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3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9.xml" ContentType="application/inkml+xml"/>
  <Override PartName="/ppt/notesSlides/notesSlide9.xml" ContentType="application/vnd.openxmlformats-officedocument.presentationml.notesSlide+xml"/>
  <Override PartName="/ppt/ink/ink20.xml" ContentType="application/inkml+xml"/>
  <Override PartName="/ppt/notesSlides/notesSlide10.xml" ContentType="application/vnd.openxmlformats-officedocument.presentationml.notesSlide+xml"/>
  <Override PartName="/ppt/ink/ink21.xml" ContentType="application/inkml+xml"/>
  <Override PartName="/ppt/notesSlides/notesSlide11.xml" ContentType="application/vnd.openxmlformats-officedocument.presentationml.notesSlide+xml"/>
  <Override PartName="/ppt/ink/ink22.xml" ContentType="application/inkml+xml"/>
  <Override PartName="/ppt/notesSlides/notesSlide12.xml" ContentType="application/vnd.openxmlformats-officedocument.presentationml.notesSlide+xml"/>
  <Override PartName="/ppt/ink/ink23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ink/ink52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</p:sldMasterIdLst>
  <p:notesMasterIdLst>
    <p:notesMasterId r:id="rId85"/>
  </p:notesMasterIdLst>
  <p:sldIdLst>
    <p:sldId id="507" r:id="rId4"/>
    <p:sldId id="508" r:id="rId5"/>
    <p:sldId id="991" r:id="rId6"/>
    <p:sldId id="997" r:id="rId7"/>
    <p:sldId id="920" r:id="rId8"/>
    <p:sldId id="937" r:id="rId9"/>
    <p:sldId id="927" r:id="rId10"/>
    <p:sldId id="886" r:id="rId11"/>
    <p:sldId id="891" r:id="rId12"/>
    <p:sldId id="1045" r:id="rId13"/>
    <p:sldId id="1046" r:id="rId14"/>
    <p:sldId id="893" r:id="rId15"/>
    <p:sldId id="1154" r:id="rId16"/>
    <p:sldId id="938" r:id="rId17"/>
    <p:sldId id="939" r:id="rId18"/>
    <p:sldId id="940" r:id="rId19"/>
    <p:sldId id="941" r:id="rId20"/>
    <p:sldId id="892" r:id="rId21"/>
    <p:sldId id="909" r:id="rId22"/>
    <p:sldId id="1041" r:id="rId23"/>
    <p:sldId id="1024" r:id="rId24"/>
    <p:sldId id="1008" r:id="rId25"/>
    <p:sldId id="1048" r:id="rId26"/>
    <p:sldId id="949" r:id="rId27"/>
    <p:sldId id="1040" r:id="rId28"/>
    <p:sldId id="931" r:id="rId29"/>
    <p:sldId id="930" r:id="rId30"/>
    <p:sldId id="933" r:id="rId31"/>
    <p:sldId id="1004" r:id="rId32"/>
    <p:sldId id="985" r:id="rId33"/>
    <p:sldId id="988" r:id="rId34"/>
    <p:sldId id="971" r:id="rId35"/>
    <p:sldId id="1005" r:id="rId36"/>
    <p:sldId id="973" r:id="rId37"/>
    <p:sldId id="1027" r:id="rId38"/>
    <p:sldId id="1030" r:id="rId39"/>
    <p:sldId id="1031" r:id="rId40"/>
    <p:sldId id="1028" r:id="rId41"/>
    <p:sldId id="1026" r:id="rId42"/>
    <p:sldId id="1034" r:id="rId43"/>
    <p:sldId id="1153" r:id="rId44"/>
    <p:sldId id="1145" r:id="rId45"/>
    <p:sldId id="1050" r:id="rId46"/>
    <p:sldId id="1060" r:id="rId47"/>
    <p:sldId id="922" r:id="rId48"/>
    <p:sldId id="1144" r:id="rId49"/>
    <p:sldId id="1148" r:id="rId50"/>
    <p:sldId id="1149" r:id="rId51"/>
    <p:sldId id="1150" r:id="rId52"/>
    <p:sldId id="1152" r:id="rId53"/>
    <p:sldId id="1146" r:id="rId54"/>
    <p:sldId id="1055" r:id="rId55"/>
    <p:sldId id="1056" r:id="rId56"/>
    <p:sldId id="1057" r:id="rId57"/>
    <p:sldId id="1058" r:id="rId58"/>
    <p:sldId id="1061" r:id="rId59"/>
    <p:sldId id="1109" r:id="rId60"/>
    <p:sldId id="1135" r:id="rId61"/>
    <p:sldId id="1140" r:id="rId62"/>
    <p:sldId id="1147" r:id="rId63"/>
    <p:sldId id="1013" r:id="rId64"/>
    <p:sldId id="1002" r:id="rId65"/>
    <p:sldId id="995" r:id="rId66"/>
    <p:sldId id="1006" r:id="rId67"/>
    <p:sldId id="1025" r:id="rId68"/>
    <p:sldId id="962" r:id="rId69"/>
    <p:sldId id="948" r:id="rId70"/>
    <p:sldId id="1010" r:id="rId71"/>
    <p:sldId id="1053" r:id="rId72"/>
    <p:sldId id="1141" r:id="rId73"/>
    <p:sldId id="1022" r:id="rId74"/>
    <p:sldId id="978" r:id="rId75"/>
    <p:sldId id="965" r:id="rId76"/>
    <p:sldId id="960" r:id="rId77"/>
    <p:sldId id="954" r:id="rId78"/>
    <p:sldId id="1001" r:id="rId79"/>
    <p:sldId id="964" r:id="rId80"/>
    <p:sldId id="1018" r:id="rId81"/>
    <p:sldId id="1019" r:id="rId82"/>
    <p:sldId id="1020" r:id="rId83"/>
    <p:sldId id="1021" r:id="rId84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0F0E0E"/>
    <a:srgbClr val="00823B"/>
    <a:srgbClr val="0309FD"/>
    <a:srgbClr val="FFD347"/>
    <a:srgbClr val="FFFFFF"/>
    <a:srgbClr val="000000"/>
    <a:srgbClr val="0206BE"/>
    <a:srgbClr val="0900C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6" autoAdjust="0"/>
    <p:restoredTop sz="94648" autoAdjust="0"/>
  </p:normalViewPr>
  <p:slideViewPr>
    <p:cSldViewPr snapToGrid="0">
      <p:cViewPr varScale="1">
        <p:scale>
          <a:sx n="79" d="100"/>
          <a:sy n="79" d="100"/>
        </p:scale>
        <p:origin x="91" y="4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5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tableStyles" Target="tableStyle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viewProps" Target="viewProps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7T18:40:09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8826,'-7'32'-992,"16"6"1016,0-6 0,-11-10 32,1-9 8,21-14-3521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2T02:54:28.15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1625 2480 2120,'-5'0'3330,"-5"1"3797,1 7-5314,0 3-889,-39 48 1267,45-55-2015,0 0 0,0-1 1,1 1-1,-1 0 0,-3 8 0,-2 4 486,4-5 79,4-11-728,0 1 0,0-1 0,0 0 0,0 0 0,0 1 0,-1-1 0,1 0 0,0 0 0,0 1 1,0-1-1,0 0 0,-1 0 0,1 1 0,0-1 0,0 0 0,-1 0 0,1 0 0,0 0 0,0 1 0,-1-1 0,1 0 0,0 0 0,0 0 0,-1 0 0,1 0 0,0 0 0,-1 0 1,1 0-1,0 0 0,0 0 0,-1 0 0,1 0 0,0 0 0,-1 0 0,1 0 0,0 0 0,0 0 0,-1 0 0,1 0 0,0 0 0,-1 0 0,1 0 0,0-1 0,0 1 0,-1 0 1,1 0-1,0 0 0,0-1 0,-1 1 0,-13-2 411,13 2-414,1 0-1,-1 0 0,0 0 0,0 0 1,0 0-1,0 0 0,0 0 0,1 0 1,-1 0-1,0 0 0,0 0 1,0-1-1,0 1 0,1 0 0,-1 0 1,0-1-1,0 1 0,0-1 0,1 1 1,-1-1-1,0 1 0,1-1 0,-1 1 1,0-1-1,0-1 0,-1-2 120,-2-3-86,1 0 0,0 0-1,0-1 1,0 1 0,1-1 0,-2-11-1,4 17-39,0 1 0,0 0 0,0-1 0,0 1-1,0 0 1,-1-1 0,1 1 0,-1 0 0,1-1 0,-1 1-1,1 0 1,-1 0 0,0 0 0,1-1 0,-1 1 0,0 0-1,0 0 1,0 0 0,0 0 0,0 0 0,0 1 0,0-1-1,0 0 1,-1 0 0,1 1 0,0-1 0,0 1 0,-1-1-1,1 1 1,0-1 0,-1 1 0,1 0 0,0 0 0,-1-1-1,1 1 1,0 0 0,-1 0 0,1 0 0,0 1 0,-1-1-1,1 0 1,0 0 0,-1 1 0,1-1 0,0 1-1,-1-1 1,1 1 0,-2 1 0,-11 5 86,-8 5 23,15-6-83,6-5-24,0 0 0,0-1 0,0 1 0,1 0 0,-1 0 0,0 0 0,0 0-1,0 0 1,1 0 0,-1 0 0,1 0 0,-1 0 0,0 0 0,1 0 0,0 0 0,-1 2-1,-5 4 20,-4 6 4,10-9 6,5-6 26,-16-2 20,8 1-58,12 2-12,-14-1 3,12 5 4,-7-3-16,-1 0-1,0 0 0,0 0 0,0 0 0,1 0 1,-1 0-1,0 0 0,0 0 0,1 0 0,-1 0 0,0 1 1,0-1-1,1 0 0,-1 1 0,0-1 0,0 0 0,1 1 1,-1-1-1,0 1 0,1-1 0,-1 1 0,1-1 1,-1 1-1,1-1 0,-1 1 0,1 0 0,-1-1 0,1 1 1,-1 0-1,1 0 0,0-1 0,-1 2 0,1-1 1,-1 0 0,0 0 0,1 0 0,-1 1 0,0-1 0,0 0 0,0 0 1,0-1-1,1 1 0,-1 0 0,-1 0 0,1 0 0,0-1 0,0 1 0,0 0 0,0-1 0,0 1 0,-2 0 0,1-1 0,0 0 1,0 1-1,0-1 1,0 1-1,0-1 1,0 1-1,0 0 0,1 0 1,-1 0-1,0 0 1,1 0-1,-1 0 1,-2 2-1,4-2 1,-1-1-1,0 1 1,1 0 0,-1-1-1,0 1 1,0-1-1,1 0 1,-1 1 0,0-1-1,0 1 1,0-1-1,0 0 1,0 0 0,0 1-1,1-1 1,-1 0 0,0 0-1,0 0 1,0 0-1,0 0 1,0 0 0,-1-1-1,-20-6 81,22 7-82,0 0 0,0 0 1,-1 0-1,1 0 1,0 0-1,-1 0 1,1 0-1,0 0 1,0-1-1,-1 1 0,1 0 1,0 0-1,0 0 1,0 0-1,-1-1 1,1 1-1,0 0 1,0 0-1,0-1 0,0 1 1,-1 0-1,1 0 1,0-1-1,0 1 1,0 0-1,0 0 1,0-1-1,0 1 0,0 0 1,0-1-1,0 1 1,0 0-1,0-1 1,0 1-1,0 0 1,0 0-1,0-1 0,0 1 1,0-1-1,0 1 1,0 1-1,0-1 0,0 0 0,0 0 0,0 0 0,0 0 1,0 0-1,-1 0 0,1 0 0,0 0 0,0 0 1,0 0-1,0 0 0,0 0 0,0 0 0,0 0 1,0 0-1,0 0 0,-1 0 0,1 0 0,0 0 1,0 0-1,0 0 0,0 0 0,0 0 0,0 0 1,0 0-1,0 0 0,-1 0 0,1 0 0,0 0 1,0 0-1,0 0 0,0 0 0,0 0 0,0 0 1,0 0-1,0 0 0,0 0 0,-1 0 0,1 0 1,0 0-1,0-1 0,0 1 0,0 0 0,0 0 0,0 0 1,0 0-1,0 0 0,0 0 0,0 0 0,0 0 1,0-1-1,0 1 0,0 0 0,0 0 0,0 0 1,0 0-1,-3 4 6,-2-3 4,4-1 13,-13-20-1,1 3-3,8 5-3,2 6-9,0-1 0,1 0-1,0 0 1,0 0 0,0 0 0,-1-14 0,3 19-7,0 1 0,1-1-1,-1 0 1,0 1 0,0-1 0,1 0 0,-1 1 0,1-1 0,0 1 0,-1-1 0,1 1-1,0-1 1,0 1 0,0 0 0,0-1 0,0 1 0,0 0 0,0 0 0,0 0-1,1-1 1,-1 1 0,2-1 0,10-10 3,-14 13-4,1 0 0,-1 0 1,0 0-1,0 0 0,-1 0 1,1 0-1,0 0 0,0 0 0,0 0 1,-1 0-1,1 0 0,0-1 1,-1 1-1,1-1 0,-1 1 0,1-1 1,0 1-1,-1-1 0,-1 0 1,-32-2 19,0-1-1,22 2-16,0 1 0,0-2 1,-25-6-1,-3 1-9,36 6 3,0 1-1,-1 0 1,1 0 0,0 0-1,-1 1 1,-6 2 0,-12 1-7,11 1 21,12-4-9,-1 0 0,1-1 0,-1 1-1,1 0 1,-1-1 0,1 1 0,-1 0 0,1-1-1,-1 0 1,1 1 0,-1-1 0,0 0 0,1 0-1,-1 0 1,0 0 0,-1 0 0,-6-5 4,9 4-5,0 1 0,0-1 0,-1 1 0,1-1 0,0 1 0,0-1 0,0 1 0,0-1 1,0 1-1,0-1 0,0 1 0,0-1 0,0 1 0,0-1 0,0 1 0,0-1 0,0 1 0,1-1 0,-1 1 0,0-1 0,0 1 0,1-1 0,-1 1 0,0 0 0,0-1 0,1 1 0,-1-1 0,0 1 0,1 0 0,-1-1 0,1 1 0,-1 0 0,0-1 0,1 1 0,-1 0 0,1 0 1,-1-1-1,1 1 0,-1 0 0,1 0 0,3-3 8,-3-1-5,-1-1 0,1 0 0,-1 1 0,1-1 0,-2-9 0,1-17 12,0 31-15,1-6 0,0 0-1,0 0 1,-1 0 0,-1-12 0,1 18-1,0 0 0,0 0 1,-1-1-1,1 1 1,0 0-1,0 0 1,0-1-1,0 1 0,-1 0 1,1 0-1,0 0 1,0-1-1,0 1 0,-1 0 1,1 0-1,0 0 1,0 0-1,-1-1 1,1 1-1,0 0 0,0 0 1,-1 0-1,1 0 1,0 0-1,-1 0 1,1 0-1,0 0 0,0 0 1,-1 0-1,1 0 1,0 0-1,-1 0 1,1 0-1,0 0 0,0 0 1,-1 0-1,-6 10-16,7-10 18,0 1 0,0 0 0,0-1 0,0 1 0,-1-1 0,1 1 0,0-1 0,-1 1 0,1 0 0,0-1 0,-1 1-1,1-1 1,-1 1 0,1-1 0,0 0 0,-1 1 0,1-1 0,-1 1 0,0-1 0,1 0 0,-1 0 0,1 1-1,-1-1 1,1 0 0,-1 0 0,0 1 0,1-1 0,-1 0 0,0 0 0,1 0 0,-1 0 0,-1 0 0,2 0-1,0 0 0,-1 0 0,1 0 0,-1 0 0,1 0 0,0 0 0,-1 0 0,1 0 0,-1 0 0,1 0 0,-1 0 0,1 0 0,0 0 0,-1 0 1,1 1-1,-1-1 0,1 0 0,0 0 0,-1 0 0,1 1 0,0-1 0,-1 0 0,1 1 0,0-1 0,-1 1 0,0 0 0,0-1 0,1 1 0,-1 0 0,0 0 0,0-1 0,0 1 0,0-1 0,0 1 0,0-1 0,0 1 0,-1-1 0,1 0 0,0 1 0,0-1 0,0 0 0,-2 0 0,-7 0-2,8-1 2,0 1-1,0 0 1,0 0-1,0 0 1,0 0-1,0 0 1,0 1-1,1-1 0,-1 0 1,0 1-1,-2 0 1,0 1-1,-16 12-14,-9-18 39,27 5-24,0-1 1,0 0-1,0 0 1,0 0-1,0 0 1,-1-1-1,1 1 0,0-1 1,0 1-1,0-1 1,-2 0-1,-13-3 3,16 4-3,0 0 1,0 1-1,0-1 1,0 0-1,-1 0 1,1 0-1,0 0 1,0 0-1,0-1 1,0 1-1,-1 0 1,1-1-1,0 1 1,0 0-1,0-1 1,0 1-1,0-1 1,0 0-1,0 1 1,0-1-1,0 0 1,0 1-1,1-1 1,-1 0-1,0 0 1,0 0-1,1 0 1,-1 0-1,0 0 1,1 0-1,-1 0 1,1 0-1,-1 0 1,1 0-1,-1-2 1,-2-3-8,0 1 9,0 1-1,0-1 1,1 1 0,0-1 0,0 0 0,0 0 0,0 0 0,1 0 0,0-1 0,0 1 0,0 0 0,0 0 0,1-1 0,1-9 0,-1 13-2,0 0 1,0-1-1,0 1 1,-1 0-1,1 0 1,0-1-1,-1 1 1,0 0-1,1 0 0,-1 0 1,0 0-1,0 0 1,0 0-1,-1 0 1,-1-3-1,1 2 2,0 0 1,0-1-1,0 1 0,1 0 0,0-1 0,-2-6 1,2 1-3,-1 0 0,0 0 0,0 0 0,-1 0 0,0 0 0,-5-10 0,0-5-7,-2-3 6,2 14-5,6 11 5,0-1 0,0 0 0,0 0 0,0 1 0,0-1 0,-1 1 0,1-1 0,-6-3 0,4 3-14,3 2 14,1 1 1,-1-1-1,0 0 1,0 1-1,0-1 1,-1 0-1,1 1 1,0 0 0,0-1-1,0 1 1,0 0-1,0-1 1,-1 1-1,1 0 1,0 0-1,0 0 1,0 0-1,0 0 1,-1 0-1,1 0 1,-1 1 0,-3-2 4,1-1 0,0 0 0,0 0 0,1 0 0,-1 0 0,0 0 0,1-1 0,-6-4 0,-3-2-6,9 7 0,0 0 0,0 1 0,0-1 0,-1 1 0,1-1 0,0 1 0,-1 0 0,1 0 0,-1 1 0,0-1 0,1 1 0,-1 0 0,1 0-1,-7 0 1,1 2-11,0 0-1,0 1 1,0 0-1,-10 5 0,4-2 11,13-5 4,0 0 1,0 0 0,0 0 0,0-1 0,-1 1 0,1-1 0,0 1 0,0-1 0,-1 0 0,1 0 0,0 0 0,0 0 0,-1 0 0,1 0 0,0 0 0,-4-2-1,5 1 0,-1 0-1,1 0 0,-1-1 0,1 1 0,-1-1 0,1 1 1,0-1-1,0 1 0,0-1 0,0 0 0,0 1 0,0-1 1,0 0-1,0 0 0,1 0 0,-1 0 0,1 0 0,-1-2 1,1 4-3,-1-1 0,1 1 1,0 0-1,0 0 1,-1 0-1,1-1 0,0 1 1,-1 0-1,1 0 1,0 0-1,-1 0 0,1 0 1,0-1-1,-1 1 1,1 0-1,0 0 1,-1 0-1,1 0 0,0 0 1,-1 0-1,1 0 1,0 0-1,-1 0 0,1 0 1,0 1-1,-1-1 1,1 0-1,0 0 0,0 0 1,-1 0-1,1 0 1,0 1-1,-1-1 1,1 0-1,0 0 0,0 0 1,-1 1-1,1-1 1,0 0-1,0 0 0,0 1 1,-1-1-1,1 0 1,0 1-1,0-1 0,0 0 1,0 1-1,-1-1 1,-10 14-7,10-11 13,0-2-5,1 0 1,0-1-1,-1 1 0,1 0 0,-1 0 0,0 0 0,1-1 0,-1 1 0,0 0 0,1-1 0,-1 1 0,0 0 0,0-1 0,0 1 0,1-1 0,-1 0 0,0 1 0,0-1 1,0 1-1,0-1 0,0 0 0,0 0 0,0 0 0,-1 1 0,-2-1 1,3 0 11,-4 8-81,5-7 71,0 0 0,-1 0 0,1 0 0,0-1 0,0 1 0,-1 0-1,1 0 1,0 0 0,-1-1 0,1 1 0,-1 0 0,1-1 0,-1 1 0,1 0-1,-1-1 1,1 1 0,-1-1 0,0 1 0,1 0 0,-1-1 0,0 0-1,0 1 1,1-1 0,-1 1 0,0-1 0,0 0 0,0 0 0,-1 1 0,-12-10 7,-13-4-8,25 13-4,1 0 0,0 0 0,-1 0 0,1 0 0,0 0 0,0 0 0,-1 1 0,1-1 0,0 0 0,0 1 0,0-1 0,-1 0 0,1 1 0,0 0 0,0-1 0,0 1 0,0 0 0,0-1 0,0 1 0,0 0 0,0 0 0,0 0 0,-1 2 0,-21 27-43,24-30 47,0 0 0,-1 0 0,1-1 0,-1 1 0,1 0 0,-1 0 0,1-1 0,-1 1 0,1 0 0,-1-1 0,1 1 0,-1-1 0,1 1 0,-1 0 0,1-1 0,-1 1 0,0-1 0,1 1 0,-1-1 0,0 0 0,0 1 1,1-1-1,-1 1 0,0-1 0,0 1 0,0-1 0,0 0 0,0 1 0,0-1 0,0 1 0,0-1 0,0 0 0,0 1 0,0-1 0,0 0 0,0 1 0,0-1 0,0 1 0,-1-1 0,1 1 0,0-1 0,0 0 1,-1 1-1,1-1 0,0 1 0,-1-1 0,1 1 0,-1 0 0,1-1 0,-1 1 0,1-1 0,0 1 0,-1 0 0,0-1 0,1 1 0,-1 0 0,1 0 0,-1-1 0,1 1 0,-1 0 0,0 0 0,1 0 0,-1 0 1,0-1-1,-1 1-3,-26-11 12,27 11-10,0-1 0,0 1 0,0-1 0,0 1 0,0-1 1,0 0-1,0 0 0,0 1 0,0-1 0,0 0 0,1 0 0,-1 0 0,0 0 0,1 0 0,-1 0 0,1 0 0,-1 0 0,1 0 0,0 0 0,-1 0 0,1 0 0,0 0 0,0-1 0,-1 1 0,1-2 0,0 0 1,-1-1-1,1 1 1,-1 0 0,0-1 0,0 1-1,0 0 1,-1 0 0,-2-4 0,-10-12-11,14 19 9,-1-1 1,1 1 0,0 0-1,0-1 1,-1 1-1,1-1 1,0 1 0,0 0-1,-1-1 1,1 1-1,0-1 1,0 1 0,0-1-1,0 1 1,0-1-1,0 1 1,0-1 0,0 1-1,0-1 1,0 1 0,0-1-1,0 1 1,0-1-1,0 1 1,0-1 0,0 1-1,1-1 1,-1 1-1,0 0 1,0-1 0,1 1-1,-1-1 1,0 0 0,2-5 0,0 1 0,0-1 0,1 1-1,0-1 1,5-8 0,-4 9 1,-1 0-1,-1 0 1,1 0-1,-1 0 1,3-9 0,16-42 19,-3 13-19,-17 39-2,-1 0 1,1 1 0,-1-1-1,0 1 1,0-1-1,0 0 1,-1 1-1,-1-7 1,2 6 0,-1 1-1,0-1 1,1 0-1,0 1 1,0-1 0,0 0-1,0 0 1,1 1-1,1-7 1,1-2 12,-2 9-77,1 7-17,4 11 43,-6-14 40,0-1-1,1 0 1,-1 0-1,0 0 1,0 1-1,0-1 1,0 0-1,0 0 1,0 0-1,1 1 1,-1-1-1,0 0 1,0 0-1,0 0 1,1 0-1,-1 0 1,0 1-1,0-1 1,0 0-1,1 0 0,-1 0 1,0 0-1,0 0 1,1 0-1,-1 0 1,0 0-1,0 0 1,1 0-1,-1 0 1,0 0-1,0 0 1,1 0-1,-1 0 1,0 0-1,0 0 1,0 0-1,1 0 1,-1 0-1,12-9 14,4-15 22,-11 4-27,-1 0 1,-1 0 0,-1-1-1,-1 1 1,-1-1 0,-1 1 0,-3-23-1,1 10-26,3-57-1,0 86 16,1 0-1,0 0 0,0 1 1,0-1-1,0 0 0,1 0 1,3-7-1,-4 10-1,0-1 0,0 1-1,0 0 1,0-1 0,0 1 0,0 0 0,0 0 0,0 0-1,0-1 1,1 1 0,-1 1 0,0-1 0,1 0-1,-1 0 1,1 0 0,-1 1 0,1-1 0,-1 1-1,1-1 1,0 1 0,2-1 0,-1 3 5,-1 1-1,1-1 1,-1 1 0,1-1 0,-1 1-1,0 0 1,0 0 0,1 3-1,20 62 16,-18-50 8,0 1-1,14 27 1,-19-45-15,0 0-1,0 0 1,1 0 0,-1-1-1,0 1 1,1 0-1,-1 0 1,0-1-1,1 1 1,-1 0 0,1-1-1,0 1 1,-1 0-1,1-1 1,-1 1 0,1-1-1,0 1 1,-1-1-1,1 1 1,0-1-1,0 1 1,-1-1 0,1 0-1,0 1 1,0-1-1,1 0 1,-1-1 4,1 0 1,-1 0 0,0 0-1,1 0 1,-1-1-1,0 1 1,0 0-1,0-1 1,0 1-1,0-1 1,0 0-1,0 1 1,0-1-1,0-2 1,22-12 19,-18 4-8,0 0 0,-1 0 0,0 0 1,3-20-1,-5 18-14,0 0 1,0 0 0,-2 0 0,0 0 0,0 0-1,-2 0 1,1 0 0,-2 0 0,0 1 0,0-1-1,-1 1 1,-9-19 0,12 29-12,0-1 0,0 0 0,0 0 0,1 0-1,-1 0 1,1 1 0,0-1 0,0 0 0,1 0 0,-1 0 0,1 0 0,0 0-1,0 1 1,0-1 0,0 0 0,0 1 0,1-1 0,2-3 0,-1 0 7,0 0 1,-1 0-1,0 0 0,2-10 1,-4-1 10,0 1 0,-1-1 0,-1 1 0,0 0 0,-6-18 0,5 21-18,-1 1-1,2-1 0,0 0 0,1 0 0,0 0 0,1 0 0,1 1 0,0-1 1,4-20-1,-4 32 6,-1 1-9,0 0 0,0 0 0,0 0 0,0 0 0,0 0 0,1 0 0,-1 0 0,0 0 0,1 0-1,-1 0 1,0 0 0,1 1 0,-1-1 0,1 0 0,-1 0 0,1 0 0,0 0 0,-1 1 0,1-1 0,0 0 0,0 1 0,-1-1 0,1 1 0,0-1-1,0 1 1,0-1 0,0 1 0,0-1 0,-1 1 0,1 0 0,0 0 0,0-1 0,0 1 0,0 0 0,0 0 0,0 0 0,0 0 0,0 0 0,0 0-1,0 0 1,1 1 0,8-2 8,0 0 1,-1 0-1,1-1 0,-1 0 0,0-1 0,0 0 0,16-7 0,-21 8 1,6-2-2,-5 3-1,0-1 1,1 0-1,-1 0 1,0-1-1,-1 1 1,1-1-1,0 0 1,-1 0-1,1-1 0,-1 1 1,0-1-1,-1 0 1,1 0-1,6-9 1,-2-3 8,-6 10-10,1 0 0,0 0 0,0 1 0,1-1 0,-1 1 1,1 0-1,0 0 0,6-5 0,-9 9-5,0 1 1,0-1-1,0 1 0,0 0 1,0-1-1,0 1 0,0 0 1,0 0-1,0 0 0,0 0 1,0-1-1,0 1 0,0 1 1,0-1-1,0 0 0,0 0 1,0 0-1,0 1 0,0-1 1,0 0-1,0 1 0,0-1 1,0 1-1,0-1 1,0 1-1,0-1 0,0 1 1,-1 0-1,1-1 0,0 1 1,0 0-1,-1 0 0,1 0 1,0 0-1,-1-1 0,1 1 1,-1 0-1,1 0 0,-1 0 1,1 2-1,2 4-19,-1 1 0,0 0-1,0 0 1,1 9 0,-2-8 16,2 1 5,0-1 0,0 1 1,0-1-1,10 17 1,-13-26 3,0 0 0,0 0-1,0 1 1,0-1 0,1 0 0,-1 0 0,0 0 0,0 1 0,0-1 0,0 0 0,0 0 0,1 0 0,-1 0 0,0 1 0,0-1 0,0 0 0,1 0 0,-1 0 0,0 0-1,0 0 1,1 0 0,-1 0 0,0 0 0,0 0 0,1 0 0,-1 0 0,0 0 0,0 0 0,0 0 0,1 0 0,-1 0 0,0 0 0,0 0 0,1 0 0,-1 0 0,0 0 0,0 0-1,1 0 1,-1 0 0,0 0 0,0-1 0,0 1 0,1 0 0,-1 0 0,0 0 0,0 0 0,0-1 0,0 1 0,1 0 0,-1 0 0,0 0 0,0 0 0,0-1 0,11-17 50,-3 5-52,0 4-14,-4 8-64,-1 2 75,5 2 28,-9-8-13,0 5-11,1-1 0,0 1 0,0-1 0,0 1 0,-1 0 0,1-1 0,0 1 0,0-1 0,0 1 0,0-1 0,0 1 0,0-1 0,0 1 0,0-1 0,0 1 0,0-1 0,0 1 0,0-1 0,0 1 0,0-1 0,1 1 0,-1-1 0,0 1 0,0-1 0,1 0 0,5-6 5,0 0 0,-1 0-1,0-1 1,0 0 0,0 0 0,4-12-1,13-22 3,-10 16-8,-10 20 0,1 1 0,-1 0 0,1 1 0,0-1 0,5-7 0,22-30 9,-26 34-13,1 0-1,0 0 1,1 1-1,0 0 1,10-10 0,-15 16 2,1-1 0,0 1 0,0 0 0,0 0 0,0 0 0,-1 0 1,1 1-1,0-1 0,0 0 0,0 1 0,1 0 0,-1-1 0,3 1 1,-4 0-2,0 0 0,0 0-1,0 0 1,-1 0 0,1 0 0,0 1 0,0-1 0,0 0 0,0 1 0,0-1 0,0 0 0,-1 1 0,1-1 0,0 1 0,0-1 0,-1 1 0,1 0 0,0-1 0,-1 1 0,1 0 0,-1-1 0,1 1-1,-1 0 1,1 0 0,-1-1 0,1 1 0,-1 0 0,0 0 0,1 0 0,-1 0 0,0 0 0,0 1 0,1 0 0,-1 1 0,1-1 0,-1 0 0,1 0 0,0 0 0,-1 0 0,1 0 0,0 0 0,0 0 0,2 2 1,-2-3 3,0 0 1,-1-1-1,1 1 1,0-1-1,-1 1 1,1-1-1,0 1 1,-1-1-1,1 1 1,0-1-1,0 0 1,0 0-1,-1 1 1,1-1-1,0 0 1,0 0-1,0 0 1,0 0-1,1 0 1,2-1 4,0 0 0,-1 0 0,1 0 0,0-1 0,-1 1 1,1-1-1,-1 0 0,1 0 0,-1-1 0,5-3 0,69-43 21,-57 38-19,-1-1-1,-1-1 1,34-28 0,-45 36-7,1 0 0,0 0 1,0 1-1,1 0 0,11-4 1,-6 1 8,-13 6-11,-1 1-1,1-1 1,-1 1 0,1-1 0,-1 1 0,1-1 0,-1 1 0,1 0 0,0-1 0,-1 1 0,1 0 0,0-1 0,-1 1-1,1 0 1,0 0 0,-1 0 0,1 0 0,0 0 0,0 0 0,-1 0 0,1 0 0,0 0 0,-1 0 0,1 0-1,0 0 1,0 0 0,-1 0 0,1 1 0,0-1 0,-1 0 0,1 1 0,-1-1 0,1 0 0,0 1 0,15 16-110,-10-11 100,0-1 0,0 1 0,-1 0 0,0 0 0,0 0 0,6 13 0,6 7-21,-11-20 56,0 0 1,1-1 0,-1 1 0,1-1-1,0 0 1,1-1 0,-1 0 0,11 5-1,-17-9-20,0 0-1,0 1 0,0-1 1,0 0-1,0 0 0,-1 0 1,1 0-1,0 0 1,0 0-1,0 0 0,0 0 1,0 0-1,0 0 0,0-1 1,0 1-1,-1 0 0,1-1 1,0 1-1,0 0 0,0-1 1,-1 1-1,1-1 0,0 0 1,0 1-1,0-2 1,11-4 4,13 4-9,-21 2 4,-1 0 0,1 0 0,-1-1 0,0 1 0,1-1 0,-1 1 0,0-1 0,1 0 0,-1 0 0,5-4 0,161-101 113,-127 78-108,-26 17-7,1 0 0,28-14 0,-39 23 4,-1 0 0,0-1-1,0 0 1,0 0 0,-1 0 0,8-6-1,-12 9-5,1-1-1,0 1 0,-1-1 0,1 1 0,0 0 1,0-1-1,-1 1 0,1 0 0,0-1 1,0 1-1,0 0 0,0 0 0,-1 0 0,1 0 1,0 0-1,0 0 0,0 0 0,0 0 0,-1 0 1,3 1-1,12-2 14,-11-1-17,1 0 0,-1 1 1,1-1-1,-1 1 0,1 0 0,0 0 0,-1 1 0,1 0 0,0 0 1,-1 0-1,1 0 0,0 0 0,-1 1 0,1 0 0,0 0 1,-1 1-1,1-1 0,5 4 0,6 6-11,-10-7 14,0 0 1,-1 0 0,0 1 0,9 9-1,-12-11 3,0-1 0,-1 1 0,1 0 0,-1 0 0,1 0-1,-1 0 1,0 0 0,-1 0 0,1 1 0,0-1 0,-1 0 0,0 0-1,0 6 1,2 0 12,-2-9-13,0 1 0,0-1 1,0 0-1,0 0 0,0 1 0,0-1 1,0 0-1,0 0 0,0 1 0,0-1 0,0 0 1,0 1-1,0-1 0,0 0 0,0 0 1,0 0-1,0 1 0,0-1 0,0 0 1,-1 0-1,1 1 0,0-1 0,0 0 0,0 0 1,0 0-1,-1 1 0,1-1 0,0 0 1,0 0-1,0 0 0,-1 0 0,1 0 1,0 1-1,0-1 0,0 0 0,-1 0 0,1 0 1,1 3 5,0 1 1,0-1-1,0 0 1,1 1 0,0-1-1,-1 0 1,1 0-1,1 0 1,-1 0-1,0-1 1,0 1-1,6 4 1,-6-8 17,1 1 0,-1 0 0,0-1 0,0 0 0,1 1 0,-1-1 0,0 0 0,0 0 0,0 0-1,4-3 1,-5 3-23,0 0 0,0 1 0,0-1-1,0 0 1,0 0 0,1 1-1,-1-1 1,0 1 0,0-1 0,1 1-1,-1-1 1,0 1 0,1 0-1,-1 0 1,0 0 0,1-1 0,-1 1-1,0 1 1,1-1 0,-1 0-1,1 0 1,-1 0 0,0 1 0,1-1-1,-1 1 1,0-1 0,0 1-1,3 1 1,-3-2 2,0 0 0,0 1 0,0-1 0,0 0-1,0 0 1,1 1 0,-1-1 0,0 0 0,0 0 0,1 0 0,-1-1-1,0 1 1,0 0 0,0 0 0,0-1 0,1 1 0,-1 0 0,0-1 0,0 1-1,0-1 1,0 0 0,0 1 0,1-2 0,27-20 46,-21 15-34,21-9 13,-25 15-26,-1 0 0,1-1 0,-1 0-1,0 0 1,0 0 0,0 0 0,6-5 0,5-2 2,-13 9-4,0-1 1,0 1-1,0-1 0,0 1 1,-1-1-1,1 1 0,0-1 1,0 0-1,0 1 0,0-1 1,0 0-1,-1 0 0,1 1 1,0-1-1,-1 0 0,1 0 1,-1 0-1,1 0 0,0-1 1,23 7-4,-22 2 9,-2-6-6,1 0 0,-1-1 0,0 1 0,0 0 0,1 0-1,-1-1 1,0 1 0,0 0 0,0 0 0,0-1 0,0 1-1,0 0 1,0 0 0,0-1 0,0 1 0,0 0-1,0 0 1,-1-1 0,1 1 0,0 0 0,-1 0 0,1-1-1,0 1 1,-1 0 0,1-1 0,-1 1 0,1 0 0,-1-1-1,1 1 1,-1-1 0,1 1 0,-1-1 0,1 1 0,-1-1-1,-1 1 1,-14 13 5,6-9 36,10-5-38,0 0 1,-1 0-1,1-1 1,0 1 0,0 0-1,0 0 1,-1 0 0,1-1-1,0 1 1,0 0-1,0 0 1,0-1 0,-1 1-1,1 0 1,0 0-1,0-1 1,0 1 0,0 0-1,0 0 1,0-1-1,0 1 1,0 0 0,0-1-1,0 1 1,0 0-1,0 0 1,0-1 0,0 1-1,0 0 1,0 0 0,0-1-1,0 1 1,1 0-1,-1 0 1,0-1 0,0 1-1,0-1 1,7-14 12,1 0 0,0 0 0,1 0-1,19-24 1,-26 37-15,10-14 8,-9 12-7,1 0 1,-2 0 0,1 0-1,0 0 1,-1-1 0,0 1 0,0-1-1,0 0 1,0 1 0,1-8 0,-4 15-35,1-2 32,-1 0 0,1 0 1,-1 1-1,1-1 0,0 0 0,-1 1 1,1-1-1,0 0 0,0 0 0,0 1 1,0-1-1,0 0 0,1 1 0,-1-1 1,0 0-1,0 0 0,1 1 0,-1-1 1,1 0-1,-1 0 0,1 0 0,0 1 1,-1-1-1,2 1 0,-1-5 6,0-1-1,1 1 1,-1 0-1,1-1 1,-1 1-1,1 0 1,4-6-1,-5 8-6,0 1-1,0-1 1,0 0-1,0 1 1,1-1-1,-1 0 0,0 1 1,0-1-1,0 1 1,0 0-1,1-1 1,-1 1-1,0 0 1,0 0-1,1 0 1,-1 0-1,0 0 1,0 0-1,1 0 1,-1 0-1,0 0 0,0 1 1,1-1-1,-1 0 1,2 2-1,27 20-69,-5-4 41,24 0 29,-41-16 1,0 0-1,0 0 1,0 1 0,-1 1-1,1-1 1,-1 1-1,14 10 1,-7-4-6,-12-9 8,0 0 0,-1 1 0,1-1 0,0 0 0,-1 1 0,1-1 0,0 1 0,-1 0 0,0-1 0,1 1 0,-1 0 0,2 3 0,-3-4 0,0-1-1,0 0 1,0 0 0,0 1-1,0-1 1,1 0 0,-1 0 0,0 1-1,0-1 1,0 0 0,1 0-1,-1 0 1,0 0 0,0 1 0,0-1-1,1 0 1,-1 0 0,0 0 0,0 0-1,1 0 1,-1 0 0,0 0-1,1 0 1,-1 0 0,0 0 0,0 0-1,1 0 1,-1 0 0,0 0-1,0 0 1,1 0 0,-1 0 0,0 0-1,0 0 1,1 0 0,-1 0-1,1 0 1,13-10 50,13-18 7,-23 24-55,11-12-2,-1-1 1,-1-1-1,14-22 0,-25 38-2,0-1 1,0 0-1,0 1 0,1-1 0,-1 1 0,1 0 0,-1 0 0,1 0 1,0 0-1,6-2 0,15-13-2,-24 16 0,4-4-33,-2 12 10,1-4 39,-3-3-14,0 0 0,0 0-1,1 0 1,-1 0-1,0 0 1,0 0 0,0 0-1,1 0 1,-1 0 0,0 0-1,0 0 1,0 0-1,0 0 1,1 1 0,-1-1-1,0 0 1,0 0 0,0 0-1,0 0 1,0 0 0,0 0-1,1 1 1,-1-1-1,0 0 1,0 0 0,0 0-1,0 1 1,0-1 0,0 0-1,0 0 1,0 0 0,0 0-1,0 1 1,0-1-1,0 0 1,0 0 0,0 0-1,0 1 1,0-1 0,14 63-72,-13-58 68,-1 1 1,1 0-1,1-1 1,-1 1 0,1 0-1,2 5 1,7 28-56,10 50-3,-15-66 71,-3-14-2,0-1 0,-1 1 0,-1 0 0,2 15 1,2-8 1,-4-16-6,-1 0-1,1 1 1,-1 0-1,0-1 1,1 1 0,-1-1-1,0 1 1,0-1 0,1 1-1,-1 0 1,0-1-1,0 1 1,0 0 0,0-1-1,0 1 1,0 0 0,0-1-1,0 1 1,0 0 0,0-1-1,0 1 1,0 0-1,0-1 1,0 1 0,-1-1-1,1 1 1,0 0 0,0-1-1,-1 1 1,1-1-1,-1 1 1,1-1 0,0 1-1,-1-1 1,1 1 0,-1-1-1,0 1 1,-31 22 10,33-23-13,-1 0 0,0 0 0,0 0 0,0 0 0,0 0 0,0 0 0,0 0 0,1 1 0,-1-1 0,0 0 0,0 0 0,0 0 0,0 0 0,0 0 0,0 0 0,0 0 0,0 1 0,0-1 0,1 0 0,-1 0 0,0 0 0,0 0 0,0 0 0,0 1 0,0-1 0,0 0 0,0 0 0,0 0 0,0 0 0,0 0 0,0 1 0,0-1 0,0 0 0,0 0 0,0 0 0,0 0 0,0 0 0,0 1 0,-1-1 0,1 0 0,0 0 0,0 0 0,0 0 0,0 0 0,0 0 0,0 1 0,0-1 0,0 0 0,0 0 0,-1 0 0,1 0 0,0 0 0,0 0 0,0 0 0,0 0 0,0 0 0,-1 0 0,1 0 0,0 0 0,0 1 0,0-1 0,0 0 0,0 0 0,-1 0 0,1 0 0,0 0 0,0 0 0,11 1 0,-10-1 2,21-4 9,-15 2-14,0 0 0,0 1 0,0 0-1,0 0 1,0 1 0,1 0 0,-1 0 0,0 1 0,0-1 0,0 2 0,8 1 0,-5 0 3,-6-2 0,-1 0 0,1 0 0,-1 0 1,1 0-1,-1 0 0,1 1 0,-1-1 0,0 1 0,0 0 0,0 0 0,0 1 0,0-1 0,0 0 0,-1 1 0,1 0 0,-1-1 0,1 1 0,1 3 1,-3-4 1,0 0 0,0-1 0,0 1 0,0 0 0,0-1 0,1 1 0,-1-1 0,0 0 0,1 1 0,0-1 0,-1 0 0,1 0 0,0 0 0,-1 0 0,1 0 0,0-1 0,0 1 0,0 0 0,-1-1 0,4 1 0,2-1 10,-1 0-1,0 0 1,1 0 0,11-3 0,-14 2-12,-1 0 1,1 0-1,0 1 1,-1-1-1,1 1 1,0 0-1,-1 0 1,1 0-1,0 0 1,-1 1-1,1-1 1,0 1-1,-1 0 1,1 0-1,-1 0 1,1 1-1,-1-1 1,4 3-1,-3-1 0,0 0 0,0-1 0,-1 0-1,2 0 1,-1 0 0,0-1 0,0 1 0,0-1-1,1 0 1,5 0 0,-6 0 0,0 0 0,0-1 1,0 1-1,1 1 0,-1-1 0,-1 1 0,1-1 0,0 1 0,0 0 1,-1 0-1,1 1 0,-1-1 0,6 6 0,-7-6 3,0 0-1,0 0 1,0 0-1,-1 0 1,1 1-1,-1-1 1,1 0 0,-1 1-1,0 0 1,2 4-1,-3-5 0,0 0-1,0-1 1,0 1-1,-1 0 1,1 0-1,0-1 1,-1 1-1,0 0 0,1-1 1,-1 1-1,0-1 1,0 1-1,1-1 1,-1 1-1,0-1 1,-1 0-1,1 1 1,-2 1-1,-5 6-1,1 0 0,1 1 0,-1-1 0,2 1 0,-1 1 0,1-1 0,1 1 0,0 0 0,0 0 0,1 0 0,-2 17 0,5-27 1,0-1 0,-1 1 0,1-1-1,0 1 1,0-1 0,0 1 0,0-1-1,0 1 1,0-1 0,0 1 0,0-1-1,0 1 1,0 0 0,0-1 0,0 1-1,1-1 1,-1 1 0,0-1 0,0 1 0,1-1-1,-1 1 1,0-1 0,0 1 0,1-1-1,-1 0 1,0 1 0,1-1 0,-1 1-1,1-1 1,-1 0 0,1 1 0,-1-1-1,1 0 1,-1 0 0,0 1 0,1-1-1,0 0 1,-1 0 0,1 0 0,-1 0 0,1 1-1,-1-1 1,1 0 0,-1 0 0,1 0-1,-1 0 1,1 0 0,0 0 0,-1 0-1,1-1 1,28-15 73,-16 7-52,-1 2-18,-1 0 0,-1-1 0,11-10 0,0 0 19,-6 8-21,-11 7 1,0 1 0,-1-1 0,1 0 0,0 0 0,-1-1 0,0 1-1,1-1 1,-1 1 0,-1-1 0,5-6 0,-6 7-3,1 1 0,0-1 1,-1 1-1,1 0 0,1-1 0,-1 1 0,0 0 0,0 0 0,1 0 0,-1 1 0,1-1 0,0 1 0,-1-1 0,1 1 0,0 0 1,0 0-1,0 0 0,0 0 0,4 0 0,-3 0 0,0 0 0,0 0-1,0-1 1,0 1 0,0-1 0,-1 0 0,1 0 0,0 0-1,4-5 1,-6 4-11,-4 4-8,2-1 19,0 0 0,0 1-1,0-1 1,0 0 0,-1 0-1,1 0 1,0 1 0,0-1-1,0 0 1,0 0-1,0 1 1,0-1 0,0 0-1,0 0 1,0 1 0,0-1-1,0 0 1,0 0 0,0 0-1,0 1 1,0-1 0,1 0-1,-1 0 1,0 1 0,0-1-1,0 0 1,0 0 0,0 0-1,0 1 1,1-1 0,-1 0-1,0 0 1,0 0 0,0 0-1,0 0 1,1 1 0,-1-1-1,0 0 1,0 0 0,1 0-1,-1 0 1,0 0 0,0 0-1,0 0 1,1 0 0,-1 0-1,0 0 1,1 0 0,1 1 0,0 0 0,0 0 0,0 0 1,0 1-1,0-1 0,0 0 0,-1 1 1,1-1-1,0 1 0,-1-1 0,1 1 1,-1 0-1,1 0 0,-1 0 0,2 3 0,5 33-25,-6-23 36,-2-10-5,1 0 1,0 0-1,0 0 1,1 0-1,0 0 1,0 0-1,0-1 1,0 1 0,1-1-1,-1 1 1,1-1-1,0 0 1,1 0-1,-1-1 1,1 1-1,7 6 1,-9-9-6,0 1 1,0 0 0,0 0-1,0 0 1,0 0 0,-1 1 0,1-1-1,-1 0 1,0 1 0,1-1-1,-1 1 1,0-1 0,0 1 0,-1 0-1,1-1 1,0 1 0,-1 5-1,0 47 3,-1-49-2,0-1 4,0-1-1,0 1 1,-1-1 0,0 0 0,0 1 0,0-1 0,0 0 0,-1 0 0,1 0 0,-1 0 0,0-1 0,0 1 0,-1-1-1,1 0 1,-6 4 0,7-6-5,1 0 1,0 0-1,0 0 0,0 0 0,0 0 0,0 0 0,0 0 0,0 0 0,0 0 0,0 0 0,0 0 0,0 1 1,1-1-1,-1 0 0,1 1 0,-1-1 0,1 0 0,-1 1 0,1-1 0,0 1 0,0-1 0,-1 2 1,2 1 0,0-1 1,-1 1-1,1-1 1,0 1-1,1-1 1,-1 0 0,3 4-1,1 5 0,-2-7-2,0-1 0,0 1 0,0-1 0,1 1 0,0-1 0,0 0 0,0-1 0,0 1 0,0-1 0,1 0 0,8 6 0,-8-7 0,0 1 0,0 0 0,-1 0 0,0 0 1,1 1-1,-1 0 0,0-1 0,-1 2 0,1-1 0,-1 0 0,0 1 0,0-1 1,3 7-1,-3-2-3,-1-7 12,-1 0 0,0 0 0,0 1 0,0-1 0,0 0 0,-1 0 0,1 1 0,0-1 0,-1 0 0,0 1 0,1-1-1,-1 0 1,0 1 0,0-1 0,-1 1 0,1-1 0,0 0 0,-1 1 0,0-1 0,1 0 0,-1 0 0,0 1 0,-2 2 0,1-1-7,-1 0 0,1 0 0,0 0 1,0 1-1,1-1 0,-2 8 0,2-8 2,-1 0 0,1 0 0,0 1 1,-1-1-1,0 0 0,0 0 0,0-1 0,-5 7 0,1-2 15,4-8 192,-7-6-75,8 6-133,0 0-1,0 0 0,0 0 1,0 0-1,0 0 0,0 0 0,0 0 1,0 0-1,0 0 0,0 0 0,0 1 1,0-1-1,0 0 0,0 1 0,0-1 1,0 1-1,0-1 0,1 1 1,-3 1-1,-5 1 42,8-3-41,-1-1 0,1 1-1,-1 0 1,1-1 0,0 1 0,-1-1 0,1 1 0,-1-1-1,1 0 1,0 1 0,-1-1 0,1 1 0,0-1 0,0 0 0,0 1-1,-1-1 1,1 1 0,0-1 0,0 0 0,0 1 0,0-1 0,0 0-1,0 1 1,0-1 0,0 0 0,0 1 0,1-1 0,-1 0 0,0 1-1,0-1 1,1 0 0,-1-1 0,1 1-1,-1 0 1,0 0-1,0 0 1,0 0-1,0-1 1,0 1 0,0 0-1,0 0 1,0 0-1,0-1 1,0 1-1,-1 0 1,1 0-1,0 0 1,-1-1 0,-1 0-2,-4-4 12,6 5-15,0 1 1,0-1 0,0 1-1,1-1 1,-1 1 0,0-1-1,0 1 1,1-1 0,-1 1-1,0-1 1,1 1-1,-1 0 1,1-1 0,-1 1-1,0 0 1,1-1 0,-1 1-1,1 0 1,-1-1-1,1 1 1,-1 0 0,1 0-1,-1 0 1,1-1 0,-1 1-1,2 0 1,-2 0 1,29-6-55,-28 6 52,0 0 1,0 0-1,0 0 0,0 1 0,0-1 1,0 0-1,1 1 0,-1-1 1,0 1-1,0-1 0,0 1 1,0-1-1,-1 1 0,1 0 0,0-1 1,0 1-1,0 0 0,0 0 1,-1 0-1,1 0 0,0-1 1,-1 1-1,1 0 0,-1 0 0,1 0 1,-1 0-1,1 0 0,-1 1 1,0-1-1,0 0 0,1 0 1,-1 0-1,0 0 0,0 0 0,0 2 1,1 4 12,1 0 1,0-1-1,0 1 1,1-1-1,0 0 0,4 8 1,7 16 49,31 68 100,-13-33-70,-23-46 6,2-1 0,17 23 0,-13-31 151,-15-10-246,1 0 0,-1 0-1,1 0 1,0 0 0,-1 1 0,1-1-1,-1 0 1,1 0 0,-1 1 0,1-1-1,-1 0 1,1 1 0,-1-1 0,1 0-1,-1 1 1,1-1 0,-1 1 0,0-1-1,1 1 1,-1-1 0,0 1 0,1-1-1,-1 1 1,0-1 0,1 1 0,-1-1-1,0 1 1,0-1 0,0 1 0,0 0-1,0-1 1,0 1 0,0-1 0,0 1-1,0 0 1,0-1 0,0 1 0,0-1-1,0 1 1,0 0 0,0-1 0,0 1-1,-1-1 1,1 1 0,0-1 0,-1 1-1,1-1 1,0 1 0,-1-1 0,1 1-1,0-1 1,-1 1 0,0 0 0,-3 3 12,0 0 0,0 0 1,0 0-1,0 0 0,-1-1 1,0 0-1,1 0 0,-9 4 1,-35 11 36,-14 7-6,55-22-36,0 1 0,0-1-1,0 0 1,-1 0 0,-15 3-1,20-6 0,1 0 0,-1 1 0,0-1 0,0 0 0,0 0 0,1 0 0,-1-1 0,0 1 0,0-1 0,1 0 1,-1 1-1,0-1 0,1 0 0,-1-1 0,1 1 0,-1 0 0,1-1 0,0 1 0,0-1 0,-3-2 0,3 3-5,1-1 0,-1 1 0,0 0 0,1-1 0,-1 1 0,0 0 0,0 1 1,0-1-1,0 0 0,0 0 0,-2 0 0,3 1 6,-1-1-7,1 1 1,-1-1-1,0 0 0,0 0 1,0 0-1,1 0 0,-1 0 1,0 0-1,1 0 0,-1-1 1,1 1-1,0-1 0,-1 1 1,1-1-1,0 1 0,0-1 1,-1-2-1,2 5-3,1-1-1,-1 1 1,1-1 0,-1 1 0,0-1-1,1 1 1,-1 0 0,0-1-1,0 1 1,0 0 0,1-1-1,-1 1 1,0 0 0,0-1-1,0 1 1,0 0 0,0-1 0,0 1-1,0 0 1,0-1 0,-1 1-1,1 0 1,0-1 0,0 1-1,-1 0 1,-6 23-5,6-20 1,0 1 1,0-1 1,1 1 0,-1 0-1,1-1 1,0 1-1,0-1 1,2 7-1,-1 17-13,-1-25 18,1-1 0,-1 0-1,1 1 1,-1-1-1,1 0 1,0 0 0,0 0-1,0 1 1,0-1-1,3 3 1,8 18-5,-5-4 7,-6-17-3,1 0 1,-1 1 0,0-1-1,-1 1 1,1-1 0,0 1 0,-1-1-1,1 1 1,-1 3 0,2 21-3,-1-22 9,0-1 1,-1 1-1,1 0 1,-1-1 0,0 1-1,-1 0 1,1-1-1,-1 1 1,0-1 0,-2 9-1,5-9 11,-1-2 31,-8-1-8,6-1-39,0 0 1,-1 0 0,0 1 0,0-1 0,1 0 0,-1 0 0,0 0 0,0 0 1,1-1-1,-1 1 0,0 0 0,0-1 0,1 1 0,-1-1 0,0 0 0,1 1 0,-3-2 0,-12-6 42,4 3-41,-2-1-1,0 0 0,0 1-1,-26-6 1,35 10-2,-1 0 0,1 1 0,-1-1 0,1 1 0,-1 1 0,1-1 0,-1 1 0,1 0 0,-1 0 0,1 1 0,0 0 0,0 0 0,0 0 0,-8 4 0,11-5-2,-1 0 1,1 1 0,-1-1-1,1 0 1,0 1 0,0-1-1,-1 1 1,1 0 0,0 0-1,1 0 1,-1 0 0,0 0-1,1 0 1,-1 0 0,1 1-1,-1-1 1,1 0 0,0 1-1,0-1 1,0 1 0,1-1-1,-1 1 1,0 0 0,1-1-1,0 1 1,-1 0 0,1-1-1,0 1 1,1 0 0,-1-1-1,1 4 1,-1 0 1,-1-1-1,1 0 1,-1 0 0,-1 1 0,1-1-1,-1 0 1,1 0 0,-2 0-1,-3 7 1,3-5-1,-1 0 1,2 0 0,-1 0-1,-1 10 1,4-17 1,0 1 1,0 0 0,0 0-1,0 0 1,0 0 0,-1 0-1,1 0 1,0-1-1,0 1 1,0 0 0,-1 0-1,1 0 1,-1-1 0,1 1-1,0 0 1,-1 0-1,1-1 1,-1 1 0,0 0-1,1-1 1,-1 1-1,1 0 1,-1-1 0,0 1-1,0-1 1,1 1 0,-1-1-1,0 0 1,0 1-1,0-1 1,1 0 0,-1 1-1,0-1 1,0 0 0,0 0-1,0 0 1,0 0-1,1 0 1,-1 0 0,0 0-1,0 0 1,-1 0 0,-1 0-2,1 0 0,0 0 0,0 0 0,-1 0 1,1 0-1,0 1 0,0-1 0,0 1 1,-4 1-1,3 0 0,0 1 0,0-1 1,1 0-1,-1 1 0,1 0 1,0-1-1,-1 1 0,1 0 1,0 0-1,1 0 0,-1 1 1,-2 5-1,4-9 0,0-1 0,0 1 0,0 0-1,0-1 1,0 1 0,0-1 0,0 1 0,0 0 0,0-1 0,1 1 0,-1 0 0,0-1 0,0 1 0,0 0-1,0-1 1,1 1 0,-1 0 0,0 0 0,0-1 0,1 1 0,-1 0 0,0-1 0,0 1 0,1 0 0,-1 0-1,0 0 1,1 0 0,-1-1 0,0 1 0,1 0 0,-1 0 0,0 0 0,1 0 0,-1 0 0,1 0 0,-1 0-1,0 0 1,1 0 0,-1 0 0,0 0 0,1 0 0,-1 0 0,1 0 0,-1 0 0,0 0 0,1 0 0,-1 0-1,0 0 1,1 1 0,-1-1 0,0 0 0,1 0 0,-1 0 0,0 1 0,0-1 0,1 0 0,-1 1 0,1-1-1,-1 1 1,0-1 0,1 0 0,-1 1-1,1-1 1,-1 0 0,0 1-1,1-1 1,-1 0 0,0 1 0,0-1-1,1 1 1,-1-1 0,0 1-1,0-1 1,1 1 0,-1-1-1,0 1 1,0-1 0,0 1 0,0-1-1,0 1 1,0-1 0,0 1-1,0-1 1,0 1 0,0-1 0,0 1-1,0-1 1,0 1 0,0-1-1,-1 1 1,1-1 0,0 1 0,0-1-1,0 0 1,-1 1 0,1-1-1,0 1 1,-1-1 0,1 1-1,0-1 1,-1 0 0,1 1 0,-1-1-1,1 0 1,0 0 0,-1 1-1,1-1 1,-2 0 0,-1 3 4,0-1 0,0-1 0,0 1 0,0 0 0,-1-1 1,1 0-1,0 0 0,-1 0 0,1 0 0,-1 0 0,0-1 0,1 0 0,-1 1 1,1-1-1,-1-1 0,0 1 0,1 0 0,-1-1 0,1 0 0,-4-1 0,-12-2 7,1 0-1,-38-2 0,47 6-14,1 0 0,0 1-1,0 0 1,0 1 0,0-1 0,1 2-1,-1-1 1,0 1 0,-13 7-1,18-8 4,-1-1-1,0 1 0,1 0-1,-1 0 1,1 0 0,-1 1 0,1-1-1,0 1 1,0 0 0,0-1 0,0 1-1,1 1 1,-5 5 0,7-8 2,0-1 0,0 0 1,0 1-1,0-1 0,0 0 1,0 0-1,1 1 0,-1-1 1,0 0-1,0 0 0,0 1 1,0-1-1,1 0 0,-1 0 1,0 0-1,0 1 0,1-1 1,-1 0-1,0 0 0,0 0 1,1 0-1,-1 0 0,0 1 1,0-1-1,1 0 0,-1 0 1,0 0-1,1 0 0,-1 0 1,0 0-1,0 0 0,1 0 1,-1 0-1,0 0 0,1 0 1,-1 0-1,0 0 0,1-1 1,3 0 10,-10-3-1,4 2-7,7 1-12,-5 1 9,0-1 0,1 1-1,-1 0 1,0 0-1,0 0 1,0 0-1,0 0 1,0 0 0,1 0-1,-1 0 1,0 0-1,0 0 1,0-1-1,0 1 1,1 0 0,-1 0-1,0 0 1,0 0-1,0 0 1,1 0-1,-1 0 1,0 1 0,0-1-1,0 0 1,0 0-1,1 0 1,-1 0-1,0 0 1,0 0 0,0 0-1,0 0 1,1 0-1,-1 0 1,0 0-1,0 1 1,0-1 0,0 0-1,0 0 1,0 0-1,1 0 1,-1 0-1,0 1 1,0-1-1,0 0 1,0 0 0,0 0-1,0 0 1,0 1-1,0-1 1,0 0-1,0 0 1,0 0 0,0 1-1,6 0 18,-8-2-10,1 0-7,11-14 40,-9 11 183,-1 2-817,0 0 0,0 0-1,1 0 1,-1 0 0,1 0 0,-1 0 0,1 0-1,0 0 1,0 0 0,2-3 0,8-2-2760,4 2-999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2T02:54:29.71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165 47 888,'9'-17'2429,"-8"16"-2200,0 0 0,-1 0 1,1 0-1,0 0 0,-1 0 0,1 0 0,-1 0 0,1 0 1,-1-1-1,1 1 0,-1 0 0,0 0 0,1-2 0,-1 2-83,0 1 0,1-1 0,-1 1 0,0-1 0,1 1 0,-1-1 0,1 1 0,-1 0 0,1-1 0,-1 1 0,1 0 0,-1-1 0,1 1 0,-1 0 0,1-1 0,-1 1 0,10-5 7865,-11 5-7933,0 0 0,0 0-1,0 0 1,0 0 0,0 0 0,0 0-1,0 1 1,0-1 0,0 0 0,0 1-1,0-1 1,0 1 0,1-1 0,-1 1-1,0-1 1,0 1 0,0 0 0,1-1-1,-1 1 1,0 0 0,1 0-1,-1-1 1,1 1 0,-1 0 0,1 0-1,-1 0 1,1 0 0,-1 0 0,1 0-1,-1 1 1,-4 15 271,-1 0-1,-14 27 1,11-27-117,2 0-1,-7 20 1,8-17-20,-1-1 0,-2 0 1,-12 23-1,21-41-192,-1 0 0,1 1 0,-1-1 1,1 1-1,-1-1 0,1 0 0,0 1 0,0-1 0,0 1 0,0-1 0,0 1 0,0-1 1,0 1-1,0-1 0,1 3 0,0 4 147,-1-7-52,0-1-107,0 0-1,0 0 1,0 0-1,0 0 1,0 0 0,0 1-1,0-1 1,0 0-1,0 0 1,0 0-1,0 0 1,0 0 0,0 0-1,0 0 1,0 0-1,0 1 1,0-1-1,0 0 1,0 0-1,0 0 1,0 0 0,0 0-1,0 0 1,-1 0-1,1 0 1,0 0-1,0 1 1,0-1 0,0 0-1,0 0 1,0 0-1,0 0 1,0 0-1,0 0 1,-1 0 0,1 0-1,0 0 1,0 0-1,0 0 1,0 0-1,0 0 1,0 0 0,-1 0-1,1 0 1,0 0-1,0 0 1,0 0-1,0 0 1,0 0-1,0 0 1,0 0 0,0 0-1,-1 0 1,1 0-1,0-1 1,0 1-1,0 0 1,0 0 0,0 0-1,-3 0-64,2 8 83,1-2 8,0-8-4,0 1-25,0 1-1,0 0 1,0-1 0,0 1-1,0 0 1,0-1 0,0 1-1,0 0 1,0-1 0,0 1 0,1 0-1,-1-1 1,0 1 0,0 0-1,0-1 1,1 1 0,-1 0-1,0 0 1,0-1 0,1 1-1,-1 0 1,0 0 0,0-1-1,1 1 1,-1 0 0,0 0 0,1 0-1,0-1 1,-18 15 18,21-10-23,-4-3 1,0-1-1,0 0 0,0 0 1,0 0-1,0 0 0,0 0 1,1 0-1,-1 0 0,0 0 1,0 0-1,0 1 0,0-1 1,0 0-1,0 0 0,0 0 1,0 0-1,0 0 0,0 0 1,0 0-1,0 1 0,0-1 1,0 0-1,0 0 0,0 0 1,0 0-1,0 0 0,0 0 1,0 1-1,0-1 0,0 0 1,0 0-1,0 0 0,0 0 1,0 0-1,0 0 0,0 0 1,-1 1-1,1-1 0,0 0 1,0 0-1,0 0 0,0 0 1,0 0-1,0 0 0,0 0 1,0 0-1,0 0 0,-1 0 1,1 0-1,0 0 0,0 0 1,0 0-1,0 0 0,0 0 1,0 1-1,-1-1 1,1 0-1,0 0 0,0 0 1,0 0-1,0-1 0,0 1 1,0 0-1,-1 0 0,0 1 3,-9 23 46,-5-7 21,11-16-60,5-2-5,-1-1 5,0 3-10,0-1 1,0 0-1,0 0 0,0 0 0,0 0 1,1 0-1,-1 0 0,0 0 0,0 0 1,0 1-1,0-1 0,0 0 0,0 0 1,0 0-1,0 0 0,0 0 0,0 0 1,0 0-1,0 0 0,0 1 1,0-1-1,0 0 0,0 0 0,0 0 1,0 0-1,0 0 0,-1 0 0,1 0 1,0 1-1,0-1 0,0 0 0,0 0 1,0 0-1,0 0 0,0 0 0,0 0 1,0 0-1,0 0 0,0 0 0,0 0 1,-1 0-1,1 0 0,0 0 1,0 0-1,0 1 0,0-1 0,2 0 5,-7-2 3,-6 1 46,3 3-50,11 1 182,21 7 443,3 2-124,8 17-32,-21-17-287,1 0 0,19 10 0,23 2 222,1-48-3859,-37 20 675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2160" units="cm"/>
          <inkml:channel name="T" type="integer" max="2.14748E9" units="dev"/>
        </inkml:traceFormat>
        <inkml:channelProperties>
          <inkml:channelProperty channel="X" name="resolution" value="124.27184" units="1/cm"/>
          <inkml:channelProperty channel="Y" name="resolution" value="124.13793" units="1/cm"/>
          <inkml:channelProperty channel="T" name="resolution" value="1" units="1/dev"/>
        </inkml:channelProperties>
      </inkml:inkSource>
      <inkml:timestamp xml:id="ts0" timeString="2021-08-03T18:24:32.538"/>
    </inkml:context>
    <inkml:brush xml:id="br0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31477 8220 0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03T18:26:21.688"/>
    </inkml:context>
    <inkml:brush xml:id="br0">
      <inkml:brushProperty name="width" value="0.025" units="cm"/>
      <inkml:brushProperty name="height" value="0.025" units="cm"/>
      <inkml:brushProperty name="color" value="#E71224"/>
      <inkml:brushProperty name="ignorePressure" value="1"/>
    </inkml:brush>
  </inkml:definitions>
  <inkml:trace contextRef="#ctx0" brushRef="#br0">0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14.2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456 7 528,'-2'-6'8101,"-28"57"-4410,20-32-3173,0-1 0,1 2-1,-13 38 1,-10 25 62,31-81-562,0 0 0,0 0 0,0-1 0,-1 1 0,1 0 0,-1 0 0,1-1 0,-5 4 0,5-4-13,0-1 1,0 1 0,-1 0 0,1 1-1,0-1 1,0 0 0,0 0 0,0 0-1,0 1 1,1-1 0,-1 0 0,0 1-1,1-1 1,-1 1 0,0-1 0,1 1-1,0-1 1,-1 1 0,1-1 0,0 1 0,0 1-1,-1 1 7,0-1 1,0 1-1,0-1 0,0 1 0,-1-1 0,1 0 1,-1 1-1,0-1 0,-4 5 0,-2 4 50,-16 28 127,16-29-147,0 1 0,1 0 0,1 0 0,-6 16 0,1 4-4,2 0 1,-9 51-1,18-81-34,-1 0 0,0 0 0,0 0 0,1 0 0,-2 0 0,1 0 1,0 0-1,0 0 0,-1 0 0,1 0 0,-1-1 0,1 1 0,-3 1 0,2-2 1,1 1-1,0-1 1,0 0-1,-1 0 1,1 1-1,0-1 1,0 0-1,0 1 0,0-1 1,1 1-1,-1 0 1,0-1-1,0 4 1,2 0 11,-1-4-16,0-1 1,0 0 0,0 1-1,0-1 1,1 1 0,-1-1-1,0 0 1,0 1-1,0-1 1,0 1 0,0-1-1,0 0 1,-1 1-1,1-1 1,0 1 0,0-1-1,0 0 1,0 1-1,0-1 1,0 1 0,-1-1-1,1 0 1,-1 1-1,-1 6 10,0 0-1,1 1 0,-1-1 1,1 0-1,1 1 1,-1-1-1,2 14 0,-1 10 20,-1-19-22,0 0-1,-1 0 0,-4 12 1,6-2 0,0-21-7,1 1 1,-1-1-1,0 1 0,0 0 1,0-1-1,0 1 0,0-1 1,0 1-1,0 0 0,-1-1 1,1 1-1,0-1 0,-1 1 0,1-1 1,-1 1-1,0-1 0,0 1 1,0 1-1,-4 7 3,0 0 0,1 1-1,0 0 1,1 0 0,0 0 0,-1 19-1,-7 20 4,0 10 23,9-47-17,0 1-1,-1 0 1,-1-1 0,-8 22-1,8-21-4,0 0-1,0 0 0,1 0 1,1 0-1,1 1 0,0 14 1,-1-2-2,0 2 15,-1 0 0,-1-1 0,-10 31 0,13-51-19,0 0 1,0 0 0,0 0 0,1 0 0,1 9 0,-1 17 3,-1-13 9,2 0 0,3 25 0,-2-31-1,0 0 0,-1 0 0,-1 1 0,0-1 0,-5 30 0,2-31 9,2-1 0,0 1 0,0-1 1,1 1-1,3 16 0,-1 31 29,-7 42 70,6-76-34,7 40 0,-7-55-78,21 181 773,-19-171-635,-2 34-1,2 12 42,6-2-11,13 85 344,8 11 509,-30-161-1023,1 1 1,0-1-1,-1 1 1,1-1-1,0 0 0,-1 1 1,1-1-1,0 0 1,0 1-1,0-1 1,0 0-1,3 2 0,-3-2-3,0-1 0,0 1 0,0 0 0,-1 0 0,1-1 0,0 1-1,0 0 1,-1 0 0,1 0 0,0 0 0,-1 0 0,1 0 0,-1 0-1,1 0 1,-1 1 0,1-1 0,-1 0 0,0 0 0,0 0 0,1 0-1,-1 0 1,0 1 0,0-1 0,0 0 0,-1 0 0,1 0 0,0 1-1,0-1 1,0 0 0,-2 2 0,1 1-1,1-1-1,-1 1 1,0-1-1,1 1 1,0-1-1,0 1 1,0-1-1,0 1 1,1 0-1,-1-1 1,1 1-1,0-1 1,0 0-1,0 1 1,1-1-1,2 5 1,-2 4 15,0-1 1,0 0 0,-1 1-1,0-1 1,-1 1 0,-1 12 0,0 1 2,2-1 52,5 32 0,-5-51-62,-2 7 5,1-11-15,-1 1 1,1-1 0,0 0 0,0 0-1,0 1 1,0-1 0,0 0 0,0 0-1,0 1 1,0-1 0,1 0 0,-1 0-1,1 3 1,0-4-1,-1 1 0,0 0 0,1-1 0,-1 1 0,1 0 0,-1 0 0,0-1 0,0 1 1,1 0-1,-1 0 0,0-1 0,0 1 0,0 0 0,0 0 0,0 0 0,0-1 0,0 2 0,0-1 0,0 0 1,0-1-1,0 1 1,0 0-1,0 0 1,0 0-1,0-1 1,1 1-1,-1 0 1,0 0-1,0-1 0,1 1 1,-1 0-1,0-1 1,1 1-1,-1 0 1,1-1-1,-1 1 1,1 0-1,23 25 74,-21-23-60,-1 1 0,0-1 0,0 1 0,0-1 0,0 1 0,-1-1 0,1 1 0,-1 0 0,0 0 0,0 0 0,0 6 0,1-3-6,45 218 129,-39-201-117,-6-19-8,0 0-1,0 0 0,-1 0 0,1 0 0,-1 7 0,1 1-8,1 1 0,0-1 0,1 0-1,1 0 1,0 0 0,7 12 0,-9-18 14,0 0-1,-1 0 1,4 13 0,-5-12-2,10 15 23,-9-21-38,0 1 0,-1-1 0,0 1 0,1-1 0,-1 1 0,0 0 1,0 0-1,0 5 0,1-1 3,-1 0 1,1-1-1,0 1 1,1-1 0,5 12-1,-5-12 11,0 0 1,0 1-1,-1-1 0,1 1 0,1 14 1,2-5 10,-5-15-24,-1 1 0,1-1 0,-1 0 0,1 0 0,-1 1-1,1-1 1,-1 0 0,0 1 0,1-1 0,-1 0-1,0 1 1,0-1 0,0 0 0,0 1 0,-1 1 0,1 2 0,0 0 1,0 0-1,1 0 1,-1 0-1,1 0 1,0 0 0,0 0-1,1-1 1,0 1-1,2 5 1,5 15 31,-7-19-26,0 0 0,1 0 0,-1 0 0,1-1 0,1 1 0,4 5 0,12 22 2,-18-29-4,0-1 0,0 0 1,0 1-1,1-1 0,5 5 0,8 11 19,-15-17-108,1 2-154,1 1 1,0-1-1,0 0 0,0 0 0,1 0 1,6 6-1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18.6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131 18 624,'-4'-2'247,"1"0"1,-1 0-1,0 0 0,1 1 1,-1-1-1,0 1 0,0 0 1,0 0-1,0 0 0,0 1 1,0-1-1,0 1 0,0 0 1,0 0-1,0 1 0,0-1 1,0 1-1,0 0 0,-7 2 1,-16 5 1860,8-6 3177,33 6-4685,-3-3-488,1-2-1,0 1 1,0-1-1,0-1 0,0 0 1,0-1-1,20 0 1,92-11 759,-78 5-589,78 3 262,11-1-123,228-7 407,-250 11-661,-94-1-167,252-5 324,-45 4 66,-56 2-229,-31-2-59,87-4 60,34 10-84,-236-4-76,236 2 101,-180-4-72,80-4 35,-25-4-18,216 12 0,-168-1 25,-53-2-49,31 8 22,37 1-32,44 3-3,-59 1 13,6-10 31,-55-2 3,-133-1-43,21 1 83,33 2-1489,-40-4 908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22.3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27 1288,'6'-18'10959,"-7"9"-7901,3 23-2936,-2-9-111,2 6 1,-1 0 0,-1 0 0,0 0 0,-1 14 0,0-10-6,1 0 1,0 0-1,4 20 0,1 30-4,-6-26 5,-1-13-1,2 0 0,1 1 0,5 29 1,-2-18 2,0 0-1,-3 54 1,-1-22 2,4-17-1,-2-34-2,-1 0 0,-1 25 1,-7 74 37,6-107-41,1-1-1,0 1 0,3 16 1,1 20 16,-1 26 6,-1-55-9,-1 1 1,-1-1 0,-1 0-1,0 0 1,-6 31 0,0-7 69,6-32-59,-1 0 0,1-1 0,-6 17 0,2-10 2,2 1 0,0-1 0,1 1 0,1 0 0,1-1 0,1 18 0,-1-6 20,-5 121 182,0 39 19,10-128-206,1 20 14,-7-52-35,0 0 46,3 38 1,-2-61-55,0 0 0,0 0 0,0 0 0,-1 0 0,0-1 0,-1 7 0,1-7 2,0 0-1,0 0 1,0 0 0,1 0 0,0 0-1,0 0 1,0 1 0,1 5 0,3 8 67,-1 1 0,-1-1 1,-1 34-1,1 24 85,0-50-103,-2 0 0,-3 40 0,0-43 12,2 1 0,2 39 0,5-29-14,-4-28-55,0 0 1,-1 0 0,0 0 0,-1 0 0,1 0-1,-1 0 1,-1 8 0,-1 3 12,0 0 0,2 1-1,0-1 1,0 0 0,5 25 0,-2-4 27,-1 1 0,-5 60 0,-4-55 4,5-35-47,0-1 0,1 1 0,0-1 0,0 1 0,1 13 0,4 15 46,-2 75 0,-3-59 70,8 65 1,-7-112-104,6 22 92,0 4 56,-2 69 405,-1-51-339,-5 65 0,2-97-164,0 0-1,0 0 1,2 0 0,5 26-1,-6-38-26,0 0 0,-1-1-1,0 1 1,-1 9 0,1-11-24,-1 1 1,1 0 0,0-1 0,1 1-1,-1-1 1,1 1 0,1 6 0,-1-7-3,0-4-13,0 1 1,-1 0 0,0 0 0,1 0 0,-1 0 0,1 0-1,-1-1 1,0 1 0,0 0 0,0 0 0,1 0 0,-1 0-1,0 0 1,0 0 0,0 0 0,0 0 0,-1 0 0,1 0-1,0 0 1,0 0 0,0 0 0,-1 0 0,1 0 0,-1 0-1,1-1 1,-1 1 0,0 1 0,1-2-4,-1 1 0,1 0-1,-1-1 1,1 1 0,0-1 0,-1 1 0,1 0 0,0-1-1,-1 1 1,1 0 0,0-1 0,0 1 0,-1 0 0,1-1-1,0 1 1,0 0 0,0 0 0,0-1 0,0 1 0,0 0-1,0 0 1,0-1 0,1 1 0,-1 0 0,7 26 27,0 1 25,-13-11-8,5-16-42,0 0 1,1 0-1,-1 0 1,1 0-1,-1 1 0,1-1 1,0 0-1,-1 0 1,1 0-1,0 0 1,0 1-1,-1-1 1,1 0-1,0 0 1,0 0-1,1 2 1,-1 0 3,1 0 1,-1 0-1,0 0 1,0 0 0,0 1-1,-1-1 1,0 3-1,1-3-3,-1-1 0,1 1 0,0 0 0,0 0-1,0 0 1,0-1 0,0 1 0,1 4 0,0-4-1,-1-1 0,1 0 1,-1 0-1,0 0 1,0 1-1,0-1 0,0 0 1,-1 0-1,1 0 1,-1 0-1,0 3 0,1-4 1,-1 1-1,1-1 0,-1 1 0,1 0 1,0-1-1,0 1 0,0 0 0,0-1 1,0 1-1,0 0 0,0-1 0,0 1 1,1 0-1,-1-1 0,1 1 0,-1 0 1,2 1-1,-1 0 32,0 1 1,-1-1-1,1 0 0,-1 1 0,1-1 1,-1 6-1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25.3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1 936,'-9'8'9518,"33"6"-8354,-5-8-904,0-1 0,0 0 0,0-1 0,1-1-1,-1-1 1,1-1 0,0-1 0,-1 0 0,22-4-1,-18 2 11,-1 2 0,1 0 0,33 5 0,-31-3-49,0 0 0,38-2 0,159-10 932,-173 5-878,-24 2-142,38 1-1,-17 4-54,-15 0 66,1-1 0,50-6 1,-40 2 10,79 3 0,-49 1-57,-39 1-19,62 11 0,-41-5 4,-47-7-60,1-1 0,0 0 0,0-1 0,0 0 0,13-3 0,19-2 31,185 1 215,-120 7-192,-31 1 4,13-8 8,-54 1-75,36 2 0,216 3 154,3 0 231,-88 7-108,17-7 31,-23-2-71,-127 1-109,73-9-1,-31 6-2,-17 2-25,-60 1-68,0 1 1,52 8-1,-70-7-14,-5-2 9,0 1 0,0-1 0,11-2 0,16 0 34,56 2 154,21 1 363,-68-1-405,-33-1-133,1 1 1,-1 0-1,23 4 0,-21-2 2,0-1 0,0 0 1,-1-1-1,1 0 0,18-3 0,14-1 21,11 0-53,-37 2-10,0 1 0,-1 0 0,39 5 0,-13-2 0,-35-2-5,-1 0-1,0 1 1,18 3 0,-19-2-3,1 0 0,-1-1 0,1 1-1,-1-2 1,1 1 0,-1-1 0,1-1 0,0 0-1,-1 0 1,12-3 0,-1 3 17,-18 2-19,1-1 0,0 0 0,0 0 0,-1 0 0,1 0 0,0 0 0,-1-1 0,1 1 1,0 0-1,0-1 0,-1 1 0,1-1 0,2-1 0,0-2 30,-4 3-33,0 1 0,1-1-1,-1 1 1,0 0 0,1-1-1,-1 1 1,1-1 0,-1 1-1,0 0 1,1 0 0,-1-1-1,1 1 1,-1 0 0,1 0-1,-1-1 1,1 1-1,-1 0 1,1 0 0,-1 0-1,2 0 1,26-7-1853,-9 3 958,0 0-1,26-2 0,-38 5 193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31.6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 7 672,'-20'-7'10566,"18"8"-10202,1 0-283,0-1-1,0 1 0,1 0 1,-1 0-1,0-1 0,1 1 1,-1 0-1,1 0 0,-1 0 0,1 0 1,-1 0-1,1-1 0,0 1 1,-1 0-1,1 0 0,0 0 0,0 0 1,-1 0-1,1 0 0,0 0 1,0 0-1,0 0 0,1 1 1,1 20 61,1-1 1,1 1 0,2-1 0,0-1 0,12 29 0,1 9 58,-7-29-61,-1 2 0,8 37 0,-5-15 7,-5-20-80,10 31 73,-15-53-102,-1 0 0,-1 0 0,0 0 0,1 19 0,6 27 77,20 83 107,-27-128-178,4 12 52,-4-16-63,-1-1 1,0 0 0,0 0-1,1 8 1,-2 18 83,1 1 0,12 60 0,-12-86-87,0-1 0,0 1 0,-2 12 0,1-12-4,0-1-1,0 1 1,3 13-1,0-4 33,-1 0-1,0 20 0,0-4 6,21 141 129,-22-167-181,0-1 0,-1 0 0,0 1 0,-1 10-1,0 16 23,2-10-4,-1-17-19,1 0 1,-1 0 0,1 0 0,0 0 0,0 0 0,2 5 0,0-2 3,-1 0 1,0 0-1,-1 1 1,0-1-1,0 0 1,-1 1-1,0-1 0,-1 0 1,0 1-1,-4 14 1,4-17-10,0 1 1,0-1 0,1 1 0,0-1-1,0 1 1,1-1 0,-1 0-1,2 1 1,3 12 0,-2-10 3,-1 1 1,-1-1-1,1 0 0,-1 19 1,-2-18 2,-1 12 82,2 41 1,-1-42 26,0-20-107,1 0 0,-1 0 0,1 0 0,0 0 0,0 0-1,0 1 1,0-1 0,0 0 0,1 0 0,-1 0 0,0 0 0,2 4 0,-1-4-4,0 1-1,0-1 1,0 1 0,0-1 0,-1 1 0,1-1 0,-1 1 0,0 0 0,0-1 0,0 1 0,0-1 0,0 1 0,0 0 0,-1-1 0,1 1 0,-2 3 0,1 25 88,1-27-84,1 1 0,-1-1 0,0 1 0,0-1 0,-2 8 1,0-4 9,2-1 1,-1 1 0,1-1-1,0 1 1,1 12 0,0-13 12,0 1 1,-1 0-1,0-1 1,0 1-1,-1 0 1,-1 7-1,1-10-25,0-1 0,1 1 0,-1-1 0,1 1 0,1-1-1,-1 1 1,1-1 0,-1 0 0,3 6 0,-2-6-3,0 0 0,-1 0 0,1 0 0,-1 0 0,1 0 0,-1 0 0,-1 0-1,1 0 1,-1 5 0,-1 0 20,1-1 0,0 1 0,0 0 0,1 0 0,0 0-1,2 11 1,-1-11 2,-1 1-1,1-1 1,-1 1 0,-1-1-1,-2 11 1,2-12-7,0 0 0,1 0 0,0 0-1,0 0 1,0-1 0,3 14 0,-1-14-11,-1 1 1,-1 0-1,1 0 0,-1 0 0,0 0 1,-2 9-1,-2 6 95,-1 38 1,2-19-21,10-2-24,-8-24-31,-5 30 0,3-35-14,1 0 1,1 0-1,0 0 0,0 0 0,1 0 0,2 14 0,-1-17-12,-1 0 0,1-1 0,-3 16 0,2-15 0,-1 0 1,1 0-1,0-1 0,2 9 0,-2-13-1,1 0 0,-1 1-1,0-1 1,-1 0 0,1 1-1,0-1 1,-1 0-1,0 0 1,0 1 0,0-1-1,0 0 1,-2 3 0,2-2-1,-1 0 0,1 0 1,0-1-1,0 1 0,0 0 1,0 4-1,-8 47 39,7-43-16,-1 1 0,0 22 0,2-14 16,-8 39 1,2-15 35,-15 37 138,10-22-19,-21 62 1,14-77-39,14-37-141,1 0 0,1 0 0,0 1 0,0 0 0,-3 13 0,-40 175 291,28-130-279,11-46-16,0 0 1,-13 22-1,-1 4 16,-24 69 88,44-116 47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35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18 1320,'-14'2'10922,"42"6"-9688,-28-8-1242,31 5 607,-1-2 1,46-1-1,19 4-96,-59-3-142,38 0-1,9-16-101,-2 12-55,81-3 100,-58 4-89,-74 2-52,0-2 0,34-4 0,129-7 260,-171 10-390,240 0 410,43 1-141,-118 2-188,-106-1-86,79-2 56,-102-3-52,347-10 103,-328 17-127,94-2 49,2-1-25,-129-2-15,79 6 0,-87-6 3,-4-1-10,301 8 30,-46 1 114,-96-4-66,-128 2-43,-35-2-10,0 0 1,41-5 0,-11-1-3,77 4 1,-53 2-8,-65-2-25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36.1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20244,'51'1'8,"-25"0"-8,-13-1 0,-7 0 0,-2 0 40,-1 2 8,30-1-8,115 10 8,-140-11-48,3 1-112,2-1-576,-3-2-568,-6 1 752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38.8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 45 1072,'-34'4'4320,"19"-3"1028,22 1-4502,17 2-469,1 0 0,0-1-1,27-1 1,81-7 799,10 1-224,21 2-364,-44-1-106,107 4-48,-10-15 254,13 11-153,-146 0-439,31 0-8,-15 3-22,2-1-20,25 0 39,2 0-3,134 15 15,-214-13-24,0-1-1,56-8 1,42-1 21,92-1 50,-44 0-104,-28 15 15,-134-3-37,260 2 244,-33-4-38,16-7 33,-122 13-143,-119-5-59,26-1 103,121-4 104,-70 4-100,-59 2-135,-40-1-12,1 0 1,0-1-1,-1 0 1,19-4-1,-27 4-9,0-1 0,1 1 1,-1 0-1,10 1 0,-11 0-3,0-1 1,0 1-1,0-1 1,1 0-1,-1 0 1,0-1-1,0 0 1,0 1-1,6-3 0,5 1 53,-13 3-186,-1-1 1,0 0-1,1 0 0,-1 0 1,0 0-1,1 0 0,-1-1 1,0 1-1,1 0 0,-1-1 1,0 1-1,1 0 1,-1-1-1,0 0 0,0 1 1,3-2-1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42.0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 74 1280,'0'-6'1099,"-1"0"-1,0 0 1,0 0-1,-3-11 1,3 15-642,1 0 0,-1-1 0,0 1-1,0 0 1,0 0 0,-1 0 0,1-1 0,0 2 0,-1-1 0,1 0 0,-1 0-1,0 0 1,0 1 0,1-1 0,-3-1 0,3 3-440,1 1 0,-1-1 0,1 0 1,0 0-1,-1 0 0,1 1 0,0-1 0,-1 0 0,1 1 1,0-1-1,-1 0 0,1 1 0,0-1 0,0 0 0,-1 1 1,1-1-1,0 1 0,0-1 0,0 1 0,0-1 0,0 0 0,-1 1 1,1-1-1,0 1 0,0-1 0,0 1 0,-4 19 71,3-1-26,1-1-1,1 0 1,0 0 0,1 0 0,8 29 0,0 13 69,-3 0 0,0 103 0,-3-50-38,-3-27 227,-9 88-1,-1 192 1162,9-339-1291,1 91 219,1-7-104,-15 139 0,5-192-203,-13 141 108,17-58-55,20 180-1,-9-87-13,-15-39-17,6-145-104,2 165 132,0-169-108,9 65 1,0 6 32,-8-52-43,9 147 100,-8-95-58,-3-45-54,20 172 360,-14-213-270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54.6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5 480,'3'-4'5699,"4"3"-3328,14 8-2813,-2-2 836,2 7 442,-5-1-300,19 1 277,18 8 136,-36-12-755,1-1 0,0-1-1,1 0 1,-1-1 0,1-2 0,0 0 0,27 1 0,64 13 209,2-1-159,113 10 90,-95-9-123,132 9 92,-142-8-189,-41-9-50,184 11 143,-23-5-13,-96-4-92,204 5 98,-92-11-65,35 1-38,-85 4-39,-188-11-42,0 0 1,24-5 0,18-2 3,-11 5-3,-1-1-9,1 3 0,-1 1 0,65 9 1,-92-7-3,0-1 1,0-1-1,0 0 1,24-5-1,-19 2 5,52 1 0,27 8 221,143-12-1,131-20 116,151 10 268,-368 1 25,-21 1-232,76-11 97,-215 25-495,114-13 396,29-3-95,-91 8-234,-9 1 41,60-15-1,-47 9-72,1 2 1,0 3-1,73 0 0,-121 7-42,-1 1 1,19-1 19,-1-1 0,1-2 0,44-11 0,-49 9-15,1 2-1,-1 0 0,1 2 1,33 0-1,35-4-120,-65 5-1471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57.6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1 399 1272,'5'-16'5970,"8"5"-4091,18-3-2596,-24 11 1320,2 0-373,0 0-1,-1 1 1,1-1-1,15 0 1,17-5 672,21-4 45,-8 2-488,-23 2-256,22-7 191,0 2 1,110-11 0,-132 21-259,-1-1 0,1-2 0,48-17 1,42-7 299,-85 24-301,187-26 296,-120 14-252,9 0-16,448-31 300,-313 35-370,-118 9-55,12-1 5,114-8 47,105 8 34,-317 6-102,173-8 87,12 1-52,-90 6-36,24 1 9,148 5 96,-279-5-100,346 12 276,-241-7-188,324 25 309,-107-2-199,-233-17-153,162 23 186,-101 1-65,89 22 25,-251-51-174,0 2 0,36 18 0,13 7 122,-44-26-136,0 0 0,29 3 1,-30-6-17,1 1 1,29 11 0,-32-10-3,12 6-991,-18 1-3671,-10-2 2621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5:38.8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29 221 1144,'-3'-3'750,"-21"-26"10043,24 29-10756,-1 0 0,1-1 0,0 1 0,0 0 0,0-1 0,0 1 0,0-1 0,0 1 0,0 0 0,0-1 0,0 1 0,0 0 0,0-1 0,0 1 0,0 0 0,0-1 0,0 1 0,0-1 0,0 1 0,1 0 0,-1-1 0,0 1 0,0 0 1,0-1-1,1 1 0,-1 0 0,0 0 0,0-1 0,1 1 0,-1 0 0,0 0 0,0-1 0,1 1 0,-1 0 0,0 0 0,1-1 0,18-12 3,-11 8 87,27-19 130,1 1-1,57-26 1,-63 36-196,1 2-1,0 2 1,0 0 0,1 2-1,1 2 1,-1 0 0,50 1 0,-63 5-59,1 0 0,-1 1 0,0 1 1,0 1-1,36 13 0,-42-12-9,-1 1 0,0 0-1,0 1 1,0 0 0,-1 1 0,0 0-1,0 1 1,-1 0 0,11 12 0,-15-13 10,0 0-1,0 0 1,0 0 0,-1 1 0,0-1 0,-1 1 0,0 1 0,-1-1 0,5 15-1,-7-17 14,0 1 0,0-1 0,0 1-1,-1-1 1,0 1 0,-1-1 0,0 1-1,0-1 1,0 1 0,-1-1 0,0 1-1,0-1 1,-5 8 0,-3 6 40,-1 0 1,-1-1-1,-1 0 1,-1-1-1,-1-1 1,0 0-1,-2-1 0,0-1 1,0 0-1,-2-1 1,0-1-1,0-1 1,-1-1-1,-1 0 0,-27 10 1,41-19-7,0 0 0,-1-1 0,-13 3 0,20-4-24,0-1 1,0 0-1,0 0 1,0 1-1,1-1 0,-1 0 1,0 0-1,0 0 1,0 0-1,0 0 0,0 0 1,0 0-1,0-1 1,0 1-1,1 0 0,-1 0 1,0-1-1,0 1 1,0 0-1,0-1 0,1 1 1,-1-1-1,0 1 1,0-1-1,1 1 0,-1-1 1,1 0-1,-1 1 1,0-1-1,1 0 0,-1 0 1,1 1-1,-1-1 1,1 0-1,0 0 0,-1 0 1,1 1-1,0-1 1,-1 0-1,1 0 0,0 0 1,0 0-1,0-1 0,7 28-172,-4-20 146,0 1-1,-1 1 1,0-1-1,0 0 1,-1 0 0,1 13-1,-3 11 156,-8 41-1,0 5 347,9-74-763,-1 7 1030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5:39.9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 24 816,'-2'-2'9361,"-1"13"-7347,3-10-1987,0 0 0,-1 0 0,1 0 0,0 0 0,0 0 0,0 0 0,0 0 0,0 0-1,0 0 1,0 0 0,1 0 0,-1 0 0,0 0 0,1 0 0,-1 0 0,0 0 0,1 0 0,-1 0-1,1 0 1,0-1 0,-1 1 0,1 0 0,-1 0 0,1 0 0,2 1 0,1-1 7,0 1 0,1-1 1,-1 1-1,1-2 0,0 1 1,-1 0-1,10-1 0,-13 0-28,-1 0-1,0 0 0,1 0 0,-1 0 0,1 0 0,-1-1 0,1 1 0,-1 0 0,0 0 0,1-1 0,-1 1 0,1 0 1,-1 0-1,0-1 0,1 1 0,-1 0 0,0-1 0,0 1 0,1-1 0,-1 1 0,0 0 0,0-1 0,1 1 0,-1-1 0,0 1 1,0 0-1,0-1 0,0 1 0,0-1 0,0 1 0,0-1 0,0 1 0,0-1 0,-2-19 114,1 12-54,2 7-55,-1 0 1,0 0 0,0 0-1,0-1 1,0 1-1,-1 0 1,1 0 0,0 0-1,0 0 1,-1 0 0,1 0-1,0 0 1,-1 0 0,1 0-1,-1 0 1,0 0 0,1 0-1,-1 0 1,0 0 0,1 0-1,-1 0 1,0 0 0,0 1-1,-1-2 1,0 2 5,1-1 0,-1 1 0,0 0 0,1-1 0,-1 1 0,0 0 0,1 0 0,-1 0 0,0 0 0,1 1 0,-1-1 0,0 0 0,1 1 0,-1-1 0,0 1 0,-2 1 0,3-2 0,-1 0 0,1 1 0,-1-1 0,1 1-1,0 0 1,-1-1 0,1 1 0,0 0 0,-1 0-1,1 0 1,0 0 0,0 0 0,0 0 0,0 0 0,0 1-1,0-1 1,0 0 0,0 0 0,0 1 0,0-1-1,1 1 1,-1-1 0,1 1 0,-1-1 0,1 1-1,-1-1 1,1 1 0,0-1 0,0 1 0,0-1-1,0 1 1,0 2 0,1-2 10,0 0 0,0 0-1,-1 0 1,2 0 0,-1 0 0,0 0 0,0-1-1,0 1 1,1 0 0,-1-1 0,1 1-1,-1-1 1,1 0 0,0 1 0,0-1-1,-1 0 1,1 0 0,0 0 0,0 0 0,0 0-1,0-1 1,0 1 0,4 0 0,-3 0-3,-1 0 0,1 0 0,0-1 0,-1 1 0,1-1 0,0 0 0,0 0 0,0 0 0,-1 0 0,1 0 0,0-1 0,0 1 0,-1-1 0,1 0 0,0 0 0,-1 0 0,1 0 0,-1 0 0,1-1 0,-1 1 0,0-1 0,1 1 0,-1-1 0,0 0 0,0 0 0,0 0 0,0 0 0,0 0 0,-1 0 0,1-1 0,-1 1 0,0 0 0,1-1 0,-1 1 0,0-1 0,0 0 0,0 1 0,0-4 0,-1 5-32,0 0 0,-1 0-1,1 0 1,0 0 0,0 0-1,-1 0 1,1 0 0,-1 0 0,1 0-1,-1 0 1,1 0 0,-1 0-1,1 0 1,-1 0 0,0 1 0,0-1-1,1 0 1,-1 0 0,0 1 0,-2-2-1,3 1-155,-1 1 0,0-1-1,1 1 1,-1 0-1,0-1 1,1 1 0,-1 0-1,0-1 1,1 1 0,-1 0-1,0 0 1,0 0 0,0-1-1,1 1 1,-1 0-1,0 0 1,0 0 0,0 0-1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7T18:40:09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8826,'-7'32'-992,"16"6"1016,0-6 0,-11-10 32,1-9 8,21-14-3521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7T18:40:09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8826,'-7'32'-992,"16"6"1016,0-6 0,-11-10 32,1-9 8,21-14-3521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7T18:40:09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8826,'-7'32'-992,"16"6"1016,0-6 0,-11-10 32,1-9 8,21-14-3521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7T18:40:09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8826,'-7'32'-992,"16"6"1016,0-6 0,-11-10 32,1-9 8,21-14-3521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7T18:40:09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8826,'-7'32'-992,"16"6"1016,0-6 0,-11-10 32,1-9 8,21-14-3521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10 848,'3'-9'8022,"-2"8"-7735,9 3 2173,-2 1-2683,16 1 718,-12-2-189,-10-1-130,-6 0 32,3-1-439,-8 1 691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9 472,'-3'-1'734,"1"-1"0,0 1 0,-1 0-1,1 0 1,-1 1 0,1-1 0,-1 1 0,-4-1-1,-3 1 2660,20 7-1641,-4-4-1821,-1 0 854,-10-3-178,-7-1-1604,11 1 613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 17 648,'-1'-1'454,"0"0"1,0 0-1,-1 0 0,1 0 1,0 0-1,0 1 1,-1-1-1,1 0 0,0 1 1,0-1-1,-3 0 0,-6-3 1837,5 1-181,12 6-1737,14 6-238,-49-9 154,-30-1 976,72 4-1879,-5-1-2916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14 648,'-7'-12'9510,"6"10"-8597,10 4-656,57 11 9,-79-15-221,1 1-1,-21 0 1,21 1 396,33 2-2985,-13-1 1857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38 744,'-3'-24'9146,"3"23"-9058,0 0 0,0 0 0,-1 1 0,1-1 0,0 0 0,-1 1 0,1-1 0,-1 0 0,1 1 0,-1-1 0,1 0 0,-1 1 0,1-1 0,-1 1 0,0-1 0,1 1 0,-1 0-1,0-1 1,1 1 0,-1-1 0,0 1 0,0 0 0,1 0 0,-1 0 0,0-1 0,0 1 0,1 0 0,-1 0 0,-1 0 0,2 0-41,29 12 50,-19-7-68,-3-2 113,-17-2-131,10-1 42,18 8-2898,-14-5 2096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12 232,'-11'-8'6852,"-9"4"-2391,49 16-4213,-18-7-11,-25-10-160,9 3 649,16 7-748,5-1 4,-11-3-26,0 0 1,-1 1-1,1-1 0,-1 1 0,1 0 0,5 4 1,-9-6-315,1 1 1,-1 0-1,0 0 1,0-1 0,0 1-1,0 0 1,0 0-1,0 0 1,0 0 0,-1 0-1,3 2 1,-2 4-944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26 864,'-5'-6'3054,"4"5"-2714,1 0-1,-1 0 0,1 0 1,0 0-1,-1 1 1,1-1-1,0 0 0,-1-1 1,2 1-245,-1 1 0,0 0 1,0-1-1,0 1 1,1 0-1,-1 0 0,0-1 1,0 1-1,1 0 1,-1 0-1,0-1 0,0 1 1,1 0-1,-1 0 0,0 0 1,1 0-1,-1-1 1,0 1-1,1 0 0,-1 0 1,0 0-1,1 0 1,-1 0-1,1 0 0,-1 0 1,0 0-1,1 0 1,0 0-1,2 0 99,1 1-1,0-1 1,-1 1-1,1 0 1,0 0 0,-1 0-1,6 2 1,-29-12-100,16 7 138,-2-1-89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 33 592,'-17'-15'7606,"-10"-2"-3296,71 38-2850,-13-8-4035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 16 440,'0'0'212,"0"-1"0,0 0-1,0 1 1,0-1 0,0 1-1,0-1 1,0 0 0,0 1 0,0-1-1,0 0 1,0 1 0,-1-1-1,1 1 1,0-1 0,0 0 0,0 1-1,-4-4 1695,3 3-1694,-15 4 3405,4 0-3753,-55 19 1007,63-21-801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 13 1560,'0'0'180,"0"-1"-1,0 1 1,-5-10 4127,5 10-4128,-1 0 1,1-1-1,-1 1 1,1 0-1,-1 0 1,1 0-1,-2-1 1,-19 4 261,3 3-2339,16-6 1322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19 568,'0'-17'8576,"-15"16"-8351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16 1048,'-5'-12'5430,"4"11"-5204,-16-2 1833,-24 11-2462,28-5 992,-18-1-190,21-3-3712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 10 712,'-4'-9'6787,"4"8"-6560,-13 4 3512,5 0-4603,-36 12-1144,42-14 1401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 11 664,'-6'-8'6130,"5"7"-5911,-14 0 2137,-22 6-2517,28-4 735,-3 1-659,-3 0 279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 23 536,'0'-1'284,"0"0"0,0 0 0,0 0 0,1 1 1,-1-1-1,0 0 0,0 0 0,-1 0 0,1 0 0,0 1 0,0-1 0,0 0 0,0 0 0,-1 0 0,1 1 0,0-1 1,-5-6 2555,4 7-2555,-1-1-1,0 1-58,0 0 1,0 0-1,0 0 1,1 0-1,-1 1 1,0-1-1,0 1 1,0-1-1,0 1 1,-2 1 0,-5 2-596,2-1 825,4-3-1010,1 1-1,0 0 1,0 0-1,0-1 1,0 1-1,0 1 1,0-1-1,-3 2 1,1 2-633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 22 376,'-1'-15'7060,"-4"9"-4357,4 6-2712,-1 0-1,0 0 1,0 0 0,1 0-1,-1 0 1,0 0 0,1 1-1,-1-1 1,0 1 0,1-1 0,-3 2-1,-9 2 355,5-3-332,5-1-9,1 1 0,0-1 0,-1 1 0,1-1 0,0 1 0,-1 0 0,1 0 0,0 0 0,-4 2 0,1 1 139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 18 680,'8'-6'4249,"-8"5"-4047,1 1 1,-1-1-1,0 1 0,0-1 1,0 1-1,0-1 0,0 1 1,0-1-1,0 1 0,0-1 1,0 1-1,0-1 0,0 1 1,0-1-1,0 0 0,0-2 262,-26 13 652,23-8-1368,-15 6 1174,5-5-4886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1.9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53 464,'-1'-3'725,"0"1"0,-1-1 0,1 0 0,-1 1 0,1 0 0,-1-1 0,0 1 1,1 0-1,-5-4 0,-5-6 349,-2 0 1547,20 18-1320,1 4-5026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41 456,'0'-1'287,"0"0"0,0 0 0,-1 0 0,1-1 0,0 1 0,0 0 0,-1 0 0,1 0 0,-1 0 0,1 0 0,-1 0 0,1 0 0,-1 0 0,1 0 0,-1 0 0,0 0 0,0 0 0,0 0 0,1 0 0,-1 1 0,-2-2 0,-11-15 6105,17 21-6091,4 11-3797,-3-7 2499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 30 1064,'0'-1'265,"0"0"0,0 0 0,0 0-1,-1 0 1,1 0 0,0 1 0,0-1 0,-1 0-1,1 0 1,0 0 0,-14-18 7962,14 24-6881,4 10-4231,-2-4-442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24 360,'-8'-23'13317,"8"23"-13283,5 14-90,-2-7-405,1-1 1,0 0-1,0 0 0,1 0 1,0 0-1,0 0 0,0-1 1,7 5-1,2 4-430,0 5-405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26 704,'0'-6'3381,"0"5"-3158,1 1-1,-1-1 0,0 1 1,0-1-1,0 0 1,0 1-1,0-1 0,1 0 1,-1 1-1,0-1 0,0 0 1,-1 1-1,1-1 1,0 1-1,0-1 0,0 0 1,0 1-1,-5-7 2669,4 7-2669,0-1 334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14 720,'2'-13'7008,"-2"13"-6974,4 6-1067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32 184,'1'-6'10471,"2"-6"-8230,-1 10-2447,7-4 219,1 0-3850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 1 1232,'-7'1'7533,"-8"17"-5944,-14 21-1884,21-32 610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 1624,'2'-13'5522,"2"24"-3621,1 21-1587,-5-25-350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1 832,'0'2'4441,"3"11"136,-2-8-4444,-1 0 0,1 0 0,-1 1 0,0-1 0,0 0-1,0 1 1,-2 5 0,2-9-594,-2 6 1270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 1760,'1'-7'9054,"1"18"-9329,-2 1-3735,0-7 2810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7T18:40:09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8826,'-7'32'-992,"16"6"1016,0-6 0,-11-10 32,1-9 8,21-14-3521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7T18:40:09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8826,'-7'32'-992,"16"6"1016,0-6 0,-11-10 32,1-9 8,21-14-3521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47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10 848,'3'-9'8022,"-2"8"-7735,9 3 2173,-2 1-2683,16 1 718,-12-2-189,-10-1-130,-6 0 32,3-1-439,-8 1 691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48.5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9 472,'-3'-1'734,"1"-1"0,0 1 0,-1 0-1,1 0 1,-1 1 0,1-1 0,-1 1 0,-4-1-1,-3 1 2660,20 7-1641,-4-4-1821,-1 0 854,-10-3-178,-7-1-1604,11 1 613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49.6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 17 648,'-1'-1'454,"0"0"1,0 0-1,-1 0 0,1 0 1,0 0-1,0 1 1,-1-1-1,1 0 0,0 1 1,0-1-1,-3 0 0,-6-3 1837,5 1-181,12 6-1737,14 6-238,-49-9 154,-30-1 976,72 4-1879,-5-1-2916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0.7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14 648,'-7'-12'9510,"6"10"-8597,10 4-656,57 11 9,-79-15-221,1 1-1,-21 0 1,21 1 396,33 2-2985,-13-1 1857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1.8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38 744,'-3'-24'9146,"3"23"-9058,0 0 0,0 0 0,-1 1 0,1-1 0,0 0 0,-1 1 0,1-1 0,-1 0 0,1 1 0,-1-1 0,1 0 0,-1 1 0,1-1 0,-1 1 0,0-1 0,1 1 0,-1 0-1,0-1 1,1 1 0,-1-1 0,0 1 0,0 0 0,1 0 0,-1 0 0,0-1 0,0 1 0,1 0 0,-1 0 0,-1 0 0,2 0-41,29 12 50,-19-7-68,-3-2 113,-17-2-131,10-1 42,18 8-2898,-14-5 2096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2.9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12 232,'-11'-8'6852,"-9"4"-2391,49 16-4213,-18-7-11,-25-10-160,9 3 649,16 7-748,5-1 4,-11-3-26,0 0 1,-1 1-1,1-1 0,-1 1 0,1 0 0,5 4 1,-9-6-315,1 1 1,-1 0-1,0 0 1,0-1 0,0 1-1,0 0 1,0 0-1,0 0 1,0 0 0,-1 0-1,3 2 1,-2 4-944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3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26 864,'-5'-6'3054,"4"5"-2714,1 0-1,-1 0 0,1 0 1,0 0-1,-1 1 1,1-1-1,0 0 0,-1-1 1,2 1-245,-1 1 0,0 0 1,0-1-1,0 1 1,1 0-1,-1 0 0,0-1 1,0 1-1,1 0 1,-1 0-1,0-1 0,0 1 1,1 0-1,-1 0 0,0 0 1,1 0-1,-1-1 1,0 1-1,1 0 0,-1 0 1,0 0-1,1 0 1,-1 0-1,1 0 0,-1 0 1,0 0-1,1 0 1,0 0-1,2 0 99,1 1-1,0-1 1,-1 1-1,1 0 1,0 0 0,-1 0-1,6 2 1,-29-12-100,16 7 138,-2-1-89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4.7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 33 592,'-17'-15'7606,"-10"-2"-3296,71 38-2850,-13-8-4035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3.7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 16 440,'0'0'212,"0"-1"0,0 0-1,0 1 1,0-1 0,0 1-1,0-1 1,0 0 0,0 1 0,0-1-1,0 0 1,0 1 0,-1-1-1,1 1 1,0-1 0,0 0 0,0 1-1,-4-4 1695,3 3-1694,-15 4 3405,4 0-3753,-55 19 1007,63-21-801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4.5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 13 1560,'0'0'180,"0"-1"-1,0 1 1,-5-10 4127,5 10-4128,-1 0 1,1-1-1,-1 1 1,1 0-1,-1 0 1,1 0-1,-2-1 1,-19 4 261,3 3-2339,16-6 1322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5.3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19 568,'0'-17'8576,"-15"16"-8351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6.1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16 1048,'-5'-12'5430,"4"11"-5204,-16-2 1833,-24 11-2462,28-5 992,-18-1-190,21-3-3712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6.8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 10 712,'-4'-9'6787,"4"8"-6560,-13 4 3512,5 0-4603,-36 12-1144,42-14 1401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7.6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 11 664,'-6'-8'6130,"5"7"-5911,-14 0 2137,-22 6-2517,28-4 735,-3 1-659,-3 0 279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8.3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 23 536,'0'-1'284,"0"0"0,0 0 0,0 0 0,1 1 1,-1-1-1,0 0 0,0 0 0,-1 0 0,1 0 0,0 1 0,0-1 0,0 0 0,0 0 0,-1 0 0,1 1 0,0-1 1,-5-6 2555,4 7-2555,-1-1-1,0 1-58,0 0 1,0 0-1,0 0 1,1 0-1,-1 1 1,0-1-1,0 1 1,0-1-1,0 1 1,-2 1 0,-5 2-596,2-1 825,4-3-1010,1 1-1,0 0 1,0 0-1,0-1 1,0 1-1,0 1 1,0-1-1,-3 2 1,1 2-633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9.0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 22 376,'-1'-15'7060,"-4"9"-4357,4 6-2712,-1 0-1,0 0 1,0 0 0,1 0-1,-1 0 1,0 0 0,1 1-1,-1-1 1,0 1 0,1-1 0,-3 2-1,-9 2 355,5-3-332,5-1-9,1 1 0,0-1 0,-1 1 0,1-1 0,0 1 0,-1 0 0,1 0 0,0 0 0,-4 2 0,1 1 139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9.8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 18 680,'8'-6'4249,"-8"5"-4047,1 1 1,-1-1-1,0 1 0,0-1 1,0 1-1,0-1 0,0 1 1,0-1-1,0 1 0,0-1 1,0 1-1,0-1 0,0 1 1,0-1-1,0 0 0,0-2 262,-26 13 652,23-8-1368,-15 6 1174,5-5-4886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6.0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53 464,'-1'-3'725,"0"1"0,-1-1 0,1 0 0,-1 1 0,1 0 0,-1-1 0,0 1 1,1 0-1,-5-4 0,-5-6 349,-2 0 1547,20 18-1320,1 4-5026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7.1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41 456,'0'-1'287,"0"0"0,0 0 0,-1 0 0,1-1 0,0 1 0,0 0 0,-1 0 0,1 0 0,-1 0 0,1 0 0,-1 0 0,1 0 0,-1 0 0,1 0 0,-1 0 0,0 0 0,0 0 0,0 0 0,1 0 0,-1 1 0,-2-2 0,-11-15 6105,17 21-6091,4 11-3797,-3-7 2499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8.1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 30 1064,'0'-1'265,"0"0"0,0 0 0,0 0-1,-1 0 1,1 0 0,0 1 0,0-1 0,-1 0-1,1 0 1,0 0 0,-14-18 7962,14 24-6881,4 10-4231,-2-4-442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9.1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24 360,'-8'-23'13317,"8"23"-13283,5 14-90,-2-7-405,1-1 1,0 0-1,0 0 0,1 0 1,0 0-1,0 0 0,0-1 1,7 5-1,2 4-430,0 5-405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0.0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26 704,'0'-6'3381,"0"5"-3158,1 1-1,-1-1 0,0 1 1,0-1-1,0 0 1,0 1-1,0-1 0,1 0 1,-1 1-1,0-1 0,0 0 1,-1 1-1,1-1 1,0 1-1,0-1 0,0 0 1,0 1-1,-5-7 2669,4 7-2669,0-1 334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0.9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14 720,'2'-13'7008,"-2"13"-6974,4 6-1067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1.5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32 184,'1'-6'10471,"2"-6"-8230,-1 10-2447,7-4 219,1 0-3850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10.6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 1 1232,'-7'1'7533,"-8"17"-5944,-14 21-1884,21-32 610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11.5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 1624,'2'-13'5522,"2"24"-3621,1 21-1587,-5-25-350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12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1 832,'0'2'4441,"3"11"136,-2-8-4444,-1 0 0,1 0 0,-1 1 0,0-1 0,0 0-1,0 1 1,-2 5 0,2-9-594,-2 6 1270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13.0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 1760,'1'-7'9054,"1"18"-9329,-2 1-3735,0-7 2810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47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10 848,'3'-9'8022,"-2"8"-7735,9 3 2173,-2 1-2683,16 1 718,-12-2-189,-10-1-130,-6 0 32,3-1-439,-8 1 691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48.5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9 472,'-3'-1'734,"1"-1"0,0 1 0,-1 0-1,1 0 1,-1 1 0,1-1 0,-1 1 0,-4-1-1,-3 1 2660,20 7-1641,-4-4-1821,-1 0 854,-10-3-178,-7-1-1604,11 1 613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49.6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 17 648,'-1'-1'454,"0"0"1,0 0-1,-1 0 0,1 0 1,0 0-1,0 1 1,-1-1-1,1 0 0,0 1 1,0-1-1,-3 0 0,-6-3 1837,5 1-181,12 6-1737,14 6-238,-49-9 154,-30-1 976,72 4-1879,-5-1-2916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0.7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14 648,'-7'-12'9510,"6"10"-8597,10 4-656,57 11 9,-79-15-221,1 1-1,-21 0 1,21 1 396,33 2-2985,-13-1 1857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1.8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38 744,'-3'-24'9146,"3"23"-9058,0 0 0,0 0 0,-1 1 0,1-1 0,0 0 0,-1 1 0,1-1 0,-1 0 0,1 1 0,-1-1 0,1 0 0,-1 1 0,1-1 0,-1 1 0,0-1 0,1 1 0,-1 0-1,0-1 1,1 1 0,-1-1 0,0 1 0,0 0 0,1 0 0,-1 0 0,0-1 0,0 1 0,1 0 0,-1 0 0,-1 0 0,2 0-41,29 12 50,-19-7-68,-3-2 113,-17-2-131,10-1 42,18 8-2898,-14-5 2096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2.9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12 232,'-11'-8'6852,"-9"4"-2391,49 16-4213,-18-7-11,-25-10-160,9 3 649,16 7-748,5-1 4,-11-3-26,0 0 1,-1 1-1,1-1 0,-1 1 0,1 0 0,5 4 1,-9-6-315,1 1 1,-1 0-1,0 0 1,0-1 0,0 1-1,0 0 1,0 0-1,0 0 1,0 0 0,-1 0-1,3 2 1,-2 4-944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3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26 864,'-5'-6'3054,"4"5"-2714,1 0-1,-1 0 0,1 0 1,0 0-1,-1 1 1,1-1-1,0 0 0,-1-1 1,2 1-245,-1 1 0,0 0 1,0-1-1,0 1 1,1 0-1,-1 0 0,0-1 1,0 1-1,1 0 1,-1 0-1,0-1 0,0 1 1,1 0-1,-1 0 0,0 0 1,1 0-1,-1-1 1,0 1-1,1 0 0,-1 0 1,0 0-1,1 0 1,-1 0-1,1 0 0,-1 0 1,0 0-1,1 0 1,0 0-1,2 0 99,1 1-1,0-1 1,-1 1-1,1 0 1,0 0 0,-1 0-1,6 2 1,-29-12-100,16 7 138,-2-1-89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4.7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 33 592,'-17'-15'7606,"-10"-2"-3296,71 38-2850,-13-8-4035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3.7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 16 440,'0'0'212,"0"-1"0,0 0-1,0 1 1,0-1 0,0 1-1,0-1 1,0 0 0,0 1 0,0-1-1,0 0 1,0 1 0,-1-1-1,1 1 1,0-1 0,0 0 0,0 1-1,-4-4 1695,3 3-1694,-15 4 3405,4 0-3753,-55 19 1007,63-21-801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4.5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 13 1560,'0'0'180,"0"-1"-1,0 1 1,-5-10 4127,5 10-4128,-1 0 1,1-1-1,-1 1 1,1 0-1,-1 0 1,1 0-1,-2-1 1,-19 4 261,3 3-2339,16-6 1322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5.3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19 568,'0'-17'8576,"-15"16"-8351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6.1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16 1048,'-5'-12'5430,"4"11"-5204,-16-2 1833,-24 11-2462,28-5 992,-18-1-190,21-3-3712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6.8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 10 712,'-4'-9'6787,"4"8"-6560,-13 4 3512,5 0-4603,-36 12-1144,42-14 1401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7.6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 11 664,'-6'-8'6130,"5"7"-5911,-14 0 2137,-22 6-2517,28-4 735,-3 1-659,-3 0 279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8.3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 23 536,'0'-1'284,"0"0"0,0 0 0,0 0 0,1 1 1,-1-1-1,0 0 0,0 0 0,-1 0 0,1 0 0,0 1 0,0-1 0,0 0 0,0 0 0,-1 0 0,1 1 0,0-1 1,-5-6 2555,4 7-2555,-1-1-1,0 1-58,0 0 1,0 0-1,0 0 1,1 0-1,-1 1 1,0-1-1,0 1 1,0-1-1,0 1 1,-2 1 0,-5 2-596,2-1 825,4-3-1010,1 1-1,0 0 1,0 0-1,0-1 1,0 1-1,0 1 1,0-1-1,-3 2 1,1 2-633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9.0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 22 376,'-1'-15'7060,"-4"9"-4357,4 6-2712,-1 0-1,0 0 1,0 0 0,1 0-1,-1 0 1,0 0 0,1 1-1,-1-1 1,0 1 0,1-1 0,-3 2-1,-9 2 355,5-3-332,5-1-9,1 1 0,0-1 0,-1 1 0,1-1 0,0 1 0,-1 0 0,1 0 0,0 0 0,-4 2 0,1 1 139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9.8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 18 680,'8'-6'4249,"-8"5"-4047,1 1 1,-1-1-1,0 1 0,0-1 1,0 1-1,0-1 0,0 1 1,0-1-1,0 1 0,0-1 1,0 1-1,0-1 0,0 1 1,0-1-1,0 0 0,0-2 262,-26 13 652,23-8-1368,-15 6 1174,5-5-4886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6.0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53 464,'-1'-3'725,"0"1"0,-1-1 0,1 0 0,-1 1 0,1 0 0,-1-1 0,0 1 1,1 0-1,-5-4 0,-5-6 349,-2 0 1547,20 18-1320,1 4-5026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7.1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41 456,'0'-1'287,"0"0"0,0 0 0,-1 0 0,1-1 0,0 1 0,0 0 0,-1 0 0,1 0 0,-1 0 0,1 0 0,-1 0 0,1 0 0,-1 0 0,1 0 0,-1 0 0,0 0 0,0 0 0,0 0 0,1 0 0,-1 1 0,-2-2 0,-11-15 6105,17 21-6091,4 11-3797,-3-7 2499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8.1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 30 1064,'0'-1'265,"0"0"0,0 0 0,0 0-1,-1 0 1,1 0 0,0 1 0,0-1 0,-1 0-1,1 0 1,0 0 0,-14-18 7962,14 24-6881,4 10-4231,-2-4-442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9.1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24 360,'-8'-23'13317,"8"23"-13283,5 14-90,-2-7-405,1-1 1,0 0-1,0 0 0,1 0 1,0 0-1,0 0 0,0-1 1,7 5-1,2 4-430,0 5-405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0.0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26 704,'0'-6'3381,"0"5"-3158,1 1-1,-1-1 0,0 1 1,0-1-1,0 0 1,0 1-1,0-1 0,1 0 1,-1 1-1,0-1 0,0 0 1,-1 1-1,1-1 1,0 1-1,0-1 0,0 0 1,0 1-1,-5-7 2669,4 7-2669,0-1 334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0.9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14 720,'2'-13'7008,"-2"13"-6974,4 6-1067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1.5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32 184,'1'-6'10471,"2"-6"-8230,-1 10-2447,7-4 219,1 0-3850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10.6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 1 1232,'-7'1'7533,"-8"17"-5944,-14 21-1884,21-32 610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11.5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 1624,'2'-13'5522,"2"24"-3621,1 21-1587,-5-25-350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12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1 832,'0'2'4441,"3"11"136,-2-8-4444,-1 0 0,1 0 0,-1 1 0,0-1 0,0 0-1,0 1 1,-2 5 0,2-9-594,-2 6 1270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13.0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 1760,'1'-7'9054,"1"18"-9329,-2 1-3735,0-7 2810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EB464FB-3569-4CF9-82BA-4B27FC292E6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39D7DE3A-2A92-4D13-BE33-0BF66BAC2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669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outline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8573ACEB-569A-45BD-9577-5E120E1904D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00883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C35D8-46B4-4A68-F07C-5FC70459D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8EC1D0-70B4-22D6-CEE5-943D23E7F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65E491-11B1-6C60-3A17-01F94E1A2B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18C3E-3CB4-2955-A1A7-7A3B82C3C7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8573ACEB-569A-45BD-9577-5E120E1904D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11432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D7DE3A-2A92-4D13-BE33-0BF66BAC260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3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D7DE3A-2A92-4D13-BE33-0BF66BAC260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756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D7DE3A-2A92-4D13-BE33-0BF66BAC260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712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D7DE3A-2A92-4D13-BE33-0BF66BAC2600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803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D7DE3A-2A92-4D13-BE33-0BF66BAC2600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827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0D402-C81C-1FE5-445C-5977B8C44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5E17F9-0106-92F7-74EE-EC30E8B476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7864F5-8D5B-CC2E-C52D-2D484FEF28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8F83B-E6EB-E71F-5E56-623F9EF669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8573ACEB-569A-45BD-9577-5E120E1904D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52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74310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58352-A616-B1CD-A4D6-B390EE52D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45851C-6304-966E-A357-B2DC4F955E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087333-3FEF-4968-043C-1A3BA426B2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2EF7F-38A8-5D59-1BC2-0CF761D90E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8573ACEB-569A-45BD-9577-5E120E1904D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53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223494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92A8A-9E1F-2457-7C30-8BD19C11E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B24EF8-87D9-9AAF-DD09-1651977078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1D620B-B16C-F133-6C1E-FF6C5D13E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0DFC4A-57F8-1355-53EB-03AA2A1BD0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8573ACEB-569A-45BD-9577-5E120E1904D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54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58802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02FD0-D231-C8DE-BD1D-2520CAB90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641B86-688B-AEA0-DFBF-D99577B9B0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2837CB-B174-C428-6D3A-92127CB656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87CCCB-2855-562F-CF17-F0AAEA53D7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8573ACEB-569A-45BD-9577-5E120E1904D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55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313253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E2DAD-E652-9748-1925-7A5982E05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AF78F1-72E0-80F8-147E-018B47B76C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FFEEB2-DEAD-B682-81D3-C35AD2F9EE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6335BD-AA96-E136-5453-29D8476EC4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8573ACEB-569A-45BD-9577-5E120E1904D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56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21938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>
          <a:extLst>
            <a:ext uri="{FF2B5EF4-FFF2-40B4-BE49-F238E27FC236}">
              <a16:creationId xmlns:a16="http://schemas.microsoft.com/office/drawing/2014/main" id="{B3ADC970-5C95-7CD6-463B-A1EC21F6E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93fad37638_2_52:notes">
            <a:extLst>
              <a:ext uri="{FF2B5EF4-FFF2-40B4-BE49-F238E27FC236}">
                <a16:creationId xmlns:a16="http://schemas.microsoft.com/office/drawing/2014/main" id="{2F1646B1-5C59-1D6A-B509-CEAC606FA9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68338" y="646113"/>
            <a:ext cx="5737225" cy="3227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05" name="Google Shape;205;g93fad37638_2_52:notes">
            <a:extLst>
              <a:ext uri="{FF2B5EF4-FFF2-40B4-BE49-F238E27FC236}">
                <a16:creationId xmlns:a16="http://schemas.microsoft.com/office/drawing/2014/main" id="{586764B6-44DE-A3B4-7457-BD0774BF42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7261" y="4089220"/>
            <a:ext cx="5658090" cy="38739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85123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405C8-73B3-3B2D-F6F2-0CCC6E354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38AA5E-DE50-6F88-9F15-0B7EABDB86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7E8043-2AF9-A814-FA36-B4D0E40CC1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F7A8E-4105-8D00-B23E-8C50C1101C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489D9-1EE1-47B0-8769-5058D1F0C1CC}" type="slidenum">
              <a:rPr lang="fr-CH" smtClean="0"/>
              <a:t>58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104270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297D2-6EC8-A641-4451-DDE9D141D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9F9D2A-70C4-52F0-D6A0-4577A2716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5220F1-EA56-B83B-25D1-79BFE6B5C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8B30FF-33DF-518F-7420-B92724FA95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489D9-1EE1-47B0-8769-5058D1F0C1CC}" type="slidenum">
              <a:rPr lang="fr-CH" smtClean="0"/>
              <a:t>59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173052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0475A-7BC8-6AA8-9872-8A50F46BD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691E62-4306-A0A2-F591-659B8012A0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DD6EF0-50D6-9735-A387-A6E204A4F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DE40D2-D901-4540-9410-E9DFAEE73A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489D9-1EE1-47B0-8769-5058D1F0C1CC}" type="slidenum">
              <a:rPr lang="fr-CH" smtClean="0"/>
              <a:t>60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616717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D7DE3A-2A92-4D13-BE33-0BF66BAC2600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526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81B49-2F93-2330-6024-BAD9C150C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1283E4-4812-1F45-49C9-DCB946B70E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AF956D-25F9-94BA-3A39-96DDE189F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6842C-A549-61CA-5987-F2BF25E406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8573ACEB-569A-45BD-9577-5E120E1904D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69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043460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2E4FF-4943-853A-269F-2E285CFA5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069DE0-06E2-DC8D-D09C-E7F58751BE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7EFDCF-6C4C-EE9F-6C65-2B51BE989E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92568-FD6B-F637-C67C-5F5F1030EF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489D9-1EE1-47B0-8769-5058D1F0C1CC}" type="slidenum">
              <a:rPr lang="fr-CH" smtClean="0"/>
              <a:t>70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46720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2A66B-5DE8-3E88-2194-CF9BC468D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AE5406-1D45-56E3-5519-0CF1369F2D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645200-7A38-65E5-C750-82EF9F7BA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F1BCB-EA97-BAD8-4947-53805A86E6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8573ACEB-569A-45BD-9577-5E120E1904D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71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719867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D7DE3A-2A92-4D13-BE33-0BF66BAC2600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79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EEF9-B0D5-4282-8E22-72F0D942DBAB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024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609E-2521-459B-96A4-E53DE51F0B47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A250-3B79-413C-9F22-387040E4537D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397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DAB2-794E-4117-89EF-5B3F3AC97AA8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8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9997-784D-43A6-8CDE-9A72D194A7B9}" type="datetime1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437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F33B1-C89E-496A-A462-358535A56087}" type="datetime1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859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327CF-3953-40EB-A636-E60D9C02B759}" type="datetime1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206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A5A06-0286-4232-802A-A97FE1A23462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776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349FF-FED7-4991-9CB4-CCE3E6996845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855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77B7-9909-4A03-8B02-560C7DE109A0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728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02E0E-89EB-4440-9904-6498052FCCD0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927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84164-8637-4055-B26A-11172F53FE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03A623-248E-4D21-939E-B3469013A2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847CF-9405-424C-8B80-845854EFB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F231-2A48-4F79-8A0D-EA165087FF0E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39A0B-4C66-40DF-B34D-5120D91C4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A7BC4-3E25-4A42-BBB8-356CD7F97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97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B26AA-41E5-4C11-9898-8B75118F0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4807F-DB52-4E03-AE90-4C2461AA6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038E0-6762-4D61-9493-12F6B4900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A9EE-B245-4810-8264-C045E19712C6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93B22-4985-4F4B-9AFB-FF82BF50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472BC-CCBE-4E91-9E29-F19D81CA1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368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5338C-B72B-412A-A7FA-26529007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7A80FF-3BA1-4EE5-80DD-49521E06D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2B60A-E3C6-4507-ABC5-8B1FB763F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A7AF-CB1F-4921-95CC-3DADA3BCC171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2DD44-DF67-4960-B91C-B63C7527C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4B85D-516E-4FD6-A433-9E3DFC61B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791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9C60-086A-4173-8329-4733F8BB3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F1F65-6A51-4704-80CE-175DD5F607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FFB6BC-77A9-46D1-89B6-C08DF17AFC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58E63-4C31-4DBC-9E17-52FA39E70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BAD9C-FDBF-49ED-9F52-3EB08A54DCE8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F78008-B18A-4D94-8B5C-1665D60EE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088E3B-8040-4DE4-A298-ED25067BB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27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3BF55-94BA-4179-B9C7-B3D861636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D6A45-E0DB-457A-BBDB-94362C9DF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73E62F-012C-402E-95ED-4AE34C6214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A97719-2401-4A43-BC36-C52B9BC03F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6B9B57-3486-4762-A641-2AB3A40446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6DD215-8AE8-4B3D-B6B6-449C2D11E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7D8B5-027D-4913-A20D-976D70115AD5}" type="datetime1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C99932-26A5-4BF3-A273-1FAD0D55C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A770BF-3BA8-456F-A950-4501C1B34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144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F81E7-B30A-482A-9AB0-04777C5BF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B31721-DE83-4E47-B105-89C0CACC3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C6382-5B93-4088-86E1-20E0A7387B9E}" type="datetime1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967BBC-D562-4DFC-8CAC-8E50EDACB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02265E-BA11-47FD-8578-F373BA3D3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6247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9B9FFB-1F6D-4CA0-B907-03A0C6AD6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2F5ED-B0FA-4EDA-A62A-6395F3865703}" type="datetime1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A1C1F8-1F20-431A-8119-30D65B10B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DE3C08-3AB1-4EC2-A73A-1F3C6C4E0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5840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1B050-1C5D-4E9F-B638-941ED0B51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C1CBF-684C-4C11-A863-7BC9FFB35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39549-656A-4BDC-930D-133F6B8FE3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B693A-D84E-4A53-B29B-9F6B3A862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83436-EA17-4104-B3FF-5A650BE47B02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513E2E-5905-4A76-82D9-AA7A03EB0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7D8773-DCA4-4FAB-AA0C-C10E7DDAF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BEBE-CCD5-4395-896B-3211EAFE0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1BAEF9-FBE2-4356-A18A-13147810CE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5E21B-6489-4081-A604-88285BB5D3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F6E56-160F-4BE2-953D-42A035D62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9C953-12B7-44AE-B115-23DB01E2B929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227F8F-5452-434F-82FE-6ED9AE98E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9F92C2-EC84-4F7D-9B1E-4F0B2F5DE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7728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A72F5-7012-43DC-B756-8EF570196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14BD4-9B9F-4501-A186-FF930B13E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EF2EC-ED7B-4BF7-9606-D5A986A97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9EAC7-9D32-44CB-A425-ECD182BBBFBE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BD4FB-AA3B-4A24-B8E8-0A4D35163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BC873-5CA1-4EEB-A6E6-601002E47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221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1198BC-D0F0-47A0-84AA-2022182893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731944-EC48-46C1-A622-D9E3142C5F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81B88-894A-468F-9A9B-5DEF35CBA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A6A91-B39B-4337-BC1E-EDDAF3A5A754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5021A-9F63-4E6C-898F-784094144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459A9B-EF3D-4B6B-8D1E-CB2F046AA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9482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01">
  <p:cSld name="Content 0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/>
        </p:nvSpPr>
        <p:spPr>
          <a:xfrm>
            <a:off x="10058567" y="153933"/>
            <a:ext cx="1981200" cy="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C-ACCEL PHASE I 2020—2021</a:t>
            </a:r>
            <a:endParaRPr sz="8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4" name="Google Shape;54;p14"/>
          <p:cNvSpPr txBox="1">
            <a:spLocks noGrp="1"/>
          </p:cNvSpPr>
          <p:nvPr>
            <p:ph type="sldNum" idx="12"/>
          </p:nvPr>
        </p:nvSpPr>
        <p:spPr>
          <a:xfrm>
            <a:off x="11308000" y="6399267"/>
            <a:ext cx="731600" cy="304800"/>
          </a:xfrm>
          <a:prstGeom prst="rect">
            <a:avLst/>
          </a:prstGeom>
        </p:spPr>
        <p:txBody>
          <a:bodyPr spcFirstLastPara="1" wrap="square" lIns="91425" tIns="91425" rIns="0" bIns="0" anchor="b" anchorCtr="0">
            <a:noAutofit/>
          </a:bodyPr>
          <a:lstStyle>
            <a:lvl1pPr lvl="0" rtl="0">
              <a:buNone/>
              <a:defRPr sz="800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rtl="0">
              <a:buNone/>
              <a:defRPr sz="800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rtl="0">
              <a:buNone/>
              <a:defRPr sz="800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rtl="0">
              <a:buNone/>
              <a:defRPr sz="800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rtl="0">
              <a:buNone/>
              <a:defRPr sz="800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rtl="0">
              <a:buNone/>
              <a:defRPr sz="800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rtl="0">
              <a:buNone/>
              <a:defRPr sz="800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rtl="0">
              <a:buNone/>
              <a:defRPr sz="800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rtl="0">
              <a:buNone/>
              <a:defRPr sz="800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5" name="Google Shape;55;p14"/>
          <p:cNvSpPr txBox="1"/>
          <p:nvPr/>
        </p:nvSpPr>
        <p:spPr>
          <a:xfrm>
            <a:off x="455933" y="153933"/>
            <a:ext cx="1704400" cy="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latin typeface="Helvetica Neue Light"/>
                <a:ea typeface="Helvetica Neue Light"/>
                <a:cs typeface="Helvetica Neue Light"/>
                <a:sym typeface="Helvetica Neue Light"/>
              </a:rPr>
              <a:t>NATIONAL SCIENCE FOUNDATION</a:t>
            </a:r>
            <a:endParaRPr sz="800" dirty="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6" name="Google Shape;56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2400" y="103603"/>
            <a:ext cx="244069" cy="243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78FC67-E726-3345-AAFD-1022AE7F64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23000"/>
            <a:ext cx="12192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333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FA7B17"/>
          </p15:clr>
        </p15:guide>
        <p15:guide id="2" pos="5688">
          <p15:clr>
            <a:srgbClr val="FA7B17"/>
          </p15:clr>
        </p15:guide>
        <p15:guide id="3" orient="horz" pos="73">
          <p15:clr>
            <a:srgbClr val="FA7B17"/>
          </p15:clr>
        </p15:guide>
        <p15:guide id="4" orient="horz" pos="3167">
          <p15:clr>
            <a:srgbClr val="FA7B17"/>
          </p15:clr>
        </p15:guide>
        <p15:guide id="5" orient="horz" pos="382">
          <p15:clr>
            <a:srgbClr val="FA7B17"/>
          </p15:clr>
        </p15:guide>
        <p15:guide id="6" pos="2880">
          <p15:clr>
            <a:srgbClr val="FA7B17"/>
          </p15:clr>
        </p15:guide>
        <p15:guide id="7" orient="horz" pos="692">
          <p15:clr>
            <a:srgbClr val="FA7B17"/>
          </p15:clr>
        </p15:guide>
        <p15:guide id="8" orient="horz" pos="1001">
          <p15:clr>
            <a:srgbClr val="FA7B17"/>
          </p15:clr>
        </p15:guide>
        <p15:guide id="9" orient="horz" pos="1311">
          <p15:clr>
            <a:srgbClr val="FA7B17"/>
          </p15:clr>
        </p15:guide>
        <p15:guide id="10" orient="horz" pos="1620">
          <p15:clr>
            <a:srgbClr val="FA7B17"/>
          </p15:clr>
        </p15:guide>
        <p15:guide id="11" orient="horz" pos="1930">
          <p15:clr>
            <a:srgbClr val="FA7B17"/>
          </p15:clr>
        </p15:guide>
        <p15:guide id="12" orient="horz" pos="2239">
          <p15:clr>
            <a:srgbClr val="FA7B17"/>
          </p15:clr>
        </p15:guide>
        <p15:guide id="13" orient="horz" pos="2548">
          <p15:clr>
            <a:srgbClr val="FA7B17"/>
          </p15:clr>
        </p15:guide>
        <p15:guide id="14" orient="horz" pos="2858">
          <p15:clr>
            <a:srgbClr val="FA7B17"/>
          </p15:clr>
        </p15:guide>
        <p15:guide id="15" pos="384">
          <p15:clr>
            <a:srgbClr val="FA7B17"/>
          </p15:clr>
        </p15:guide>
        <p15:guide id="16" pos="696">
          <p15:clr>
            <a:srgbClr val="FA7B17"/>
          </p15:clr>
        </p15:guide>
        <p15:guide id="17" pos="1008">
          <p15:clr>
            <a:srgbClr val="FA7B17"/>
          </p15:clr>
        </p15:guide>
        <p15:guide id="18" pos="1320">
          <p15:clr>
            <a:srgbClr val="FA7B17"/>
          </p15:clr>
        </p15:guide>
        <p15:guide id="19" pos="1632">
          <p15:clr>
            <a:srgbClr val="FA7B17"/>
          </p15:clr>
        </p15:guide>
        <p15:guide id="20" pos="1944">
          <p15:clr>
            <a:srgbClr val="FA7B17"/>
          </p15:clr>
        </p15:guide>
        <p15:guide id="21" pos="2256">
          <p15:clr>
            <a:srgbClr val="FA7B17"/>
          </p15:clr>
        </p15:guide>
        <p15:guide id="22" pos="2568">
          <p15:clr>
            <a:srgbClr val="FA7B17"/>
          </p15:clr>
        </p15:guide>
        <p15:guide id="23" pos="3192">
          <p15:clr>
            <a:srgbClr val="FA7B17"/>
          </p15:clr>
        </p15:guide>
        <p15:guide id="24" pos="3504">
          <p15:clr>
            <a:srgbClr val="FA7B17"/>
          </p15:clr>
        </p15:guide>
        <p15:guide id="25" pos="3816">
          <p15:clr>
            <a:srgbClr val="FA7B17"/>
          </p15:clr>
        </p15:guide>
        <p15:guide id="26" pos="4128">
          <p15:clr>
            <a:srgbClr val="FA7B17"/>
          </p15:clr>
        </p15:guide>
        <p15:guide id="27" pos="4440">
          <p15:clr>
            <a:srgbClr val="FA7B17"/>
          </p15:clr>
        </p15:guide>
        <p15:guide id="28" pos="4752">
          <p15:clr>
            <a:srgbClr val="FA7B17"/>
          </p15:clr>
        </p15:guide>
        <p15:guide id="29" pos="5064">
          <p15:clr>
            <a:srgbClr val="FA7B17"/>
          </p15:clr>
        </p15:guide>
        <p15:guide id="30" pos="5376">
          <p15:clr>
            <a:srgbClr val="FA7B17"/>
          </p15:clr>
        </p15:guide>
        <p15:guide id="31" orient="horz" pos="140">
          <p15:clr>
            <a:srgbClr val="FA7B17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84164-8637-4055-B26A-11172F53FE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03A623-248E-4D21-939E-B3469013A2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847CF-9405-424C-8B80-845854EFB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BAA74-C018-4F95-970D-56B6D32D83E9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39A0B-4C66-40DF-B34D-5120D91C4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A7BC4-3E25-4A42-BBB8-356CD7F97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59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B26AA-41E5-4C11-9898-8B75118F0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4807F-DB52-4E03-AE90-4C2461AA6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038E0-6762-4D61-9493-12F6B4900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BFE76-AF71-4DB1-9FE9-FB9A6A7F89C5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93B22-4985-4F4B-9AFB-FF82BF50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472BC-CCBE-4E91-9E29-F19D81CA1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1789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5338C-B72B-412A-A7FA-26529007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7A80FF-3BA1-4EE5-80DD-49521E06D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2B60A-E3C6-4507-ABC5-8B1FB763F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978ED-6C3F-478B-84E2-24504FFE3FF8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2DD44-DF67-4960-B91C-B63C7527C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4B85D-516E-4FD6-A433-9E3DFC61B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4121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9C60-086A-4173-8329-4733F8BB3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F1F65-6A51-4704-80CE-175DD5F607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FFB6BC-77A9-46D1-89B6-C08DF17AFC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58E63-4C31-4DBC-9E17-52FA39E70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2402-9E51-4345-BB9E-59AC089D1377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F78008-B18A-4D94-8B5C-1665D60EE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088E3B-8040-4DE4-A298-ED25067BB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4276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3BF55-94BA-4179-B9C7-B3D861636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D6A45-E0DB-457A-BBDB-94362C9DF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73E62F-012C-402E-95ED-4AE34C6214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A97719-2401-4A43-BC36-C52B9BC03F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6B9B57-3486-4762-A641-2AB3A40446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6DD215-8AE8-4B3D-B6B6-449C2D11E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90DBF-C6AE-43F8-8365-AB4454D61C86}" type="datetime1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C99932-26A5-4BF3-A273-1FAD0D55C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A770BF-3BA8-456F-A950-4501C1B34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6061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F81E7-B30A-482A-9AB0-04777C5BF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B31721-DE83-4E47-B105-89C0CACC3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2C0F3-AF00-44A0-A6B1-20E08C08AC62}" type="datetime1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967BBC-D562-4DFC-8CAC-8E50EDACB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02265E-BA11-47FD-8578-F373BA3D3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364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9B9FFB-1F6D-4CA0-B907-03A0C6AD6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9014-9CBE-48DB-A9D1-94A18CB08EE8}" type="datetime1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A1C1F8-1F20-431A-8119-30D65B10B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DE3C08-3AB1-4EC2-A73A-1F3C6C4E0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3530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1B050-1C5D-4E9F-B638-941ED0B51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C1CBF-684C-4C11-A863-7BC9FFB35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39549-656A-4BDC-930D-133F6B8FE3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B693A-D84E-4A53-B29B-9F6B3A862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199C8-2032-4272-B7EC-AD6762B2F20C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513E2E-5905-4A76-82D9-AA7A03EB0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7D8773-DCA4-4FAB-AA0C-C10E7DDAF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0479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BEBE-CCD5-4395-896B-3211EAFE0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1BAEF9-FBE2-4356-A18A-13147810CE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5E21B-6489-4081-A604-88285BB5D3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F6E56-160F-4BE2-953D-42A035D62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B0E8A-7977-47BE-B4AE-6C559C06D36F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227F8F-5452-434F-82FE-6ED9AE98E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9F92C2-EC84-4F7D-9B1E-4F0B2F5DE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14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A72F5-7012-43DC-B756-8EF570196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14BD4-9B9F-4501-A186-FF930B13E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EF2EC-ED7B-4BF7-9606-D5A986A97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B703-C6FF-4232-8A14-A13018876011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BD4FB-AA3B-4A24-B8E8-0A4D35163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BC873-5CA1-4EEB-A6E6-601002E47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463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1198BC-D0F0-47A0-84AA-2022182893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731944-EC48-46C1-A622-D9E3142C5F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81B88-894A-468F-9A9B-5DEF35CBA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6081-95D5-4A58-BEDB-EE45D2B9AEFC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5021A-9F63-4E6C-898F-784094144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459A9B-EF3D-4B6B-8D1E-CB2F046AA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672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26928-6117-4784-94CD-7D808A6A4F39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08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4568A4-1D15-471A-BF96-BCD7A6D37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C908D2-8294-4C98-B45A-B9218EC6B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438-D18C-41F8-B16B-1B9FEB1A66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EE7AE-7C45-47C6-B46D-39C4AC742DC5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84D08-94B3-45FE-92C9-DD88360EC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FFA1A-CF94-42C9-9C06-4238C5827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88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08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4568A4-1D15-471A-BF96-BCD7A6D37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C908D2-8294-4C98-B45A-B9218EC6B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438-D18C-41F8-B16B-1B9FEB1A66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EF20A-8849-4F01-A7D2-0A3191F54CCB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84D08-94B3-45FE-92C9-DD88360EC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FFA1A-CF94-42C9-9C06-4238C5827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701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tif"/><Relationship Id="rId3" Type="http://schemas.openxmlformats.org/officeDocument/2006/relationships/image" Target="../media/image10.pn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11" Type="http://schemas.openxmlformats.org/officeDocument/2006/relationships/image" Target="../media/image16.jpeg"/><Relationship Id="rId5" Type="http://schemas.openxmlformats.org/officeDocument/2006/relationships/customXml" Target="../ink/ink1.xml"/><Relationship Id="rId10" Type="http://schemas.openxmlformats.org/officeDocument/2006/relationships/image" Target="../media/image15.jpeg"/><Relationship Id="rId4" Type="http://schemas.openxmlformats.org/officeDocument/2006/relationships/image" Target="../media/image11.png"/><Relationship Id="rId9" Type="http://schemas.openxmlformats.org/officeDocument/2006/relationships/image" Target="../media/image14.jpe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2513.png"/><Relationship Id="rId18" Type="http://schemas.openxmlformats.org/officeDocument/2006/relationships/image" Target="../media/image27.png"/><Relationship Id="rId3" Type="http://schemas.openxmlformats.org/officeDocument/2006/relationships/image" Target="../media/image23.jpeg"/><Relationship Id="rId7" Type="http://schemas.openxmlformats.org/officeDocument/2006/relationships/image" Target="../media/image25.png"/><Relationship Id="rId12" Type="http://schemas.openxmlformats.org/officeDocument/2006/relationships/image" Target="../media/image2413.png"/><Relationship Id="rId17" Type="http://schemas.openxmlformats.org/officeDocument/2006/relationships/image" Target="../media/image2911.png"/><Relationship Id="rId2" Type="http://schemas.openxmlformats.org/officeDocument/2006/relationships/image" Target="../media/image1901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60.png"/><Relationship Id="rId11" Type="http://schemas.openxmlformats.org/officeDocument/2006/relationships/customXml" Target="../ink/ink3.xml"/><Relationship Id="rId10" Type="http://schemas.openxmlformats.org/officeDocument/2006/relationships/image" Target="../media/image23100.png"/><Relationship Id="rId19" Type="http://schemas.openxmlformats.org/officeDocument/2006/relationships/image" Target="../media/image4100.png"/><Relationship Id="rId4" Type="http://schemas.openxmlformats.org/officeDocument/2006/relationships/image" Target="../media/image24.svg"/><Relationship Id="rId14" Type="http://schemas.openxmlformats.org/officeDocument/2006/relationships/image" Target="../media/image2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1.png"/><Relationship Id="rId13" Type="http://schemas.openxmlformats.org/officeDocument/2006/relationships/image" Target="../media/image1911.png"/><Relationship Id="rId18" Type="http://schemas.openxmlformats.org/officeDocument/2006/relationships/image" Target="../media/image2320.png"/><Relationship Id="rId3" Type="http://schemas.openxmlformats.org/officeDocument/2006/relationships/image" Target="../media/image37.jpeg"/><Relationship Id="rId7" Type="http://schemas.openxmlformats.org/officeDocument/2006/relationships/image" Target="../media/image1221.png"/><Relationship Id="rId12" Type="http://schemas.openxmlformats.org/officeDocument/2006/relationships/customXml" Target="../ink/ink4.xml"/><Relationship Id="rId2" Type="http://schemas.openxmlformats.org/officeDocument/2006/relationships/image" Target="../media/image1411.png"/><Relationship Id="rId1" Type="http://schemas.openxmlformats.org/officeDocument/2006/relationships/slideLayout" Target="../slideLayouts/slideLayout25.xml"/><Relationship Id="rId11" Type="http://schemas.openxmlformats.org/officeDocument/2006/relationships/image" Target="../media/image40.jpeg"/><Relationship Id="rId10" Type="http://schemas.openxmlformats.org/officeDocument/2006/relationships/image" Target="../media/image39.jpeg"/><Relationship Id="rId9" Type="http://schemas.openxmlformats.org/officeDocument/2006/relationships/image" Target="../media/image38.png"/><Relationship Id="rId14" Type="http://schemas.openxmlformats.org/officeDocument/2006/relationships/customXml" Target="../ink/ink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1.png"/><Relationship Id="rId13" Type="http://schemas.openxmlformats.org/officeDocument/2006/relationships/image" Target="../media/image38.png"/><Relationship Id="rId3" Type="http://schemas.openxmlformats.org/officeDocument/2006/relationships/image" Target="../media/image37.jpeg"/><Relationship Id="rId7" Type="http://schemas.openxmlformats.org/officeDocument/2006/relationships/image" Target="../media/image1612.png"/><Relationship Id="rId12" Type="http://schemas.openxmlformats.org/officeDocument/2006/relationships/image" Target="../media/image1811.png"/><Relationship Id="rId2" Type="http://schemas.openxmlformats.org/officeDocument/2006/relationships/image" Target="../media/image17100.png"/><Relationship Id="rId1" Type="http://schemas.openxmlformats.org/officeDocument/2006/relationships/slideLayout" Target="../slideLayouts/slideLayout25.xml"/><Relationship Id="rId15" Type="http://schemas.openxmlformats.org/officeDocument/2006/relationships/image" Target="../media/image40.jpeg"/><Relationship Id="rId14" Type="http://schemas.openxmlformats.org/officeDocument/2006/relationships/image" Target="../media/image3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0.png"/><Relationship Id="rId13" Type="http://schemas.openxmlformats.org/officeDocument/2006/relationships/image" Target="../media/image40.jpeg"/><Relationship Id="rId7" Type="http://schemas.openxmlformats.org/officeDocument/2006/relationships/image" Target="../media/image2030.png"/><Relationship Id="rId12" Type="http://schemas.openxmlformats.org/officeDocument/2006/relationships/image" Target="../media/image39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7.jpeg"/><Relationship Id="rId11" Type="http://schemas.openxmlformats.org/officeDocument/2006/relationships/image" Target="../media/image38.png"/><Relationship Id="rId5" Type="http://schemas.openxmlformats.org/officeDocument/2006/relationships/image" Target="../media/image1900.png"/><Relationship Id="rId10" Type="http://schemas.openxmlformats.org/officeDocument/2006/relationships/image" Target="../media/image1213.png"/><Relationship Id="rId9" Type="http://schemas.openxmlformats.org/officeDocument/2006/relationships/image" Target="../media/image220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2.png"/><Relationship Id="rId13" Type="http://schemas.openxmlformats.org/officeDocument/2006/relationships/image" Target="../media/image40.jpeg"/><Relationship Id="rId7" Type="http://schemas.openxmlformats.org/officeDocument/2006/relationships/image" Target="../media/image37.jpeg"/><Relationship Id="rId12" Type="http://schemas.openxmlformats.org/officeDocument/2006/relationships/image" Target="../media/image39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030.png"/><Relationship Id="rId11" Type="http://schemas.openxmlformats.org/officeDocument/2006/relationships/image" Target="../media/image38.png"/><Relationship Id="rId5" Type="http://schemas.openxmlformats.org/officeDocument/2006/relationships/image" Target="../media/image1900.png"/><Relationship Id="rId10" Type="http://schemas.openxmlformats.org/officeDocument/2006/relationships/image" Target="../media/image41.png"/><Relationship Id="rId9" Type="http://schemas.openxmlformats.org/officeDocument/2006/relationships/image" Target="../media/image25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0.png"/><Relationship Id="rId3" Type="http://schemas.openxmlformats.org/officeDocument/2006/relationships/image" Target="../media/image39.jpeg"/><Relationship Id="rId7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7.jpeg"/><Relationship Id="rId5" Type="http://schemas.openxmlformats.org/officeDocument/2006/relationships/image" Target="../media/image370.png"/><Relationship Id="rId4" Type="http://schemas.openxmlformats.org/officeDocument/2006/relationships/image" Target="../media/image40.jpe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svg"/><Relationship Id="rId7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5.svg"/><Relationship Id="rId11" Type="http://schemas.openxmlformats.org/officeDocument/2006/relationships/image" Target="../media/image51.png"/><Relationship Id="rId5" Type="http://schemas.openxmlformats.org/officeDocument/2006/relationships/image" Target="../media/image44.svg"/><Relationship Id="rId10" Type="http://schemas.openxmlformats.org/officeDocument/2006/relationships/image" Target="../media/image48.jpeg"/><Relationship Id="rId4" Type="http://schemas.openxmlformats.org/officeDocument/2006/relationships/image" Target="../media/image43.svg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39.jpeg"/><Relationship Id="rId7" Type="http://schemas.openxmlformats.org/officeDocument/2006/relationships/image" Target="../media/image46.png"/><Relationship Id="rId12" Type="http://schemas.openxmlformats.org/officeDocument/2006/relationships/image" Target="../media/image38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0.png"/><Relationship Id="rId11" Type="http://schemas.openxmlformats.org/officeDocument/2006/relationships/image" Target="../media/image48.jpeg"/><Relationship Id="rId5" Type="http://schemas.openxmlformats.org/officeDocument/2006/relationships/image" Target="../media/image19000.png"/><Relationship Id="rId10" Type="http://schemas.openxmlformats.org/officeDocument/2006/relationships/image" Target="../media/image12130.png"/><Relationship Id="rId9" Type="http://schemas.openxmlformats.org/officeDocument/2006/relationships/image" Target="../media/image2900.png"/><Relationship Id="rId1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2.png"/><Relationship Id="rId18" Type="http://schemas.openxmlformats.org/officeDocument/2006/relationships/image" Target="../media/image5101.png"/><Relationship Id="rId3" Type="http://schemas.openxmlformats.org/officeDocument/2006/relationships/image" Target="../media/image43.svg"/><Relationship Id="rId12" Type="http://schemas.openxmlformats.org/officeDocument/2006/relationships/image" Target="../media/image48.jpeg"/><Relationship Id="rId17" Type="http://schemas.openxmlformats.org/officeDocument/2006/relationships/image" Target="../media/image5401.png"/><Relationship Id="rId2" Type="http://schemas.openxmlformats.org/officeDocument/2006/relationships/image" Target="../media/image42.svg"/><Relationship Id="rId16" Type="http://schemas.openxmlformats.org/officeDocument/2006/relationships/image" Target="../media/image47.jpeg"/><Relationship Id="rId1" Type="http://schemas.openxmlformats.org/officeDocument/2006/relationships/slideLayout" Target="../slideLayouts/slideLayout25.xml"/><Relationship Id="rId11" Type="http://schemas.openxmlformats.org/officeDocument/2006/relationships/image" Target="../media/image46.png"/><Relationship Id="rId5" Type="http://schemas.openxmlformats.org/officeDocument/2006/relationships/image" Target="../media/image45.svg"/><Relationship Id="rId15" Type="http://schemas.openxmlformats.org/officeDocument/2006/relationships/image" Target="../media/image1370.png"/><Relationship Id="rId10" Type="http://schemas.openxmlformats.org/officeDocument/2006/relationships/image" Target="../media/image1341.png"/><Relationship Id="rId4" Type="http://schemas.openxmlformats.org/officeDocument/2006/relationships/image" Target="../media/image44.svg"/><Relationship Id="rId14" Type="http://schemas.openxmlformats.org/officeDocument/2006/relationships/image" Target="../media/image69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8" Type="http://schemas.openxmlformats.org/officeDocument/2006/relationships/image" Target="../media/image51010.png"/><Relationship Id="rId3" Type="http://schemas.openxmlformats.org/officeDocument/2006/relationships/image" Target="../media/image43.svg"/><Relationship Id="rId7" Type="http://schemas.openxmlformats.org/officeDocument/2006/relationships/image" Target="../media/image46.png"/><Relationship Id="rId17" Type="http://schemas.openxmlformats.org/officeDocument/2006/relationships/image" Target="../media/image54010.png"/><Relationship Id="rId2" Type="http://schemas.openxmlformats.org/officeDocument/2006/relationships/image" Target="../media/image42.svg"/><Relationship Id="rId16" Type="http://schemas.openxmlformats.org/officeDocument/2006/relationships/image" Target="../media/image47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8.png"/><Relationship Id="rId5" Type="http://schemas.openxmlformats.org/officeDocument/2006/relationships/image" Target="../media/image45.svg"/><Relationship Id="rId15" Type="http://schemas.openxmlformats.org/officeDocument/2006/relationships/image" Target="../media/image13700.png"/><Relationship Id="rId10" Type="http://schemas.openxmlformats.org/officeDocument/2006/relationships/image" Target="../media/image520.png"/><Relationship Id="rId4" Type="http://schemas.openxmlformats.org/officeDocument/2006/relationships/image" Target="../media/image44.svg"/><Relationship Id="rId9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60.png"/><Relationship Id="rId3" Type="http://schemas.openxmlformats.org/officeDocument/2006/relationships/image" Target="../media/image5700.png"/><Relationship Id="rId7" Type="http://schemas.openxmlformats.org/officeDocument/2006/relationships/image" Target="../media/image55.png"/><Relationship Id="rId12" Type="http://schemas.openxmlformats.org/officeDocument/2006/relationships/image" Target="../media/image60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4.png"/><Relationship Id="rId11" Type="http://schemas.openxmlformats.org/officeDocument/2006/relationships/image" Target="../media/image59.jpeg"/><Relationship Id="rId5" Type="http://schemas.openxmlformats.org/officeDocument/2006/relationships/image" Target="../media/image580.png"/><Relationship Id="rId10" Type="http://schemas.openxmlformats.org/officeDocument/2006/relationships/image" Target="../media/image58.png"/><Relationship Id="rId4" Type="http://schemas.openxmlformats.org/officeDocument/2006/relationships/image" Target="../media/image37.jpeg"/><Relationship Id="rId9" Type="http://schemas.openxmlformats.org/officeDocument/2006/relationships/image" Target="../media/image57.png"/><Relationship Id="rId14" Type="http://schemas.openxmlformats.org/officeDocument/2006/relationships/image" Target="../media/image67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1.png"/><Relationship Id="rId3" Type="http://schemas.openxmlformats.org/officeDocument/2006/relationships/image" Target="../media/image5700.png"/><Relationship Id="rId7" Type="http://schemas.openxmlformats.org/officeDocument/2006/relationships/image" Target="../media/image63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2.png"/><Relationship Id="rId5" Type="http://schemas.openxmlformats.org/officeDocument/2006/relationships/image" Target="../media/image580.png"/><Relationship Id="rId4" Type="http://schemas.openxmlformats.org/officeDocument/2006/relationships/image" Target="../media/image37.jpeg"/><Relationship Id="rId9" Type="http://schemas.openxmlformats.org/officeDocument/2006/relationships/image" Target="../media/image59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1491.png"/><Relationship Id="rId7" Type="http://schemas.openxmlformats.org/officeDocument/2006/relationships/image" Target="../media/image15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7.jpeg"/><Relationship Id="rId5" Type="http://schemas.openxmlformats.org/officeDocument/2006/relationships/image" Target="../media/image1501.png"/><Relationship Id="rId10" Type="http://schemas.openxmlformats.org/officeDocument/2006/relationships/image" Target="../media/image62.svg"/><Relationship Id="rId4" Type="http://schemas.openxmlformats.org/officeDocument/2006/relationships/image" Target="../media/image53.jpeg"/><Relationship Id="rId9" Type="http://schemas.openxmlformats.org/officeDocument/2006/relationships/image" Target="../media/image61.sv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50.png"/><Relationship Id="rId18" Type="http://schemas.openxmlformats.org/officeDocument/2006/relationships/customXml" Target="../ink/ink10.xml"/><Relationship Id="rId26" Type="http://schemas.openxmlformats.org/officeDocument/2006/relationships/customXml" Target="../ink/ink14.xml"/><Relationship Id="rId3" Type="http://schemas.openxmlformats.org/officeDocument/2006/relationships/image" Target="../media/image53.jpeg"/><Relationship Id="rId21" Type="http://schemas.openxmlformats.org/officeDocument/2006/relationships/image" Target="../media/image4490.png"/><Relationship Id="rId34" Type="http://schemas.openxmlformats.org/officeDocument/2006/relationships/customXml" Target="../ink/ink18.xml"/><Relationship Id="rId7" Type="http://schemas.openxmlformats.org/officeDocument/2006/relationships/image" Target="../media/image15000.png"/><Relationship Id="rId12" Type="http://schemas.openxmlformats.org/officeDocument/2006/relationships/customXml" Target="../ink/ink7.xml"/><Relationship Id="rId17" Type="http://schemas.openxmlformats.org/officeDocument/2006/relationships/image" Target="../media/image4470.png"/><Relationship Id="rId25" Type="http://schemas.openxmlformats.org/officeDocument/2006/relationships/image" Target="../media/image4510.png"/><Relationship Id="rId33" Type="http://schemas.openxmlformats.org/officeDocument/2006/relationships/image" Target="../media/image4550.png"/><Relationship Id="rId2" Type="http://schemas.openxmlformats.org/officeDocument/2006/relationships/image" Target="../media/image14900.png"/><Relationship Id="rId16" Type="http://schemas.openxmlformats.org/officeDocument/2006/relationships/customXml" Target="../ink/ink9.xml"/><Relationship Id="rId20" Type="http://schemas.openxmlformats.org/officeDocument/2006/relationships/customXml" Target="../ink/ink11.xml"/><Relationship Id="rId29" Type="http://schemas.openxmlformats.org/officeDocument/2006/relationships/image" Target="../media/image453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80.png"/><Relationship Id="rId11" Type="http://schemas.openxmlformats.org/officeDocument/2006/relationships/image" Target="../media/image4440.png"/><Relationship Id="rId24" Type="http://schemas.openxmlformats.org/officeDocument/2006/relationships/customXml" Target="../ink/ink13.xml"/><Relationship Id="rId32" Type="http://schemas.openxmlformats.org/officeDocument/2006/relationships/customXml" Target="../ink/ink17.xml"/><Relationship Id="rId5" Type="http://schemas.openxmlformats.org/officeDocument/2006/relationships/image" Target="../media/image37.jpeg"/><Relationship Id="rId15" Type="http://schemas.openxmlformats.org/officeDocument/2006/relationships/image" Target="../media/image446.png"/><Relationship Id="rId23" Type="http://schemas.openxmlformats.org/officeDocument/2006/relationships/image" Target="../media/image450.png"/><Relationship Id="rId28" Type="http://schemas.openxmlformats.org/officeDocument/2006/relationships/customXml" Target="../ink/ink15.xml"/><Relationship Id="rId36" Type="http://schemas.openxmlformats.org/officeDocument/2006/relationships/image" Target="../media/image65.png"/><Relationship Id="rId10" Type="http://schemas.openxmlformats.org/officeDocument/2006/relationships/customXml" Target="../ink/ink6.xml"/><Relationship Id="rId19" Type="http://schemas.openxmlformats.org/officeDocument/2006/relationships/image" Target="../media/image4480.png"/><Relationship Id="rId31" Type="http://schemas.openxmlformats.org/officeDocument/2006/relationships/image" Target="../media/image454.png"/><Relationship Id="rId4" Type="http://schemas.openxmlformats.org/officeDocument/2006/relationships/image" Target="../media/image5700.png"/><Relationship Id="rId9" Type="http://schemas.openxmlformats.org/officeDocument/2006/relationships/image" Target="../media/image47.jpeg"/><Relationship Id="rId14" Type="http://schemas.openxmlformats.org/officeDocument/2006/relationships/customXml" Target="../ink/ink8.xml"/><Relationship Id="rId22" Type="http://schemas.openxmlformats.org/officeDocument/2006/relationships/customXml" Target="../ink/ink12.xml"/><Relationship Id="rId27" Type="http://schemas.openxmlformats.org/officeDocument/2006/relationships/image" Target="../media/image452.png"/><Relationship Id="rId30" Type="http://schemas.openxmlformats.org/officeDocument/2006/relationships/customXml" Target="../ink/ink16.xml"/><Relationship Id="rId35" Type="http://schemas.openxmlformats.org/officeDocument/2006/relationships/image" Target="../media/image456.png"/><Relationship Id="rId8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0.png"/><Relationship Id="rId3" Type="http://schemas.openxmlformats.org/officeDocument/2006/relationships/image" Target="../media/image67.jpeg"/><Relationship Id="rId7" Type="http://schemas.openxmlformats.org/officeDocument/2006/relationships/image" Target="../media/image68.png"/><Relationship Id="rId12" Type="http://schemas.openxmlformats.org/officeDocument/2006/relationships/image" Target="../media/image6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810.png"/><Relationship Id="rId11" Type="http://schemas.openxmlformats.org/officeDocument/2006/relationships/image" Target="../media/image620.png"/><Relationship Id="rId10" Type="http://schemas.openxmlformats.org/officeDocument/2006/relationships/image" Target="../media/image70.png"/><Relationship Id="rId9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4.png"/><Relationship Id="rId5" Type="http://schemas.openxmlformats.org/officeDocument/2006/relationships/image" Target="../media/image73.jpeg"/><Relationship Id="rId4" Type="http://schemas.openxmlformats.org/officeDocument/2006/relationships/image" Target="../media/image72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4.png"/><Relationship Id="rId18" Type="http://schemas.openxmlformats.org/officeDocument/2006/relationships/image" Target="../media/image88.png"/><Relationship Id="rId3" Type="http://schemas.openxmlformats.org/officeDocument/2006/relationships/image" Target="../media/image76.png"/><Relationship Id="rId7" Type="http://schemas.openxmlformats.org/officeDocument/2006/relationships/image" Target="../media/image79.png"/><Relationship Id="rId12" Type="http://schemas.openxmlformats.org/officeDocument/2006/relationships/image" Target="../media/image1081.png"/><Relationship Id="rId17" Type="http://schemas.openxmlformats.org/officeDocument/2006/relationships/image" Target="../media/image87.png"/><Relationship Id="rId2" Type="http://schemas.openxmlformats.org/officeDocument/2006/relationships/image" Target="../media/image1041.png"/><Relationship Id="rId16" Type="http://schemas.openxmlformats.org/officeDocument/2006/relationships/image" Target="../media/image109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1053.png"/><Relationship Id="rId15" Type="http://schemas.openxmlformats.org/officeDocument/2006/relationships/image" Target="../media/image86.png"/><Relationship Id="rId10" Type="http://schemas.openxmlformats.org/officeDocument/2006/relationships/image" Target="../media/image82.png"/><Relationship Id="rId19" Type="http://schemas.openxmlformats.org/officeDocument/2006/relationships/image" Target="../media/image89.jpeg"/><Relationship Id="rId4" Type="http://schemas.openxmlformats.org/officeDocument/2006/relationships/image" Target="../media/image77.png"/><Relationship Id="rId9" Type="http://schemas.openxmlformats.org/officeDocument/2006/relationships/image" Target="../media/image81.png"/><Relationship Id="rId14" Type="http://schemas.openxmlformats.org/officeDocument/2006/relationships/image" Target="../media/image8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92.svg"/><Relationship Id="rId12" Type="http://schemas.openxmlformats.org/officeDocument/2006/relationships/image" Target="../media/image1162.png"/><Relationship Id="rId2" Type="http://schemas.openxmlformats.org/officeDocument/2006/relationships/image" Target="../media/image912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500.png"/><Relationship Id="rId11" Type="http://schemas.openxmlformats.org/officeDocument/2006/relationships/image" Target="../media/image10000.png"/><Relationship Id="rId5" Type="http://schemas.openxmlformats.org/officeDocument/2006/relationships/image" Target="../media/image91.jpeg"/><Relationship Id="rId10" Type="http://schemas.openxmlformats.org/officeDocument/2006/relationships/image" Target="../media/image93.png"/><Relationship Id="rId4" Type="http://schemas.openxmlformats.org/officeDocument/2006/relationships/image" Target="../media/image9300.png"/><Relationship Id="rId9" Type="http://schemas.openxmlformats.org/officeDocument/2006/relationships/image" Target="../media/image114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13" Type="http://schemas.openxmlformats.org/officeDocument/2006/relationships/image" Target="../media/image98.svg"/><Relationship Id="rId18" Type="http://schemas.openxmlformats.org/officeDocument/2006/relationships/image" Target="../media/image103.svg"/><Relationship Id="rId3" Type="http://schemas.openxmlformats.org/officeDocument/2006/relationships/image" Target="../media/image43.svg"/><Relationship Id="rId21" Type="http://schemas.openxmlformats.org/officeDocument/2006/relationships/image" Target="../media/image106.jpeg"/><Relationship Id="rId7" Type="http://schemas.openxmlformats.org/officeDocument/2006/relationships/image" Target="../media/image95.svg"/><Relationship Id="rId12" Type="http://schemas.openxmlformats.org/officeDocument/2006/relationships/image" Target="../media/image117.png"/><Relationship Id="rId17" Type="http://schemas.openxmlformats.org/officeDocument/2006/relationships/image" Target="../media/image102.svg"/><Relationship Id="rId2" Type="http://schemas.openxmlformats.org/officeDocument/2006/relationships/image" Target="../media/image42.svg"/><Relationship Id="rId16" Type="http://schemas.openxmlformats.org/officeDocument/2006/relationships/image" Target="../media/image101.svg"/><Relationship Id="rId20" Type="http://schemas.openxmlformats.org/officeDocument/2006/relationships/image" Target="../media/image105.sv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4.svg"/><Relationship Id="rId11" Type="http://schemas.openxmlformats.org/officeDocument/2006/relationships/image" Target="../media/image97.svg"/><Relationship Id="rId5" Type="http://schemas.openxmlformats.org/officeDocument/2006/relationships/image" Target="../media/image45.svg"/><Relationship Id="rId15" Type="http://schemas.openxmlformats.org/officeDocument/2006/relationships/image" Target="../media/image100.svg"/><Relationship Id="rId10" Type="http://schemas.openxmlformats.org/officeDocument/2006/relationships/image" Target="../media/image116.png"/><Relationship Id="rId19" Type="http://schemas.openxmlformats.org/officeDocument/2006/relationships/image" Target="../media/image104.svg"/><Relationship Id="rId4" Type="http://schemas.openxmlformats.org/officeDocument/2006/relationships/image" Target="../media/image44.svg"/><Relationship Id="rId9" Type="http://schemas.openxmlformats.org/officeDocument/2006/relationships/image" Target="../media/image115.png"/><Relationship Id="rId14" Type="http://schemas.openxmlformats.org/officeDocument/2006/relationships/image" Target="../media/image99.svg"/><Relationship Id="rId22" Type="http://schemas.openxmlformats.org/officeDocument/2006/relationships/image" Target="../media/image10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tif"/><Relationship Id="rId13" Type="http://schemas.openxmlformats.org/officeDocument/2006/relationships/image" Target="../media/image114.png"/><Relationship Id="rId3" Type="http://schemas.openxmlformats.org/officeDocument/2006/relationships/image" Target="../media/image108.png"/><Relationship Id="rId7" Type="http://schemas.openxmlformats.org/officeDocument/2006/relationships/image" Target="../media/image109.png"/><Relationship Id="rId12" Type="http://schemas.openxmlformats.org/officeDocument/2006/relationships/image" Target="../media/image1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8.tif"/><Relationship Id="rId11" Type="http://schemas.openxmlformats.org/officeDocument/2006/relationships/image" Target="../media/image112.jpeg"/><Relationship Id="rId5" Type="http://schemas.openxmlformats.org/officeDocument/2006/relationships/image" Target="../media/image74.png"/><Relationship Id="rId15" Type="http://schemas.openxmlformats.org/officeDocument/2006/relationships/image" Target="../media/image119.png"/><Relationship Id="rId10" Type="http://schemas.openxmlformats.org/officeDocument/2006/relationships/image" Target="../media/image111.png"/><Relationship Id="rId4" Type="http://schemas.openxmlformats.org/officeDocument/2006/relationships/image" Target="../media/image73.jpeg"/><Relationship Id="rId9" Type="http://schemas.openxmlformats.org/officeDocument/2006/relationships/image" Target="../media/image75.png"/><Relationship Id="rId14" Type="http://schemas.openxmlformats.org/officeDocument/2006/relationships/image" Target="../media/image11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43.svg"/><Relationship Id="rId7" Type="http://schemas.openxmlformats.org/officeDocument/2006/relationships/image" Target="../media/image120.png"/><Relationship Id="rId2" Type="http://schemas.openxmlformats.org/officeDocument/2006/relationships/image" Target="../media/image42.sv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4.svg"/><Relationship Id="rId5" Type="http://schemas.openxmlformats.org/officeDocument/2006/relationships/image" Target="../media/image45.svg"/><Relationship Id="rId4" Type="http://schemas.openxmlformats.org/officeDocument/2006/relationships/image" Target="../media/image44.svg"/><Relationship Id="rId9" Type="http://schemas.openxmlformats.org/officeDocument/2006/relationships/image" Target="../media/image12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gif"/><Relationship Id="rId3" Type="http://schemas.openxmlformats.org/officeDocument/2006/relationships/image" Target="../media/image124.jpeg"/><Relationship Id="rId7" Type="http://schemas.openxmlformats.org/officeDocument/2006/relationships/image" Target="../media/image126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13.jpeg"/><Relationship Id="rId11" Type="http://schemas.openxmlformats.org/officeDocument/2006/relationships/image" Target="../media/image130.gif"/><Relationship Id="rId5" Type="http://schemas.openxmlformats.org/officeDocument/2006/relationships/image" Target="../media/image125.png"/><Relationship Id="rId10" Type="http://schemas.openxmlformats.org/officeDocument/2006/relationships/image" Target="../media/image129.svg"/><Relationship Id="rId4" Type="http://schemas.openxmlformats.org/officeDocument/2006/relationships/image" Target="../media/image2330.png"/><Relationship Id="rId9" Type="http://schemas.openxmlformats.org/officeDocument/2006/relationships/image" Target="../media/image12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jpeg"/><Relationship Id="rId3" Type="http://schemas.openxmlformats.org/officeDocument/2006/relationships/image" Target="../media/image131.png"/><Relationship Id="rId7" Type="http://schemas.openxmlformats.org/officeDocument/2006/relationships/image" Target="../media/image84.png"/><Relationship Id="rId12" Type="http://schemas.openxmlformats.org/officeDocument/2006/relationships/image" Target="../media/image20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70.png"/><Relationship Id="rId11" Type="http://schemas.openxmlformats.org/officeDocument/2006/relationships/image" Target="../media/image113.jpeg"/><Relationship Id="rId5" Type="http://schemas.openxmlformats.org/officeDocument/2006/relationships/image" Target="../media/image133.png"/><Relationship Id="rId10" Type="http://schemas.openxmlformats.org/officeDocument/2006/relationships/image" Target="../media/image136.jpeg"/><Relationship Id="rId4" Type="http://schemas.openxmlformats.org/officeDocument/2006/relationships/image" Target="../media/image132.png"/><Relationship Id="rId9" Type="http://schemas.openxmlformats.org/officeDocument/2006/relationships/image" Target="../media/image13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1.png"/><Relationship Id="rId3" Type="http://schemas.openxmlformats.org/officeDocument/2006/relationships/image" Target="../media/image126.png"/><Relationship Id="rId2" Type="http://schemas.openxmlformats.org/officeDocument/2006/relationships/image" Target="../media/image1800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37.svg"/><Relationship Id="rId10" Type="http://schemas.openxmlformats.org/officeDocument/2006/relationships/image" Target="../media/image138.gif"/><Relationship Id="rId4" Type="http://schemas.openxmlformats.org/officeDocument/2006/relationships/image" Target="../media/image129.svg"/><Relationship Id="rId9" Type="http://schemas.openxmlformats.org/officeDocument/2006/relationships/image" Target="../media/image1670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1.svg"/><Relationship Id="rId3" Type="http://schemas.openxmlformats.org/officeDocument/2006/relationships/image" Target="../media/image137.svg"/><Relationship Id="rId12" Type="http://schemas.openxmlformats.org/officeDocument/2006/relationships/image" Target="../media/image210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40.svg"/><Relationship Id="rId11" Type="http://schemas.openxmlformats.org/officeDocument/2006/relationships/image" Target="../media/image2090.png"/><Relationship Id="rId5" Type="http://schemas.openxmlformats.org/officeDocument/2006/relationships/image" Target="../media/image139.svg"/><Relationship Id="rId15" Type="http://schemas.openxmlformats.org/officeDocument/2006/relationships/image" Target="../media/image2111.png"/><Relationship Id="rId4" Type="http://schemas.openxmlformats.org/officeDocument/2006/relationships/image" Target="../media/image129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45.jpeg"/><Relationship Id="rId5" Type="http://schemas.openxmlformats.org/officeDocument/2006/relationships/image" Target="../media/image144.png"/><Relationship Id="rId4" Type="http://schemas.openxmlformats.org/officeDocument/2006/relationships/image" Target="../media/image179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7" Type="http://schemas.openxmlformats.org/officeDocument/2006/relationships/image" Target="../media/image151.pn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50.jpeg"/><Relationship Id="rId5" Type="http://schemas.openxmlformats.org/officeDocument/2006/relationships/image" Target="../media/image149.png"/><Relationship Id="rId4" Type="http://schemas.openxmlformats.org/officeDocument/2006/relationships/image" Target="../media/image148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55.png"/><Relationship Id="rId4" Type="http://schemas.openxmlformats.org/officeDocument/2006/relationships/image" Target="../media/image154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0.png"/><Relationship Id="rId3" Type="http://schemas.microsoft.com/office/2007/relationships/hdphoto" Target="../media/hdphoto1.wdp"/><Relationship Id="rId7" Type="http://schemas.openxmlformats.org/officeDocument/2006/relationships/image" Target="../media/image159.png"/><Relationship Id="rId12" Type="http://schemas.openxmlformats.org/officeDocument/2006/relationships/image" Target="../media/image163.sv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58.png"/><Relationship Id="rId11" Type="http://schemas.openxmlformats.org/officeDocument/2006/relationships/image" Target="../media/image162.png"/><Relationship Id="rId5" Type="http://schemas.openxmlformats.org/officeDocument/2006/relationships/image" Target="../media/image231.png"/><Relationship Id="rId10" Type="http://schemas.openxmlformats.org/officeDocument/2006/relationships/image" Target="../media/image161.png"/><Relationship Id="rId4" Type="http://schemas.openxmlformats.org/officeDocument/2006/relationships/image" Target="../media/image157.png"/><Relationship Id="rId9" Type="http://schemas.openxmlformats.org/officeDocument/2006/relationships/image" Target="../media/image160.png"/><Relationship Id="rId14" Type="http://schemas.openxmlformats.org/officeDocument/2006/relationships/image" Target="../media/image2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1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30.png"/><Relationship Id="rId3" Type="http://schemas.openxmlformats.org/officeDocument/2006/relationships/image" Target="../media/image167.png"/><Relationship Id="rId7" Type="http://schemas.openxmlformats.org/officeDocument/2006/relationships/image" Target="../media/image2520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514.png"/><Relationship Id="rId5" Type="http://schemas.openxmlformats.org/officeDocument/2006/relationships/image" Target="../media/image2500.png"/><Relationship Id="rId10" Type="http://schemas.openxmlformats.org/officeDocument/2006/relationships/image" Target="../media/image2540.png"/><Relationship Id="rId4" Type="http://schemas.openxmlformats.org/officeDocument/2006/relationships/image" Target="../media/image2490.png"/><Relationship Id="rId9" Type="http://schemas.openxmlformats.org/officeDocument/2006/relationships/image" Target="../media/image24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1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6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6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2.png"/><Relationship Id="rId3" Type="http://schemas.openxmlformats.org/officeDocument/2006/relationships/image" Target="../media/image172.png"/><Relationship Id="rId7" Type="http://schemas.openxmlformats.org/officeDocument/2006/relationships/image" Target="../media/image2600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590.png"/><Relationship Id="rId5" Type="http://schemas.openxmlformats.org/officeDocument/2006/relationships/image" Target="../media/image2580.png"/><Relationship Id="rId4" Type="http://schemas.openxmlformats.org/officeDocument/2006/relationships/image" Target="../media/image257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13" Type="http://schemas.openxmlformats.org/officeDocument/2006/relationships/image" Target="../media/image177.png"/><Relationship Id="rId18" Type="http://schemas.openxmlformats.org/officeDocument/2006/relationships/image" Target="../media/image627.png"/><Relationship Id="rId3" Type="http://schemas.openxmlformats.org/officeDocument/2006/relationships/image" Target="../media/image174.svg"/><Relationship Id="rId12" Type="http://schemas.openxmlformats.org/officeDocument/2006/relationships/image" Target="../media/image2451.png"/><Relationship Id="rId17" Type="http://schemas.openxmlformats.org/officeDocument/2006/relationships/image" Target="../media/image2620.png"/><Relationship Id="rId2" Type="http://schemas.openxmlformats.org/officeDocument/2006/relationships/image" Target="../media/image173.svg"/><Relationship Id="rId16" Type="http://schemas.openxmlformats.org/officeDocument/2006/relationships/image" Target="../media/image2560.png"/><Relationship Id="rId20" Type="http://schemas.openxmlformats.org/officeDocument/2006/relationships/image" Target="../media/image178.svg"/><Relationship Id="rId1" Type="http://schemas.openxmlformats.org/officeDocument/2006/relationships/slideLayout" Target="../slideLayouts/slideLayout25.xml"/><Relationship Id="rId11" Type="http://schemas.openxmlformats.org/officeDocument/2006/relationships/image" Target="../media/image176.png"/><Relationship Id="rId15" Type="http://schemas.openxmlformats.org/officeDocument/2006/relationships/image" Target="../media/image2550.png"/><Relationship Id="rId10" Type="http://schemas.openxmlformats.org/officeDocument/2006/relationships/image" Target="../media/image2430.png"/><Relationship Id="rId19" Type="http://schemas.openxmlformats.org/officeDocument/2006/relationships/image" Target="../media/image2640.png"/><Relationship Id="rId4" Type="http://schemas.openxmlformats.org/officeDocument/2006/relationships/image" Target="../media/image175.svg"/><Relationship Id="rId9" Type="http://schemas.openxmlformats.org/officeDocument/2006/relationships/image" Target="../media/image2421.png"/><Relationship Id="rId14" Type="http://schemas.openxmlformats.org/officeDocument/2006/relationships/image" Target="../media/image248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3" Type="http://schemas.openxmlformats.org/officeDocument/2006/relationships/image" Target="../media/image180.png"/><Relationship Id="rId7" Type="http://schemas.openxmlformats.org/officeDocument/2006/relationships/image" Target="../media/image184.png"/><Relationship Id="rId12" Type="http://schemas.openxmlformats.org/officeDocument/2006/relationships/image" Target="../media/image189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83.png"/><Relationship Id="rId11" Type="http://schemas.openxmlformats.org/officeDocument/2006/relationships/image" Target="../media/image188.png"/><Relationship Id="rId5" Type="http://schemas.openxmlformats.org/officeDocument/2006/relationships/image" Target="../media/image182.png"/><Relationship Id="rId10" Type="http://schemas.openxmlformats.org/officeDocument/2006/relationships/image" Target="../media/image187.png"/><Relationship Id="rId4" Type="http://schemas.openxmlformats.org/officeDocument/2006/relationships/image" Target="../media/image181.svg"/><Relationship Id="rId9" Type="http://schemas.openxmlformats.org/officeDocument/2006/relationships/image" Target="../media/image18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gif"/><Relationship Id="rId3" Type="http://schemas.openxmlformats.org/officeDocument/2006/relationships/image" Target="../media/image191.png"/><Relationship Id="rId7" Type="http://schemas.openxmlformats.org/officeDocument/2006/relationships/image" Target="../media/image138.gif"/><Relationship Id="rId12" Type="http://schemas.openxmlformats.org/officeDocument/2006/relationships/image" Target="../media/image197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3.png"/><Relationship Id="rId11" Type="http://schemas.openxmlformats.org/officeDocument/2006/relationships/image" Target="../media/image133.png"/><Relationship Id="rId5" Type="http://schemas.openxmlformats.org/officeDocument/2006/relationships/image" Target="../media/image192.png"/><Relationship Id="rId10" Type="http://schemas.openxmlformats.org/officeDocument/2006/relationships/image" Target="../media/image196.png"/><Relationship Id="rId4" Type="http://schemas.openxmlformats.org/officeDocument/2006/relationships/image" Target="../media/image92.svg"/><Relationship Id="rId9" Type="http://schemas.openxmlformats.org/officeDocument/2006/relationships/image" Target="../media/image19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3" Type="http://schemas.openxmlformats.org/officeDocument/2006/relationships/image" Target="../media/image191.png"/><Relationship Id="rId7" Type="http://schemas.openxmlformats.org/officeDocument/2006/relationships/image" Target="../media/image133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8.png"/><Relationship Id="rId5" Type="http://schemas.openxmlformats.org/officeDocument/2006/relationships/image" Target="../media/image192.png"/><Relationship Id="rId4" Type="http://schemas.openxmlformats.org/officeDocument/2006/relationships/image" Target="../media/image92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jpeg"/><Relationship Id="rId3" Type="http://schemas.openxmlformats.org/officeDocument/2006/relationships/image" Target="../media/image200.png"/><Relationship Id="rId7" Type="http://schemas.openxmlformats.org/officeDocument/2006/relationships/image" Target="../media/image202.png"/><Relationship Id="rId12" Type="http://schemas.openxmlformats.org/officeDocument/2006/relationships/image" Target="../media/image207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png"/><Relationship Id="rId11" Type="http://schemas.openxmlformats.org/officeDocument/2006/relationships/image" Target="../media/image206.png"/><Relationship Id="rId5" Type="http://schemas.openxmlformats.org/officeDocument/2006/relationships/image" Target="../media/image201.jpeg"/><Relationship Id="rId10" Type="http://schemas.openxmlformats.org/officeDocument/2006/relationships/image" Target="../media/image205.jpeg"/><Relationship Id="rId4" Type="http://schemas.openxmlformats.org/officeDocument/2006/relationships/image" Target="../media/image4.png"/><Relationship Id="rId9" Type="http://schemas.openxmlformats.org/officeDocument/2006/relationships/image" Target="../media/image204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png"/><Relationship Id="rId3" Type="http://schemas.openxmlformats.org/officeDocument/2006/relationships/image" Target="../media/image14.jpeg"/><Relationship Id="rId7" Type="http://schemas.openxmlformats.org/officeDocument/2006/relationships/image" Target="../media/image19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7.jpeg"/><Relationship Id="rId11" Type="http://schemas.openxmlformats.org/officeDocument/2006/relationships/image" Target="../media/image211.png"/><Relationship Id="rId5" Type="http://schemas.openxmlformats.org/officeDocument/2006/relationships/image" Target="../media/image16.jpeg"/><Relationship Id="rId10" Type="http://schemas.openxmlformats.org/officeDocument/2006/relationships/image" Target="../media/image210.png"/><Relationship Id="rId4" Type="http://schemas.openxmlformats.org/officeDocument/2006/relationships/image" Target="../media/image15.jpeg"/><Relationship Id="rId9" Type="http://schemas.openxmlformats.org/officeDocument/2006/relationships/image" Target="../media/image20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3" Type="http://schemas.openxmlformats.org/officeDocument/2006/relationships/image" Target="../media/image213.png"/><Relationship Id="rId7" Type="http://schemas.openxmlformats.org/officeDocument/2006/relationships/image" Target="../media/image222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16.png"/><Relationship Id="rId5" Type="http://schemas.openxmlformats.org/officeDocument/2006/relationships/image" Target="../media/image215.png"/><Relationship Id="rId4" Type="http://schemas.openxmlformats.org/officeDocument/2006/relationships/image" Target="../media/image214.png"/><Relationship Id="rId9" Type="http://schemas.openxmlformats.org/officeDocument/2006/relationships/image" Target="../media/image21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png"/><Relationship Id="rId3" Type="http://schemas.openxmlformats.org/officeDocument/2006/relationships/image" Target="../media/image205.jpeg"/><Relationship Id="rId7" Type="http://schemas.openxmlformats.org/officeDocument/2006/relationships/image" Target="../media/image221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20.png"/><Relationship Id="rId5" Type="http://schemas.openxmlformats.org/officeDocument/2006/relationships/image" Target="../media/image219.png"/><Relationship Id="rId10" Type="http://schemas.openxmlformats.org/officeDocument/2006/relationships/image" Target="../media/image92.svg"/><Relationship Id="rId4" Type="http://schemas.openxmlformats.org/officeDocument/2006/relationships/image" Target="../media/image198.png"/><Relationship Id="rId9" Type="http://schemas.openxmlformats.org/officeDocument/2006/relationships/image" Target="../media/image22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png"/><Relationship Id="rId3" Type="http://schemas.openxmlformats.org/officeDocument/2006/relationships/image" Target="../media/image205.jpeg"/><Relationship Id="rId7" Type="http://schemas.openxmlformats.org/officeDocument/2006/relationships/image" Target="../media/image221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20.png"/><Relationship Id="rId5" Type="http://schemas.openxmlformats.org/officeDocument/2006/relationships/image" Target="../media/image219.png"/><Relationship Id="rId4" Type="http://schemas.openxmlformats.org/officeDocument/2006/relationships/image" Target="../media/image198.png"/><Relationship Id="rId9" Type="http://schemas.openxmlformats.org/officeDocument/2006/relationships/image" Target="../media/image22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png"/><Relationship Id="rId3" Type="http://schemas.openxmlformats.org/officeDocument/2006/relationships/image" Target="../media/image217.png"/><Relationship Id="rId7" Type="http://schemas.openxmlformats.org/officeDocument/2006/relationships/image" Target="../media/image2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19.png"/><Relationship Id="rId5" Type="http://schemas.openxmlformats.org/officeDocument/2006/relationships/image" Target="../media/image198.png"/><Relationship Id="rId10" Type="http://schemas.openxmlformats.org/officeDocument/2006/relationships/image" Target="../media/image226.png"/><Relationship Id="rId4" Type="http://schemas.openxmlformats.org/officeDocument/2006/relationships/image" Target="../media/image205.jpeg"/><Relationship Id="rId9" Type="http://schemas.openxmlformats.org/officeDocument/2006/relationships/image" Target="../media/image22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3" Type="http://schemas.openxmlformats.org/officeDocument/2006/relationships/image" Target="../media/image198.png"/><Relationship Id="rId7" Type="http://schemas.openxmlformats.org/officeDocument/2006/relationships/image" Target="../media/image221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24.png"/><Relationship Id="rId5" Type="http://schemas.openxmlformats.org/officeDocument/2006/relationships/image" Target="../media/image205.jpeg"/><Relationship Id="rId4" Type="http://schemas.openxmlformats.org/officeDocument/2006/relationships/image" Target="../media/image21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13" Type="http://schemas.openxmlformats.org/officeDocument/2006/relationships/image" Target="../media/image92.svg"/><Relationship Id="rId3" Type="http://schemas.openxmlformats.org/officeDocument/2006/relationships/image" Target="../media/image220.png"/><Relationship Id="rId7" Type="http://schemas.openxmlformats.org/officeDocument/2006/relationships/image" Target="../media/image224.png"/><Relationship Id="rId12" Type="http://schemas.openxmlformats.org/officeDocument/2006/relationships/image" Target="../media/image2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8.png"/><Relationship Id="rId11" Type="http://schemas.openxmlformats.org/officeDocument/2006/relationships/image" Target="../media/image229.png"/><Relationship Id="rId5" Type="http://schemas.openxmlformats.org/officeDocument/2006/relationships/image" Target="../media/image205.jpeg"/><Relationship Id="rId10" Type="http://schemas.openxmlformats.org/officeDocument/2006/relationships/image" Target="../media/image228.png"/><Relationship Id="rId4" Type="http://schemas.openxmlformats.org/officeDocument/2006/relationships/image" Target="../media/image217.png"/><Relationship Id="rId9" Type="http://schemas.openxmlformats.org/officeDocument/2006/relationships/image" Target="../media/image22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jpeg"/><Relationship Id="rId3" Type="http://schemas.openxmlformats.org/officeDocument/2006/relationships/image" Target="../media/image200.png"/><Relationship Id="rId7" Type="http://schemas.openxmlformats.org/officeDocument/2006/relationships/image" Target="../media/image202.png"/><Relationship Id="rId12" Type="http://schemas.openxmlformats.org/officeDocument/2006/relationships/image" Target="../media/image207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png"/><Relationship Id="rId11" Type="http://schemas.openxmlformats.org/officeDocument/2006/relationships/image" Target="../media/image206.png"/><Relationship Id="rId5" Type="http://schemas.openxmlformats.org/officeDocument/2006/relationships/image" Target="../media/image201.jpeg"/><Relationship Id="rId10" Type="http://schemas.openxmlformats.org/officeDocument/2006/relationships/image" Target="../media/image205.jpeg"/><Relationship Id="rId4" Type="http://schemas.openxmlformats.org/officeDocument/2006/relationships/image" Target="../media/image4.png"/><Relationship Id="rId9" Type="http://schemas.openxmlformats.org/officeDocument/2006/relationships/image" Target="../media/image204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customXml" Target="../ink/ink19.xml"/><Relationship Id="rId7" Type="http://schemas.openxmlformats.org/officeDocument/2006/relationships/image" Target="../media/image114.png"/><Relationship Id="rId12" Type="http://schemas.openxmlformats.org/officeDocument/2006/relationships/image" Target="../media/image230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2.png"/><Relationship Id="rId11" Type="http://schemas.openxmlformats.org/officeDocument/2006/relationships/image" Target="../media/image235.png"/><Relationship Id="rId5" Type="http://schemas.openxmlformats.org/officeDocument/2006/relationships/image" Target="../media/image230.png"/><Relationship Id="rId10" Type="http://schemas.openxmlformats.org/officeDocument/2006/relationships/image" Target="../media/image234.png"/><Relationship Id="rId4" Type="http://schemas.openxmlformats.org/officeDocument/2006/relationships/image" Target="../media/image2240.png"/><Relationship Id="rId9" Type="http://schemas.openxmlformats.org/officeDocument/2006/relationships/image" Target="../media/image23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customXml" Target="../ink/ink20.xml"/><Relationship Id="rId7" Type="http://schemas.openxmlformats.org/officeDocument/2006/relationships/image" Target="../media/image114.png"/><Relationship Id="rId12" Type="http://schemas.openxmlformats.org/officeDocument/2006/relationships/image" Target="../media/image2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2.png"/><Relationship Id="rId11" Type="http://schemas.openxmlformats.org/officeDocument/2006/relationships/image" Target="../media/image235.png"/><Relationship Id="rId5" Type="http://schemas.openxmlformats.org/officeDocument/2006/relationships/image" Target="../media/image230.png"/><Relationship Id="rId10" Type="http://schemas.openxmlformats.org/officeDocument/2006/relationships/image" Target="../media/image234.png"/><Relationship Id="rId4" Type="http://schemas.openxmlformats.org/officeDocument/2006/relationships/image" Target="../media/image2240.png"/><Relationship Id="rId9" Type="http://schemas.openxmlformats.org/officeDocument/2006/relationships/image" Target="../media/image23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38.png"/><Relationship Id="rId3" Type="http://schemas.openxmlformats.org/officeDocument/2006/relationships/customXml" Target="../ink/ink21.xml"/><Relationship Id="rId7" Type="http://schemas.openxmlformats.org/officeDocument/2006/relationships/image" Target="../media/image114.png"/><Relationship Id="rId12" Type="http://schemas.openxmlformats.org/officeDocument/2006/relationships/image" Target="../media/image2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2.png"/><Relationship Id="rId11" Type="http://schemas.openxmlformats.org/officeDocument/2006/relationships/image" Target="../media/image235.png"/><Relationship Id="rId5" Type="http://schemas.openxmlformats.org/officeDocument/2006/relationships/image" Target="../media/image230.png"/><Relationship Id="rId10" Type="http://schemas.openxmlformats.org/officeDocument/2006/relationships/image" Target="../media/image234.png"/><Relationship Id="rId4" Type="http://schemas.openxmlformats.org/officeDocument/2006/relationships/image" Target="../media/image2240.png"/><Relationship Id="rId9" Type="http://schemas.openxmlformats.org/officeDocument/2006/relationships/image" Target="../media/image233.png"/><Relationship Id="rId14" Type="http://schemas.openxmlformats.org/officeDocument/2006/relationships/image" Target="../media/image23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45.png"/><Relationship Id="rId3" Type="http://schemas.openxmlformats.org/officeDocument/2006/relationships/customXml" Target="../ink/ink22.xml"/><Relationship Id="rId7" Type="http://schemas.openxmlformats.org/officeDocument/2006/relationships/image" Target="../media/image114.png"/><Relationship Id="rId12" Type="http://schemas.openxmlformats.org/officeDocument/2006/relationships/image" Target="../media/image24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2.png"/><Relationship Id="rId11" Type="http://schemas.openxmlformats.org/officeDocument/2006/relationships/image" Target="../media/image243.png"/><Relationship Id="rId5" Type="http://schemas.openxmlformats.org/officeDocument/2006/relationships/image" Target="../media/image242.png"/><Relationship Id="rId10" Type="http://schemas.openxmlformats.org/officeDocument/2006/relationships/image" Target="../media/image234.png"/><Relationship Id="rId4" Type="http://schemas.openxmlformats.org/officeDocument/2006/relationships/image" Target="../media/image2240.png"/><Relationship Id="rId9" Type="http://schemas.openxmlformats.org/officeDocument/2006/relationships/image" Target="../media/image23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3" Type="http://schemas.openxmlformats.org/officeDocument/2006/relationships/customXml" Target="../ink/ink23.xml"/><Relationship Id="rId7" Type="http://schemas.openxmlformats.org/officeDocument/2006/relationships/image" Target="../media/image4.png"/><Relationship Id="rId12" Type="http://schemas.openxmlformats.org/officeDocument/2006/relationships/image" Target="../media/image20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6.png"/><Relationship Id="rId11" Type="http://schemas.openxmlformats.org/officeDocument/2006/relationships/image" Target="../media/image199.png"/><Relationship Id="rId5" Type="http://schemas.openxmlformats.org/officeDocument/2006/relationships/image" Target="../media/image234.png"/><Relationship Id="rId10" Type="http://schemas.openxmlformats.org/officeDocument/2006/relationships/image" Target="../media/image2452.png"/><Relationship Id="rId4" Type="http://schemas.openxmlformats.org/officeDocument/2006/relationships/image" Target="../media/image2240.png"/><Relationship Id="rId9" Type="http://schemas.openxmlformats.org/officeDocument/2006/relationships/image" Target="../media/image24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.jpeg"/><Relationship Id="rId13" Type="http://schemas.openxmlformats.org/officeDocument/2006/relationships/image" Target="../media/image109.png"/><Relationship Id="rId18" Type="http://schemas.openxmlformats.org/officeDocument/2006/relationships/image" Target="../media/image260.jpeg"/><Relationship Id="rId26" Type="http://schemas.openxmlformats.org/officeDocument/2006/relationships/image" Target="../media/image267.jpeg"/><Relationship Id="rId3" Type="http://schemas.openxmlformats.org/officeDocument/2006/relationships/image" Target="../media/image250.png"/><Relationship Id="rId21" Type="http://schemas.openxmlformats.org/officeDocument/2006/relationships/image" Target="../media/image262.jpeg"/><Relationship Id="rId7" Type="http://schemas.openxmlformats.org/officeDocument/2006/relationships/image" Target="../media/image254.jpeg"/><Relationship Id="rId12" Type="http://schemas.openxmlformats.org/officeDocument/2006/relationships/image" Target="../media/image18.tif"/><Relationship Id="rId17" Type="http://schemas.openxmlformats.org/officeDocument/2006/relationships/image" Target="../media/image259.png"/><Relationship Id="rId25" Type="http://schemas.openxmlformats.org/officeDocument/2006/relationships/image" Target="../media/image266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58.png"/><Relationship Id="rId20" Type="http://schemas.openxmlformats.org/officeDocument/2006/relationships/image" Target="../media/image261.png"/><Relationship Id="rId29" Type="http://schemas.openxmlformats.org/officeDocument/2006/relationships/image" Target="../media/image27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3.png"/><Relationship Id="rId11" Type="http://schemas.openxmlformats.org/officeDocument/2006/relationships/image" Target="../media/image13.jpeg"/><Relationship Id="rId24" Type="http://schemas.openxmlformats.org/officeDocument/2006/relationships/image" Target="../media/image265.png"/><Relationship Id="rId5" Type="http://schemas.openxmlformats.org/officeDocument/2006/relationships/image" Target="../media/image252.png"/><Relationship Id="rId15" Type="http://schemas.openxmlformats.org/officeDocument/2006/relationships/image" Target="../media/image257.jpeg"/><Relationship Id="rId23" Type="http://schemas.openxmlformats.org/officeDocument/2006/relationships/image" Target="../media/image264.png"/><Relationship Id="rId28" Type="http://schemas.openxmlformats.org/officeDocument/2006/relationships/image" Target="../media/image269.jpeg"/><Relationship Id="rId10" Type="http://schemas.openxmlformats.org/officeDocument/2006/relationships/image" Target="../media/image110.tif"/><Relationship Id="rId19" Type="http://schemas.openxmlformats.org/officeDocument/2006/relationships/image" Target="../media/image12.jpeg"/><Relationship Id="rId4" Type="http://schemas.openxmlformats.org/officeDocument/2006/relationships/image" Target="../media/image251.png"/><Relationship Id="rId9" Type="http://schemas.openxmlformats.org/officeDocument/2006/relationships/image" Target="../media/image233.png"/><Relationship Id="rId14" Type="http://schemas.openxmlformats.org/officeDocument/2006/relationships/image" Target="../media/image256.png"/><Relationship Id="rId22" Type="http://schemas.openxmlformats.org/officeDocument/2006/relationships/image" Target="../media/image263.png"/><Relationship Id="rId27" Type="http://schemas.openxmlformats.org/officeDocument/2006/relationships/image" Target="../media/image268.png"/><Relationship Id="rId30" Type="http://schemas.openxmlformats.org/officeDocument/2006/relationships/image" Target="../media/image27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3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gif"/><Relationship Id="rId13" Type="http://schemas.openxmlformats.org/officeDocument/2006/relationships/image" Target="../media/image2851.png"/><Relationship Id="rId3" Type="http://schemas.openxmlformats.org/officeDocument/2006/relationships/image" Target="../media/image275.jpeg"/><Relationship Id="rId7" Type="http://schemas.openxmlformats.org/officeDocument/2006/relationships/image" Target="../media/image138.gif"/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77.svg"/><Relationship Id="rId11" Type="http://schemas.openxmlformats.org/officeDocument/2006/relationships/image" Target="../media/image2130.png"/><Relationship Id="rId5" Type="http://schemas.openxmlformats.org/officeDocument/2006/relationships/image" Target="../media/image2080.png"/><Relationship Id="rId10" Type="http://schemas.openxmlformats.org/officeDocument/2006/relationships/image" Target="../media/image196.png"/><Relationship Id="rId4" Type="http://schemas.openxmlformats.org/officeDocument/2006/relationships/image" Target="../media/image276.png"/><Relationship Id="rId9" Type="http://schemas.openxmlformats.org/officeDocument/2006/relationships/image" Target="../media/image195.png"/><Relationship Id="rId14" Type="http://schemas.openxmlformats.org/officeDocument/2006/relationships/image" Target="../media/image286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80.png"/><Relationship Id="rId4" Type="http://schemas.openxmlformats.org/officeDocument/2006/relationships/image" Target="../media/image27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7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2.png"/><Relationship Id="rId5" Type="http://schemas.openxmlformats.org/officeDocument/2006/relationships/image" Target="../media/image92.svg"/><Relationship Id="rId4" Type="http://schemas.openxmlformats.org/officeDocument/2006/relationships/image" Target="../media/image191.png"/></Relationships>
</file>

<file path=ppt/slides/_rels/slide65.xml.rels><?xml version="1.0" encoding="UTF-8" standalone="yes"?>
<Relationships xmlns="http://schemas.openxmlformats.org/package/2006/relationships"><Relationship Id="rId21" Type="http://schemas.openxmlformats.org/officeDocument/2006/relationships/image" Target="../media/image511.png"/><Relationship Id="rId42" Type="http://schemas.openxmlformats.org/officeDocument/2006/relationships/customXml" Target="../ink/ink30.xml"/><Relationship Id="rId47" Type="http://schemas.openxmlformats.org/officeDocument/2006/relationships/image" Target="../media/image1110.png"/><Relationship Id="rId63" Type="http://schemas.openxmlformats.org/officeDocument/2006/relationships/image" Target="../media/image1192.png"/><Relationship Id="rId68" Type="http://schemas.openxmlformats.org/officeDocument/2006/relationships/customXml" Target="../ink/ink43.xml"/><Relationship Id="rId84" Type="http://schemas.openxmlformats.org/officeDocument/2006/relationships/customXml" Target="../ink/ink51.xml"/><Relationship Id="rId16" Type="http://schemas.openxmlformats.org/officeDocument/2006/relationships/image" Target="../media/image1351.png"/><Relationship Id="rId24" Type="http://schemas.openxmlformats.org/officeDocument/2006/relationships/image" Target="../media/image284.svg"/><Relationship Id="rId32" Type="http://schemas.openxmlformats.org/officeDocument/2006/relationships/customXml" Target="../ink/ink25.xml"/><Relationship Id="rId37" Type="http://schemas.openxmlformats.org/officeDocument/2006/relationships/image" Target="../media/image10601.png"/><Relationship Id="rId40" Type="http://schemas.openxmlformats.org/officeDocument/2006/relationships/customXml" Target="../ink/ink29.xml"/><Relationship Id="rId45" Type="http://schemas.openxmlformats.org/officeDocument/2006/relationships/image" Target="../media/image1103.png"/><Relationship Id="rId53" Type="http://schemas.openxmlformats.org/officeDocument/2006/relationships/image" Target="../media/image1143.png"/><Relationship Id="rId58" Type="http://schemas.openxmlformats.org/officeDocument/2006/relationships/customXml" Target="../ink/ink38.xml"/><Relationship Id="rId66" Type="http://schemas.openxmlformats.org/officeDocument/2006/relationships/customXml" Target="../ink/ink42.xml"/><Relationship Id="rId74" Type="http://schemas.openxmlformats.org/officeDocument/2006/relationships/customXml" Target="../ink/ink46.xml"/><Relationship Id="rId79" Type="http://schemas.openxmlformats.org/officeDocument/2006/relationships/image" Target="../media/image1271.png"/><Relationship Id="rId5" Type="http://schemas.openxmlformats.org/officeDocument/2006/relationships/image" Target="../media/image45.svg"/><Relationship Id="rId61" Type="http://schemas.openxmlformats.org/officeDocument/2006/relationships/image" Target="../media/image1182.png"/><Relationship Id="rId82" Type="http://schemas.openxmlformats.org/officeDocument/2006/relationships/customXml" Target="../ink/ink50.xml"/><Relationship Id="rId19" Type="http://schemas.openxmlformats.org/officeDocument/2006/relationships/image" Target="../media/image282.png"/><Relationship Id="rId14" Type="http://schemas.openxmlformats.org/officeDocument/2006/relationships/image" Target="../media/image1330.png"/><Relationship Id="rId22" Type="http://schemas.openxmlformats.org/officeDocument/2006/relationships/image" Target="../media/image512.png"/><Relationship Id="rId27" Type="http://schemas.openxmlformats.org/officeDocument/2006/relationships/image" Target="../media/image9600.png"/><Relationship Id="rId30" Type="http://schemas.openxmlformats.org/officeDocument/2006/relationships/customXml" Target="../ink/ink24.xml"/><Relationship Id="rId35" Type="http://schemas.openxmlformats.org/officeDocument/2006/relationships/image" Target="../media/image10511.png"/><Relationship Id="rId43" Type="http://schemas.openxmlformats.org/officeDocument/2006/relationships/image" Target="../media/image1093.png"/><Relationship Id="rId48" Type="http://schemas.openxmlformats.org/officeDocument/2006/relationships/customXml" Target="../ink/ink33.xml"/><Relationship Id="rId56" Type="http://schemas.openxmlformats.org/officeDocument/2006/relationships/customXml" Target="../ink/ink37.xml"/><Relationship Id="rId64" Type="http://schemas.openxmlformats.org/officeDocument/2006/relationships/customXml" Target="../ink/ink41.xml"/><Relationship Id="rId69" Type="http://schemas.openxmlformats.org/officeDocument/2006/relationships/image" Target="../media/image1222.png"/><Relationship Id="rId77" Type="http://schemas.openxmlformats.org/officeDocument/2006/relationships/image" Target="../media/image1260.png"/><Relationship Id="rId51" Type="http://schemas.openxmlformats.org/officeDocument/2006/relationships/image" Target="../media/image1132.png"/><Relationship Id="rId72" Type="http://schemas.openxmlformats.org/officeDocument/2006/relationships/customXml" Target="../ink/ink45.xml"/><Relationship Id="rId80" Type="http://schemas.openxmlformats.org/officeDocument/2006/relationships/customXml" Target="../ink/ink49.xml"/><Relationship Id="rId85" Type="http://schemas.openxmlformats.org/officeDocument/2006/relationships/image" Target="../media/image1301.png"/><Relationship Id="rId3" Type="http://schemas.openxmlformats.org/officeDocument/2006/relationships/image" Target="../media/image43.svg"/><Relationship Id="rId12" Type="http://schemas.openxmlformats.org/officeDocument/2006/relationships/image" Target="../media/image1320.png"/><Relationship Id="rId17" Type="http://schemas.openxmlformats.org/officeDocument/2006/relationships/image" Target="../media/image1361.png"/><Relationship Id="rId33" Type="http://schemas.openxmlformats.org/officeDocument/2006/relationships/image" Target="../media/image10421.png"/><Relationship Id="rId38" Type="http://schemas.openxmlformats.org/officeDocument/2006/relationships/customXml" Target="../ink/ink28.xml"/><Relationship Id="rId46" Type="http://schemas.openxmlformats.org/officeDocument/2006/relationships/customXml" Target="../ink/ink32.xml"/><Relationship Id="rId59" Type="http://schemas.openxmlformats.org/officeDocument/2006/relationships/image" Target="../media/image1172.png"/><Relationship Id="rId67" Type="http://schemas.openxmlformats.org/officeDocument/2006/relationships/image" Target="../media/image1214.png"/><Relationship Id="rId20" Type="http://schemas.openxmlformats.org/officeDocument/2006/relationships/image" Target="../media/image509.png"/><Relationship Id="rId41" Type="http://schemas.openxmlformats.org/officeDocument/2006/relationships/image" Target="../media/image10801.png"/><Relationship Id="rId54" Type="http://schemas.openxmlformats.org/officeDocument/2006/relationships/customXml" Target="../ink/ink36.xml"/><Relationship Id="rId62" Type="http://schemas.openxmlformats.org/officeDocument/2006/relationships/customXml" Target="../ink/ink40.xml"/><Relationship Id="rId70" Type="http://schemas.openxmlformats.org/officeDocument/2006/relationships/customXml" Target="../ink/ink44.xml"/><Relationship Id="rId75" Type="http://schemas.openxmlformats.org/officeDocument/2006/relationships/image" Target="../media/image1251.png"/><Relationship Id="rId83" Type="http://schemas.openxmlformats.org/officeDocument/2006/relationships/image" Target="../media/image129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4.svg"/><Relationship Id="rId15" Type="http://schemas.openxmlformats.org/officeDocument/2006/relationships/image" Target="../media/image1340.png"/><Relationship Id="rId23" Type="http://schemas.openxmlformats.org/officeDocument/2006/relationships/image" Target="../media/image283.svg"/><Relationship Id="rId28" Type="http://schemas.openxmlformats.org/officeDocument/2006/relationships/image" Target="../media/image513.png"/><Relationship Id="rId36" Type="http://schemas.openxmlformats.org/officeDocument/2006/relationships/customXml" Target="../ink/ink27.xml"/><Relationship Id="rId49" Type="http://schemas.openxmlformats.org/officeDocument/2006/relationships/image" Target="../media/image1122.png"/><Relationship Id="rId57" Type="http://schemas.openxmlformats.org/officeDocument/2006/relationships/image" Target="../media/image1163.png"/><Relationship Id="rId31" Type="http://schemas.openxmlformats.org/officeDocument/2006/relationships/image" Target="../media/image10301.png"/><Relationship Id="rId44" Type="http://schemas.openxmlformats.org/officeDocument/2006/relationships/customXml" Target="../ink/ink31.xml"/><Relationship Id="rId52" Type="http://schemas.openxmlformats.org/officeDocument/2006/relationships/customXml" Target="../ink/ink35.xml"/><Relationship Id="rId60" Type="http://schemas.openxmlformats.org/officeDocument/2006/relationships/customXml" Target="../ink/ink39.xml"/><Relationship Id="rId65" Type="http://schemas.openxmlformats.org/officeDocument/2006/relationships/image" Target="../media/image1201.png"/><Relationship Id="rId73" Type="http://schemas.openxmlformats.org/officeDocument/2006/relationships/image" Target="../media/image1242.png"/><Relationship Id="rId78" Type="http://schemas.openxmlformats.org/officeDocument/2006/relationships/customXml" Target="../ink/ink48.xml"/><Relationship Id="rId81" Type="http://schemas.openxmlformats.org/officeDocument/2006/relationships/image" Target="../media/image1281.png"/><Relationship Id="rId4" Type="http://schemas.openxmlformats.org/officeDocument/2006/relationships/image" Target="../media/image44.svg"/><Relationship Id="rId13" Type="http://schemas.openxmlformats.org/officeDocument/2006/relationships/image" Target="../media/image107.png"/><Relationship Id="rId18" Type="http://schemas.openxmlformats.org/officeDocument/2006/relationships/image" Target="../media/image1372.png"/><Relationship Id="rId39" Type="http://schemas.openxmlformats.org/officeDocument/2006/relationships/image" Target="../media/image10701.png"/><Relationship Id="rId34" Type="http://schemas.openxmlformats.org/officeDocument/2006/relationships/customXml" Target="../ink/ink26.xml"/><Relationship Id="rId50" Type="http://schemas.openxmlformats.org/officeDocument/2006/relationships/customXml" Target="../ink/ink34.xml"/><Relationship Id="rId55" Type="http://schemas.openxmlformats.org/officeDocument/2006/relationships/image" Target="../media/image1152.png"/><Relationship Id="rId76" Type="http://schemas.openxmlformats.org/officeDocument/2006/relationships/customXml" Target="../ink/ink47.xml"/><Relationship Id="rId71" Type="http://schemas.openxmlformats.org/officeDocument/2006/relationships/image" Target="../media/image1231.png"/><Relationship Id="rId2" Type="http://schemas.openxmlformats.org/officeDocument/2006/relationships/image" Target="../media/image42.svg"/><Relationship Id="rId29" Type="http://schemas.openxmlformats.org/officeDocument/2006/relationships/image" Target="../media/image10200.png"/></Relationships>
</file>

<file path=ppt/slides/_rels/slide6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11.png"/><Relationship Id="rId7" Type="http://schemas.openxmlformats.org/officeDocument/2006/relationships/image" Target="../media/image142.png"/><Relationship Id="rId12" Type="http://schemas.openxmlformats.org/officeDocument/2006/relationships/image" Target="../media/image1100.png"/><Relationship Id="rId2" Type="http://schemas.openxmlformats.org/officeDocument/2006/relationships/image" Target="../media/image285.sv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40.png"/><Relationship Id="rId5" Type="http://schemas.openxmlformats.org/officeDocument/2006/relationships/image" Target="../media/image551.png"/><Relationship Id="rId10" Type="http://schemas.openxmlformats.org/officeDocument/2006/relationships/image" Target="../media/image1980.png"/><Relationship Id="rId4" Type="http://schemas.openxmlformats.org/officeDocument/2006/relationships/image" Target="../media/image549.png"/><Relationship Id="rId14" Type="http://schemas.openxmlformats.org/officeDocument/2006/relationships/image" Target="../media/image286.svg"/></Relationships>
</file>

<file path=ppt/slides/_rels/slide6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1600.png"/><Relationship Id="rId3" Type="http://schemas.openxmlformats.org/officeDocument/2006/relationships/image" Target="../media/image42.svg"/><Relationship Id="rId21" Type="http://schemas.openxmlformats.org/officeDocument/2006/relationships/image" Target="../media/image1350.png"/><Relationship Id="rId7" Type="http://schemas.openxmlformats.org/officeDocument/2006/relationships/image" Target="../media/image94.svg"/><Relationship Id="rId17" Type="http://schemas.openxmlformats.org/officeDocument/2006/relationships/image" Target="../media/image11500.png"/><Relationship Id="rId25" Type="http://schemas.openxmlformats.org/officeDocument/2006/relationships/image" Target="../media/image141.svg"/><Relationship Id="rId2" Type="http://schemas.openxmlformats.org/officeDocument/2006/relationships/notesSlide" Target="../notesSlides/notesSlide17.xml"/><Relationship Id="rId29" Type="http://schemas.openxmlformats.org/officeDocument/2006/relationships/image" Target="../media/image28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5.svg"/><Relationship Id="rId24" Type="http://schemas.openxmlformats.org/officeDocument/2006/relationships/image" Target="../media/image96.svg"/><Relationship Id="rId5" Type="http://schemas.openxmlformats.org/officeDocument/2006/relationships/image" Target="../media/image44.svg"/><Relationship Id="rId23" Type="http://schemas.openxmlformats.org/officeDocument/2006/relationships/image" Target="../media/image1371.png"/><Relationship Id="rId28" Type="http://schemas.openxmlformats.org/officeDocument/2006/relationships/image" Target="../media/image1420.png"/><Relationship Id="rId19" Type="http://schemas.openxmlformats.org/officeDocument/2006/relationships/image" Target="../media/image95.svg"/><Relationship Id="rId4" Type="http://schemas.openxmlformats.org/officeDocument/2006/relationships/image" Target="../media/image43.svg"/><Relationship Id="rId22" Type="http://schemas.openxmlformats.org/officeDocument/2006/relationships/image" Target="../media/image1360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18" Type="http://schemas.openxmlformats.org/officeDocument/2006/relationships/image" Target="../media/image97.svg"/><Relationship Id="rId26" Type="http://schemas.openxmlformats.org/officeDocument/2006/relationships/image" Target="../media/image103.svg"/><Relationship Id="rId3" Type="http://schemas.openxmlformats.org/officeDocument/2006/relationships/image" Target="../media/image43.svg"/><Relationship Id="rId21" Type="http://schemas.openxmlformats.org/officeDocument/2006/relationships/image" Target="../media/image98.svg"/><Relationship Id="rId7" Type="http://schemas.openxmlformats.org/officeDocument/2006/relationships/image" Target="../media/image95.svg"/><Relationship Id="rId17" Type="http://schemas.openxmlformats.org/officeDocument/2006/relationships/image" Target="../media/image20100.png"/><Relationship Id="rId25" Type="http://schemas.openxmlformats.org/officeDocument/2006/relationships/image" Target="../media/image102.svg"/><Relationship Id="rId2" Type="http://schemas.openxmlformats.org/officeDocument/2006/relationships/image" Target="../media/image42.svg"/><Relationship Id="rId16" Type="http://schemas.openxmlformats.org/officeDocument/2006/relationships/image" Target="../media/image2000.png"/><Relationship Id="rId20" Type="http://schemas.openxmlformats.org/officeDocument/2006/relationships/image" Target="../media/image2040.png"/><Relationship Id="rId29" Type="http://schemas.openxmlformats.org/officeDocument/2006/relationships/image" Target="../media/image106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4.svg"/><Relationship Id="rId24" Type="http://schemas.openxmlformats.org/officeDocument/2006/relationships/image" Target="../media/image101.svg"/><Relationship Id="rId5" Type="http://schemas.openxmlformats.org/officeDocument/2006/relationships/image" Target="../media/image45.svg"/><Relationship Id="rId23" Type="http://schemas.openxmlformats.org/officeDocument/2006/relationships/image" Target="../media/image100.svg"/><Relationship Id="rId28" Type="http://schemas.openxmlformats.org/officeDocument/2006/relationships/image" Target="../media/image105.svg"/><Relationship Id="rId4" Type="http://schemas.openxmlformats.org/officeDocument/2006/relationships/image" Target="../media/image44.svg"/><Relationship Id="rId22" Type="http://schemas.openxmlformats.org/officeDocument/2006/relationships/image" Target="../media/image99.svg"/><Relationship Id="rId27" Type="http://schemas.openxmlformats.org/officeDocument/2006/relationships/image" Target="../media/image104.svg"/><Relationship Id="rId30" Type="http://schemas.openxmlformats.org/officeDocument/2006/relationships/image" Target="../media/image10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34.png"/><Relationship Id="rId3" Type="http://schemas.openxmlformats.org/officeDocument/2006/relationships/customXml" Target="../ink/ink52.xml"/><Relationship Id="rId7" Type="http://schemas.openxmlformats.org/officeDocument/2006/relationships/image" Target="../media/image114.png"/><Relationship Id="rId12" Type="http://schemas.openxmlformats.org/officeDocument/2006/relationships/image" Target="../media/image2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2.png"/><Relationship Id="rId11" Type="http://schemas.openxmlformats.org/officeDocument/2006/relationships/image" Target="../media/image2720.png"/><Relationship Id="rId5" Type="http://schemas.openxmlformats.org/officeDocument/2006/relationships/image" Target="../media/image230.png"/><Relationship Id="rId10" Type="http://schemas.openxmlformats.org/officeDocument/2006/relationships/image" Target="../media/image235.png"/><Relationship Id="rId4" Type="http://schemas.openxmlformats.org/officeDocument/2006/relationships/image" Target="../media/image2240.png"/><Relationship Id="rId9" Type="http://schemas.openxmlformats.org/officeDocument/2006/relationships/image" Target="../media/image233.png"/><Relationship Id="rId14" Type="http://schemas.openxmlformats.org/officeDocument/2006/relationships/image" Target="../media/image288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89.png"/><Relationship Id="rId7" Type="http://schemas.openxmlformats.org/officeDocument/2006/relationships/image" Target="../media/image29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1.png"/><Relationship Id="rId11" Type="http://schemas.openxmlformats.org/officeDocument/2006/relationships/image" Target="../media/image285.png"/><Relationship Id="rId5" Type="http://schemas.openxmlformats.org/officeDocument/2006/relationships/image" Target="../media/image283.png"/><Relationship Id="rId10" Type="http://schemas.openxmlformats.org/officeDocument/2006/relationships/image" Target="../media/image248.png"/><Relationship Id="rId4" Type="http://schemas.openxmlformats.org/officeDocument/2006/relationships/image" Target="../media/image290.png"/><Relationship Id="rId9" Type="http://schemas.openxmlformats.org/officeDocument/2006/relationships/image" Target="../media/image24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tif"/><Relationship Id="rId3" Type="http://schemas.openxmlformats.org/officeDocument/2006/relationships/image" Target="../media/image10.pn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112.png"/><Relationship Id="rId11" Type="http://schemas.openxmlformats.org/officeDocument/2006/relationships/image" Target="../media/image16.jpeg"/><Relationship Id="rId5" Type="http://schemas.openxmlformats.org/officeDocument/2006/relationships/customXml" Target="../ink/ink53.xml"/><Relationship Id="rId15" Type="http://schemas.openxmlformats.org/officeDocument/2006/relationships/image" Target="../media/image208.png"/><Relationship Id="rId10" Type="http://schemas.openxmlformats.org/officeDocument/2006/relationships/image" Target="../media/image15.jpeg"/><Relationship Id="rId4" Type="http://schemas.openxmlformats.org/officeDocument/2006/relationships/image" Target="../media/image11.png"/><Relationship Id="rId9" Type="http://schemas.openxmlformats.org/officeDocument/2006/relationships/image" Target="../media/image14.jpeg"/><Relationship Id="rId14" Type="http://schemas.openxmlformats.org/officeDocument/2006/relationships/image" Target="../media/image19.png"/></Relationships>
</file>

<file path=ppt/slides/_rels/slide7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9020.png"/><Relationship Id="rId42" Type="http://schemas.openxmlformats.org/officeDocument/2006/relationships/customXml" Target="../ink/ink60.xml"/><Relationship Id="rId47" Type="http://schemas.openxmlformats.org/officeDocument/2006/relationships/image" Target="../media/image1113.png"/><Relationship Id="rId63" Type="http://schemas.openxmlformats.org/officeDocument/2006/relationships/image" Target="../media/image11900.png"/><Relationship Id="rId68" Type="http://schemas.openxmlformats.org/officeDocument/2006/relationships/customXml" Target="../ink/ink73.xml"/><Relationship Id="rId84" Type="http://schemas.openxmlformats.org/officeDocument/2006/relationships/customXml" Target="../ink/ink81.xml"/><Relationship Id="rId16" Type="http://schemas.openxmlformats.org/officeDocument/2006/relationships/image" Target="../media/image9000.png"/><Relationship Id="rId11" Type="http://schemas.openxmlformats.org/officeDocument/2006/relationships/image" Target="../media/image94.svg"/><Relationship Id="rId24" Type="http://schemas.openxmlformats.org/officeDocument/2006/relationships/image" Target="../media/image1052.png"/><Relationship Id="rId32" Type="http://schemas.openxmlformats.org/officeDocument/2006/relationships/customXml" Target="../ink/ink55.xml"/><Relationship Id="rId37" Type="http://schemas.openxmlformats.org/officeDocument/2006/relationships/image" Target="../media/image10600.png"/><Relationship Id="rId40" Type="http://schemas.openxmlformats.org/officeDocument/2006/relationships/customXml" Target="../ink/ink59.xml"/><Relationship Id="rId45" Type="http://schemas.openxmlformats.org/officeDocument/2006/relationships/image" Target="../media/image1101.png"/><Relationship Id="rId53" Type="http://schemas.openxmlformats.org/officeDocument/2006/relationships/image" Target="../media/image11400.png"/><Relationship Id="rId58" Type="http://schemas.openxmlformats.org/officeDocument/2006/relationships/customXml" Target="../ink/ink68.xml"/><Relationship Id="rId66" Type="http://schemas.openxmlformats.org/officeDocument/2006/relationships/customXml" Target="../ink/ink72.xml"/><Relationship Id="rId74" Type="http://schemas.openxmlformats.org/officeDocument/2006/relationships/customXml" Target="../ink/ink76.xml"/><Relationship Id="rId79" Type="http://schemas.openxmlformats.org/officeDocument/2006/relationships/image" Target="../media/image12700.png"/><Relationship Id="rId5" Type="http://schemas.openxmlformats.org/officeDocument/2006/relationships/image" Target="../media/image45.svg"/><Relationship Id="rId61" Type="http://schemas.openxmlformats.org/officeDocument/2006/relationships/image" Target="../media/image11800.png"/><Relationship Id="rId82" Type="http://schemas.openxmlformats.org/officeDocument/2006/relationships/customXml" Target="../ink/ink80.xml"/><Relationship Id="rId19" Type="http://schemas.openxmlformats.org/officeDocument/2006/relationships/image" Target="../media/image284.svg"/><Relationship Id="rId14" Type="http://schemas.openxmlformats.org/officeDocument/2006/relationships/image" Target="../media/image107.png"/><Relationship Id="rId22" Type="http://schemas.openxmlformats.org/officeDocument/2006/relationships/image" Target="../media/image9601.png"/><Relationship Id="rId27" Type="http://schemas.openxmlformats.org/officeDocument/2006/relationships/image" Target="../media/image9110.png"/><Relationship Id="rId30" Type="http://schemas.openxmlformats.org/officeDocument/2006/relationships/customXml" Target="../ink/ink54.xml"/><Relationship Id="rId35" Type="http://schemas.openxmlformats.org/officeDocument/2006/relationships/image" Target="../media/image10510.png"/><Relationship Id="rId43" Type="http://schemas.openxmlformats.org/officeDocument/2006/relationships/image" Target="../media/image1092.png"/><Relationship Id="rId48" Type="http://schemas.openxmlformats.org/officeDocument/2006/relationships/customXml" Target="../ink/ink63.xml"/><Relationship Id="rId56" Type="http://schemas.openxmlformats.org/officeDocument/2006/relationships/customXml" Target="../ink/ink67.xml"/><Relationship Id="rId64" Type="http://schemas.openxmlformats.org/officeDocument/2006/relationships/customXml" Target="../ink/ink71.xml"/><Relationship Id="rId69" Type="http://schemas.openxmlformats.org/officeDocument/2006/relationships/image" Target="../media/image12200.png"/><Relationship Id="rId77" Type="http://schemas.openxmlformats.org/officeDocument/2006/relationships/image" Target="../media/image1261.png"/><Relationship Id="rId51" Type="http://schemas.openxmlformats.org/officeDocument/2006/relationships/image" Target="../media/image11300.png"/><Relationship Id="rId72" Type="http://schemas.openxmlformats.org/officeDocument/2006/relationships/customXml" Target="../ink/ink75.xml"/><Relationship Id="rId80" Type="http://schemas.openxmlformats.org/officeDocument/2006/relationships/customXml" Target="../ink/ink79.xml"/><Relationship Id="rId85" Type="http://schemas.openxmlformats.org/officeDocument/2006/relationships/image" Target="../media/image13000.png"/><Relationship Id="rId3" Type="http://schemas.openxmlformats.org/officeDocument/2006/relationships/image" Target="../media/image43.svg"/><Relationship Id="rId17" Type="http://schemas.openxmlformats.org/officeDocument/2006/relationships/image" Target="../media/image9101.png"/><Relationship Id="rId33" Type="http://schemas.openxmlformats.org/officeDocument/2006/relationships/image" Target="../media/image10420.png"/><Relationship Id="rId38" Type="http://schemas.openxmlformats.org/officeDocument/2006/relationships/customXml" Target="../ink/ink58.xml"/><Relationship Id="rId46" Type="http://schemas.openxmlformats.org/officeDocument/2006/relationships/customXml" Target="../ink/ink62.xml"/><Relationship Id="rId59" Type="http://schemas.openxmlformats.org/officeDocument/2006/relationships/image" Target="../media/image11700.png"/><Relationship Id="rId67" Type="http://schemas.openxmlformats.org/officeDocument/2006/relationships/image" Target="../media/image1210.png"/><Relationship Id="rId41" Type="http://schemas.openxmlformats.org/officeDocument/2006/relationships/image" Target="../media/image10800.png"/><Relationship Id="rId54" Type="http://schemas.openxmlformats.org/officeDocument/2006/relationships/customXml" Target="../ink/ink66.xml"/><Relationship Id="rId62" Type="http://schemas.openxmlformats.org/officeDocument/2006/relationships/customXml" Target="../ink/ink70.xml"/><Relationship Id="rId70" Type="http://schemas.openxmlformats.org/officeDocument/2006/relationships/customXml" Target="../ink/ink74.xml"/><Relationship Id="rId75" Type="http://schemas.openxmlformats.org/officeDocument/2006/relationships/image" Target="../media/image1250.png"/><Relationship Id="rId83" Type="http://schemas.openxmlformats.org/officeDocument/2006/relationships/image" Target="../media/image12900.png"/><Relationship Id="rId1" Type="http://schemas.openxmlformats.org/officeDocument/2006/relationships/slideLayout" Target="../slideLayouts/slideLayout13.xml"/><Relationship Id="rId15" Type="http://schemas.openxmlformats.org/officeDocument/2006/relationships/image" Target="../media/image8901.png"/><Relationship Id="rId23" Type="http://schemas.openxmlformats.org/officeDocument/2006/relationships/image" Target="../media/image9701.png"/><Relationship Id="rId28" Type="http://schemas.openxmlformats.org/officeDocument/2006/relationships/image" Target="../media/image10101.png"/><Relationship Id="rId36" Type="http://schemas.openxmlformats.org/officeDocument/2006/relationships/customXml" Target="../ink/ink57.xml"/><Relationship Id="rId49" Type="http://schemas.openxmlformats.org/officeDocument/2006/relationships/image" Target="../media/image11200.png"/><Relationship Id="rId57" Type="http://schemas.openxmlformats.org/officeDocument/2006/relationships/image" Target="../media/image11601.png"/><Relationship Id="rId10" Type="http://schemas.openxmlformats.org/officeDocument/2006/relationships/image" Target="../media/image8401.png"/><Relationship Id="rId31" Type="http://schemas.openxmlformats.org/officeDocument/2006/relationships/image" Target="../media/image10300.png"/><Relationship Id="rId44" Type="http://schemas.openxmlformats.org/officeDocument/2006/relationships/customXml" Target="../ink/ink61.xml"/><Relationship Id="rId52" Type="http://schemas.openxmlformats.org/officeDocument/2006/relationships/customXml" Target="../ink/ink65.xml"/><Relationship Id="rId60" Type="http://schemas.openxmlformats.org/officeDocument/2006/relationships/customXml" Target="../ink/ink69.xml"/><Relationship Id="rId65" Type="http://schemas.openxmlformats.org/officeDocument/2006/relationships/image" Target="../media/image12000.png"/><Relationship Id="rId73" Type="http://schemas.openxmlformats.org/officeDocument/2006/relationships/image" Target="../media/image1243.png"/><Relationship Id="rId78" Type="http://schemas.openxmlformats.org/officeDocument/2006/relationships/customXml" Target="../ink/ink78.xml"/><Relationship Id="rId81" Type="http://schemas.openxmlformats.org/officeDocument/2006/relationships/image" Target="../media/image1282.png"/><Relationship Id="rId86" Type="http://schemas.openxmlformats.org/officeDocument/2006/relationships/image" Target="../media/image282.png"/><Relationship Id="rId4" Type="http://schemas.openxmlformats.org/officeDocument/2006/relationships/image" Target="../media/image44.svg"/><Relationship Id="rId13" Type="http://schemas.openxmlformats.org/officeDocument/2006/relationships/image" Target="../media/image8701.png"/><Relationship Id="rId18" Type="http://schemas.openxmlformats.org/officeDocument/2006/relationships/image" Target="../media/image283.svg"/><Relationship Id="rId39" Type="http://schemas.openxmlformats.org/officeDocument/2006/relationships/image" Target="../media/image10700.png"/><Relationship Id="rId34" Type="http://schemas.openxmlformats.org/officeDocument/2006/relationships/customXml" Target="../ink/ink56.xml"/><Relationship Id="rId50" Type="http://schemas.openxmlformats.org/officeDocument/2006/relationships/customXml" Target="../ink/ink64.xml"/><Relationship Id="rId55" Type="http://schemas.openxmlformats.org/officeDocument/2006/relationships/image" Target="../media/image11501.png"/><Relationship Id="rId76" Type="http://schemas.openxmlformats.org/officeDocument/2006/relationships/customXml" Target="../ink/ink77.xml"/><Relationship Id="rId71" Type="http://schemas.openxmlformats.org/officeDocument/2006/relationships/image" Target="../media/image12300.png"/><Relationship Id="rId2" Type="http://schemas.openxmlformats.org/officeDocument/2006/relationships/image" Target="../media/image42.svg"/><Relationship Id="rId29" Type="http://schemas.openxmlformats.org/officeDocument/2006/relationships/image" Target="../media/image10201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7.png"/><Relationship Id="rId3" Type="http://schemas.openxmlformats.org/officeDocument/2006/relationships/image" Target="../media/image293.jpeg"/><Relationship Id="rId7" Type="http://schemas.openxmlformats.org/officeDocument/2006/relationships/image" Target="../media/image296.png"/><Relationship Id="rId12" Type="http://schemas.openxmlformats.org/officeDocument/2006/relationships/image" Target="../media/image300.png"/><Relationship Id="rId2" Type="http://schemas.openxmlformats.org/officeDocument/2006/relationships/image" Target="../media/image29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5.png"/><Relationship Id="rId11" Type="http://schemas.openxmlformats.org/officeDocument/2006/relationships/image" Target="../media/image299.png"/><Relationship Id="rId5" Type="http://schemas.openxmlformats.org/officeDocument/2006/relationships/image" Target="../media/image294.png"/><Relationship Id="rId10" Type="http://schemas.openxmlformats.org/officeDocument/2006/relationships/image" Target="../media/image2480.png"/><Relationship Id="rId4" Type="http://schemas.openxmlformats.org/officeDocument/2006/relationships/image" Target="../media/image2420.png"/><Relationship Id="rId9" Type="http://schemas.openxmlformats.org/officeDocument/2006/relationships/image" Target="../media/image298.png"/></Relationships>
</file>

<file path=ppt/slides/_rels/slide7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89.xml"/><Relationship Id="rId21" Type="http://schemas.openxmlformats.org/officeDocument/2006/relationships/image" Target="../media/image5060.png"/><Relationship Id="rId42" Type="http://schemas.openxmlformats.org/officeDocument/2006/relationships/customXml" Target="../ink/ink97.xml"/><Relationship Id="rId47" Type="http://schemas.openxmlformats.org/officeDocument/2006/relationships/image" Target="../media/image5200.png"/><Relationship Id="rId63" Type="http://schemas.openxmlformats.org/officeDocument/2006/relationships/image" Target="../media/image5280.png"/><Relationship Id="rId68" Type="http://schemas.openxmlformats.org/officeDocument/2006/relationships/image" Target="../media/image5440.png"/><Relationship Id="rId2" Type="http://schemas.openxmlformats.org/officeDocument/2006/relationships/image" Target="../media/image4830.png"/><Relationship Id="rId16" Type="http://schemas.openxmlformats.org/officeDocument/2006/relationships/customXml" Target="../ink/ink84.xml"/><Relationship Id="rId29" Type="http://schemas.openxmlformats.org/officeDocument/2006/relationships/image" Target="../media/image5330.png"/><Relationship Id="rId11" Type="http://schemas.openxmlformats.org/officeDocument/2006/relationships/image" Target="../media/image5011.png"/><Relationship Id="rId24" Type="http://schemas.openxmlformats.org/officeDocument/2006/relationships/customXml" Target="../ink/ink88.xml"/><Relationship Id="rId32" Type="http://schemas.openxmlformats.org/officeDocument/2006/relationships/customXml" Target="../ink/ink92.xml"/><Relationship Id="rId37" Type="http://schemas.openxmlformats.org/officeDocument/2006/relationships/image" Target="../media/image534.png"/><Relationship Id="rId40" Type="http://schemas.openxmlformats.org/officeDocument/2006/relationships/customXml" Target="../ink/ink96.xml"/><Relationship Id="rId45" Type="http://schemas.openxmlformats.org/officeDocument/2006/relationships/image" Target="../media/image5360.png"/><Relationship Id="rId53" Type="http://schemas.openxmlformats.org/officeDocument/2006/relationships/image" Target="../media/image5390.png"/><Relationship Id="rId58" Type="http://schemas.openxmlformats.org/officeDocument/2006/relationships/customXml" Target="../ink/ink105.xml"/><Relationship Id="rId66" Type="http://schemas.openxmlformats.org/officeDocument/2006/relationships/customXml" Target="../ink/ink109.xml"/><Relationship Id="rId74" Type="http://schemas.openxmlformats.org/officeDocument/2006/relationships/image" Target="../media/image1950.png"/><Relationship Id="rId5" Type="http://schemas.openxmlformats.org/officeDocument/2006/relationships/image" Target="../media/image283.svg"/><Relationship Id="rId61" Type="http://schemas.openxmlformats.org/officeDocument/2006/relationships/image" Target="../media/image5270.png"/><Relationship Id="rId19" Type="http://schemas.openxmlformats.org/officeDocument/2006/relationships/image" Target="../media/image505.png"/><Relationship Id="rId14" Type="http://schemas.openxmlformats.org/officeDocument/2006/relationships/customXml" Target="../ink/ink83.xml"/><Relationship Id="rId22" Type="http://schemas.openxmlformats.org/officeDocument/2006/relationships/customXml" Target="../ink/ink87.xml"/><Relationship Id="rId27" Type="http://schemas.openxmlformats.org/officeDocument/2006/relationships/image" Target="../media/image5090.png"/><Relationship Id="rId30" Type="http://schemas.openxmlformats.org/officeDocument/2006/relationships/customXml" Target="../ink/ink91.xml"/><Relationship Id="rId35" Type="http://schemas.openxmlformats.org/officeDocument/2006/relationships/image" Target="../media/image5140.png"/><Relationship Id="rId43" Type="http://schemas.openxmlformats.org/officeDocument/2006/relationships/image" Target="../media/image5170.png"/><Relationship Id="rId48" Type="http://schemas.openxmlformats.org/officeDocument/2006/relationships/customXml" Target="../ink/ink100.xml"/><Relationship Id="rId56" Type="http://schemas.openxmlformats.org/officeDocument/2006/relationships/customXml" Target="../ink/ink104.xml"/><Relationship Id="rId64" Type="http://schemas.openxmlformats.org/officeDocument/2006/relationships/customXml" Target="../ink/ink108.xml"/><Relationship Id="rId69" Type="http://schemas.openxmlformats.org/officeDocument/2006/relationships/image" Target="../media/image4870.png"/><Relationship Id="rId77" Type="http://schemas.openxmlformats.org/officeDocument/2006/relationships/image" Target="../media/image5480.png"/><Relationship Id="rId51" Type="http://schemas.openxmlformats.org/officeDocument/2006/relationships/image" Target="../media/image5380.png"/><Relationship Id="rId72" Type="http://schemas.openxmlformats.org/officeDocument/2006/relationships/image" Target="../media/image285.svg"/><Relationship Id="rId3" Type="http://schemas.openxmlformats.org/officeDocument/2006/relationships/image" Target="../media/image4880.png"/><Relationship Id="rId12" Type="http://schemas.openxmlformats.org/officeDocument/2006/relationships/customXml" Target="../ink/ink82.xml"/><Relationship Id="rId17" Type="http://schemas.openxmlformats.org/officeDocument/2006/relationships/image" Target="../media/image532.png"/><Relationship Id="rId25" Type="http://schemas.openxmlformats.org/officeDocument/2006/relationships/image" Target="../media/image5080.png"/><Relationship Id="rId33" Type="http://schemas.openxmlformats.org/officeDocument/2006/relationships/image" Target="../media/image5130.png"/><Relationship Id="rId38" Type="http://schemas.openxmlformats.org/officeDocument/2006/relationships/customXml" Target="../ink/ink95.xml"/><Relationship Id="rId46" Type="http://schemas.openxmlformats.org/officeDocument/2006/relationships/customXml" Target="../ink/ink99.xml"/><Relationship Id="rId59" Type="http://schemas.openxmlformats.org/officeDocument/2006/relationships/image" Target="../media/image542.png"/><Relationship Id="rId67" Type="http://schemas.openxmlformats.org/officeDocument/2006/relationships/image" Target="../media/image5300.png"/><Relationship Id="rId20" Type="http://schemas.openxmlformats.org/officeDocument/2006/relationships/customXml" Target="../ink/ink86.xml"/><Relationship Id="rId41" Type="http://schemas.openxmlformats.org/officeDocument/2006/relationships/image" Target="../media/image5350.png"/><Relationship Id="rId54" Type="http://schemas.openxmlformats.org/officeDocument/2006/relationships/customXml" Target="../ink/ink103.xml"/><Relationship Id="rId62" Type="http://schemas.openxmlformats.org/officeDocument/2006/relationships/customXml" Target="../ink/ink107.xml"/><Relationship Id="rId70" Type="http://schemas.openxmlformats.org/officeDocument/2006/relationships/image" Target="../media/image4990.png"/><Relationship Id="rId75" Type="http://schemas.openxmlformats.org/officeDocument/2006/relationships/image" Target="../media/image104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4.svg"/><Relationship Id="rId15" Type="http://schemas.openxmlformats.org/officeDocument/2006/relationships/image" Target="../media/image5030.png"/><Relationship Id="rId23" Type="http://schemas.openxmlformats.org/officeDocument/2006/relationships/image" Target="../media/image507.png"/><Relationship Id="rId28" Type="http://schemas.openxmlformats.org/officeDocument/2006/relationships/customXml" Target="../ink/ink90.xml"/><Relationship Id="rId36" Type="http://schemas.openxmlformats.org/officeDocument/2006/relationships/customXml" Target="../ink/ink94.xml"/><Relationship Id="rId49" Type="http://schemas.openxmlformats.org/officeDocument/2006/relationships/image" Target="../media/image5370.png"/><Relationship Id="rId57" Type="http://schemas.openxmlformats.org/officeDocument/2006/relationships/image" Target="../media/image5250.png"/><Relationship Id="rId10" Type="http://schemas.openxmlformats.org/officeDocument/2006/relationships/image" Target="../media/image4950.png"/><Relationship Id="rId31" Type="http://schemas.openxmlformats.org/officeDocument/2006/relationships/image" Target="../media/image5120.png"/><Relationship Id="rId44" Type="http://schemas.openxmlformats.org/officeDocument/2006/relationships/customXml" Target="../ink/ink98.xml"/><Relationship Id="rId52" Type="http://schemas.openxmlformats.org/officeDocument/2006/relationships/customXml" Target="../ink/ink102.xml"/><Relationship Id="rId60" Type="http://schemas.openxmlformats.org/officeDocument/2006/relationships/customXml" Target="../ink/ink106.xml"/><Relationship Id="rId65" Type="http://schemas.openxmlformats.org/officeDocument/2006/relationships/image" Target="../media/image543.png"/><Relationship Id="rId4" Type="http://schemas.openxmlformats.org/officeDocument/2006/relationships/image" Target="../media/image4890.png"/><Relationship Id="rId9" Type="http://schemas.openxmlformats.org/officeDocument/2006/relationships/image" Target="../media/image4940.png"/><Relationship Id="rId13" Type="http://schemas.openxmlformats.org/officeDocument/2006/relationships/image" Target="../media/image502.png"/><Relationship Id="rId18" Type="http://schemas.openxmlformats.org/officeDocument/2006/relationships/customXml" Target="../ink/ink85.xml"/><Relationship Id="rId39" Type="http://schemas.openxmlformats.org/officeDocument/2006/relationships/image" Target="../media/image5160.png"/><Relationship Id="rId34" Type="http://schemas.openxmlformats.org/officeDocument/2006/relationships/customXml" Target="../ink/ink93.xml"/><Relationship Id="rId50" Type="http://schemas.openxmlformats.org/officeDocument/2006/relationships/customXml" Target="../ink/ink101.xml"/><Relationship Id="rId55" Type="http://schemas.openxmlformats.org/officeDocument/2006/relationships/image" Target="../media/image5410.png"/><Relationship Id="rId76" Type="http://schemas.openxmlformats.org/officeDocument/2006/relationships/image" Target="../media/image1050.png"/><Relationship Id="rId71" Type="http://schemas.openxmlformats.org/officeDocument/2006/relationships/image" Target="../media/image5450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4.png"/><Relationship Id="rId18" Type="http://schemas.openxmlformats.org/officeDocument/2006/relationships/image" Target="../media/image233.png"/><Relationship Id="rId3" Type="http://schemas.openxmlformats.org/officeDocument/2006/relationships/image" Target="../media/image2450.png"/><Relationship Id="rId7" Type="http://schemas.openxmlformats.org/officeDocument/2006/relationships/image" Target="../media/image303.png"/><Relationship Id="rId12" Type="http://schemas.openxmlformats.org/officeDocument/2006/relationships/image" Target="../media/image307.png"/><Relationship Id="rId17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2.png"/><Relationship Id="rId11" Type="http://schemas.openxmlformats.org/officeDocument/2006/relationships/image" Target="../media/image232.png"/><Relationship Id="rId5" Type="http://schemas.openxmlformats.org/officeDocument/2006/relationships/image" Target="../media/image301.png"/><Relationship Id="rId15" Type="http://schemas.openxmlformats.org/officeDocument/2006/relationships/image" Target="../media/image2270.png"/><Relationship Id="rId10" Type="http://schemas.openxmlformats.org/officeDocument/2006/relationships/image" Target="../media/image306.png"/><Relationship Id="rId4" Type="http://schemas.openxmlformats.org/officeDocument/2006/relationships/image" Target="../media/image2460.png"/><Relationship Id="rId9" Type="http://schemas.openxmlformats.org/officeDocument/2006/relationships/image" Target="../media/image305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8.jpe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svg"/><Relationship Id="rId3" Type="http://schemas.openxmlformats.org/officeDocument/2006/relationships/image" Target="../media/image309.png"/><Relationship Id="rId7" Type="http://schemas.openxmlformats.org/officeDocument/2006/relationships/image" Target="../media/image141.svg"/><Relationship Id="rId2" Type="http://schemas.openxmlformats.org/officeDocument/2006/relationships/image" Target="../media/image185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0.svg"/><Relationship Id="rId5" Type="http://schemas.openxmlformats.org/officeDocument/2006/relationships/image" Target="../media/image126.png"/><Relationship Id="rId4" Type="http://schemas.openxmlformats.org/officeDocument/2006/relationships/image" Target="../media/image1870.png"/><Relationship Id="rId9" Type="http://schemas.openxmlformats.org/officeDocument/2006/relationships/image" Target="../media/image140.sv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13" Type="http://schemas.openxmlformats.org/officeDocument/2006/relationships/image" Target="../media/image2780.png"/><Relationship Id="rId3" Type="http://schemas.openxmlformats.org/officeDocument/2006/relationships/image" Target="../media/image213.png"/><Relationship Id="rId7" Type="http://schemas.openxmlformats.org/officeDocument/2006/relationships/image" Target="../media/image312.png"/><Relationship Id="rId12" Type="http://schemas.openxmlformats.org/officeDocument/2006/relationships/image" Target="../media/image2770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5.png"/><Relationship Id="rId11" Type="http://schemas.openxmlformats.org/officeDocument/2006/relationships/image" Target="../media/image2760.png"/><Relationship Id="rId5" Type="http://schemas.openxmlformats.org/officeDocument/2006/relationships/image" Target="../media/image311.png"/><Relationship Id="rId10" Type="http://schemas.openxmlformats.org/officeDocument/2006/relationships/image" Target="../media/image2750.png"/><Relationship Id="rId4" Type="http://schemas.openxmlformats.org/officeDocument/2006/relationships/image" Target="../media/image214.png"/><Relationship Id="rId9" Type="http://schemas.openxmlformats.org/officeDocument/2006/relationships/image" Target="../media/image313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4.png"/><Relationship Id="rId3" Type="http://schemas.openxmlformats.org/officeDocument/2006/relationships/image" Target="../media/image213.png"/><Relationship Id="rId7" Type="http://schemas.openxmlformats.org/officeDocument/2006/relationships/image" Target="../media/image113.jpe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2.png"/><Relationship Id="rId11" Type="http://schemas.openxmlformats.org/officeDocument/2006/relationships/image" Target="../media/image2820.png"/><Relationship Id="rId5" Type="http://schemas.openxmlformats.org/officeDocument/2006/relationships/image" Target="../media/image311.png"/><Relationship Id="rId10" Type="http://schemas.openxmlformats.org/officeDocument/2006/relationships/image" Target="../media/image28110.png"/><Relationship Id="rId4" Type="http://schemas.openxmlformats.org/officeDocument/2006/relationships/image" Target="../media/image214.png"/><Relationship Id="rId9" Type="http://schemas.openxmlformats.org/officeDocument/2006/relationships/image" Target="../media/image315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90.png"/><Relationship Id="rId13" Type="http://schemas.openxmlformats.org/officeDocument/2006/relationships/image" Target="../media/image6210.png"/><Relationship Id="rId18" Type="http://schemas.openxmlformats.org/officeDocument/2006/relationships/image" Target="../media/image2950.png"/><Relationship Id="rId26" Type="http://schemas.openxmlformats.org/officeDocument/2006/relationships/image" Target="../media/image751.png"/><Relationship Id="rId3" Type="http://schemas.openxmlformats.org/officeDocument/2006/relationships/image" Target="../media/image317.tiff"/><Relationship Id="rId21" Type="http://schemas.openxmlformats.org/officeDocument/2006/relationships/image" Target="../media/image2980.png"/><Relationship Id="rId7" Type="http://schemas.openxmlformats.org/officeDocument/2006/relationships/image" Target="../media/image2880.png"/><Relationship Id="rId12" Type="http://schemas.openxmlformats.org/officeDocument/2006/relationships/image" Target="../media/image6100.png"/><Relationship Id="rId17" Type="http://schemas.openxmlformats.org/officeDocument/2006/relationships/image" Target="../media/image2940.png"/><Relationship Id="rId25" Type="http://schemas.openxmlformats.org/officeDocument/2006/relationships/image" Target="../media/image741.png"/><Relationship Id="rId2" Type="http://schemas.openxmlformats.org/officeDocument/2006/relationships/image" Target="../media/image316.tif"/><Relationship Id="rId16" Type="http://schemas.openxmlformats.org/officeDocument/2006/relationships/image" Target="../media/image2930.png"/><Relationship Id="rId20" Type="http://schemas.openxmlformats.org/officeDocument/2006/relationships/image" Target="../media/image2970.png"/><Relationship Id="rId29" Type="http://schemas.openxmlformats.org/officeDocument/2006/relationships/image" Target="../media/image319.t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70.png"/><Relationship Id="rId11" Type="http://schemas.openxmlformats.org/officeDocument/2006/relationships/image" Target="../media/image2920.png"/><Relationship Id="rId24" Type="http://schemas.openxmlformats.org/officeDocument/2006/relationships/image" Target="../media/image731.png"/><Relationship Id="rId5" Type="http://schemas.openxmlformats.org/officeDocument/2006/relationships/image" Target="../media/image2860.png"/><Relationship Id="rId15" Type="http://schemas.openxmlformats.org/officeDocument/2006/relationships/image" Target="../media/image6400.png"/><Relationship Id="rId23" Type="http://schemas.openxmlformats.org/officeDocument/2006/relationships/image" Target="../media/image3000.png"/><Relationship Id="rId28" Type="http://schemas.openxmlformats.org/officeDocument/2006/relationships/image" Target="../media/image260.jpeg"/><Relationship Id="rId10" Type="http://schemas.openxmlformats.org/officeDocument/2006/relationships/image" Target="../media/image2912.png"/><Relationship Id="rId19" Type="http://schemas.openxmlformats.org/officeDocument/2006/relationships/image" Target="../media/image2960.png"/><Relationship Id="rId4" Type="http://schemas.openxmlformats.org/officeDocument/2006/relationships/image" Target="../media/image2850.png"/><Relationship Id="rId9" Type="http://schemas.openxmlformats.org/officeDocument/2006/relationships/image" Target="../media/image2901.png"/><Relationship Id="rId14" Type="http://schemas.openxmlformats.org/officeDocument/2006/relationships/image" Target="../media/image6300.png"/><Relationship Id="rId22" Type="http://schemas.openxmlformats.org/officeDocument/2006/relationships/image" Target="../media/image2990.png"/><Relationship Id="rId27" Type="http://schemas.openxmlformats.org/officeDocument/2006/relationships/image" Target="../media/image318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65D8FE5-3132-41CB-894D-97746922B0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0" r="5328" b="8160"/>
          <a:stretch/>
        </p:blipFill>
        <p:spPr>
          <a:xfrm>
            <a:off x="4433092" y="10"/>
            <a:ext cx="7758906" cy="685799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33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F2E8C0-6BB1-BBA4-496F-F582A99A3818}"/>
              </a:ext>
            </a:extLst>
          </p:cNvPr>
          <p:cNvSpPr/>
          <p:nvPr/>
        </p:nvSpPr>
        <p:spPr>
          <a:xfrm>
            <a:off x="270717" y="44474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4413" y="101654"/>
            <a:ext cx="10408885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5400" b="0" i="0" dirty="0">
                <a:effectLst/>
              </a:rPr>
              <a:t>The Invisible </a:t>
            </a:r>
            <a:r>
              <a:rPr lang="en-US" sz="5400" dirty="0"/>
              <a:t>D</a:t>
            </a:r>
            <a:r>
              <a:rPr lang="en-US" sz="5400" b="0" i="0" dirty="0">
                <a:effectLst/>
              </a:rPr>
              <a:t>rummer: </a:t>
            </a:r>
            <a:br>
              <a:rPr lang="en-US" sz="5400" b="0" i="0" dirty="0">
                <a:effectLst/>
              </a:rPr>
            </a:br>
            <a:r>
              <a:rPr lang="en-US" sz="5400" b="0" i="0" dirty="0">
                <a:effectLst/>
              </a:rPr>
              <a:t>membrane accelerometer search </a:t>
            </a:r>
            <a:br>
              <a:rPr lang="en-US" sz="5400" b="0" i="0" dirty="0">
                <a:effectLst/>
              </a:rPr>
            </a:br>
            <a:r>
              <a:rPr lang="en-US" sz="5400" b="0" i="0" dirty="0">
                <a:effectLst/>
              </a:rPr>
              <a:t>for vector dark matter:</a:t>
            </a:r>
            <a:br>
              <a:rPr lang="en-US" sz="5400" b="0" i="0" dirty="0">
                <a:effectLst/>
              </a:rPr>
            </a:br>
            <a:r>
              <a:rPr lang="en-US" sz="5400" b="0" i="0" dirty="0">
                <a:effectLst/>
              </a:rPr>
              <a:t>transition to phase II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AEA387-C3D1-822E-A5D0-224510482FBE}"/>
              </a:ext>
            </a:extLst>
          </p:cNvPr>
          <p:cNvCxnSpPr/>
          <p:nvPr/>
        </p:nvCxnSpPr>
        <p:spPr>
          <a:xfrm>
            <a:off x="477978" y="3570514"/>
            <a:ext cx="50519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C04F8BC-BC68-7730-5553-9FF0F0939086}"/>
              </a:ext>
            </a:extLst>
          </p:cNvPr>
          <p:cNvGrpSpPr/>
          <p:nvPr/>
        </p:nvGrpSpPr>
        <p:grpSpPr>
          <a:xfrm>
            <a:off x="620883" y="5345629"/>
            <a:ext cx="4406857" cy="1535622"/>
            <a:chOff x="-4675407" y="6419930"/>
            <a:chExt cx="4791214" cy="1669557"/>
          </a:xfrm>
        </p:grpSpPr>
        <p:pic>
          <p:nvPicPr>
            <p:cNvPr id="14" name="Picture 13" descr="A picture containing text, transport, wheel&#10;&#10;Description automatically generated">
              <a:extLst>
                <a:ext uri="{FF2B5EF4-FFF2-40B4-BE49-F238E27FC236}">
                  <a16:creationId xmlns:a16="http://schemas.microsoft.com/office/drawing/2014/main" id="{F4368DF0-01D7-012B-8A7D-4B1C5DE7F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31111" y="6686311"/>
              <a:ext cx="1057951" cy="1057949"/>
            </a:xfrm>
            <a:prstGeom prst="rect">
              <a:avLst/>
            </a:prstGeom>
          </p:spPr>
        </p:pic>
        <p:pic>
          <p:nvPicPr>
            <p:cNvPr id="15" name="Picture 14" descr="Logo, company name&#10;&#10;Description automatically generated">
              <a:extLst>
                <a:ext uri="{FF2B5EF4-FFF2-40B4-BE49-F238E27FC236}">
                  <a16:creationId xmlns:a16="http://schemas.microsoft.com/office/drawing/2014/main" id="{CA6A451C-1231-3AD3-B7D3-F8C6BBAF1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53750" y="6419930"/>
              <a:ext cx="1669557" cy="1669557"/>
            </a:xfrm>
            <a:prstGeom prst="rect">
              <a:avLst/>
            </a:prstGeom>
          </p:spPr>
        </p:pic>
        <p:pic>
          <p:nvPicPr>
            <p:cNvPr id="16" name="Picture 15" descr="A picture containing text, invertebrate, mollusk&#10;&#10;Description automatically generated">
              <a:extLst>
                <a:ext uri="{FF2B5EF4-FFF2-40B4-BE49-F238E27FC236}">
                  <a16:creationId xmlns:a16="http://schemas.microsoft.com/office/drawing/2014/main" id="{8203D2B8-B9AB-A04B-05F3-B1C59C2FE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675407" y="6790909"/>
              <a:ext cx="1720007" cy="848753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61165242-357C-D77B-722A-1BB830B403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973" y="4227067"/>
            <a:ext cx="4201608" cy="4724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B4DCB60-62FE-B014-4AC6-673F8F8B79E3}"/>
              </a:ext>
            </a:extLst>
          </p:cNvPr>
          <p:cNvSpPr/>
          <p:nvPr/>
        </p:nvSpPr>
        <p:spPr>
          <a:xfrm>
            <a:off x="381868" y="3585993"/>
            <a:ext cx="8461448" cy="1947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1900" dirty="0">
                <a:solidFill>
                  <a:srgbClr val="FFD347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Dalziel J. Wilson</a:t>
            </a:r>
          </a:p>
          <a:p>
            <a:pPr defTabSz="457200"/>
            <a:r>
              <a:rPr lang="en-US" sz="1900" dirty="0"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Wyant College of Optical Sciences, University of Arizona</a:t>
            </a:r>
          </a:p>
          <a:p>
            <a:pPr defTabSz="457200"/>
            <a:endParaRPr lang="en-US" sz="1900" dirty="0">
              <a:solidFill>
                <a:prstClr val="black"/>
              </a:solidFill>
              <a:latin typeface="+mj-lt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defTabSz="457200"/>
            <a:endParaRPr lang="en-US" sz="1900" dirty="0">
              <a:solidFill>
                <a:prstClr val="black"/>
              </a:solidFill>
              <a:latin typeface="+mj-lt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defTabSz="457200"/>
            <a:endParaRPr lang="en-US" sz="1900" dirty="0">
              <a:solidFill>
                <a:prstClr val="black"/>
              </a:solidFill>
              <a:latin typeface="+mj-lt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defTabSz="457200">
              <a:lnSpc>
                <a:spcPct val="150000"/>
              </a:lnSpc>
            </a:pPr>
            <a:r>
              <a:rPr lang="en-US" sz="1900" i="1" dirty="0"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Optomechanical sensing for AP Searches, Queen’s 26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39DE06D-5352-76F6-89E7-FCEA63F3B1BF}"/>
              </a:ext>
            </a:extLst>
          </p:cNvPr>
          <p:cNvGrpSpPr/>
          <p:nvPr/>
        </p:nvGrpSpPr>
        <p:grpSpPr>
          <a:xfrm>
            <a:off x="1934527" y="4367342"/>
            <a:ext cx="1694793" cy="691771"/>
            <a:chOff x="1934527" y="5668241"/>
            <a:chExt cx="1792363" cy="731597"/>
          </a:xfrm>
        </p:grpSpPr>
        <p:pic>
          <p:nvPicPr>
            <p:cNvPr id="6" name="Picture 6" descr="Logo, icon&#10;&#10;Description automatically generated">
              <a:extLst>
                <a:ext uri="{FF2B5EF4-FFF2-40B4-BE49-F238E27FC236}">
                  <a16:creationId xmlns:a16="http://schemas.microsoft.com/office/drawing/2014/main" id="{BC31FED9-97F6-45F1-9583-70D4A703C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34527" y="5668241"/>
              <a:ext cx="746931" cy="73159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9A2602E-FE35-1A16-EA39-007A1E247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93" t="3605" r="11894" b="21394"/>
            <a:stretch>
              <a:fillRect/>
            </a:stretch>
          </p:blipFill>
          <p:spPr>
            <a:xfrm>
              <a:off x="2920259" y="5668241"/>
              <a:ext cx="806631" cy="7315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70618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F245F-5EED-1A15-0311-E2BBE0CB4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637604FE-FDE2-4557-F87B-3D95D3B6DA14}"/>
              </a:ext>
            </a:extLst>
          </p:cNvPr>
          <p:cNvSpPr txBox="1">
            <a:spLocks/>
          </p:cNvSpPr>
          <p:nvPr/>
        </p:nvSpPr>
        <p:spPr>
          <a:xfrm>
            <a:off x="520700" y="153506"/>
            <a:ext cx="10515600" cy="1033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Big picture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8B65278-16EB-E18F-5CAB-E83829C69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794" y="1278763"/>
            <a:ext cx="9992712" cy="33417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29264F9-CD8C-F306-185A-75E415B6C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2550" y="4698161"/>
            <a:ext cx="2225341" cy="1994939"/>
          </a:xfrm>
          <a:prstGeom prst="rect">
            <a:avLst/>
          </a:prstGeom>
          <a:effectLst/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23A9968-7F19-3434-0B19-5E5B156E34D4}"/>
              </a:ext>
            </a:extLst>
          </p:cNvPr>
          <p:cNvSpPr txBox="1"/>
          <p:nvPr/>
        </p:nvSpPr>
        <p:spPr>
          <a:xfrm>
            <a:off x="3169373" y="555409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dirty="0">
                <a:effectLst/>
                <a:latin typeface="+mj-lt"/>
              </a:rPr>
              <a:t>"Entanglement-enhanced optomechanical sensor array for dark matter searches." </a:t>
            </a:r>
            <a:r>
              <a:rPr lang="fr-FR" sz="1400" b="0" i="1" dirty="0">
                <a:effectLst/>
                <a:latin typeface="+mj-lt"/>
              </a:rPr>
              <a:t>Communication Physics </a:t>
            </a:r>
            <a:r>
              <a:rPr lang="fr-FR" sz="1400" b="0" dirty="0">
                <a:effectLst/>
                <a:latin typeface="+mj-lt"/>
              </a:rPr>
              <a:t>6, 237 (2023)</a:t>
            </a:r>
            <a:endParaRPr lang="en-US" sz="1400" dirty="0"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0642C4-BB23-9CB6-EEB7-4805FE62B882}"/>
              </a:ext>
            </a:extLst>
          </p:cNvPr>
          <p:cNvSpPr txBox="1"/>
          <p:nvPr/>
        </p:nvSpPr>
        <p:spPr>
          <a:xfrm>
            <a:off x="3169373" y="500705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dirty="0">
                <a:effectLst/>
                <a:latin typeface="+mj-lt"/>
              </a:rPr>
              <a:t>"Searching for vector dark matter with an optomechanical accelerometer." </a:t>
            </a:r>
          </a:p>
          <a:p>
            <a:r>
              <a:rPr lang="en-US" sz="1400" b="0" i="1" dirty="0">
                <a:effectLst/>
                <a:latin typeface="+mj-lt"/>
              </a:rPr>
              <a:t>Physical Review </a:t>
            </a:r>
            <a:r>
              <a:rPr lang="en-US" sz="1400" i="1" dirty="0">
                <a:latin typeface="+mj-lt"/>
              </a:rPr>
              <a:t>L</a:t>
            </a:r>
            <a:r>
              <a:rPr lang="en-US" sz="1400" b="0" i="1" dirty="0">
                <a:effectLst/>
                <a:latin typeface="+mj-lt"/>
              </a:rPr>
              <a:t>etters</a:t>
            </a:r>
            <a:r>
              <a:rPr lang="en-US" sz="1400" b="0" i="0" dirty="0">
                <a:effectLst/>
                <a:latin typeface="+mj-lt"/>
              </a:rPr>
              <a:t> 126.6, 061301 (2021).</a:t>
            </a:r>
            <a:endParaRPr lang="en-US" sz="1400" dirty="0">
              <a:latin typeface="+mj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2BCF96E4-CE77-3802-99D5-374DB1F226A3}"/>
                  </a:ext>
                </a:extLst>
              </p14:cNvPr>
              <p14:cNvContentPartPr/>
              <p14:nvPr/>
            </p14:nvContentPartPr>
            <p14:xfrm>
              <a:off x="11098197" y="765464"/>
              <a:ext cx="12960" cy="49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2BCF96E4-CE77-3802-99D5-374DB1F226A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089197" y="756464"/>
                <a:ext cx="30600" cy="67320"/>
              </a:xfrm>
              <a:prstGeom prst="rect">
                <a:avLst/>
              </a:prstGeom>
            </p:spPr>
          </p:pic>
        </mc:Fallback>
      </mc:AlternateContent>
      <p:pic>
        <p:nvPicPr>
          <p:cNvPr id="25" name="Picture 6" descr="anthony-brady">
            <a:extLst>
              <a:ext uri="{FF2B5EF4-FFF2-40B4-BE49-F238E27FC236}">
                <a16:creationId xmlns:a16="http://schemas.microsoft.com/office/drawing/2014/main" id="{B553335F-FF4C-7386-C1ED-DCA73CB390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1" r="14425"/>
          <a:stretch/>
        </p:blipFill>
        <p:spPr bwMode="auto">
          <a:xfrm>
            <a:off x="2404963" y="5056939"/>
            <a:ext cx="532668" cy="68959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1.jpeg">
            <a:extLst>
              <a:ext uri="{FF2B5EF4-FFF2-40B4-BE49-F238E27FC236}">
                <a16:creationId xmlns:a16="http://schemas.microsoft.com/office/drawing/2014/main" id="{BA31F580-A739-D30F-97F8-B299B7DE781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1365" y="5048006"/>
            <a:ext cx="610359" cy="718413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" descr="Quntao Zhuang | Program in Applied Mathematics">
            <a:extLst>
              <a:ext uri="{FF2B5EF4-FFF2-40B4-BE49-F238E27FC236}">
                <a16:creationId xmlns:a16="http://schemas.microsoft.com/office/drawing/2014/main" id="{9CC44966-952F-F10D-5598-59EBB37AF9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9424"/>
          <a:stretch/>
        </p:blipFill>
        <p:spPr bwMode="auto">
          <a:xfrm>
            <a:off x="2404963" y="5835030"/>
            <a:ext cx="532668" cy="6754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 descr="Patents - Quantum Engineering Lab">
            <a:extLst>
              <a:ext uri="{FF2B5EF4-FFF2-40B4-BE49-F238E27FC236}">
                <a16:creationId xmlns:a16="http://schemas.microsoft.com/office/drawing/2014/main" id="{463C16F0-6B36-CCAB-C747-7B07BACCD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3" r="15327"/>
          <a:stretch/>
        </p:blipFill>
        <p:spPr bwMode="auto">
          <a:xfrm>
            <a:off x="1839154" y="5835030"/>
            <a:ext cx="465749" cy="6535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Zhen Liu: Hidden Sector Physics | School of Physics and Astronomy | College  of Science and Engineering">
            <a:extLst>
              <a:ext uri="{FF2B5EF4-FFF2-40B4-BE49-F238E27FC236}">
                <a16:creationId xmlns:a16="http://schemas.microsoft.com/office/drawing/2014/main" id="{B23A20AD-18EA-174F-7A9D-E695618A91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27"/>
          <a:stretch/>
        </p:blipFill>
        <p:spPr bwMode="auto">
          <a:xfrm>
            <a:off x="1873538" y="5056939"/>
            <a:ext cx="460602" cy="7094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Jack Manley | Wyant College of Optical Sciences">
            <a:extLst>
              <a:ext uri="{FF2B5EF4-FFF2-40B4-BE49-F238E27FC236}">
                <a16:creationId xmlns:a16="http://schemas.microsoft.com/office/drawing/2014/main" id="{09F3A6BF-2EDC-345E-57D8-B6AC019A69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9" r="15556"/>
          <a:stretch/>
        </p:blipFill>
        <p:spPr bwMode="auto">
          <a:xfrm>
            <a:off x="509192" y="5056939"/>
            <a:ext cx="610359" cy="6754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" descr="Image">
            <a:extLst>
              <a:ext uri="{FF2B5EF4-FFF2-40B4-BE49-F238E27FC236}">
                <a16:creationId xmlns:a16="http://schemas.microsoft.com/office/drawing/2014/main" id="{13E721CA-A2AC-91D8-AB04-58C5787A0AA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14656" y="5837284"/>
            <a:ext cx="524439" cy="689593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4">
            <a:extLst>
              <a:ext uri="{FF2B5EF4-FFF2-40B4-BE49-F238E27FC236}">
                <a16:creationId xmlns:a16="http://schemas.microsoft.com/office/drawing/2014/main" id="{28C9DE4C-FD22-FF2C-365D-389EB11E2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" r="3385"/>
          <a:stretch/>
        </p:blipFill>
        <p:spPr bwMode="auto">
          <a:xfrm>
            <a:off x="517024" y="5795019"/>
            <a:ext cx="647602" cy="8198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A082B4-5F40-7761-CC5E-281CC84431D6}"/>
              </a:ext>
            </a:extLst>
          </p:cNvPr>
          <p:cNvSpPr txBox="1"/>
          <p:nvPr/>
        </p:nvSpPr>
        <p:spPr>
          <a:xfrm>
            <a:off x="3169372" y="6120175"/>
            <a:ext cx="70017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dirty="0">
                <a:effectLst/>
                <a:latin typeface="+mj-lt"/>
              </a:rPr>
              <a:t>“Optomechanical accelerometer search fo</a:t>
            </a:r>
            <a:r>
              <a:rPr lang="en-US" sz="1400" dirty="0">
                <a:latin typeface="+mj-lt"/>
              </a:rPr>
              <a:t>r ultralight dark matter</a:t>
            </a:r>
            <a:r>
              <a:rPr lang="en-US" sz="1400" b="0" i="0" dirty="0">
                <a:effectLst/>
                <a:latin typeface="+mj-lt"/>
              </a:rPr>
              <a:t>" </a:t>
            </a:r>
          </a:p>
          <a:p>
            <a:pPr lvl="0">
              <a:spcBef>
                <a:spcPct val="0"/>
              </a:spcBef>
              <a:defRPr/>
            </a:pPr>
            <a:r>
              <a:rPr lang="en-US" sz="1400" b="0" i="1" dirty="0">
                <a:effectLst/>
                <a:latin typeface="+mj-lt"/>
              </a:rPr>
              <a:t>Physical Review </a:t>
            </a:r>
            <a:r>
              <a:rPr lang="en-US" sz="1400" i="1" dirty="0">
                <a:latin typeface="+mj-lt"/>
              </a:rPr>
              <a:t>D</a:t>
            </a:r>
            <a:r>
              <a:rPr lang="en-US" sz="1400" b="0" i="0" dirty="0">
                <a:effectLst/>
                <a:latin typeface="+mj-lt"/>
              </a:rPr>
              <a:t> </a:t>
            </a:r>
            <a:r>
              <a:rPr lang="en-US" sz="1400" dirty="0">
                <a:solidFill>
                  <a:prstClr val="black"/>
                </a:solidFill>
                <a:latin typeface="Calibri Light" panose="020F0302020204030204"/>
              </a:rPr>
              <a:t>113, L121303 </a:t>
            </a:r>
            <a:r>
              <a:rPr lang="en-US" sz="1400" b="0" i="0" dirty="0">
                <a:effectLst/>
                <a:latin typeface="+mj-lt"/>
              </a:rPr>
              <a:t>(2026).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1938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D8E87-B37E-21A4-AF57-7AC467027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F7BCD700-FE19-3068-2D60-7870881D5C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985"/>
          <a:stretch/>
        </p:blipFill>
        <p:spPr>
          <a:xfrm>
            <a:off x="4702563" y="5242064"/>
            <a:ext cx="6549399" cy="1029827"/>
          </a:xfrm>
          <a:prstGeom prst="rect">
            <a:avLst/>
          </a:prstGeom>
        </p:spPr>
      </p:pic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D6E4FAFA-A6B5-3B77-5793-C51403271A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667" b="-489"/>
          <a:stretch/>
        </p:blipFill>
        <p:spPr>
          <a:xfrm>
            <a:off x="5516265" y="1605902"/>
            <a:ext cx="5893958" cy="3718573"/>
          </a:xfrm>
          <a:prstGeom prst="rect">
            <a:avLst/>
          </a:prstGeom>
          <a:ln w="3175">
            <a:miter lim="400000"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7DA0992-BA7F-FAFF-B36A-DC386B536A38}"/>
              </a:ext>
            </a:extLst>
          </p:cNvPr>
          <p:cNvSpPr txBox="1"/>
          <p:nvPr/>
        </p:nvSpPr>
        <p:spPr>
          <a:xfrm>
            <a:off x="5747816" y="6440744"/>
            <a:ext cx="58537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 Cosmic Visions: New Ideas in Dark Matter 2017 : Community Report, arXiv:1707.04591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0365D6F4-3C07-E965-4482-B4ED8C973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55" y="270814"/>
            <a:ext cx="11478499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Ultralight dark matter in the “optomechanics” band</a:t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188E5C-301C-8387-79C7-59179F0DA1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5"/>
          <a:stretch/>
        </p:blipFill>
        <p:spPr bwMode="auto">
          <a:xfrm>
            <a:off x="940038" y="1728177"/>
            <a:ext cx="3890340" cy="4163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">
            <a:extLst>
              <a:ext uri="{FF2B5EF4-FFF2-40B4-BE49-F238E27FC236}">
                <a16:creationId xmlns:a16="http://schemas.microsoft.com/office/drawing/2014/main" id="{B3B0206D-B0F3-4D47-6656-A326D1ACFDC2}"/>
              </a:ext>
            </a:extLst>
          </p:cNvPr>
          <p:cNvSpPr/>
          <p:nvPr/>
        </p:nvSpPr>
        <p:spPr>
          <a:xfrm>
            <a:off x="6715125" y="1596378"/>
            <a:ext cx="571500" cy="3645686"/>
          </a:xfrm>
          <a:prstGeom prst="rect">
            <a:avLst/>
          </a:prstGeom>
          <a:gradFill>
            <a:gsLst>
              <a:gs pos="0">
                <a:srgbClr val="0900C0">
                  <a:alpha val="20000"/>
                </a:srgbClr>
              </a:gs>
              <a:gs pos="100000">
                <a:srgbClr val="0900C0">
                  <a:alpha val="30000"/>
                </a:srgbClr>
              </a:gs>
            </a:gsLst>
            <a:lin ang="0" scaled="0"/>
          </a:gradFill>
          <a:ln w="3175">
            <a:miter lim="400000"/>
          </a:ln>
        </p:spPr>
        <p:txBody>
          <a:bodyPr lIns="39687" tIns="39687" rIns="39687" bIns="39687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8DCA39B-3B3D-D638-A343-E421AD8215F8}"/>
              </a:ext>
            </a:extLst>
          </p:cNvPr>
          <p:cNvCxnSpPr>
            <a:cxnSpLocks/>
          </p:cNvCxnSpPr>
          <p:nvPr/>
        </p:nvCxnSpPr>
        <p:spPr>
          <a:xfrm flipV="1">
            <a:off x="4830378" y="3531140"/>
            <a:ext cx="2144354" cy="278982"/>
          </a:xfrm>
          <a:prstGeom prst="line">
            <a:avLst/>
          </a:prstGeom>
          <a:ln w="19050">
            <a:solidFill>
              <a:srgbClr val="0900C0"/>
            </a:solidFill>
            <a:tailEnd type="oval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AC0C036-732D-46E1-46CE-786755A41239}"/>
              </a:ext>
            </a:extLst>
          </p:cNvPr>
          <p:cNvGrpSpPr/>
          <p:nvPr/>
        </p:nvGrpSpPr>
        <p:grpSpPr>
          <a:xfrm>
            <a:off x="6385687" y="1205446"/>
            <a:ext cx="1359302" cy="502211"/>
            <a:chOff x="6385687" y="1205446"/>
            <a:chExt cx="1359302" cy="502211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1B988DC-66CD-80FF-478D-319BB693E8CD}"/>
                </a:ext>
              </a:extLst>
            </p:cNvPr>
            <p:cNvCxnSpPr>
              <a:cxnSpLocks/>
            </p:cNvCxnSpPr>
            <p:nvPr/>
          </p:nvCxnSpPr>
          <p:spPr>
            <a:xfrm>
              <a:off x="6715125" y="1487267"/>
              <a:ext cx="0" cy="220390"/>
            </a:xfrm>
            <a:prstGeom prst="line">
              <a:avLst/>
            </a:prstGeom>
            <a:ln w="1270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A59ED47-F1EF-77EF-00DD-47279E9C981B}"/>
                </a:ext>
              </a:extLst>
            </p:cNvPr>
            <p:cNvCxnSpPr>
              <a:cxnSpLocks/>
            </p:cNvCxnSpPr>
            <p:nvPr/>
          </p:nvCxnSpPr>
          <p:spPr>
            <a:xfrm>
              <a:off x="7283691" y="1487267"/>
              <a:ext cx="0" cy="220390"/>
            </a:xfrm>
            <a:prstGeom prst="line">
              <a:avLst/>
            </a:prstGeom>
            <a:ln w="1270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5732D19-97F2-19AF-B8BC-B11EBB5EEDC9}"/>
                </a:ext>
              </a:extLst>
            </p:cNvPr>
            <p:cNvSpPr txBox="1"/>
            <p:nvPr/>
          </p:nvSpPr>
          <p:spPr>
            <a:xfrm>
              <a:off x="6385687" y="1205446"/>
              <a:ext cx="612668" cy="27699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100 Hz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1C168F8-835B-D382-51FC-5B0734993978}"/>
                </a:ext>
              </a:extLst>
            </p:cNvPr>
            <p:cNvSpPr txBox="1"/>
            <p:nvPr/>
          </p:nvSpPr>
          <p:spPr>
            <a:xfrm>
              <a:off x="7000875" y="1205446"/>
              <a:ext cx="744114" cy="27699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100 MHz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5027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E4F96-338D-7935-5B15-0BF935335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06F306F4-01B9-F795-7A9E-872935B8B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55" y="270814"/>
            <a:ext cx="11478499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Ultralight dark matter in the “optomechanics” band</a:t>
            </a:r>
            <a:br>
              <a:rPr lang="en-US" dirty="0"/>
            </a:br>
            <a:endParaRPr lang="en-US" dirty="0"/>
          </a:p>
        </p:txBody>
      </p:sp>
      <p:sp>
        <p:nvSpPr>
          <p:cNvPr id="755" name="Rectangle 754">
            <a:extLst>
              <a:ext uri="{FF2B5EF4-FFF2-40B4-BE49-F238E27FC236}">
                <a16:creationId xmlns:a16="http://schemas.microsoft.com/office/drawing/2014/main" id="{BC8FFA8B-E6DE-B433-8F69-B366523F0966}"/>
              </a:ext>
            </a:extLst>
          </p:cNvPr>
          <p:cNvSpPr/>
          <p:nvPr/>
        </p:nvSpPr>
        <p:spPr>
          <a:xfrm>
            <a:off x="8036841" y="5242064"/>
            <a:ext cx="3215122" cy="10298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7" name="TextBox 756">
                <a:extLst>
                  <a:ext uri="{FF2B5EF4-FFF2-40B4-BE49-F238E27FC236}">
                    <a16:creationId xmlns:a16="http://schemas.microsoft.com/office/drawing/2014/main" id="{96C12F1A-585A-F349-A19B-BD0CCBA30E5A}"/>
                  </a:ext>
                </a:extLst>
              </p:cNvPr>
              <p:cNvSpPr txBox="1"/>
              <p:nvPr/>
            </p:nvSpPr>
            <p:spPr>
              <a:xfrm>
                <a:off x="462572" y="1553538"/>
                <a:ext cx="5704832" cy="4276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𝝓</m:t>
                      </m:r>
                      <m:d>
                        <m:dPr>
                          <m:ctrlPr>
                            <a:rPr kumimoji="0" lang="en-US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𝐫</m:t>
                          </m:r>
                          <m: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rad>
                        <m:radPr>
                          <m:deg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𝜌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</m:sSub>
                        </m:e>
                      </m:rad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cos</m:t>
                      </m:r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𝜙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𝒌</m:t>
                          </m:r>
                        </m:e>
                        <m:sub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𝝓</m:t>
                          </m:r>
                        </m:sub>
                      </m:sSub>
                      <m:r>
                        <a:rPr kumimoji="0" lang="en-US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⋅</m:t>
                      </m:r>
                      <m:r>
                        <a:rPr kumimoji="0" lang="en-US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𝒓</m:t>
                      </m:r>
                      <m:r>
                        <a:rPr kumimoji="0" lang="en-US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57" name="TextBox 756">
                <a:extLst>
                  <a:ext uri="{FF2B5EF4-FFF2-40B4-BE49-F238E27FC236}">
                    <a16:creationId xmlns:a16="http://schemas.microsoft.com/office/drawing/2014/main" id="{96C12F1A-585A-F349-A19B-BD0CCBA30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72" y="1553538"/>
                <a:ext cx="5704832" cy="427618"/>
              </a:xfrm>
              <a:prstGeom prst="rect">
                <a:avLst/>
              </a:prstGeom>
              <a:blipFill>
                <a:blip r:embed="rId2"/>
                <a:stretch>
                  <a:fillRect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D719A9BB-7110-597E-FBF4-4AC57E018C61}"/>
              </a:ext>
            </a:extLst>
          </p:cNvPr>
          <p:cNvGrpSpPr/>
          <p:nvPr/>
        </p:nvGrpSpPr>
        <p:grpSpPr>
          <a:xfrm>
            <a:off x="6570444" y="2608601"/>
            <a:ext cx="2809875" cy="2265009"/>
            <a:chOff x="6223116" y="2456640"/>
            <a:chExt cx="2809875" cy="2265009"/>
          </a:xfrm>
        </p:grpSpPr>
        <p:pic>
          <p:nvPicPr>
            <p:cNvPr id="3" name="Picture 2" descr="Spacepedia | Solar System Scope">
              <a:extLst>
                <a:ext uri="{FF2B5EF4-FFF2-40B4-BE49-F238E27FC236}">
                  <a16:creationId xmlns:a16="http://schemas.microsoft.com/office/drawing/2014/main" id="{E4707825-6CE8-5426-C5DA-91E25433A8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4765" y="2709070"/>
              <a:ext cx="1652104" cy="1652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62CE6424-19C4-AFD9-65AC-D3749DE359D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223116" y="2456640"/>
              <a:ext cx="2809875" cy="2265009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0E0E377-921F-A716-DB1A-DA0E73B66F7B}"/>
                  </a:ext>
                </a:extLst>
              </p:cNvPr>
              <p:cNvSpPr txBox="1"/>
              <p:nvPr/>
            </p:nvSpPr>
            <p:spPr>
              <a:xfrm>
                <a:off x="6096000" y="5261314"/>
                <a:ext cx="4035127" cy="467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1 </m:t>
                      </m:r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km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≤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𝜆</m:t>
                          </m:r>
                        </m:e>
                        <m:sub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𝜙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&lt;</m:t>
                      </m:r>
                      <m:sSup>
                        <m:sSup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</m:t>
                          </m:r>
                        </m:sup>
                      </m:sSup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km</m:t>
                      </m:r>
                    </m:oMath>
                  </m:oMathPara>
                </a14:m>
                <a:endPara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0E0E377-921F-A716-DB1A-DA0E73B66F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261314"/>
                <a:ext cx="4035127" cy="467820"/>
              </a:xfrm>
              <a:prstGeom prst="rect">
                <a:avLst/>
              </a:prstGeom>
              <a:blipFill>
                <a:blip r:embed="rId6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D5E2D169-3F50-B203-5862-239728334BFC}"/>
              </a:ext>
            </a:extLst>
          </p:cNvPr>
          <p:cNvGrpSpPr/>
          <p:nvPr/>
        </p:nvGrpSpPr>
        <p:grpSpPr>
          <a:xfrm>
            <a:off x="1881004" y="2464079"/>
            <a:ext cx="3353015" cy="1963770"/>
            <a:chOff x="1236865" y="4296438"/>
            <a:chExt cx="3353015" cy="196377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4141A2A-6A30-1BE3-EAF8-63750A05F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36865" y="4296438"/>
              <a:ext cx="3353015" cy="1963770"/>
            </a:xfrm>
            <a:prstGeom prst="rect">
              <a:avLst/>
            </a:prstGeom>
            <a:ln w="19050">
              <a:solidFill>
                <a:srgbClr val="006096"/>
              </a:solidFill>
            </a:ln>
          </p:spPr>
        </p:pic>
        <p:grpSp>
          <p:nvGrpSpPr>
            <p:cNvPr id="1026" name="Group 1025">
              <a:extLst>
                <a:ext uri="{FF2B5EF4-FFF2-40B4-BE49-F238E27FC236}">
                  <a16:creationId xmlns:a16="http://schemas.microsoft.com/office/drawing/2014/main" id="{05F7DAE8-B484-AF66-E772-AA0C3DF55F9B}"/>
                </a:ext>
              </a:extLst>
            </p:cNvPr>
            <p:cNvGrpSpPr/>
            <p:nvPr/>
          </p:nvGrpSpPr>
          <p:grpSpPr>
            <a:xfrm>
              <a:off x="2200110" y="4800960"/>
              <a:ext cx="1406880" cy="944640"/>
              <a:chOff x="2200110" y="4800960"/>
              <a:chExt cx="1406880" cy="9446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1027" name="Ink 1026">
                    <a:extLst>
                      <a:ext uri="{FF2B5EF4-FFF2-40B4-BE49-F238E27FC236}">
                        <a16:creationId xmlns:a16="http://schemas.microsoft.com/office/drawing/2014/main" id="{B155F07F-F23B-F8E1-7752-846C35A75177}"/>
                      </a:ext>
                    </a:extLst>
                  </p14:cNvPr>
                  <p14:cNvContentPartPr/>
                  <p14:nvPr/>
                </p14:nvContentPartPr>
                <p14:xfrm>
                  <a:off x="2200110" y="4800960"/>
                  <a:ext cx="1406880" cy="944640"/>
                </p14:xfrm>
              </p:contentPart>
            </mc:Choice>
            <mc:Fallback xmlns="">
              <p:pic>
                <p:nvPicPr>
                  <p:cNvPr id="1027" name="Ink 1026">
                    <a:extLst>
                      <a:ext uri="{FF2B5EF4-FFF2-40B4-BE49-F238E27FC236}">
                        <a16:creationId xmlns:a16="http://schemas.microsoft.com/office/drawing/2014/main" id="{B155F07F-F23B-F8E1-7752-846C35A75177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2191108" y="4791960"/>
                    <a:ext cx="1424525" cy="962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1028" name="Ink 1027">
                    <a:extLst>
                      <a:ext uri="{FF2B5EF4-FFF2-40B4-BE49-F238E27FC236}">
                        <a16:creationId xmlns:a16="http://schemas.microsoft.com/office/drawing/2014/main" id="{DD195A5B-C8D1-C808-C88F-9B89E43E2B76}"/>
                      </a:ext>
                    </a:extLst>
                  </p14:cNvPr>
                  <p14:cNvContentPartPr/>
                  <p14:nvPr/>
                </p14:nvContentPartPr>
                <p14:xfrm>
                  <a:off x="3192630" y="5490720"/>
                  <a:ext cx="103680" cy="179640"/>
                </p14:xfrm>
              </p:contentPart>
            </mc:Choice>
            <mc:Fallback xmlns="">
              <p:pic>
                <p:nvPicPr>
                  <p:cNvPr id="1028" name="Ink 1027">
                    <a:extLst>
                      <a:ext uri="{FF2B5EF4-FFF2-40B4-BE49-F238E27FC236}">
                        <a16:creationId xmlns:a16="http://schemas.microsoft.com/office/drawing/2014/main" id="{DD195A5B-C8D1-C808-C88F-9B89E43E2B76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3183661" y="5481702"/>
                    <a:ext cx="121259" cy="197315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78882E18-873F-D67D-8125-B2A93D2E85E1}"/>
              </a:ext>
            </a:extLst>
          </p:cNvPr>
          <p:cNvGrpSpPr/>
          <p:nvPr/>
        </p:nvGrpSpPr>
        <p:grpSpPr>
          <a:xfrm>
            <a:off x="1542870" y="4750459"/>
            <a:ext cx="6158208" cy="1783672"/>
            <a:chOff x="567592" y="4354745"/>
            <a:chExt cx="6158208" cy="17836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0" name="TextBox 1029">
                  <a:extLst>
                    <a:ext uri="{FF2B5EF4-FFF2-40B4-BE49-F238E27FC236}">
                      <a16:creationId xmlns:a16="http://schemas.microsoft.com/office/drawing/2014/main" id="{6D80137E-B97B-E0E3-B4A6-7E5064D73999}"/>
                    </a:ext>
                  </a:extLst>
                </p:cNvPr>
                <p:cNvSpPr txBox="1"/>
                <p:nvPr/>
              </p:nvSpPr>
              <p:spPr>
                <a:xfrm>
                  <a:off x="567592" y="4760505"/>
                  <a:ext cx="947674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1030" name="TextBox 1029">
                  <a:extLst>
                    <a:ext uri="{FF2B5EF4-FFF2-40B4-BE49-F238E27FC236}">
                      <a16:creationId xmlns:a16="http://schemas.microsoft.com/office/drawing/2014/main" id="{6D80137E-B97B-E0E3-B4A6-7E5064D739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7592" y="4760505"/>
                  <a:ext cx="947674" cy="400110"/>
                </a:xfrm>
                <a:prstGeom prst="rect">
                  <a:avLst/>
                </a:prstGeom>
                <a:blipFill>
                  <a:blip r:embed="rId13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31" name="Group 1030">
              <a:extLst>
                <a:ext uri="{FF2B5EF4-FFF2-40B4-BE49-F238E27FC236}">
                  <a16:creationId xmlns:a16="http://schemas.microsoft.com/office/drawing/2014/main" id="{E871A6F1-4297-8ADA-8849-4316B312F3A6}"/>
                </a:ext>
              </a:extLst>
            </p:cNvPr>
            <p:cNvGrpSpPr/>
            <p:nvPr/>
          </p:nvGrpSpPr>
          <p:grpSpPr>
            <a:xfrm>
              <a:off x="665612" y="4354745"/>
              <a:ext cx="6060188" cy="1783672"/>
              <a:chOff x="651356" y="4433278"/>
              <a:chExt cx="6060188" cy="1783672"/>
            </a:xfrm>
          </p:grpSpPr>
          <p:pic>
            <p:nvPicPr>
              <p:cNvPr id="1032" name="Graphic 1031">
                <a:extLst>
                  <a:ext uri="{FF2B5EF4-FFF2-40B4-BE49-F238E27FC236}">
                    <a16:creationId xmlns:a16="http://schemas.microsoft.com/office/drawing/2014/main" id="{E459797D-0326-CAC5-6B6E-83C4C5C572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51356" y="4433278"/>
                <a:ext cx="3430138" cy="1783672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33" name="TextBox 1032">
                    <a:extLst>
                      <a:ext uri="{FF2B5EF4-FFF2-40B4-BE49-F238E27FC236}">
                        <a16:creationId xmlns:a16="http://schemas.microsoft.com/office/drawing/2014/main" id="{679298AE-E12E-3DA2-F365-1D170714A70B}"/>
                      </a:ext>
                    </a:extLst>
                  </p:cNvPr>
                  <p:cNvSpPr txBox="1"/>
                  <p:nvPr/>
                </p:nvSpPr>
                <p:spPr>
                  <a:xfrm>
                    <a:off x="2834740" y="5754447"/>
                    <a:ext cx="3876804" cy="4274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𝜙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033" name="TextBox 1032">
                    <a:extLst>
                      <a:ext uri="{FF2B5EF4-FFF2-40B4-BE49-F238E27FC236}">
                        <a16:creationId xmlns:a16="http://schemas.microsoft.com/office/drawing/2014/main" id="{679298AE-E12E-3DA2-F365-1D170714A70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34740" y="5754447"/>
                    <a:ext cx="3876804" cy="427425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b="-1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34" name="TextBox 1033">
                    <a:extLst>
                      <a:ext uri="{FF2B5EF4-FFF2-40B4-BE49-F238E27FC236}">
                        <a16:creationId xmlns:a16="http://schemas.microsoft.com/office/drawing/2014/main" id="{4305B20B-F421-2DA5-40A9-E1F94641E10F}"/>
                      </a:ext>
                    </a:extLst>
                  </p:cNvPr>
                  <p:cNvSpPr txBox="1"/>
                  <p:nvPr/>
                </p:nvSpPr>
                <p:spPr>
                  <a:xfrm>
                    <a:off x="2680341" y="4697168"/>
                    <a:ext cx="2113848" cy="7784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f>
                            <m:fPr>
                              <m:ctrl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Δ</m:t>
                              </m:r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𝜙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𝜙</m:t>
                                  </m:r>
                                </m:sub>
                              </m:sSub>
                            </m:den>
                          </m:f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∼</m:t>
                          </m:r>
                          <m:sSup>
                            <m:s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</m:t>
                              </m:r>
                            </m:e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−6</m:t>
                              </m:r>
                            </m:sup>
                          </m:sSup>
                        </m:oMath>
                      </m:oMathPara>
                    </a14:m>
                    <a:endPara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034" name="TextBox 1033">
                    <a:extLst>
                      <a:ext uri="{FF2B5EF4-FFF2-40B4-BE49-F238E27FC236}">
                        <a16:creationId xmlns:a16="http://schemas.microsoft.com/office/drawing/2014/main" id="{4305B20B-F421-2DA5-40A9-E1F94641E10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80341" y="4697168"/>
                    <a:ext cx="2113848" cy="778418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B7B73F1-64F7-33B1-6B72-F8659459716B}"/>
              </a:ext>
            </a:extLst>
          </p:cNvPr>
          <p:cNvGrpSpPr/>
          <p:nvPr/>
        </p:nvGrpSpPr>
        <p:grpSpPr>
          <a:xfrm>
            <a:off x="6385687" y="1205446"/>
            <a:ext cx="1359302" cy="502211"/>
            <a:chOff x="6385687" y="1205446"/>
            <a:chExt cx="1359302" cy="502211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60A58D0-469E-F51D-0388-27F90728AE3B}"/>
                </a:ext>
              </a:extLst>
            </p:cNvPr>
            <p:cNvCxnSpPr>
              <a:cxnSpLocks/>
            </p:cNvCxnSpPr>
            <p:nvPr/>
          </p:nvCxnSpPr>
          <p:spPr>
            <a:xfrm>
              <a:off x="6715125" y="1487267"/>
              <a:ext cx="0" cy="220390"/>
            </a:xfrm>
            <a:prstGeom prst="line">
              <a:avLst/>
            </a:prstGeom>
            <a:ln w="1270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4A33176-B4D2-FBC9-A891-C03956A567F0}"/>
                </a:ext>
              </a:extLst>
            </p:cNvPr>
            <p:cNvCxnSpPr>
              <a:cxnSpLocks/>
            </p:cNvCxnSpPr>
            <p:nvPr/>
          </p:nvCxnSpPr>
          <p:spPr>
            <a:xfrm>
              <a:off x="7283691" y="1487267"/>
              <a:ext cx="0" cy="220390"/>
            </a:xfrm>
            <a:prstGeom prst="line">
              <a:avLst/>
            </a:prstGeom>
            <a:ln w="1270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25E3096-BF22-A46B-4848-C21CEC4D4FE3}"/>
                </a:ext>
              </a:extLst>
            </p:cNvPr>
            <p:cNvSpPr txBox="1"/>
            <p:nvPr/>
          </p:nvSpPr>
          <p:spPr>
            <a:xfrm>
              <a:off x="6385687" y="1205446"/>
              <a:ext cx="612668" cy="27699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100 Hz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79D67A4-D8BF-9A5C-78B4-9497DF9D2C59}"/>
                </a:ext>
              </a:extLst>
            </p:cNvPr>
            <p:cNvSpPr txBox="1"/>
            <p:nvPr/>
          </p:nvSpPr>
          <p:spPr>
            <a:xfrm>
              <a:off x="7000875" y="1205446"/>
              <a:ext cx="744114" cy="27699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100 MHz</a:t>
              </a:r>
            </a:p>
          </p:txBody>
        </p:sp>
      </p:grpSp>
      <p:pic>
        <p:nvPicPr>
          <p:cNvPr id="30" name="Image" descr="Image">
            <a:extLst>
              <a:ext uri="{FF2B5EF4-FFF2-40B4-BE49-F238E27FC236}">
                <a16:creationId xmlns:a16="http://schemas.microsoft.com/office/drawing/2014/main" id="{CDFD5C77-FD5C-3753-FB47-CBA3A26AB0D5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86993" b="-486"/>
          <a:stretch/>
        </p:blipFill>
        <p:spPr>
          <a:xfrm>
            <a:off x="5526398" y="1801993"/>
            <a:ext cx="5893958" cy="552453"/>
          </a:xfrm>
          <a:prstGeom prst="rect">
            <a:avLst/>
          </a:prstGeom>
          <a:ln w="3175">
            <a:miter lim="400000"/>
          </a:ln>
        </p:spPr>
      </p:pic>
      <p:sp>
        <p:nvSpPr>
          <p:cNvPr id="14" name="Rectangle">
            <a:extLst>
              <a:ext uri="{FF2B5EF4-FFF2-40B4-BE49-F238E27FC236}">
                <a16:creationId xmlns:a16="http://schemas.microsoft.com/office/drawing/2014/main" id="{DEA84E4F-B48C-9DE6-7C17-E98AB0EEAA68}"/>
              </a:ext>
            </a:extLst>
          </p:cNvPr>
          <p:cNvSpPr/>
          <p:nvPr/>
        </p:nvSpPr>
        <p:spPr>
          <a:xfrm>
            <a:off x="6721839" y="1659089"/>
            <a:ext cx="571500" cy="638208"/>
          </a:xfrm>
          <a:prstGeom prst="rect">
            <a:avLst/>
          </a:prstGeom>
          <a:gradFill>
            <a:gsLst>
              <a:gs pos="0">
                <a:srgbClr val="0900C0">
                  <a:alpha val="20000"/>
                </a:srgbClr>
              </a:gs>
              <a:gs pos="100000">
                <a:srgbClr val="0900C0">
                  <a:alpha val="30000"/>
                </a:srgbClr>
              </a:gs>
            </a:gsLst>
            <a:lin ang="0" scaled="0"/>
          </a:gradFill>
          <a:ln w="3175">
            <a:miter lim="400000"/>
          </a:ln>
        </p:spPr>
        <p:txBody>
          <a:bodyPr lIns="39687" tIns="39687" rIns="39687" bIns="39687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C53849E-858D-2966-2915-978FC2D44EDE}"/>
                  </a:ext>
                </a:extLst>
              </p:cNvPr>
              <p:cNvSpPr txBox="1"/>
              <p:nvPr/>
            </p:nvSpPr>
            <p:spPr>
              <a:xfrm>
                <a:off x="462572" y="4032810"/>
                <a:ext cx="609437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𝑣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≈200 </m:t>
                      </m:r>
                      <m:r>
                        <m:rPr>
                          <m:sty m:val="p"/>
                        </m:rP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km</m:t>
                      </m:r>
                      <m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C53849E-858D-2966-2915-978FC2D44E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72" y="4032810"/>
                <a:ext cx="6094378" cy="369332"/>
              </a:xfrm>
              <a:prstGeom prst="rect">
                <a:avLst/>
              </a:prstGeom>
              <a:blipFill>
                <a:blip r:embed="rId1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210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EB8580F-4335-4E26-87DF-287A51B99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Scalar and Vector ULDM forces</a:t>
            </a:r>
            <a:br>
              <a:rPr lang="en-US" dirty="0"/>
            </a:b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1A3698D-A576-435E-AB14-DACA5D1B05B9}"/>
              </a:ext>
            </a:extLst>
          </p:cNvPr>
          <p:cNvGrpSpPr/>
          <p:nvPr/>
        </p:nvGrpSpPr>
        <p:grpSpPr>
          <a:xfrm>
            <a:off x="1980691" y="1097280"/>
            <a:ext cx="8230617" cy="5267064"/>
            <a:chOff x="1980691" y="1097280"/>
            <a:chExt cx="8230617" cy="526706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43CE598-10F8-4803-92F8-30F8B2D58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80691" y="1167802"/>
              <a:ext cx="8230617" cy="5196542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1CEDF03-6553-461C-843F-D3C436312BDA}"/>
                </a:ext>
              </a:extLst>
            </p:cNvPr>
            <p:cNvGrpSpPr/>
            <p:nvPr/>
          </p:nvGrpSpPr>
          <p:grpSpPr>
            <a:xfrm>
              <a:off x="2044810" y="1097280"/>
              <a:ext cx="4570675" cy="309060"/>
              <a:chOff x="2044810" y="1097280"/>
              <a:chExt cx="4570675" cy="309060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D0E150A-8966-453F-B4AC-764E59581FBA}"/>
                  </a:ext>
                </a:extLst>
              </p:cNvPr>
              <p:cNvSpPr/>
              <p:nvPr/>
            </p:nvSpPr>
            <p:spPr>
              <a:xfrm>
                <a:off x="6297433" y="1097280"/>
                <a:ext cx="318052" cy="27034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FA095C2-AB60-4BD3-9B74-177B169524CB}"/>
                  </a:ext>
                </a:extLst>
              </p:cNvPr>
              <p:cNvSpPr/>
              <p:nvPr/>
            </p:nvSpPr>
            <p:spPr>
              <a:xfrm>
                <a:off x="2044810" y="1135996"/>
                <a:ext cx="318052" cy="27034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4D6A804A-3C3D-4BCE-86D3-63A063308419}"/>
              </a:ext>
            </a:extLst>
          </p:cNvPr>
          <p:cNvSpPr/>
          <p:nvPr/>
        </p:nvSpPr>
        <p:spPr>
          <a:xfrm>
            <a:off x="6168887" y="1031020"/>
            <a:ext cx="4273826" cy="5489906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7CE379B-8A13-0040-241F-4100B3011930}"/>
              </a:ext>
            </a:extLst>
          </p:cNvPr>
          <p:cNvGrpSpPr/>
          <p:nvPr/>
        </p:nvGrpSpPr>
        <p:grpSpPr>
          <a:xfrm>
            <a:off x="6000617" y="880902"/>
            <a:ext cx="5501008" cy="5706284"/>
            <a:chOff x="6109222" y="911382"/>
            <a:chExt cx="5488616" cy="5706284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681FF16-C381-8CA6-888A-9971C9354C52}"/>
                </a:ext>
              </a:extLst>
            </p:cNvPr>
            <p:cNvGrpSpPr/>
            <p:nvPr/>
          </p:nvGrpSpPr>
          <p:grpSpPr>
            <a:xfrm>
              <a:off x="6109222" y="911382"/>
              <a:ext cx="4619184" cy="5706284"/>
              <a:chOff x="6109222" y="911382"/>
              <a:chExt cx="4619184" cy="5706284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6F53980D-62ED-4FBC-B296-BCA3A5661986}"/>
                  </a:ext>
                </a:extLst>
              </p:cNvPr>
              <p:cNvGrpSpPr/>
              <p:nvPr/>
            </p:nvGrpSpPr>
            <p:grpSpPr>
              <a:xfrm>
                <a:off x="6109222" y="911382"/>
                <a:ext cx="4619184" cy="5706284"/>
                <a:chOff x="6101024" y="1103744"/>
                <a:chExt cx="4619184" cy="570628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6AED0619-C500-417A-B911-EE6EFEFA97EE}"/>
                    </a:ext>
                  </a:extLst>
                </p:cNvPr>
                <p:cNvSpPr/>
                <p:nvPr/>
              </p:nvSpPr>
              <p:spPr>
                <a:xfrm>
                  <a:off x="6101024" y="1103744"/>
                  <a:ext cx="4619184" cy="57062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6AB114A8-F538-4B56-8F5D-6C2C327AF29A}"/>
                    </a:ext>
                  </a:extLst>
                </p:cNvPr>
                <p:cNvGrpSpPr/>
                <p:nvPr/>
              </p:nvGrpSpPr>
              <p:grpSpPr>
                <a:xfrm>
                  <a:off x="7099516" y="2018654"/>
                  <a:ext cx="2822944" cy="2191698"/>
                  <a:chOff x="7134102" y="2029173"/>
                  <a:chExt cx="2719397" cy="2111304"/>
                </a:xfrm>
              </p:grpSpPr>
              <p:pic>
                <p:nvPicPr>
                  <p:cNvPr id="7" name="Picture 6">
                    <a:extLst>
                      <a:ext uri="{FF2B5EF4-FFF2-40B4-BE49-F238E27FC236}">
                        <a16:creationId xmlns:a16="http://schemas.microsoft.com/office/drawing/2014/main" id="{CF83F376-2022-425F-93AA-36956C2B51E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2487" t="1582" r="4239" b="5294"/>
                  <a:stretch/>
                </p:blipFill>
                <p:spPr>
                  <a:xfrm>
                    <a:off x="7929322" y="2763372"/>
                    <a:ext cx="1924177" cy="1377105"/>
                  </a:xfrm>
                  <a:prstGeom prst="rect">
                    <a:avLst/>
                  </a:prstGeom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</p:pic>
              <p:pic>
                <p:nvPicPr>
                  <p:cNvPr id="11" name="Picture 10">
                    <a:extLst>
                      <a:ext uri="{FF2B5EF4-FFF2-40B4-BE49-F238E27FC236}">
                        <a16:creationId xmlns:a16="http://schemas.microsoft.com/office/drawing/2014/main" id="{3E97DB2E-665A-4BB0-A96C-F0478DBA098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27008" t="2551"/>
                  <a:stretch/>
                </p:blipFill>
                <p:spPr>
                  <a:xfrm>
                    <a:off x="7134102" y="2029173"/>
                    <a:ext cx="2336147" cy="563135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D2FBC7F-C661-AC4B-F5C5-871CDF911920}"/>
                  </a:ext>
                </a:extLst>
              </p:cNvPr>
              <p:cNvGrpSpPr/>
              <p:nvPr/>
            </p:nvGrpSpPr>
            <p:grpSpPr>
              <a:xfrm>
                <a:off x="6660471" y="2605159"/>
                <a:ext cx="1075139" cy="3241040"/>
                <a:chOff x="6753462" y="2818877"/>
                <a:chExt cx="1075139" cy="3241040"/>
              </a:xfrm>
            </p:grpSpPr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BEAEC647-B8A4-EF53-1293-7D54110C50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780030" y="2818877"/>
                  <a:ext cx="1048571" cy="3241040"/>
                </a:xfrm>
                <a:prstGeom prst="rect">
                  <a:avLst/>
                </a:prstGeom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BCFD948-78EE-998F-6387-473FA3AD5D98}"/>
                    </a:ext>
                  </a:extLst>
                </p:cNvPr>
                <p:cNvSpPr/>
                <p:nvPr/>
              </p:nvSpPr>
              <p:spPr>
                <a:xfrm>
                  <a:off x="6753462" y="2845381"/>
                  <a:ext cx="185163" cy="7010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94F2993-08E9-C398-AA56-1B84998B4D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41788" y="4144179"/>
              <a:ext cx="3756050" cy="938949"/>
            </a:xfrm>
            <a:prstGeom prst="rect">
              <a:avLst/>
            </a:prstGeom>
            <a:effectLst/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26B6FF1-D82F-FB41-8618-B21F1D551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69215" y="5365577"/>
              <a:ext cx="3803063" cy="1025291"/>
            </a:xfrm>
            <a:prstGeom prst="rect">
              <a:avLst/>
            </a:prstGeom>
            <a:effectLst/>
          </p:spPr>
        </p:pic>
        <p:pic>
          <p:nvPicPr>
            <p:cNvPr id="1026" name="Picture 2" descr="Postdoctoral Fellows, Visiting Scholars ...">
              <a:extLst>
                <a:ext uri="{FF2B5EF4-FFF2-40B4-BE49-F238E27FC236}">
                  <a16:creationId xmlns:a16="http://schemas.microsoft.com/office/drawing/2014/main" id="{86999786-CAB1-1994-1882-6C00DEA27A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63697" y="3531727"/>
              <a:ext cx="723062" cy="90382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B64EBF0E-0C6D-BD9D-74C8-F19D2BC5C9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920953" y="5162689"/>
              <a:ext cx="676885" cy="66290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6847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9059E3B-E7C6-434D-BFCD-598A3A5D5A3B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Dark matter might produce a material dependent force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B033E41-2464-4BCB-9CC8-359A731FAECF}"/>
                  </a:ext>
                </a:extLst>
              </p:cNvPr>
              <p:cNvSpPr txBox="1"/>
              <p:nvPr/>
            </p:nvSpPr>
            <p:spPr>
              <a:xfrm>
                <a:off x="4336995" y="1154156"/>
                <a:ext cx="4221605" cy="56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𝐹</m:t>
                    </m:r>
                    <m:d>
                      <m:dPr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</m:d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d>
                      <m:dPr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𝑍</m:t>
                        </m:r>
                      </m:e>
                    </m:d>
                    <m:rad>
                      <m:radPr>
                        <m:degHide m:val="on"/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kumimoji="0" lang="en-US" sz="2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𝜌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22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DM</m:t>
                            </m:r>
                          </m:sub>
                        </m:sSub>
                      </m:e>
                    </m:rad>
                    <m:r>
                      <m:rPr>
                        <m:sty m:val="p"/>
                      </m:rP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cos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⁡(</m:t>
                    </m:r>
                    <m:sSub>
                      <m:sSubPr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𝜔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22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DM</m:t>
                        </m:r>
                      </m:sub>
                    </m:sSub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B033E41-2464-4BCB-9CC8-359A731FAE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6995" y="1154156"/>
                <a:ext cx="4221605" cy="564450"/>
              </a:xfrm>
              <a:prstGeom prst="rect">
                <a:avLst/>
              </a:prstGeom>
              <a:blipFill>
                <a:blip r:embed="rId2"/>
                <a:stretch>
                  <a:fillRect l="-144" b="-107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 descr="atom - Wiktionary">
            <a:extLst>
              <a:ext uri="{FF2B5EF4-FFF2-40B4-BE49-F238E27FC236}">
                <a16:creationId xmlns:a16="http://schemas.microsoft.com/office/drawing/2014/main" id="{ABC3B5B1-C7DC-4992-AD27-11F54CFC3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559" y="2232314"/>
            <a:ext cx="1174951" cy="133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0FE829E-9DC5-47F4-A4E6-621FF6683A8B}"/>
              </a:ext>
            </a:extLst>
          </p:cNvPr>
          <p:cNvCxnSpPr>
            <a:cxnSpLocks/>
          </p:cNvCxnSpPr>
          <p:nvPr/>
        </p:nvCxnSpPr>
        <p:spPr>
          <a:xfrm>
            <a:off x="4517573" y="2857500"/>
            <a:ext cx="963386" cy="0"/>
          </a:xfrm>
          <a:prstGeom prst="straightConnector1">
            <a:avLst/>
          </a:prstGeom>
          <a:ln w="19050">
            <a:solidFill>
              <a:schemeClr val="tx1">
                <a:alpha val="89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931B8A9-EB65-42A5-B6D3-276236F250E7}"/>
                  </a:ext>
                </a:extLst>
              </p:cNvPr>
              <p:cNvSpPr txBox="1"/>
              <p:nvPr/>
            </p:nvSpPr>
            <p:spPr>
              <a:xfrm>
                <a:off x="3858593" y="2656505"/>
                <a:ext cx="651782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</m:t>
                      </m:r>
                    </m:oMath>
                  </m:oMathPara>
                </a14:m>
                <a:endPara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931B8A9-EB65-42A5-B6D3-276236F25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8593" y="2656505"/>
                <a:ext cx="651782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23A5F4C-6B10-4D79-8F12-79A5D1EDD1FA}"/>
                  </a:ext>
                </a:extLst>
              </p:cNvPr>
              <p:cNvSpPr txBox="1"/>
              <p:nvPr/>
            </p:nvSpPr>
            <p:spPr>
              <a:xfrm>
                <a:off x="6392947" y="3414942"/>
                <a:ext cx="117495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𝑍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23A5F4C-6B10-4D79-8F12-79A5D1EDD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2947" y="3414942"/>
                <a:ext cx="117495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ADA38F51-2DC4-4CE1-AA82-5FDE215B51A7}"/>
              </a:ext>
            </a:extLst>
          </p:cNvPr>
          <p:cNvGrpSpPr/>
          <p:nvPr/>
        </p:nvGrpSpPr>
        <p:grpSpPr>
          <a:xfrm>
            <a:off x="2552700" y="4780099"/>
            <a:ext cx="7858397" cy="1818015"/>
            <a:chOff x="2464848" y="2878903"/>
            <a:chExt cx="7858397" cy="181801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0246691-5EE2-49BA-A7E5-AAE1C5BFE68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64848" y="2878903"/>
              <a:ext cx="4568572" cy="18180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8" name="Picture 6" descr="Stanford physicist suggests looking for dark matter in unusual places |  Stanford News">
              <a:extLst>
                <a:ext uri="{FF2B5EF4-FFF2-40B4-BE49-F238E27FC236}">
                  <a16:creationId xmlns:a16="http://schemas.microsoft.com/office/drawing/2014/main" id="{2245FB75-0D55-42FF-BEF2-539C1E035A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4984" y="3258225"/>
              <a:ext cx="1596692" cy="1062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8" descr="William Terrano">
              <a:extLst>
                <a:ext uri="{FF2B5EF4-FFF2-40B4-BE49-F238E27FC236}">
                  <a16:creationId xmlns:a16="http://schemas.microsoft.com/office/drawing/2014/main" id="{43EF5C7D-FF91-4516-A03E-9FFAA7889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4283" y="3127636"/>
              <a:ext cx="1058962" cy="13237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91D5B2E-3D65-4711-8EAB-4F849FEAE3AF}"/>
                  </a:ext>
                </a:extLst>
              </p14:cNvPr>
              <p14:cNvContentPartPr/>
              <p14:nvPr/>
            </p14:nvContentPartPr>
            <p14:xfrm>
              <a:off x="11331720" y="295920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91D5B2E-3D65-4711-8EAB-4F849FEAE3A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322360" y="2949840"/>
                <a:ext cx="19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171E0B7-1E21-4124-ACD1-881C2BFEABF5}"/>
                  </a:ext>
                </a:extLst>
              </p14:cNvPr>
              <p14:cNvContentPartPr/>
              <p14:nvPr/>
            </p14:nvContentPartPr>
            <p14:xfrm>
              <a:off x="7900287" y="2431145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171E0B7-1E21-4124-ACD1-881C2BFEABF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895967" y="2426825"/>
                <a:ext cx="9000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40F396-CA67-4C38-9F84-DFB85DADC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287">
            <a:extLst>
              <a:ext uri="{FF2B5EF4-FFF2-40B4-BE49-F238E27FC236}">
                <a16:creationId xmlns:a16="http://schemas.microsoft.com/office/drawing/2014/main" id="{F03E014E-A98C-3901-F065-1E46D0B268CC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2926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B480119-D255-425B-A132-1AAE04CC42DC}"/>
                  </a:ext>
                </a:extLst>
              </p:cNvPr>
              <p:cNvSpPr txBox="1"/>
              <p:nvPr/>
            </p:nvSpPr>
            <p:spPr>
              <a:xfrm>
                <a:off x="4300809" y="816980"/>
                <a:ext cx="4180568" cy="11612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f>
                        <m:f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cos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DM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B480119-D255-425B-A132-1AAE04CC42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0809" y="816980"/>
                <a:ext cx="4180568" cy="116128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194" name="Picture 2" descr="atom - Wiktionary">
            <a:extLst>
              <a:ext uri="{FF2B5EF4-FFF2-40B4-BE49-F238E27FC236}">
                <a16:creationId xmlns:a16="http://schemas.microsoft.com/office/drawing/2014/main" id="{ABC3B5B1-C7DC-4992-AD27-11F54CFC3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559" y="2232314"/>
            <a:ext cx="1174951" cy="133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931B8A9-EB65-42A5-B6D3-276236F250E7}"/>
                  </a:ext>
                </a:extLst>
              </p:cNvPr>
              <p:cNvSpPr txBox="1"/>
              <p:nvPr/>
            </p:nvSpPr>
            <p:spPr>
              <a:xfrm>
                <a:off x="7995291" y="2640176"/>
                <a:ext cx="651782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</m:oMath>
                  </m:oMathPara>
                </a14:m>
                <a:endPara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931B8A9-EB65-42A5-B6D3-276236F25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5291" y="2640176"/>
                <a:ext cx="651782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23A5F4C-6B10-4D79-8F12-79A5D1EDD1FA}"/>
                  </a:ext>
                </a:extLst>
              </p:cNvPr>
              <p:cNvSpPr txBox="1"/>
              <p:nvPr/>
            </p:nvSpPr>
            <p:spPr>
              <a:xfrm>
                <a:off x="6392947" y="3435723"/>
                <a:ext cx="1174951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23A5F4C-6B10-4D79-8F12-79A5D1EDD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2947" y="3435723"/>
                <a:ext cx="1174951" cy="6109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FABE785-D573-419B-A120-4298702F1F74}"/>
              </a:ext>
            </a:extLst>
          </p:cNvPr>
          <p:cNvCxnSpPr>
            <a:cxnSpLocks/>
          </p:cNvCxnSpPr>
          <p:nvPr/>
        </p:nvCxnSpPr>
        <p:spPr>
          <a:xfrm>
            <a:off x="7041143" y="2857500"/>
            <a:ext cx="963386" cy="0"/>
          </a:xfrm>
          <a:prstGeom prst="straightConnector1">
            <a:avLst/>
          </a:prstGeom>
          <a:ln w="19050">
            <a:solidFill>
              <a:schemeClr val="tx1">
                <a:alpha val="89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C348B153-674D-4679-A2B4-94022FBB55DA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Dark matter might produce a material dependent force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560917E-A326-4D7F-9007-5C70D86DDF89}"/>
              </a:ext>
            </a:extLst>
          </p:cNvPr>
          <p:cNvGrpSpPr/>
          <p:nvPr/>
        </p:nvGrpSpPr>
        <p:grpSpPr>
          <a:xfrm>
            <a:off x="9315357" y="146957"/>
            <a:ext cx="2732627" cy="1737595"/>
            <a:chOff x="9315357" y="146957"/>
            <a:chExt cx="2732627" cy="173759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B9AD7F-0341-4B68-B724-32A629E2548E}"/>
                </a:ext>
              </a:extLst>
            </p:cNvPr>
            <p:cNvSpPr txBox="1"/>
            <p:nvPr/>
          </p:nvSpPr>
          <p:spPr>
            <a:xfrm>
              <a:off x="9315357" y="748638"/>
              <a:ext cx="2732627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acceleration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04939C2-216C-4C9D-B5AC-647ED1530D52}"/>
                    </a:ext>
                  </a:extLst>
                </p:cNvPr>
                <p:cNvSpPr txBox="1"/>
                <p:nvPr/>
              </p:nvSpPr>
              <p:spPr>
                <a:xfrm>
                  <a:off x="9878914" y="1357420"/>
                  <a:ext cx="1338443" cy="5271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𝑚</m:t>
                      </m:r>
                    </m:oMath>
                  </a14:m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04939C2-216C-4C9D-B5AC-647ED1530D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78914" y="1357420"/>
                  <a:ext cx="1338443" cy="527132"/>
                </a:xfrm>
                <a:prstGeom prst="rect">
                  <a:avLst/>
                </a:prstGeom>
                <a:blipFill>
                  <a:blip r:embed="rId12"/>
                  <a:stretch>
                    <a:fillRect b="-151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96791A6E-F17F-404F-B80D-C12BF332199D}"/>
                </a:ext>
              </a:extLst>
            </p:cNvPr>
            <p:cNvCxnSpPr/>
            <p:nvPr/>
          </p:nvCxnSpPr>
          <p:spPr>
            <a:xfrm flipH="1">
              <a:off x="10411097" y="146957"/>
              <a:ext cx="1116874" cy="54972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5011DC-7EAF-4D07-B8FB-C2877D19D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3C355A4-97D3-E0B7-65B3-A15873F7BCF7}"/>
              </a:ext>
            </a:extLst>
          </p:cNvPr>
          <p:cNvGrpSpPr/>
          <p:nvPr/>
        </p:nvGrpSpPr>
        <p:grpSpPr>
          <a:xfrm>
            <a:off x="2552700" y="4780099"/>
            <a:ext cx="7858397" cy="1818015"/>
            <a:chOff x="2464848" y="2878903"/>
            <a:chExt cx="7858397" cy="181801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98E2233-0F9C-24F3-42F3-7BD927046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464848" y="2878903"/>
              <a:ext cx="4568572" cy="18180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 descr="Stanford physicist suggests looking for dark matter in unusual places |  Stanford News">
              <a:extLst>
                <a:ext uri="{FF2B5EF4-FFF2-40B4-BE49-F238E27FC236}">
                  <a16:creationId xmlns:a16="http://schemas.microsoft.com/office/drawing/2014/main" id="{C9983646-8A4E-A8CA-4DD8-3C4DA9E4F1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4984" y="3258225"/>
              <a:ext cx="1596692" cy="1062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8" descr="William Terrano">
              <a:extLst>
                <a:ext uri="{FF2B5EF4-FFF2-40B4-BE49-F238E27FC236}">
                  <a16:creationId xmlns:a16="http://schemas.microsoft.com/office/drawing/2014/main" id="{F84D18E0-0F36-90A0-3467-C4B0C91BA3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4283" y="3127636"/>
              <a:ext cx="1058962" cy="13237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2150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553B44F-8CDE-45DB-8D9C-879050C4CD3A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Dark matter might produce a material dependent force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6791A6E-F17F-404F-B80D-C12BF332199D}"/>
              </a:ext>
            </a:extLst>
          </p:cNvPr>
          <p:cNvCxnSpPr/>
          <p:nvPr/>
        </p:nvCxnSpPr>
        <p:spPr>
          <a:xfrm flipH="1">
            <a:off x="10411097" y="146957"/>
            <a:ext cx="1116874" cy="5497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DB9AD7F-0341-4B68-B724-32A629E2548E}"/>
              </a:ext>
            </a:extLst>
          </p:cNvPr>
          <p:cNvSpPr txBox="1"/>
          <p:nvPr/>
        </p:nvSpPr>
        <p:spPr>
          <a:xfrm>
            <a:off x="9119529" y="748638"/>
            <a:ext cx="2928456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displacement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4939C2-216C-4C9D-B5AC-647ED1530D52}"/>
                  </a:ext>
                </a:extLst>
              </p:cNvPr>
              <p:cNvSpPr txBox="1"/>
              <p:nvPr/>
            </p:nvSpPr>
            <p:spPr>
              <a:xfrm>
                <a:off x="10020431" y="1357420"/>
                <a:ext cx="940899" cy="5271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acc>
                      <m:accPr>
                        <m:chr m:val="̈"/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4939C2-216C-4C9D-B5AC-647ED1530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0431" y="1357420"/>
                <a:ext cx="940899" cy="527132"/>
              </a:xfrm>
              <a:prstGeom prst="rect">
                <a:avLst/>
              </a:prstGeom>
              <a:blipFill>
                <a:blip r:embed="rId5"/>
                <a:stretch>
                  <a:fillRect r="-22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" descr="atom - Wiktionary">
            <a:extLst>
              <a:ext uri="{FF2B5EF4-FFF2-40B4-BE49-F238E27FC236}">
                <a16:creationId xmlns:a16="http://schemas.microsoft.com/office/drawing/2014/main" id="{5D746893-22B9-418E-AD88-F056115E3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033" y="2232314"/>
            <a:ext cx="1174951" cy="133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0A8943B-1034-43D2-8244-1126AE9E6CC4}"/>
                  </a:ext>
                </a:extLst>
              </p:cNvPr>
              <p:cNvSpPr txBox="1"/>
              <p:nvPr/>
            </p:nvSpPr>
            <p:spPr>
              <a:xfrm>
                <a:off x="5980932" y="2298964"/>
                <a:ext cx="651782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0A8943B-1034-43D2-8244-1126AE9E6C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0932" y="2298964"/>
                <a:ext cx="651782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BE23A58-CC24-4E3A-B47E-4C8F58FA4B5B}"/>
                  </a:ext>
                </a:extLst>
              </p:cNvPr>
              <p:cNvSpPr txBox="1"/>
              <p:nvPr/>
            </p:nvSpPr>
            <p:spPr>
              <a:xfrm>
                <a:off x="4438335" y="3400834"/>
                <a:ext cx="1174951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BE23A58-CC24-4E3A-B47E-4C8F58FA4B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8335" y="3400834"/>
                <a:ext cx="1174951" cy="6109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F6F7614-EE05-4F62-B99B-986F34CA6FF1}"/>
              </a:ext>
            </a:extLst>
          </p:cNvPr>
          <p:cNvCxnSpPr>
            <a:cxnSpLocks/>
          </p:cNvCxnSpPr>
          <p:nvPr/>
        </p:nvCxnSpPr>
        <p:spPr>
          <a:xfrm>
            <a:off x="5250788" y="2857499"/>
            <a:ext cx="2069580" cy="1"/>
          </a:xfrm>
          <a:prstGeom prst="straightConnector1">
            <a:avLst/>
          </a:prstGeom>
          <a:ln w="19050">
            <a:solidFill>
              <a:schemeClr val="tx1">
                <a:alpha val="89000"/>
              </a:schemeClr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0" name="Picture 2" descr="atom - Wiktionary">
            <a:extLst>
              <a:ext uri="{FF2B5EF4-FFF2-40B4-BE49-F238E27FC236}">
                <a16:creationId xmlns:a16="http://schemas.microsoft.com/office/drawing/2014/main" id="{21BF9EEC-1568-44D7-9C20-63CB679E2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329" y="2192065"/>
            <a:ext cx="1174951" cy="133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7612F93-4525-4815-830F-30BA5387EB19}"/>
                  </a:ext>
                </a:extLst>
              </p:cNvPr>
              <p:cNvSpPr txBox="1"/>
              <p:nvPr/>
            </p:nvSpPr>
            <p:spPr>
              <a:xfrm>
                <a:off x="8076801" y="3428049"/>
                <a:ext cx="1174951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7612F93-4525-4815-830F-30BA5387EB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6801" y="3428049"/>
                <a:ext cx="1174951" cy="61093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1786C58-1973-40FE-B719-F73E5DD9B91B}"/>
                  </a:ext>
                </a:extLst>
              </p:cNvPr>
              <p:cNvSpPr txBox="1"/>
              <p:nvPr/>
            </p:nvSpPr>
            <p:spPr>
              <a:xfrm>
                <a:off x="4137466" y="779727"/>
                <a:ext cx="4863254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  <m:sSubSup>
                            <m:sSubSup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  <m:sup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cos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DM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1786C58-1973-40FE-B719-F73E5DD9B9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466" y="779727"/>
                <a:ext cx="4863254" cy="123341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AD41AC-1804-4E19-B43C-76E4720B2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005118F-621A-401D-A13B-D0384C0006DD}"/>
              </a:ext>
            </a:extLst>
          </p:cNvPr>
          <p:cNvGrpSpPr/>
          <p:nvPr/>
        </p:nvGrpSpPr>
        <p:grpSpPr>
          <a:xfrm>
            <a:off x="2552700" y="4780099"/>
            <a:ext cx="7858397" cy="1818015"/>
            <a:chOff x="2464848" y="2878903"/>
            <a:chExt cx="7858397" cy="181801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D418890-FF13-AE9F-2B25-CA17103DC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464848" y="2878903"/>
              <a:ext cx="4568572" cy="18180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 descr="Stanford physicist suggests looking for dark matter in unusual places |  Stanford News">
              <a:extLst>
                <a:ext uri="{FF2B5EF4-FFF2-40B4-BE49-F238E27FC236}">
                  <a16:creationId xmlns:a16="http://schemas.microsoft.com/office/drawing/2014/main" id="{911F6F9D-11CA-F946-9C65-89DEA05C18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4984" y="3258225"/>
              <a:ext cx="1596692" cy="1062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8" descr="William Terrano">
              <a:extLst>
                <a:ext uri="{FF2B5EF4-FFF2-40B4-BE49-F238E27FC236}">
                  <a16:creationId xmlns:a16="http://schemas.microsoft.com/office/drawing/2014/main" id="{4088031E-6EBC-09B2-28D8-72311AE8AA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4283" y="3127636"/>
              <a:ext cx="1058962" cy="13237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9705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553B44F-8CDE-45DB-8D9C-879050C4CD3A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Dark matter might produce a material dependent force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6791A6E-F17F-404F-B80D-C12BF332199D}"/>
              </a:ext>
            </a:extLst>
          </p:cNvPr>
          <p:cNvCxnSpPr/>
          <p:nvPr/>
        </p:nvCxnSpPr>
        <p:spPr>
          <a:xfrm flipH="1">
            <a:off x="10411097" y="146957"/>
            <a:ext cx="1116874" cy="5497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DB9AD7F-0341-4B68-B724-32A629E2548E}"/>
              </a:ext>
            </a:extLst>
          </p:cNvPr>
          <p:cNvSpPr txBox="1"/>
          <p:nvPr/>
        </p:nvSpPr>
        <p:spPr>
          <a:xfrm>
            <a:off x="9119529" y="748638"/>
            <a:ext cx="2928456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displacement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4939C2-216C-4C9D-B5AC-647ED1530D52}"/>
                  </a:ext>
                </a:extLst>
              </p:cNvPr>
              <p:cNvSpPr txBox="1"/>
              <p:nvPr/>
            </p:nvSpPr>
            <p:spPr>
              <a:xfrm>
                <a:off x="10020431" y="1357420"/>
                <a:ext cx="940899" cy="5271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acc>
                      <m:accPr>
                        <m:chr m:val="̈"/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4939C2-216C-4C9D-B5AC-647ED1530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0431" y="1357420"/>
                <a:ext cx="940899" cy="527132"/>
              </a:xfrm>
              <a:prstGeom prst="rect">
                <a:avLst/>
              </a:prstGeom>
              <a:blipFill>
                <a:blip r:embed="rId5"/>
                <a:stretch>
                  <a:fillRect r="-22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0A8943B-1034-43D2-8244-1126AE9E6CC4}"/>
                  </a:ext>
                </a:extLst>
              </p:cNvPr>
              <p:cNvSpPr txBox="1"/>
              <p:nvPr/>
            </p:nvSpPr>
            <p:spPr>
              <a:xfrm>
                <a:off x="5980932" y="2298964"/>
                <a:ext cx="651782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0A8943B-1034-43D2-8244-1126AE9E6C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0932" y="2298964"/>
                <a:ext cx="651782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F6F7614-EE05-4F62-B99B-986F34CA6FF1}"/>
              </a:ext>
            </a:extLst>
          </p:cNvPr>
          <p:cNvCxnSpPr>
            <a:cxnSpLocks/>
          </p:cNvCxnSpPr>
          <p:nvPr/>
        </p:nvCxnSpPr>
        <p:spPr>
          <a:xfrm>
            <a:off x="5250788" y="2857499"/>
            <a:ext cx="2069580" cy="1"/>
          </a:xfrm>
          <a:prstGeom prst="straightConnector1">
            <a:avLst/>
          </a:prstGeom>
          <a:ln w="19050">
            <a:solidFill>
              <a:schemeClr val="tx1">
                <a:alpha val="89000"/>
              </a:schemeClr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8762BFFB-DEDD-4FD6-9326-BD3018C1BDE3}"/>
              </a:ext>
            </a:extLst>
          </p:cNvPr>
          <p:cNvGrpSpPr/>
          <p:nvPr/>
        </p:nvGrpSpPr>
        <p:grpSpPr>
          <a:xfrm>
            <a:off x="3347156" y="2070473"/>
            <a:ext cx="5919334" cy="1608331"/>
            <a:chOff x="3155400" y="2136312"/>
            <a:chExt cx="5919334" cy="1608331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7314EF92-42A6-413A-B211-DA906D4B1794}"/>
                </a:ext>
              </a:extLst>
            </p:cNvPr>
            <p:cNvGrpSpPr/>
            <p:nvPr/>
          </p:nvGrpSpPr>
          <p:grpSpPr>
            <a:xfrm>
              <a:off x="3155400" y="2170299"/>
              <a:ext cx="5919334" cy="1542106"/>
              <a:chOff x="3155400" y="1846009"/>
              <a:chExt cx="5919334" cy="1542106"/>
            </a:xfrm>
          </p:grpSpPr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9D266ED4-2552-4563-BAC7-69F846660FDD}"/>
                  </a:ext>
                </a:extLst>
              </p:cNvPr>
              <p:cNvGrpSpPr/>
              <p:nvPr/>
            </p:nvGrpSpPr>
            <p:grpSpPr>
              <a:xfrm>
                <a:off x="3155400" y="1846009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187" name="Picture 2" descr="atom - Wiktionary">
                  <a:extLst>
                    <a:ext uri="{FF2B5EF4-FFF2-40B4-BE49-F238E27FC236}">
                      <a16:creationId xmlns:a16="http://schemas.microsoft.com/office/drawing/2014/main" id="{91FB636E-F156-4874-BF17-FB9DE520C5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8" name="Picture 2" descr="atom - Wiktionary">
                  <a:extLst>
                    <a:ext uri="{FF2B5EF4-FFF2-40B4-BE49-F238E27FC236}">
                      <a16:creationId xmlns:a16="http://schemas.microsoft.com/office/drawing/2014/main" id="{E7314F5A-E181-495A-A99D-E29913EB31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9" name="Picture 2" descr="atom - Wiktionary">
                  <a:extLst>
                    <a:ext uri="{FF2B5EF4-FFF2-40B4-BE49-F238E27FC236}">
                      <a16:creationId xmlns:a16="http://schemas.microsoft.com/office/drawing/2014/main" id="{DB6FDADD-1562-4D5D-9D7E-6741CF4165F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0" name="Picture 2" descr="atom - Wiktionary">
                  <a:extLst>
                    <a:ext uri="{FF2B5EF4-FFF2-40B4-BE49-F238E27FC236}">
                      <a16:creationId xmlns:a16="http://schemas.microsoft.com/office/drawing/2014/main" id="{C0C2830B-8A7D-4580-A7A0-6AEC53F5ED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1" name="Picture 2" descr="atom - Wiktionary">
                  <a:extLst>
                    <a:ext uri="{FF2B5EF4-FFF2-40B4-BE49-F238E27FC236}">
                      <a16:creationId xmlns:a16="http://schemas.microsoft.com/office/drawing/2014/main" id="{54AAA3B3-19FC-44C6-88E8-CC09AD9B5B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2" name="Picture 2" descr="atom - Wiktionary">
                  <a:extLst>
                    <a:ext uri="{FF2B5EF4-FFF2-40B4-BE49-F238E27FC236}">
                      <a16:creationId xmlns:a16="http://schemas.microsoft.com/office/drawing/2014/main" id="{ADED93C9-B263-49E8-B8E4-295AFD5A2D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3" name="Picture 2" descr="atom - Wiktionary">
                  <a:extLst>
                    <a:ext uri="{FF2B5EF4-FFF2-40B4-BE49-F238E27FC236}">
                      <a16:creationId xmlns:a16="http://schemas.microsoft.com/office/drawing/2014/main" id="{69F98BCC-F599-408E-88D8-CC5BB942B6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4" name="Picture 2" descr="atom - Wiktionary">
                  <a:extLst>
                    <a:ext uri="{FF2B5EF4-FFF2-40B4-BE49-F238E27FC236}">
                      <a16:creationId xmlns:a16="http://schemas.microsoft.com/office/drawing/2014/main" id="{1E98D08A-72D3-4E16-A22F-1CAF234D2DF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5" name="Picture 2" descr="atom - Wiktionary">
                  <a:extLst>
                    <a:ext uri="{FF2B5EF4-FFF2-40B4-BE49-F238E27FC236}">
                      <a16:creationId xmlns:a16="http://schemas.microsoft.com/office/drawing/2014/main" id="{6B924834-1B80-4CCA-8F6E-B1CB3A37334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6" name="Picture 2" descr="atom - Wiktionary">
                  <a:extLst>
                    <a:ext uri="{FF2B5EF4-FFF2-40B4-BE49-F238E27FC236}">
                      <a16:creationId xmlns:a16="http://schemas.microsoft.com/office/drawing/2014/main" id="{F8D83B54-595B-4CCB-B608-1A2630B4E2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7" name="Picture 2" descr="atom - Wiktionary">
                  <a:extLst>
                    <a:ext uri="{FF2B5EF4-FFF2-40B4-BE49-F238E27FC236}">
                      <a16:creationId xmlns:a16="http://schemas.microsoft.com/office/drawing/2014/main" id="{DFB70C22-A785-4054-93C0-FA79FA5263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8" name="Picture 2" descr="atom - Wiktionary">
                  <a:extLst>
                    <a:ext uri="{FF2B5EF4-FFF2-40B4-BE49-F238E27FC236}">
                      <a16:creationId xmlns:a16="http://schemas.microsoft.com/office/drawing/2014/main" id="{67854E93-1F0F-472E-8B6D-AFDC30A49C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9" name="Picture 2" descr="atom - Wiktionary">
                  <a:extLst>
                    <a:ext uri="{FF2B5EF4-FFF2-40B4-BE49-F238E27FC236}">
                      <a16:creationId xmlns:a16="http://schemas.microsoft.com/office/drawing/2014/main" id="{10012C56-F1C5-4CA2-9C3A-C1113C14C5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0" name="Picture 2" descr="atom - Wiktionary">
                  <a:extLst>
                    <a:ext uri="{FF2B5EF4-FFF2-40B4-BE49-F238E27FC236}">
                      <a16:creationId xmlns:a16="http://schemas.microsoft.com/office/drawing/2014/main" id="{2EB665A9-C034-48BB-B18B-657D4814C4D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1" name="Picture 2" descr="atom - Wiktionary">
                  <a:extLst>
                    <a:ext uri="{FF2B5EF4-FFF2-40B4-BE49-F238E27FC236}">
                      <a16:creationId xmlns:a16="http://schemas.microsoft.com/office/drawing/2014/main" id="{919A2AC4-2572-4A08-947E-8F29F75076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2" name="Picture 2" descr="atom - Wiktionary">
                  <a:extLst>
                    <a:ext uri="{FF2B5EF4-FFF2-40B4-BE49-F238E27FC236}">
                      <a16:creationId xmlns:a16="http://schemas.microsoft.com/office/drawing/2014/main" id="{47D4F9B2-FCF9-43F7-9102-5193761F77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3" name="Picture 2" descr="atom - Wiktionary">
                  <a:extLst>
                    <a:ext uri="{FF2B5EF4-FFF2-40B4-BE49-F238E27FC236}">
                      <a16:creationId xmlns:a16="http://schemas.microsoft.com/office/drawing/2014/main" id="{577F0869-3A18-4BCD-AD47-194A9E8D17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4" name="Picture 2" descr="atom - Wiktionary">
                  <a:extLst>
                    <a:ext uri="{FF2B5EF4-FFF2-40B4-BE49-F238E27FC236}">
                      <a16:creationId xmlns:a16="http://schemas.microsoft.com/office/drawing/2014/main" id="{31849B61-E751-4872-AD10-53B8F642B9B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" name="Picture 2" descr="atom - Wiktionary">
                  <a:extLst>
                    <a:ext uri="{FF2B5EF4-FFF2-40B4-BE49-F238E27FC236}">
                      <a16:creationId xmlns:a16="http://schemas.microsoft.com/office/drawing/2014/main" id="{000999CD-A850-4D7B-B911-8B414CEFFE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" name="Picture 2" descr="atom - Wiktionary">
                  <a:extLst>
                    <a:ext uri="{FF2B5EF4-FFF2-40B4-BE49-F238E27FC236}">
                      <a16:creationId xmlns:a16="http://schemas.microsoft.com/office/drawing/2014/main" id="{A3044EB7-5369-4967-9A87-0D0F8588D3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" name="Picture 2" descr="atom - Wiktionary">
                  <a:extLst>
                    <a:ext uri="{FF2B5EF4-FFF2-40B4-BE49-F238E27FC236}">
                      <a16:creationId xmlns:a16="http://schemas.microsoft.com/office/drawing/2014/main" id="{F89EB763-C713-4E25-98A8-91D39346E1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8" name="Picture 2" descr="atom - Wiktionary">
                  <a:extLst>
                    <a:ext uri="{FF2B5EF4-FFF2-40B4-BE49-F238E27FC236}">
                      <a16:creationId xmlns:a16="http://schemas.microsoft.com/office/drawing/2014/main" id="{9D500125-7C27-42A8-BEA7-D1026FC8E71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9" name="Picture 2" descr="atom - Wiktionary">
                  <a:extLst>
                    <a:ext uri="{FF2B5EF4-FFF2-40B4-BE49-F238E27FC236}">
                      <a16:creationId xmlns:a16="http://schemas.microsoft.com/office/drawing/2014/main" id="{F7B23DF8-2039-4B14-8299-FA0C5D90EA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0" name="Picture 2" descr="atom - Wiktionary">
                  <a:extLst>
                    <a:ext uri="{FF2B5EF4-FFF2-40B4-BE49-F238E27FC236}">
                      <a16:creationId xmlns:a16="http://schemas.microsoft.com/office/drawing/2014/main" id="{1CB97B89-1203-46F8-8A32-B1477F01EC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11" name="Group 210">
                  <a:extLst>
                    <a:ext uri="{FF2B5EF4-FFF2-40B4-BE49-F238E27FC236}">
                      <a16:creationId xmlns:a16="http://schemas.microsoft.com/office/drawing/2014/main" id="{FC90424E-D6CB-4040-AAB3-62755BA07FA4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223" name="Picture 2" descr="atom - Wiktionary">
                    <a:extLst>
                      <a:ext uri="{FF2B5EF4-FFF2-40B4-BE49-F238E27FC236}">
                        <a16:creationId xmlns:a16="http://schemas.microsoft.com/office/drawing/2014/main" id="{587F3C8C-9432-460D-8DCC-0EB3464589D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24" name="Picture 2" descr="atom - Wiktionary">
                    <a:extLst>
                      <a:ext uri="{FF2B5EF4-FFF2-40B4-BE49-F238E27FC236}">
                        <a16:creationId xmlns:a16="http://schemas.microsoft.com/office/drawing/2014/main" id="{5851FD53-D766-4DF1-BFA5-470B977E01F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25" name="Picture 2" descr="atom - Wiktionary">
                    <a:extLst>
                      <a:ext uri="{FF2B5EF4-FFF2-40B4-BE49-F238E27FC236}">
                        <a16:creationId xmlns:a16="http://schemas.microsoft.com/office/drawing/2014/main" id="{E0C2A172-118D-4843-A62C-03C61905B64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26" name="Picture 2" descr="atom - Wiktionary">
                    <a:extLst>
                      <a:ext uri="{FF2B5EF4-FFF2-40B4-BE49-F238E27FC236}">
                        <a16:creationId xmlns:a16="http://schemas.microsoft.com/office/drawing/2014/main" id="{5D3F5977-EAC2-482A-9DA1-C1DF058FAAE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27" name="Picture 2" descr="atom - Wiktionary">
                    <a:extLst>
                      <a:ext uri="{FF2B5EF4-FFF2-40B4-BE49-F238E27FC236}">
                        <a16:creationId xmlns:a16="http://schemas.microsoft.com/office/drawing/2014/main" id="{6CC1A612-B17C-4CC8-A9A5-75613230F7B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28" name="Picture 2" descr="atom - Wiktionary">
                    <a:extLst>
                      <a:ext uri="{FF2B5EF4-FFF2-40B4-BE49-F238E27FC236}">
                        <a16:creationId xmlns:a16="http://schemas.microsoft.com/office/drawing/2014/main" id="{3303DC84-A79F-4C5E-9538-0487A0F54CA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29" name="Picture 2" descr="atom - Wiktionary">
                    <a:extLst>
                      <a:ext uri="{FF2B5EF4-FFF2-40B4-BE49-F238E27FC236}">
                        <a16:creationId xmlns:a16="http://schemas.microsoft.com/office/drawing/2014/main" id="{8DEBE602-3454-45C9-8217-9293D8258C1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0" name="Picture 2" descr="atom - Wiktionary">
                    <a:extLst>
                      <a:ext uri="{FF2B5EF4-FFF2-40B4-BE49-F238E27FC236}">
                        <a16:creationId xmlns:a16="http://schemas.microsoft.com/office/drawing/2014/main" id="{DF90DB81-B454-4DE1-8775-FCD4CB773FF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1" name="Picture 2" descr="atom - Wiktionary">
                    <a:extLst>
                      <a:ext uri="{FF2B5EF4-FFF2-40B4-BE49-F238E27FC236}">
                        <a16:creationId xmlns:a16="http://schemas.microsoft.com/office/drawing/2014/main" id="{CF86CDC5-0DAD-421F-9653-B4C17B8AFFD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2" name="Picture 2" descr="atom - Wiktionary">
                    <a:extLst>
                      <a:ext uri="{FF2B5EF4-FFF2-40B4-BE49-F238E27FC236}">
                        <a16:creationId xmlns:a16="http://schemas.microsoft.com/office/drawing/2014/main" id="{2BEB4E49-BA98-4571-9266-882C2605E3A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3" name="Picture 2" descr="atom - Wiktionary">
                    <a:extLst>
                      <a:ext uri="{FF2B5EF4-FFF2-40B4-BE49-F238E27FC236}">
                        <a16:creationId xmlns:a16="http://schemas.microsoft.com/office/drawing/2014/main" id="{1371AA74-B5C9-4717-8C9C-98A40123CAB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212" name="Picture 2" descr="atom - Wiktionary">
                  <a:extLst>
                    <a:ext uri="{FF2B5EF4-FFF2-40B4-BE49-F238E27FC236}">
                      <a16:creationId xmlns:a16="http://schemas.microsoft.com/office/drawing/2014/main" id="{60E4AF23-6E4A-468D-9461-9A344F7055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3" name="Picture 2" descr="atom - Wiktionary">
                  <a:extLst>
                    <a:ext uri="{FF2B5EF4-FFF2-40B4-BE49-F238E27FC236}">
                      <a16:creationId xmlns:a16="http://schemas.microsoft.com/office/drawing/2014/main" id="{2F9C749B-276D-428B-8570-F5BDAC6FEA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4" name="Picture 2" descr="atom - Wiktionary">
                  <a:extLst>
                    <a:ext uri="{FF2B5EF4-FFF2-40B4-BE49-F238E27FC236}">
                      <a16:creationId xmlns:a16="http://schemas.microsoft.com/office/drawing/2014/main" id="{2C7B2BAA-0312-43D4-93CA-F3DDDF00E19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5" name="Picture 2" descr="atom - Wiktionary">
                  <a:extLst>
                    <a:ext uri="{FF2B5EF4-FFF2-40B4-BE49-F238E27FC236}">
                      <a16:creationId xmlns:a16="http://schemas.microsoft.com/office/drawing/2014/main" id="{09E8E3BC-DA60-474C-BA44-482ED1EF1B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6" name="Picture 2" descr="atom - Wiktionary">
                  <a:extLst>
                    <a:ext uri="{FF2B5EF4-FFF2-40B4-BE49-F238E27FC236}">
                      <a16:creationId xmlns:a16="http://schemas.microsoft.com/office/drawing/2014/main" id="{37931032-F114-4528-B2C2-45C5D321432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7" name="Picture 2" descr="atom - Wiktionary">
                  <a:extLst>
                    <a:ext uri="{FF2B5EF4-FFF2-40B4-BE49-F238E27FC236}">
                      <a16:creationId xmlns:a16="http://schemas.microsoft.com/office/drawing/2014/main" id="{6704BD34-4D2F-4671-8BAB-9578DCDA8E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8" name="Picture 2" descr="atom - Wiktionary">
                  <a:extLst>
                    <a:ext uri="{FF2B5EF4-FFF2-40B4-BE49-F238E27FC236}">
                      <a16:creationId xmlns:a16="http://schemas.microsoft.com/office/drawing/2014/main" id="{FA17D7B2-8577-46B0-A843-7322B92625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9" name="Picture 2" descr="atom - Wiktionary">
                  <a:extLst>
                    <a:ext uri="{FF2B5EF4-FFF2-40B4-BE49-F238E27FC236}">
                      <a16:creationId xmlns:a16="http://schemas.microsoft.com/office/drawing/2014/main" id="{383CD57F-1F26-43A5-B642-15F757C044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0" name="Picture 2" descr="atom - Wiktionary">
                  <a:extLst>
                    <a:ext uri="{FF2B5EF4-FFF2-40B4-BE49-F238E27FC236}">
                      <a16:creationId xmlns:a16="http://schemas.microsoft.com/office/drawing/2014/main" id="{7B6F04A4-C35A-498A-9AB2-D97EA3FF56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1" name="Picture 2" descr="atom - Wiktionary">
                  <a:extLst>
                    <a:ext uri="{FF2B5EF4-FFF2-40B4-BE49-F238E27FC236}">
                      <a16:creationId xmlns:a16="http://schemas.microsoft.com/office/drawing/2014/main" id="{B1000A96-1A9F-480D-9CBF-925EA08B91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2" name="Picture 2" descr="atom - Wiktionary">
                  <a:extLst>
                    <a:ext uri="{FF2B5EF4-FFF2-40B4-BE49-F238E27FC236}">
                      <a16:creationId xmlns:a16="http://schemas.microsoft.com/office/drawing/2014/main" id="{477549A5-ABD2-458A-9AE2-A1AD775F65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27685D93-8DCF-4278-AB9E-996496A159BC}"/>
                  </a:ext>
                </a:extLst>
              </p:cNvPr>
              <p:cNvGrpSpPr/>
              <p:nvPr/>
            </p:nvGrpSpPr>
            <p:grpSpPr>
              <a:xfrm>
                <a:off x="7422600" y="1867635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140" name="Picture 2" descr="atom - Wiktionary">
                  <a:extLst>
                    <a:ext uri="{FF2B5EF4-FFF2-40B4-BE49-F238E27FC236}">
                      <a16:creationId xmlns:a16="http://schemas.microsoft.com/office/drawing/2014/main" id="{2A4BC204-AE8D-4CEB-A591-D38C56DBE7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1" name="Picture 2" descr="atom - Wiktionary">
                  <a:extLst>
                    <a:ext uri="{FF2B5EF4-FFF2-40B4-BE49-F238E27FC236}">
                      <a16:creationId xmlns:a16="http://schemas.microsoft.com/office/drawing/2014/main" id="{B20DA1B3-0FF7-4986-B289-A49ACEE777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2" name="Picture 2" descr="atom - Wiktionary">
                  <a:extLst>
                    <a:ext uri="{FF2B5EF4-FFF2-40B4-BE49-F238E27FC236}">
                      <a16:creationId xmlns:a16="http://schemas.microsoft.com/office/drawing/2014/main" id="{5F04D4F2-8D44-48B4-81CC-AA3DCB1A41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3" name="Picture 2" descr="atom - Wiktionary">
                  <a:extLst>
                    <a:ext uri="{FF2B5EF4-FFF2-40B4-BE49-F238E27FC236}">
                      <a16:creationId xmlns:a16="http://schemas.microsoft.com/office/drawing/2014/main" id="{CF061119-2ED8-442C-82B1-4E2CFEF655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4" name="Picture 2" descr="atom - Wiktionary">
                  <a:extLst>
                    <a:ext uri="{FF2B5EF4-FFF2-40B4-BE49-F238E27FC236}">
                      <a16:creationId xmlns:a16="http://schemas.microsoft.com/office/drawing/2014/main" id="{81BA90B0-85B8-44EF-9E37-5A60452C7C2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5" name="Picture 2" descr="atom - Wiktionary">
                  <a:extLst>
                    <a:ext uri="{FF2B5EF4-FFF2-40B4-BE49-F238E27FC236}">
                      <a16:creationId xmlns:a16="http://schemas.microsoft.com/office/drawing/2014/main" id="{5B7A6144-ECE0-44D0-A168-6B5CCCE100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6" name="Picture 2" descr="atom - Wiktionary">
                  <a:extLst>
                    <a:ext uri="{FF2B5EF4-FFF2-40B4-BE49-F238E27FC236}">
                      <a16:creationId xmlns:a16="http://schemas.microsoft.com/office/drawing/2014/main" id="{7BC0D970-39EC-48EB-BA87-6FC50254656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7" name="Picture 2" descr="atom - Wiktionary">
                  <a:extLst>
                    <a:ext uri="{FF2B5EF4-FFF2-40B4-BE49-F238E27FC236}">
                      <a16:creationId xmlns:a16="http://schemas.microsoft.com/office/drawing/2014/main" id="{91E7E39A-743E-4405-94A2-553CEDFAD7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8" name="Picture 2" descr="atom - Wiktionary">
                  <a:extLst>
                    <a:ext uri="{FF2B5EF4-FFF2-40B4-BE49-F238E27FC236}">
                      <a16:creationId xmlns:a16="http://schemas.microsoft.com/office/drawing/2014/main" id="{F5DB8C2F-48CF-449A-945B-04621E1259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9" name="Picture 2" descr="atom - Wiktionary">
                  <a:extLst>
                    <a:ext uri="{FF2B5EF4-FFF2-40B4-BE49-F238E27FC236}">
                      <a16:creationId xmlns:a16="http://schemas.microsoft.com/office/drawing/2014/main" id="{D01D6784-AE8E-4D0A-9028-467DEE0841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0" name="Picture 2" descr="atom - Wiktionary">
                  <a:extLst>
                    <a:ext uri="{FF2B5EF4-FFF2-40B4-BE49-F238E27FC236}">
                      <a16:creationId xmlns:a16="http://schemas.microsoft.com/office/drawing/2014/main" id="{BAFB0B5D-B770-4A3D-8E68-848DE0970F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1" name="Picture 2" descr="atom - Wiktionary">
                  <a:extLst>
                    <a:ext uri="{FF2B5EF4-FFF2-40B4-BE49-F238E27FC236}">
                      <a16:creationId xmlns:a16="http://schemas.microsoft.com/office/drawing/2014/main" id="{F9282990-7A6E-4793-B477-47931A9B5B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2" name="Picture 2" descr="atom - Wiktionary">
                  <a:extLst>
                    <a:ext uri="{FF2B5EF4-FFF2-40B4-BE49-F238E27FC236}">
                      <a16:creationId xmlns:a16="http://schemas.microsoft.com/office/drawing/2014/main" id="{3A141D4E-6BC2-4B5F-9540-0D926FB927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3" name="Picture 2" descr="atom - Wiktionary">
                  <a:extLst>
                    <a:ext uri="{FF2B5EF4-FFF2-40B4-BE49-F238E27FC236}">
                      <a16:creationId xmlns:a16="http://schemas.microsoft.com/office/drawing/2014/main" id="{AAA177AE-E176-4071-B25D-73E0C1C0AA7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4" name="Picture 2" descr="atom - Wiktionary">
                  <a:extLst>
                    <a:ext uri="{FF2B5EF4-FFF2-40B4-BE49-F238E27FC236}">
                      <a16:creationId xmlns:a16="http://schemas.microsoft.com/office/drawing/2014/main" id="{8AE4BDD5-7C42-44DC-8FCA-131827C58C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5" name="Picture 2" descr="atom - Wiktionary">
                  <a:extLst>
                    <a:ext uri="{FF2B5EF4-FFF2-40B4-BE49-F238E27FC236}">
                      <a16:creationId xmlns:a16="http://schemas.microsoft.com/office/drawing/2014/main" id="{E2FEDE8B-1685-405C-8FC2-9BE316D602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6" name="Picture 2" descr="atom - Wiktionary">
                  <a:extLst>
                    <a:ext uri="{FF2B5EF4-FFF2-40B4-BE49-F238E27FC236}">
                      <a16:creationId xmlns:a16="http://schemas.microsoft.com/office/drawing/2014/main" id="{FB29E8D5-567F-480D-8207-515C010C59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7" name="Picture 2" descr="atom - Wiktionary">
                  <a:extLst>
                    <a:ext uri="{FF2B5EF4-FFF2-40B4-BE49-F238E27FC236}">
                      <a16:creationId xmlns:a16="http://schemas.microsoft.com/office/drawing/2014/main" id="{CFB58194-B4DC-4054-9799-8E62AEF157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8" name="Picture 2" descr="atom - Wiktionary">
                  <a:extLst>
                    <a:ext uri="{FF2B5EF4-FFF2-40B4-BE49-F238E27FC236}">
                      <a16:creationId xmlns:a16="http://schemas.microsoft.com/office/drawing/2014/main" id="{34A0C359-2066-4BB2-9AC7-7B83A231E2D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9" name="Picture 2" descr="atom - Wiktionary">
                  <a:extLst>
                    <a:ext uri="{FF2B5EF4-FFF2-40B4-BE49-F238E27FC236}">
                      <a16:creationId xmlns:a16="http://schemas.microsoft.com/office/drawing/2014/main" id="{3810107E-D70C-4F12-A4C5-7E51EEC716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0" name="Picture 2" descr="atom - Wiktionary">
                  <a:extLst>
                    <a:ext uri="{FF2B5EF4-FFF2-40B4-BE49-F238E27FC236}">
                      <a16:creationId xmlns:a16="http://schemas.microsoft.com/office/drawing/2014/main" id="{20B4DD85-E9DC-439A-970C-86C9788BD3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1" name="Picture 2" descr="atom - Wiktionary">
                  <a:extLst>
                    <a:ext uri="{FF2B5EF4-FFF2-40B4-BE49-F238E27FC236}">
                      <a16:creationId xmlns:a16="http://schemas.microsoft.com/office/drawing/2014/main" id="{84A3F2F4-8031-4CED-9CD1-C0E3AB7B47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2" name="Picture 2" descr="atom - Wiktionary">
                  <a:extLst>
                    <a:ext uri="{FF2B5EF4-FFF2-40B4-BE49-F238E27FC236}">
                      <a16:creationId xmlns:a16="http://schemas.microsoft.com/office/drawing/2014/main" id="{9E0BDF27-9E63-42DC-9CE6-F266E973E5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3" name="Picture 2" descr="atom - Wiktionary">
                  <a:extLst>
                    <a:ext uri="{FF2B5EF4-FFF2-40B4-BE49-F238E27FC236}">
                      <a16:creationId xmlns:a16="http://schemas.microsoft.com/office/drawing/2014/main" id="{6E85FBFF-A1E0-4139-800E-C28DCC1831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64" name="Group 163">
                  <a:extLst>
                    <a:ext uri="{FF2B5EF4-FFF2-40B4-BE49-F238E27FC236}">
                      <a16:creationId xmlns:a16="http://schemas.microsoft.com/office/drawing/2014/main" id="{8D6A4637-872F-4596-BC98-1CD719A7074B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176" name="Picture 2" descr="atom - Wiktionary">
                    <a:extLst>
                      <a:ext uri="{FF2B5EF4-FFF2-40B4-BE49-F238E27FC236}">
                        <a16:creationId xmlns:a16="http://schemas.microsoft.com/office/drawing/2014/main" id="{FA481A61-AF6A-4378-A9CB-2F74F636E0F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77" name="Picture 2" descr="atom - Wiktionary">
                    <a:extLst>
                      <a:ext uri="{FF2B5EF4-FFF2-40B4-BE49-F238E27FC236}">
                        <a16:creationId xmlns:a16="http://schemas.microsoft.com/office/drawing/2014/main" id="{3826411C-9204-4732-AC12-B1FEC2297CC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78" name="Picture 2" descr="atom - Wiktionary">
                    <a:extLst>
                      <a:ext uri="{FF2B5EF4-FFF2-40B4-BE49-F238E27FC236}">
                        <a16:creationId xmlns:a16="http://schemas.microsoft.com/office/drawing/2014/main" id="{6BF1C750-B4CE-46F8-A2B2-1803F2B008E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79" name="Picture 2" descr="atom - Wiktionary">
                    <a:extLst>
                      <a:ext uri="{FF2B5EF4-FFF2-40B4-BE49-F238E27FC236}">
                        <a16:creationId xmlns:a16="http://schemas.microsoft.com/office/drawing/2014/main" id="{48B8256A-7D9F-4E6F-86A7-5CBEA20E694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80" name="Picture 2" descr="atom - Wiktionary">
                    <a:extLst>
                      <a:ext uri="{FF2B5EF4-FFF2-40B4-BE49-F238E27FC236}">
                        <a16:creationId xmlns:a16="http://schemas.microsoft.com/office/drawing/2014/main" id="{57EA4A12-DCD8-4EC7-973D-880969DA5AA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81" name="Picture 2" descr="atom - Wiktionary">
                    <a:extLst>
                      <a:ext uri="{FF2B5EF4-FFF2-40B4-BE49-F238E27FC236}">
                        <a16:creationId xmlns:a16="http://schemas.microsoft.com/office/drawing/2014/main" id="{7082E150-2049-4D05-A189-AF375AA2649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82" name="Picture 2" descr="atom - Wiktionary">
                    <a:extLst>
                      <a:ext uri="{FF2B5EF4-FFF2-40B4-BE49-F238E27FC236}">
                        <a16:creationId xmlns:a16="http://schemas.microsoft.com/office/drawing/2014/main" id="{150323F3-45CA-472B-A518-43EC53CD50F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83" name="Picture 2" descr="atom - Wiktionary">
                    <a:extLst>
                      <a:ext uri="{FF2B5EF4-FFF2-40B4-BE49-F238E27FC236}">
                        <a16:creationId xmlns:a16="http://schemas.microsoft.com/office/drawing/2014/main" id="{9A4ED805-DC2E-42A9-B342-74AB33F96E8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84" name="Picture 2" descr="atom - Wiktionary">
                    <a:extLst>
                      <a:ext uri="{FF2B5EF4-FFF2-40B4-BE49-F238E27FC236}">
                        <a16:creationId xmlns:a16="http://schemas.microsoft.com/office/drawing/2014/main" id="{857E2242-7686-4D78-ABB7-03F6522BED0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85" name="Picture 2" descr="atom - Wiktionary">
                    <a:extLst>
                      <a:ext uri="{FF2B5EF4-FFF2-40B4-BE49-F238E27FC236}">
                        <a16:creationId xmlns:a16="http://schemas.microsoft.com/office/drawing/2014/main" id="{7DD8DF42-7743-405B-BC87-6EBB0AF0EDC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86" name="Picture 2" descr="atom - Wiktionary">
                    <a:extLst>
                      <a:ext uri="{FF2B5EF4-FFF2-40B4-BE49-F238E27FC236}">
                        <a16:creationId xmlns:a16="http://schemas.microsoft.com/office/drawing/2014/main" id="{560BA51C-D392-4B21-9E2A-6BFE5FBD421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165" name="Picture 2" descr="atom - Wiktionary">
                  <a:extLst>
                    <a:ext uri="{FF2B5EF4-FFF2-40B4-BE49-F238E27FC236}">
                      <a16:creationId xmlns:a16="http://schemas.microsoft.com/office/drawing/2014/main" id="{2E330B5F-ABBA-4846-9BC7-6A384678ED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6" name="Picture 2" descr="atom - Wiktionary">
                  <a:extLst>
                    <a:ext uri="{FF2B5EF4-FFF2-40B4-BE49-F238E27FC236}">
                      <a16:creationId xmlns:a16="http://schemas.microsoft.com/office/drawing/2014/main" id="{4D897C53-166B-402E-9419-76E5C7D545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" name="Picture 2" descr="atom - Wiktionary">
                  <a:extLst>
                    <a:ext uri="{FF2B5EF4-FFF2-40B4-BE49-F238E27FC236}">
                      <a16:creationId xmlns:a16="http://schemas.microsoft.com/office/drawing/2014/main" id="{89EDA0FE-CD17-4C0B-8E85-82159F9099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" name="Picture 2" descr="atom - Wiktionary">
                  <a:extLst>
                    <a:ext uri="{FF2B5EF4-FFF2-40B4-BE49-F238E27FC236}">
                      <a16:creationId xmlns:a16="http://schemas.microsoft.com/office/drawing/2014/main" id="{F924A9FA-665A-4AE3-836C-B391E015BFF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" name="Picture 2" descr="atom - Wiktionary">
                  <a:extLst>
                    <a:ext uri="{FF2B5EF4-FFF2-40B4-BE49-F238E27FC236}">
                      <a16:creationId xmlns:a16="http://schemas.microsoft.com/office/drawing/2014/main" id="{E2EE2435-E73E-4BBD-9BC5-090AA71A32A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0" name="Picture 2" descr="atom - Wiktionary">
                  <a:extLst>
                    <a:ext uri="{FF2B5EF4-FFF2-40B4-BE49-F238E27FC236}">
                      <a16:creationId xmlns:a16="http://schemas.microsoft.com/office/drawing/2014/main" id="{B86D91F0-C2DB-49E3-99DD-7D2EE73499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1" name="Picture 2" descr="atom - Wiktionary">
                  <a:extLst>
                    <a:ext uri="{FF2B5EF4-FFF2-40B4-BE49-F238E27FC236}">
                      <a16:creationId xmlns:a16="http://schemas.microsoft.com/office/drawing/2014/main" id="{F43EFD55-267C-43C0-B4BD-FB6DACCBDD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2" name="Picture 2" descr="atom - Wiktionary">
                  <a:extLst>
                    <a:ext uri="{FF2B5EF4-FFF2-40B4-BE49-F238E27FC236}">
                      <a16:creationId xmlns:a16="http://schemas.microsoft.com/office/drawing/2014/main" id="{92CB1C98-B08D-43F0-AB94-29B3E46D5B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3" name="Picture 2" descr="atom - Wiktionary">
                  <a:extLst>
                    <a:ext uri="{FF2B5EF4-FFF2-40B4-BE49-F238E27FC236}">
                      <a16:creationId xmlns:a16="http://schemas.microsoft.com/office/drawing/2014/main" id="{015C9067-9E19-462B-AE64-C21E44E324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4" name="Picture 2" descr="atom - Wiktionary">
                  <a:extLst>
                    <a:ext uri="{FF2B5EF4-FFF2-40B4-BE49-F238E27FC236}">
                      <a16:creationId xmlns:a16="http://schemas.microsoft.com/office/drawing/2014/main" id="{3F21E57A-A2CF-4BD1-A53F-13F84E86E3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5" name="Picture 2" descr="atom - Wiktionary">
                  <a:extLst>
                    <a:ext uri="{FF2B5EF4-FFF2-40B4-BE49-F238E27FC236}">
                      <a16:creationId xmlns:a16="http://schemas.microsoft.com/office/drawing/2014/main" id="{4018BB19-5C4B-4B37-BB46-A994B7F7E1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286A4009-F2D6-46A9-9D8B-614864021362}"/>
                </a:ext>
              </a:extLst>
            </p:cNvPr>
            <p:cNvSpPr/>
            <p:nvPr/>
          </p:nvSpPr>
          <p:spPr>
            <a:xfrm>
              <a:off x="3155400" y="2136312"/>
              <a:ext cx="1639070" cy="1571623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22064652-DCBC-44CD-A2F2-50BEB7FF6AEB}"/>
                </a:ext>
              </a:extLst>
            </p:cNvPr>
            <p:cNvSpPr/>
            <p:nvPr/>
          </p:nvSpPr>
          <p:spPr>
            <a:xfrm>
              <a:off x="7423827" y="2173020"/>
              <a:ext cx="1639070" cy="1571623"/>
            </a:xfrm>
            <a:prstGeom prst="rect">
              <a:avLst/>
            </a:prstGeom>
            <a:solidFill>
              <a:srgbClr val="0070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1A50908F-BE1C-41C2-A09B-CD021221A291}"/>
                  </a:ext>
                </a:extLst>
              </p:cNvPr>
              <p:cNvSpPr txBox="1"/>
              <p:nvPr/>
            </p:nvSpPr>
            <p:spPr>
              <a:xfrm>
                <a:off x="3574899" y="3709990"/>
                <a:ext cx="1174951" cy="609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1A50908F-BE1C-41C2-A09B-CD021221A2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4899" y="3709990"/>
                <a:ext cx="1174951" cy="6090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07A917BD-F509-4880-8A10-BD0975318A61}"/>
                  </a:ext>
                </a:extLst>
              </p:cNvPr>
              <p:cNvSpPr txBox="1"/>
              <p:nvPr/>
            </p:nvSpPr>
            <p:spPr>
              <a:xfrm>
                <a:off x="7924955" y="3736591"/>
                <a:ext cx="1174951" cy="609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07A917BD-F509-4880-8A10-BD0975318A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955" y="3736591"/>
                <a:ext cx="1174951" cy="6090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7" name="TextBox 246">
                <a:extLst>
                  <a:ext uri="{FF2B5EF4-FFF2-40B4-BE49-F238E27FC236}">
                    <a16:creationId xmlns:a16="http://schemas.microsoft.com/office/drawing/2014/main" id="{67A4D713-FD1A-4BEA-8868-19D673257C29}"/>
                  </a:ext>
                </a:extLst>
              </p:cNvPr>
              <p:cNvSpPr txBox="1"/>
              <p:nvPr/>
            </p:nvSpPr>
            <p:spPr>
              <a:xfrm>
                <a:off x="4137466" y="779727"/>
                <a:ext cx="4863254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sz="2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  <m:sSubSup>
                            <m:sSubSup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  <m:sup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cos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DM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47" name="TextBox 246">
                <a:extLst>
                  <a:ext uri="{FF2B5EF4-FFF2-40B4-BE49-F238E27FC236}">
                    <a16:creationId xmlns:a16="http://schemas.microsoft.com/office/drawing/2014/main" id="{67A4D713-FD1A-4BEA-8868-19D673257C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466" y="779727"/>
                <a:ext cx="4863254" cy="123341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215631-5DA3-49CE-9C70-055890416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4D0AE76-4502-C0A3-E5C7-FA7C4E32264F}"/>
              </a:ext>
            </a:extLst>
          </p:cNvPr>
          <p:cNvGrpSpPr/>
          <p:nvPr/>
        </p:nvGrpSpPr>
        <p:grpSpPr>
          <a:xfrm>
            <a:off x="2552700" y="4780099"/>
            <a:ext cx="7858397" cy="1818015"/>
            <a:chOff x="2464848" y="2878903"/>
            <a:chExt cx="7858397" cy="181801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7BE9002-69BB-99AA-8969-F8EB10AD0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464848" y="2878903"/>
              <a:ext cx="4568572" cy="18180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Picture 6" descr="Stanford physicist suggests looking for dark matter in unusual places |  Stanford News">
              <a:extLst>
                <a:ext uri="{FF2B5EF4-FFF2-40B4-BE49-F238E27FC236}">
                  <a16:creationId xmlns:a16="http://schemas.microsoft.com/office/drawing/2014/main" id="{E84C7CF1-E44F-AB74-E0C2-25B94F4F61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4984" y="3258225"/>
              <a:ext cx="1596692" cy="1062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William Terrano">
              <a:extLst>
                <a:ext uri="{FF2B5EF4-FFF2-40B4-BE49-F238E27FC236}">
                  <a16:creationId xmlns:a16="http://schemas.microsoft.com/office/drawing/2014/main" id="{80091DAB-DD96-9EA5-CAD5-DE1AEB1C56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4283" y="3127636"/>
              <a:ext cx="1058962" cy="13237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5936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96CEBF9-37A4-C1FB-13E0-D3071CD6D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9028274F-5D22-CD63-B794-DF6224FE209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2FBD1FF-6B6F-F828-42D7-B5C15E650279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DM might produce a material dependent acceleration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A7ED3E-085B-A3F0-89C5-3E12A842C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5E4B895-456B-AF2F-D005-5FCD0D260C17}"/>
              </a:ext>
            </a:extLst>
          </p:cNvPr>
          <p:cNvGrpSpPr/>
          <p:nvPr/>
        </p:nvGrpSpPr>
        <p:grpSpPr>
          <a:xfrm>
            <a:off x="2552700" y="4780099"/>
            <a:ext cx="7858397" cy="1818015"/>
            <a:chOff x="2464848" y="2878903"/>
            <a:chExt cx="7858397" cy="181801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653FCBC-5FF8-DC04-463D-1DA19B456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64848" y="2878903"/>
              <a:ext cx="4568572" cy="18180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 descr="Stanford physicist suggests looking for dark matter in unusual places |  Stanford News">
              <a:extLst>
                <a:ext uri="{FF2B5EF4-FFF2-40B4-BE49-F238E27FC236}">
                  <a16:creationId xmlns:a16="http://schemas.microsoft.com/office/drawing/2014/main" id="{A120BE21-F0C6-1311-0737-E05F10AD2D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4984" y="3258225"/>
              <a:ext cx="1596692" cy="1062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8" descr="William Terrano">
              <a:extLst>
                <a:ext uri="{FF2B5EF4-FFF2-40B4-BE49-F238E27FC236}">
                  <a16:creationId xmlns:a16="http://schemas.microsoft.com/office/drawing/2014/main" id="{F86129CA-4BD8-122E-EF35-B9DE6C2F00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4283" y="3127636"/>
              <a:ext cx="1058962" cy="13237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251" name="TextBox 8250">
                <a:extLst>
                  <a:ext uri="{FF2B5EF4-FFF2-40B4-BE49-F238E27FC236}">
                    <a16:creationId xmlns:a16="http://schemas.microsoft.com/office/drawing/2014/main" id="{DC259588-20E9-D0C8-B2B8-488978926828}"/>
                  </a:ext>
                </a:extLst>
              </p:cNvPr>
              <p:cNvSpPr txBox="1"/>
              <p:nvPr/>
            </p:nvSpPr>
            <p:spPr>
              <a:xfrm>
                <a:off x="5980932" y="2298964"/>
                <a:ext cx="651782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</m:oMath>
                  </m:oMathPara>
                </a14:m>
                <a:endParaRPr kumimoji="0" lang="en-US" sz="2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251" name="TextBox 8250">
                <a:extLst>
                  <a:ext uri="{FF2B5EF4-FFF2-40B4-BE49-F238E27FC236}">
                    <a16:creationId xmlns:a16="http://schemas.microsoft.com/office/drawing/2014/main" id="{DC259588-20E9-D0C8-B2B8-4889789268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0932" y="2298964"/>
                <a:ext cx="651782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52" name="Straight Arrow Connector 8251">
            <a:extLst>
              <a:ext uri="{FF2B5EF4-FFF2-40B4-BE49-F238E27FC236}">
                <a16:creationId xmlns:a16="http://schemas.microsoft.com/office/drawing/2014/main" id="{B6F31DC1-4B6F-CDCA-DF91-CA92CA046C15}"/>
              </a:ext>
            </a:extLst>
          </p:cNvPr>
          <p:cNvCxnSpPr>
            <a:cxnSpLocks/>
          </p:cNvCxnSpPr>
          <p:nvPr/>
        </p:nvCxnSpPr>
        <p:spPr>
          <a:xfrm>
            <a:off x="5250788" y="2857499"/>
            <a:ext cx="2069580" cy="1"/>
          </a:xfrm>
          <a:prstGeom prst="straightConnector1">
            <a:avLst/>
          </a:prstGeom>
          <a:ln w="19050">
            <a:solidFill>
              <a:schemeClr val="tx1">
                <a:alpha val="89000"/>
              </a:schemeClr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8253" name="Group 8252">
            <a:extLst>
              <a:ext uri="{FF2B5EF4-FFF2-40B4-BE49-F238E27FC236}">
                <a16:creationId xmlns:a16="http://schemas.microsoft.com/office/drawing/2014/main" id="{1EF79AD5-D464-1B29-7305-F13FA2240FBE}"/>
              </a:ext>
            </a:extLst>
          </p:cNvPr>
          <p:cNvGrpSpPr/>
          <p:nvPr/>
        </p:nvGrpSpPr>
        <p:grpSpPr>
          <a:xfrm>
            <a:off x="3347156" y="2070473"/>
            <a:ext cx="5919334" cy="1608331"/>
            <a:chOff x="3155400" y="2136312"/>
            <a:chExt cx="5919334" cy="1608331"/>
          </a:xfrm>
        </p:grpSpPr>
        <p:grpSp>
          <p:nvGrpSpPr>
            <p:cNvPr id="8254" name="Group 8253">
              <a:extLst>
                <a:ext uri="{FF2B5EF4-FFF2-40B4-BE49-F238E27FC236}">
                  <a16:creationId xmlns:a16="http://schemas.microsoft.com/office/drawing/2014/main" id="{A6E9043E-0E1B-B395-B33F-2EAC05B3F016}"/>
                </a:ext>
              </a:extLst>
            </p:cNvPr>
            <p:cNvGrpSpPr/>
            <p:nvPr/>
          </p:nvGrpSpPr>
          <p:grpSpPr>
            <a:xfrm>
              <a:off x="3155400" y="2170299"/>
              <a:ext cx="5919334" cy="1542106"/>
              <a:chOff x="3155400" y="1846009"/>
              <a:chExt cx="5919334" cy="1542106"/>
            </a:xfrm>
          </p:grpSpPr>
          <p:grpSp>
            <p:nvGrpSpPr>
              <p:cNvPr id="8257" name="Group 8256">
                <a:extLst>
                  <a:ext uri="{FF2B5EF4-FFF2-40B4-BE49-F238E27FC236}">
                    <a16:creationId xmlns:a16="http://schemas.microsoft.com/office/drawing/2014/main" id="{314CCEC8-387D-8DE3-0A35-CEEA8A8901FC}"/>
                  </a:ext>
                </a:extLst>
              </p:cNvPr>
              <p:cNvGrpSpPr/>
              <p:nvPr/>
            </p:nvGrpSpPr>
            <p:grpSpPr>
              <a:xfrm>
                <a:off x="3155400" y="1846009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8306" name="Picture 2" descr="atom - Wiktionary">
                  <a:extLst>
                    <a:ext uri="{FF2B5EF4-FFF2-40B4-BE49-F238E27FC236}">
                      <a16:creationId xmlns:a16="http://schemas.microsoft.com/office/drawing/2014/main" id="{ECD9D467-B04F-BC24-975F-081EA7FCFF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07" name="Picture 2" descr="atom - Wiktionary">
                  <a:extLst>
                    <a:ext uri="{FF2B5EF4-FFF2-40B4-BE49-F238E27FC236}">
                      <a16:creationId xmlns:a16="http://schemas.microsoft.com/office/drawing/2014/main" id="{D14D3BB3-B35D-C08D-285A-AA39582721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08" name="Picture 2" descr="atom - Wiktionary">
                  <a:extLst>
                    <a:ext uri="{FF2B5EF4-FFF2-40B4-BE49-F238E27FC236}">
                      <a16:creationId xmlns:a16="http://schemas.microsoft.com/office/drawing/2014/main" id="{8D087C5A-1C38-DDF5-E74D-803367BF55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09" name="Picture 2" descr="atom - Wiktionary">
                  <a:extLst>
                    <a:ext uri="{FF2B5EF4-FFF2-40B4-BE49-F238E27FC236}">
                      <a16:creationId xmlns:a16="http://schemas.microsoft.com/office/drawing/2014/main" id="{69C6927E-C646-D23D-918E-7E82C452F5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0" name="Picture 2" descr="atom - Wiktionary">
                  <a:extLst>
                    <a:ext uri="{FF2B5EF4-FFF2-40B4-BE49-F238E27FC236}">
                      <a16:creationId xmlns:a16="http://schemas.microsoft.com/office/drawing/2014/main" id="{DF5D4951-F706-1408-24DF-0D7EC1D78F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1" name="Picture 2" descr="atom - Wiktionary">
                  <a:extLst>
                    <a:ext uri="{FF2B5EF4-FFF2-40B4-BE49-F238E27FC236}">
                      <a16:creationId xmlns:a16="http://schemas.microsoft.com/office/drawing/2014/main" id="{C94C00A3-CD6A-3520-BCDE-379B9CE2A6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2" name="Picture 2" descr="atom - Wiktionary">
                  <a:extLst>
                    <a:ext uri="{FF2B5EF4-FFF2-40B4-BE49-F238E27FC236}">
                      <a16:creationId xmlns:a16="http://schemas.microsoft.com/office/drawing/2014/main" id="{5A870CC1-50F4-ABAD-909F-B81F8B4B3A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3" name="Picture 2" descr="atom - Wiktionary">
                  <a:extLst>
                    <a:ext uri="{FF2B5EF4-FFF2-40B4-BE49-F238E27FC236}">
                      <a16:creationId xmlns:a16="http://schemas.microsoft.com/office/drawing/2014/main" id="{486C72FD-AFF1-B015-57C5-152766CDFDD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4" name="Picture 2" descr="atom - Wiktionary">
                  <a:extLst>
                    <a:ext uri="{FF2B5EF4-FFF2-40B4-BE49-F238E27FC236}">
                      <a16:creationId xmlns:a16="http://schemas.microsoft.com/office/drawing/2014/main" id="{8C1BBF9E-2429-5667-8EC6-7E2461EE8A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5" name="Picture 2" descr="atom - Wiktionary">
                  <a:extLst>
                    <a:ext uri="{FF2B5EF4-FFF2-40B4-BE49-F238E27FC236}">
                      <a16:creationId xmlns:a16="http://schemas.microsoft.com/office/drawing/2014/main" id="{4DE2990E-9957-FAD8-7E27-D897267CC7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6" name="Picture 2" descr="atom - Wiktionary">
                  <a:extLst>
                    <a:ext uri="{FF2B5EF4-FFF2-40B4-BE49-F238E27FC236}">
                      <a16:creationId xmlns:a16="http://schemas.microsoft.com/office/drawing/2014/main" id="{F1C78B6B-602A-3E42-2CD1-97EE2CD8D6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7" name="Picture 2" descr="atom - Wiktionary">
                  <a:extLst>
                    <a:ext uri="{FF2B5EF4-FFF2-40B4-BE49-F238E27FC236}">
                      <a16:creationId xmlns:a16="http://schemas.microsoft.com/office/drawing/2014/main" id="{9A7DF0FD-1CFC-947B-BB94-38034F8F87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8" name="Picture 2" descr="atom - Wiktionary">
                  <a:extLst>
                    <a:ext uri="{FF2B5EF4-FFF2-40B4-BE49-F238E27FC236}">
                      <a16:creationId xmlns:a16="http://schemas.microsoft.com/office/drawing/2014/main" id="{892014F4-F2A0-F91B-6E38-B35EED251F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9" name="Picture 2" descr="atom - Wiktionary">
                  <a:extLst>
                    <a:ext uri="{FF2B5EF4-FFF2-40B4-BE49-F238E27FC236}">
                      <a16:creationId xmlns:a16="http://schemas.microsoft.com/office/drawing/2014/main" id="{7B8AFF8F-6559-79E0-C72D-E138C17493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0" name="Picture 2" descr="atom - Wiktionary">
                  <a:extLst>
                    <a:ext uri="{FF2B5EF4-FFF2-40B4-BE49-F238E27FC236}">
                      <a16:creationId xmlns:a16="http://schemas.microsoft.com/office/drawing/2014/main" id="{DACC078E-9C4E-7E16-741A-8A5B24A5C5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1" name="Picture 2" descr="atom - Wiktionary">
                  <a:extLst>
                    <a:ext uri="{FF2B5EF4-FFF2-40B4-BE49-F238E27FC236}">
                      <a16:creationId xmlns:a16="http://schemas.microsoft.com/office/drawing/2014/main" id="{29BC4E84-B711-2F48-77E1-06ED04CB9C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2" name="Picture 2" descr="atom - Wiktionary">
                  <a:extLst>
                    <a:ext uri="{FF2B5EF4-FFF2-40B4-BE49-F238E27FC236}">
                      <a16:creationId xmlns:a16="http://schemas.microsoft.com/office/drawing/2014/main" id="{320FBDCA-F24F-8626-F4D8-8D245DF392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3" name="Picture 2" descr="atom - Wiktionary">
                  <a:extLst>
                    <a:ext uri="{FF2B5EF4-FFF2-40B4-BE49-F238E27FC236}">
                      <a16:creationId xmlns:a16="http://schemas.microsoft.com/office/drawing/2014/main" id="{592C2113-F1D3-7C89-B1C1-6A53647495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4" name="Picture 2" descr="atom - Wiktionary">
                  <a:extLst>
                    <a:ext uri="{FF2B5EF4-FFF2-40B4-BE49-F238E27FC236}">
                      <a16:creationId xmlns:a16="http://schemas.microsoft.com/office/drawing/2014/main" id="{C83D1B59-5BB6-A7DF-42FA-7921C73ECE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5" name="Picture 2" descr="atom - Wiktionary">
                  <a:extLst>
                    <a:ext uri="{FF2B5EF4-FFF2-40B4-BE49-F238E27FC236}">
                      <a16:creationId xmlns:a16="http://schemas.microsoft.com/office/drawing/2014/main" id="{C43AEBCA-2143-65B4-D73B-51B79B2BBD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6" name="Picture 2" descr="atom - Wiktionary">
                  <a:extLst>
                    <a:ext uri="{FF2B5EF4-FFF2-40B4-BE49-F238E27FC236}">
                      <a16:creationId xmlns:a16="http://schemas.microsoft.com/office/drawing/2014/main" id="{C2E36625-DB9A-2AC7-EC85-DED2CB18B1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7" name="Picture 2" descr="atom - Wiktionary">
                  <a:extLst>
                    <a:ext uri="{FF2B5EF4-FFF2-40B4-BE49-F238E27FC236}">
                      <a16:creationId xmlns:a16="http://schemas.microsoft.com/office/drawing/2014/main" id="{8A97A7B7-1DA6-4C80-13A1-F3CFCC617E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8" name="Picture 2" descr="atom - Wiktionary">
                  <a:extLst>
                    <a:ext uri="{FF2B5EF4-FFF2-40B4-BE49-F238E27FC236}">
                      <a16:creationId xmlns:a16="http://schemas.microsoft.com/office/drawing/2014/main" id="{6078936E-976A-7B19-E2F2-4815F8675E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9" name="Picture 2" descr="atom - Wiktionary">
                  <a:extLst>
                    <a:ext uri="{FF2B5EF4-FFF2-40B4-BE49-F238E27FC236}">
                      <a16:creationId xmlns:a16="http://schemas.microsoft.com/office/drawing/2014/main" id="{2FEB2C45-D031-EAC9-0BE9-AC6E8AFB7C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8330" name="Group 8329">
                  <a:extLst>
                    <a:ext uri="{FF2B5EF4-FFF2-40B4-BE49-F238E27FC236}">
                      <a16:creationId xmlns:a16="http://schemas.microsoft.com/office/drawing/2014/main" id="{A1CD5B1E-B399-AD36-7A74-6AC2F9919063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8342" name="Picture 2" descr="atom - Wiktionary">
                    <a:extLst>
                      <a:ext uri="{FF2B5EF4-FFF2-40B4-BE49-F238E27FC236}">
                        <a16:creationId xmlns:a16="http://schemas.microsoft.com/office/drawing/2014/main" id="{761F5349-C017-B4EA-4C80-2EB66D6BE67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43" name="Picture 2" descr="atom - Wiktionary">
                    <a:extLst>
                      <a:ext uri="{FF2B5EF4-FFF2-40B4-BE49-F238E27FC236}">
                        <a16:creationId xmlns:a16="http://schemas.microsoft.com/office/drawing/2014/main" id="{1BBCAADB-F916-79B3-3F85-8578617CABB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44" name="Picture 2" descr="atom - Wiktionary">
                    <a:extLst>
                      <a:ext uri="{FF2B5EF4-FFF2-40B4-BE49-F238E27FC236}">
                        <a16:creationId xmlns:a16="http://schemas.microsoft.com/office/drawing/2014/main" id="{8342C784-955D-0846-034C-8C92CD6F26D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45" name="Picture 2" descr="atom - Wiktionary">
                    <a:extLst>
                      <a:ext uri="{FF2B5EF4-FFF2-40B4-BE49-F238E27FC236}">
                        <a16:creationId xmlns:a16="http://schemas.microsoft.com/office/drawing/2014/main" id="{E7572AE3-81BD-42BC-1983-A484A1B2CC3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46" name="Picture 2" descr="atom - Wiktionary">
                    <a:extLst>
                      <a:ext uri="{FF2B5EF4-FFF2-40B4-BE49-F238E27FC236}">
                        <a16:creationId xmlns:a16="http://schemas.microsoft.com/office/drawing/2014/main" id="{8954119D-3874-6856-27E9-D6299C7104F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47" name="Picture 2" descr="atom - Wiktionary">
                    <a:extLst>
                      <a:ext uri="{FF2B5EF4-FFF2-40B4-BE49-F238E27FC236}">
                        <a16:creationId xmlns:a16="http://schemas.microsoft.com/office/drawing/2014/main" id="{D5DF40EF-31EF-405B-1B40-E7EA71656D0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48" name="Picture 2" descr="atom - Wiktionary">
                    <a:extLst>
                      <a:ext uri="{FF2B5EF4-FFF2-40B4-BE49-F238E27FC236}">
                        <a16:creationId xmlns:a16="http://schemas.microsoft.com/office/drawing/2014/main" id="{E1D30634-E7CA-C1A2-9B35-09F9203965D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49" name="Picture 2" descr="atom - Wiktionary">
                    <a:extLst>
                      <a:ext uri="{FF2B5EF4-FFF2-40B4-BE49-F238E27FC236}">
                        <a16:creationId xmlns:a16="http://schemas.microsoft.com/office/drawing/2014/main" id="{5F585883-7E34-C97B-7EC6-20DFD9C8D88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50" name="Picture 2" descr="atom - Wiktionary">
                    <a:extLst>
                      <a:ext uri="{FF2B5EF4-FFF2-40B4-BE49-F238E27FC236}">
                        <a16:creationId xmlns:a16="http://schemas.microsoft.com/office/drawing/2014/main" id="{C21F351D-3102-EEBD-06E0-FF7AD283E2D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51" name="Picture 2" descr="atom - Wiktionary">
                    <a:extLst>
                      <a:ext uri="{FF2B5EF4-FFF2-40B4-BE49-F238E27FC236}">
                        <a16:creationId xmlns:a16="http://schemas.microsoft.com/office/drawing/2014/main" id="{349B7C1C-E646-69BB-27C4-4054BE20E09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52" name="Picture 2" descr="atom - Wiktionary">
                    <a:extLst>
                      <a:ext uri="{FF2B5EF4-FFF2-40B4-BE49-F238E27FC236}">
                        <a16:creationId xmlns:a16="http://schemas.microsoft.com/office/drawing/2014/main" id="{669C92EB-CF5C-29C1-C323-56739216E5E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8331" name="Picture 2" descr="atom - Wiktionary">
                  <a:extLst>
                    <a:ext uri="{FF2B5EF4-FFF2-40B4-BE49-F238E27FC236}">
                      <a16:creationId xmlns:a16="http://schemas.microsoft.com/office/drawing/2014/main" id="{F07F4DD8-4B07-07A1-48AC-09E77CD745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32" name="Picture 2" descr="atom - Wiktionary">
                  <a:extLst>
                    <a:ext uri="{FF2B5EF4-FFF2-40B4-BE49-F238E27FC236}">
                      <a16:creationId xmlns:a16="http://schemas.microsoft.com/office/drawing/2014/main" id="{7ED0D677-B061-88A0-F217-7C2526B540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33" name="Picture 2" descr="atom - Wiktionary">
                  <a:extLst>
                    <a:ext uri="{FF2B5EF4-FFF2-40B4-BE49-F238E27FC236}">
                      <a16:creationId xmlns:a16="http://schemas.microsoft.com/office/drawing/2014/main" id="{BC537D40-A4C9-4C67-824B-7BFD5EA590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34" name="Picture 2" descr="atom - Wiktionary">
                  <a:extLst>
                    <a:ext uri="{FF2B5EF4-FFF2-40B4-BE49-F238E27FC236}">
                      <a16:creationId xmlns:a16="http://schemas.microsoft.com/office/drawing/2014/main" id="{CC4173A2-2A13-248C-4CC9-F2C1CA6ABA7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35" name="Picture 2" descr="atom - Wiktionary">
                  <a:extLst>
                    <a:ext uri="{FF2B5EF4-FFF2-40B4-BE49-F238E27FC236}">
                      <a16:creationId xmlns:a16="http://schemas.microsoft.com/office/drawing/2014/main" id="{C8EE8E37-0058-66C8-1528-1DB5CCC32A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36" name="Picture 2" descr="atom - Wiktionary">
                  <a:extLst>
                    <a:ext uri="{FF2B5EF4-FFF2-40B4-BE49-F238E27FC236}">
                      <a16:creationId xmlns:a16="http://schemas.microsoft.com/office/drawing/2014/main" id="{A22FA111-31ED-B07C-CF8B-78AFCD2EFD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37" name="Picture 2" descr="atom - Wiktionary">
                  <a:extLst>
                    <a:ext uri="{FF2B5EF4-FFF2-40B4-BE49-F238E27FC236}">
                      <a16:creationId xmlns:a16="http://schemas.microsoft.com/office/drawing/2014/main" id="{2DACA767-5DB2-0C43-56CB-D47DCDC8C5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38" name="Picture 2" descr="atom - Wiktionary">
                  <a:extLst>
                    <a:ext uri="{FF2B5EF4-FFF2-40B4-BE49-F238E27FC236}">
                      <a16:creationId xmlns:a16="http://schemas.microsoft.com/office/drawing/2014/main" id="{A6374800-D480-A91B-7D7F-9433EA8E5A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39" name="Picture 2" descr="atom - Wiktionary">
                  <a:extLst>
                    <a:ext uri="{FF2B5EF4-FFF2-40B4-BE49-F238E27FC236}">
                      <a16:creationId xmlns:a16="http://schemas.microsoft.com/office/drawing/2014/main" id="{ABDD437F-B804-B56D-15C6-3DE36BEC3E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40" name="Picture 2" descr="atom - Wiktionary">
                  <a:extLst>
                    <a:ext uri="{FF2B5EF4-FFF2-40B4-BE49-F238E27FC236}">
                      <a16:creationId xmlns:a16="http://schemas.microsoft.com/office/drawing/2014/main" id="{D8A537DD-7827-35EB-259F-C19798E774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41" name="Picture 2" descr="atom - Wiktionary">
                  <a:extLst>
                    <a:ext uri="{FF2B5EF4-FFF2-40B4-BE49-F238E27FC236}">
                      <a16:creationId xmlns:a16="http://schemas.microsoft.com/office/drawing/2014/main" id="{BB5C0297-53BA-4E3C-1AD0-E7DA93B1FF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258" name="Group 8257">
                <a:extLst>
                  <a:ext uri="{FF2B5EF4-FFF2-40B4-BE49-F238E27FC236}">
                    <a16:creationId xmlns:a16="http://schemas.microsoft.com/office/drawing/2014/main" id="{A19C8393-10A8-1EE7-47D8-DEBB42183B8E}"/>
                  </a:ext>
                </a:extLst>
              </p:cNvPr>
              <p:cNvGrpSpPr/>
              <p:nvPr/>
            </p:nvGrpSpPr>
            <p:grpSpPr>
              <a:xfrm>
                <a:off x="7422600" y="1867635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8259" name="Picture 2" descr="atom - Wiktionary">
                  <a:extLst>
                    <a:ext uri="{FF2B5EF4-FFF2-40B4-BE49-F238E27FC236}">
                      <a16:creationId xmlns:a16="http://schemas.microsoft.com/office/drawing/2014/main" id="{56061FB6-285E-A125-9AA2-0A82C246E5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0" name="Picture 2" descr="atom - Wiktionary">
                  <a:extLst>
                    <a:ext uri="{FF2B5EF4-FFF2-40B4-BE49-F238E27FC236}">
                      <a16:creationId xmlns:a16="http://schemas.microsoft.com/office/drawing/2014/main" id="{33EC7240-7546-2CD1-312D-942A7CCE9F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1" name="Picture 2" descr="atom - Wiktionary">
                  <a:extLst>
                    <a:ext uri="{FF2B5EF4-FFF2-40B4-BE49-F238E27FC236}">
                      <a16:creationId xmlns:a16="http://schemas.microsoft.com/office/drawing/2014/main" id="{381D5524-B1FF-F219-CF9C-E549FE5665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2" name="Picture 2" descr="atom - Wiktionary">
                  <a:extLst>
                    <a:ext uri="{FF2B5EF4-FFF2-40B4-BE49-F238E27FC236}">
                      <a16:creationId xmlns:a16="http://schemas.microsoft.com/office/drawing/2014/main" id="{2374983E-E09E-F724-30FA-B5E6E6D99B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3" name="Picture 2" descr="atom - Wiktionary">
                  <a:extLst>
                    <a:ext uri="{FF2B5EF4-FFF2-40B4-BE49-F238E27FC236}">
                      <a16:creationId xmlns:a16="http://schemas.microsoft.com/office/drawing/2014/main" id="{A58A57D2-5BF7-1F6E-7629-F90A0F15FD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4" name="Picture 2" descr="atom - Wiktionary">
                  <a:extLst>
                    <a:ext uri="{FF2B5EF4-FFF2-40B4-BE49-F238E27FC236}">
                      <a16:creationId xmlns:a16="http://schemas.microsoft.com/office/drawing/2014/main" id="{CA6E5573-F306-6805-73AD-10887F3734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5" name="Picture 2" descr="atom - Wiktionary">
                  <a:extLst>
                    <a:ext uri="{FF2B5EF4-FFF2-40B4-BE49-F238E27FC236}">
                      <a16:creationId xmlns:a16="http://schemas.microsoft.com/office/drawing/2014/main" id="{86E3AE23-6050-BA79-533A-CBB262BBBC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6" name="Picture 2" descr="atom - Wiktionary">
                  <a:extLst>
                    <a:ext uri="{FF2B5EF4-FFF2-40B4-BE49-F238E27FC236}">
                      <a16:creationId xmlns:a16="http://schemas.microsoft.com/office/drawing/2014/main" id="{A560AB7D-AB97-84B0-2C9C-B05F65354D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7" name="Picture 2" descr="atom - Wiktionary">
                  <a:extLst>
                    <a:ext uri="{FF2B5EF4-FFF2-40B4-BE49-F238E27FC236}">
                      <a16:creationId xmlns:a16="http://schemas.microsoft.com/office/drawing/2014/main" id="{49B5028C-5065-2E8D-0AF5-F55FAA80A6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8" name="Picture 2" descr="atom - Wiktionary">
                  <a:extLst>
                    <a:ext uri="{FF2B5EF4-FFF2-40B4-BE49-F238E27FC236}">
                      <a16:creationId xmlns:a16="http://schemas.microsoft.com/office/drawing/2014/main" id="{13FE97A9-8C56-1A06-878C-BF87635402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9" name="Picture 2" descr="atom - Wiktionary">
                  <a:extLst>
                    <a:ext uri="{FF2B5EF4-FFF2-40B4-BE49-F238E27FC236}">
                      <a16:creationId xmlns:a16="http://schemas.microsoft.com/office/drawing/2014/main" id="{DE002D10-C58D-C5CF-1BCE-F379EFFD5C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0" name="Picture 2" descr="atom - Wiktionary">
                  <a:extLst>
                    <a:ext uri="{FF2B5EF4-FFF2-40B4-BE49-F238E27FC236}">
                      <a16:creationId xmlns:a16="http://schemas.microsoft.com/office/drawing/2014/main" id="{77A6FAC5-A9C7-1026-68B9-602D23DC95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1" name="Picture 2" descr="atom - Wiktionary">
                  <a:extLst>
                    <a:ext uri="{FF2B5EF4-FFF2-40B4-BE49-F238E27FC236}">
                      <a16:creationId xmlns:a16="http://schemas.microsoft.com/office/drawing/2014/main" id="{4DE8D8F7-EABC-47BA-DC5A-554B508EBE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2" name="Picture 2" descr="atom - Wiktionary">
                  <a:extLst>
                    <a:ext uri="{FF2B5EF4-FFF2-40B4-BE49-F238E27FC236}">
                      <a16:creationId xmlns:a16="http://schemas.microsoft.com/office/drawing/2014/main" id="{9470F2D6-EF9B-1669-CAEE-785CC352032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3" name="Picture 2" descr="atom - Wiktionary">
                  <a:extLst>
                    <a:ext uri="{FF2B5EF4-FFF2-40B4-BE49-F238E27FC236}">
                      <a16:creationId xmlns:a16="http://schemas.microsoft.com/office/drawing/2014/main" id="{8F294850-2329-2250-20F6-98F34008E3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4" name="Picture 2" descr="atom - Wiktionary">
                  <a:extLst>
                    <a:ext uri="{FF2B5EF4-FFF2-40B4-BE49-F238E27FC236}">
                      <a16:creationId xmlns:a16="http://schemas.microsoft.com/office/drawing/2014/main" id="{FC2B86B7-1B85-9E1F-25EC-A1B7182DF3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5" name="Picture 2" descr="atom - Wiktionary">
                  <a:extLst>
                    <a:ext uri="{FF2B5EF4-FFF2-40B4-BE49-F238E27FC236}">
                      <a16:creationId xmlns:a16="http://schemas.microsoft.com/office/drawing/2014/main" id="{5C3C58BD-6884-1657-0CE4-7C0D986852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6" name="Picture 2" descr="atom - Wiktionary">
                  <a:extLst>
                    <a:ext uri="{FF2B5EF4-FFF2-40B4-BE49-F238E27FC236}">
                      <a16:creationId xmlns:a16="http://schemas.microsoft.com/office/drawing/2014/main" id="{9A253D87-C477-F55F-F8E6-2D5DABECF2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7" name="Picture 2" descr="atom - Wiktionary">
                  <a:extLst>
                    <a:ext uri="{FF2B5EF4-FFF2-40B4-BE49-F238E27FC236}">
                      <a16:creationId xmlns:a16="http://schemas.microsoft.com/office/drawing/2014/main" id="{7DD89CD6-B7BC-F6C1-1B8D-2B131D8DF0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8" name="Picture 2" descr="atom - Wiktionary">
                  <a:extLst>
                    <a:ext uri="{FF2B5EF4-FFF2-40B4-BE49-F238E27FC236}">
                      <a16:creationId xmlns:a16="http://schemas.microsoft.com/office/drawing/2014/main" id="{7EE71292-9E43-0BCB-CF91-1E02E7CA44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9" name="Picture 2" descr="atom - Wiktionary">
                  <a:extLst>
                    <a:ext uri="{FF2B5EF4-FFF2-40B4-BE49-F238E27FC236}">
                      <a16:creationId xmlns:a16="http://schemas.microsoft.com/office/drawing/2014/main" id="{DD2F6BA1-2864-D72B-B323-1E96CAE867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80" name="Picture 2" descr="atom - Wiktionary">
                  <a:extLst>
                    <a:ext uri="{FF2B5EF4-FFF2-40B4-BE49-F238E27FC236}">
                      <a16:creationId xmlns:a16="http://schemas.microsoft.com/office/drawing/2014/main" id="{2BC09C83-4115-D76F-E7DD-C09A135CD1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81" name="Picture 2" descr="atom - Wiktionary">
                  <a:extLst>
                    <a:ext uri="{FF2B5EF4-FFF2-40B4-BE49-F238E27FC236}">
                      <a16:creationId xmlns:a16="http://schemas.microsoft.com/office/drawing/2014/main" id="{8EF5A4A3-D47D-71E7-AFD5-E92E4735AF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82" name="Picture 2" descr="atom - Wiktionary">
                  <a:extLst>
                    <a:ext uri="{FF2B5EF4-FFF2-40B4-BE49-F238E27FC236}">
                      <a16:creationId xmlns:a16="http://schemas.microsoft.com/office/drawing/2014/main" id="{74200265-D3CC-C0BD-29F0-E535EA9EB2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8283" name="Group 8282">
                  <a:extLst>
                    <a:ext uri="{FF2B5EF4-FFF2-40B4-BE49-F238E27FC236}">
                      <a16:creationId xmlns:a16="http://schemas.microsoft.com/office/drawing/2014/main" id="{550C494E-12D0-0D42-2004-7924F42EB640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8295" name="Picture 2" descr="atom - Wiktionary">
                    <a:extLst>
                      <a:ext uri="{FF2B5EF4-FFF2-40B4-BE49-F238E27FC236}">
                        <a16:creationId xmlns:a16="http://schemas.microsoft.com/office/drawing/2014/main" id="{BA8AEB09-9CD4-8EC6-2F91-57D15E07598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296" name="Picture 2" descr="atom - Wiktionary">
                    <a:extLst>
                      <a:ext uri="{FF2B5EF4-FFF2-40B4-BE49-F238E27FC236}">
                        <a16:creationId xmlns:a16="http://schemas.microsoft.com/office/drawing/2014/main" id="{67435F9E-39BA-F511-8F45-BE86EF6446B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297" name="Picture 2" descr="atom - Wiktionary">
                    <a:extLst>
                      <a:ext uri="{FF2B5EF4-FFF2-40B4-BE49-F238E27FC236}">
                        <a16:creationId xmlns:a16="http://schemas.microsoft.com/office/drawing/2014/main" id="{187DB7DA-CA67-AE58-8542-D960531961A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298" name="Picture 2" descr="atom - Wiktionary">
                    <a:extLst>
                      <a:ext uri="{FF2B5EF4-FFF2-40B4-BE49-F238E27FC236}">
                        <a16:creationId xmlns:a16="http://schemas.microsoft.com/office/drawing/2014/main" id="{8723204B-E54A-5B91-4860-1D947733A29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299" name="Picture 2" descr="atom - Wiktionary">
                    <a:extLst>
                      <a:ext uri="{FF2B5EF4-FFF2-40B4-BE49-F238E27FC236}">
                        <a16:creationId xmlns:a16="http://schemas.microsoft.com/office/drawing/2014/main" id="{E85EA945-7974-B570-B64B-CDE338B3AEA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00" name="Picture 2" descr="atom - Wiktionary">
                    <a:extLst>
                      <a:ext uri="{FF2B5EF4-FFF2-40B4-BE49-F238E27FC236}">
                        <a16:creationId xmlns:a16="http://schemas.microsoft.com/office/drawing/2014/main" id="{31DFADE9-0B8E-0784-9BF5-04859158830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01" name="Picture 2" descr="atom - Wiktionary">
                    <a:extLst>
                      <a:ext uri="{FF2B5EF4-FFF2-40B4-BE49-F238E27FC236}">
                        <a16:creationId xmlns:a16="http://schemas.microsoft.com/office/drawing/2014/main" id="{C9AE386A-E83C-1F95-2311-F56B78227C7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02" name="Picture 2" descr="atom - Wiktionary">
                    <a:extLst>
                      <a:ext uri="{FF2B5EF4-FFF2-40B4-BE49-F238E27FC236}">
                        <a16:creationId xmlns:a16="http://schemas.microsoft.com/office/drawing/2014/main" id="{8C91CBAB-7C50-B2AC-13EA-6B6C837BD5B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03" name="Picture 2" descr="atom - Wiktionary">
                    <a:extLst>
                      <a:ext uri="{FF2B5EF4-FFF2-40B4-BE49-F238E27FC236}">
                        <a16:creationId xmlns:a16="http://schemas.microsoft.com/office/drawing/2014/main" id="{C5FBFD65-C6B3-7BCF-BD66-7C9FEDE4F0A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04" name="Picture 2" descr="atom - Wiktionary">
                    <a:extLst>
                      <a:ext uri="{FF2B5EF4-FFF2-40B4-BE49-F238E27FC236}">
                        <a16:creationId xmlns:a16="http://schemas.microsoft.com/office/drawing/2014/main" id="{F5D7D99C-2FA0-59A9-7E79-FFC3F3A7440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05" name="Picture 2" descr="atom - Wiktionary">
                    <a:extLst>
                      <a:ext uri="{FF2B5EF4-FFF2-40B4-BE49-F238E27FC236}">
                        <a16:creationId xmlns:a16="http://schemas.microsoft.com/office/drawing/2014/main" id="{9AD40AF1-0EC3-BBBE-DB76-79C83BFFE0E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8284" name="Picture 2" descr="atom - Wiktionary">
                  <a:extLst>
                    <a:ext uri="{FF2B5EF4-FFF2-40B4-BE49-F238E27FC236}">
                      <a16:creationId xmlns:a16="http://schemas.microsoft.com/office/drawing/2014/main" id="{6EF3B04F-557E-5C4F-BFC1-3213223AAD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85" name="Picture 2" descr="atom - Wiktionary">
                  <a:extLst>
                    <a:ext uri="{FF2B5EF4-FFF2-40B4-BE49-F238E27FC236}">
                      <a16:creationId xmlns:a16="http://schemas.microsoft.com/office/drawing/2014/main" id="{8FF592AC-7D53-CD1E-068F-9613A506FF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86" name="Picture 2" descr="atom - Wiktionary">
                  <a:extLst>
                    <a:ext uri="{FF2B5EF4-FFF2-40B4-BE49-F238E27FC236}">
                      <a16:creationId xmlns:a16="http://schemas.microsoft.com/office/drawing/2014/main" id="{A9D4D385-4890-7C44-43B7-5EBC05323E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87" name="Picture 2" descr="atom - Wiktionary">
                  <a:extLst>
                    <a:ext uri="{FF2B5EF4-FFF2-40B4-BE49-F238E27FC236}">
                      <a16:creationId xmlns:a16="http://schemas.microsoft.com/office/drawing/2014/main" id="{F98C86F5-C851-2643-3A5C-765524D01A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88" name="Picture 2" descr="atom - Wiktionary">
                  <a:extLst>
                    <a:ext uri="{FF2B5EF4-FFF2-40B4-BE49-F238E27FC236}">
                      <a16:creationId xmlns:a16="http://schemas.microsoft.com/office/drawing/2014/main" id="{AB0A8065-A30B-BF65-7DC3-9831858C55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89" name="Picture 2" descr="atom - Wiktionary">
                  <a:extLst>
                    <a:ext uri="{FF2B5EF4-FFF2-40B4-BE49-F238E27FC236}">
                      <a16:creationId xmlns:a16="http://schemas.microsoft.com/office/drawing/2014/main" id="{5DFFAFBF-0F4B-E43E-BC4E-2778A7FD7E1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90" name="Picture 2" descr="atom - Wiktionary">
                  <a:extLst>
                    <a:ext uri="{FF2B5EF4-FFF2-40B4-BE49-F238E27FC236}">
                      <a16:creationId xmlns:a16="http://schemas.microsoft.com/office/drawing/2014/main" id="{7CCCBE27-A25D-46B5-BABC-85573B11B4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91" name="Picture 2" descr="atom - Wiktionary">
                  <a:extLst>
                    <a:ext uri="{FF2B5EF4-FFF2-40B4-BE49-F238E27FC236}">
                      <a16:creationId xmlns:a16="http://schemas.microsoft.com/office/drawing/2014/main" id="{89A0FF24-E5BA-C0D0-50BE-DB7712DA23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92" name="Picture 2" descr="atom - Wiktionary">
                  <a:extLst>
                    <a:ext uri="{FF2B5EF4-FFF2-40B4-BE49-F238E27FC236}">
                      <a16:creationId xmlns:a16="http://schemas.microsoft.com/office/drawing/2014/main" id="{6F429C34-E52B-355B-F985-57C12B3777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93" name="Picture 2" descr="atom - Wiktionary">
                  <a:extLst>
                    <a:ext uri="{FF2B5EF4-FFF2-40B4-BE49-F238E27FC236}">
                      <a16:creationId xmlns:a16="http://schemas.microsoft.com/office/drawing/2014/main" id="{C5D04686-B4DD-ABB4-2775-55D936E22C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94" name="Picture 2" descr="atom - Wiktionary">
                  <a:extLst>
                    <a:ext uri="{FF2B5EF4-FFF2-40B4-BE49-F238E27FC236}">
                      <a16:creationId xmlns:a16="http://schemas.microsoft.com/office/drawing/2014/main" id="{CC478E89-7503-B2CA-B647-8486B883C3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8255" name="Rectangle 8254">
              <a:extLst>
                <a:ext uri="{FF2B5EF4-FFF2-40B4-BE49-F238E27FC236}">
                  <a16:creationId xmlns:a16="http://schemas.microsoft.com/office/drawing/2014/main" id="{6DA8AD2E-69ED-DB11-CBA5-253F29DD4B8B}"/>
                </a:ext>
              </a:extLst>
            </p:cNvPr>
            <p:cNvSpPr/>
            <p:nvPr/>
          </p:nvSpPr>
          <p:spPr>
            <a:xfrm>
              <a:off x="3155400" y="2136312"/>
              <a:ext cx="1639070" cy="1571623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56" name="Rectangle 8255">
              <a:extLst>
                <a:ext uri="{FF2B5EF4-FFF2-40B4-BE49-F238E27FC236}">
                  <a16:creationId xmlns:a16="http://schemas.microsoft.com/office/drawing/2014/main" id="{269C58CE-6631-0DB9-F46E-0B52732B9C52}"/>
                </a:ext>
              </a:extLst>
            </p:cNvPr>
            <p:cNvSpPr/>
            <p:nvPr/>
          </p:nvSpPr>
          <p:spPr>
            <a:xfrm>
              <a:off x="7423827" y="2173020"/>
              <a:ext cx="1639070" cy="1571623"/>
            </a:xfrm>
            <a:prstGeom prst="rect">
              <a:avLst/>
            </a:prstGeom>
            <a:solidFill>
              <a:srgbClr val="0070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353" name="TextBox 8352">
                <a:extLst>
                  <a:ext uri="{FF2B5EF4-FFF2-40B4-BE49-F238E27FC236}">
                    <a16:creationId xmlns:a16="http://schemas.microsoft.com/office/drawing/2014/main" id="{1291A9A6-D585-A0DB-5F47-98E26E3871B6}"/>
                  </a:ext>
                </a:extLst>
              </p:cNvPr>
              <p:cNvSpPr txBox="1"/>
              <p:nvPr/>
            </p:nvSpPr>
            <p:spPr>
              <a:xfrm>
                <a:off x="3574899" y="3709990"/>
                <a:ext cx="1174951" cy="609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353" name="TextBox 8352">
                <a:extLst>
                  <a:ext uri="{FF2B5EF4-FFF2-40B4-BE49-F238E27FC236}">
                    <a16:creationId xmlns:a16="http://schemas.microsoft.com/office/drawing/2014/main" id="{1291A9A6-D585-A0DB-5F47-98E26E387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4899" y="3709990"/>
                <a:ext cx="1174951" cy="6090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54" name="TextBox 8353">
                <a:extLst>
                  <a:ext uri="{FF2B5EF4-FFF2-40B4-BE49-F238E27FC236}">
                    <a16:creationId xmlns:a16="http://schemas.microsoft.com/office/drawing/2014/main" id="{2BE364CD-6E31-7B9B-91AE-CEB7F622C7F1}"/>
                  </a:ext>
                </a:extLst>
              </p:cNvPr>
              <p:cNvSpPr txBox="1"/>
              <p:nvPr/>
            </p:nvSpPr>
            <p:spPr>
              <a:xfrm>
                <a:off x="7924955" y="3736591"/>
                <a:ext cx="1174951" cy="609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354" name="TextBox 8353">
                <a:extLst>
                  <a:ext uri="{FF2B5EF4-FFF2-40B4-BE49-F238E27FC236}">
                    <a16:creationId xmlns:a16="http://schemas.microsoft.com/office/drawing/2014/main" id="{2BE364CD-6E31-7B9B-91AE-CEB7F622C7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955" y="3736591"/>
                <a:ext cx="1174951" cy="6090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55" name="TextBox 8354">
                <a:extLst>
                  <a:ext uri="{FF2B5EF4-FFF2-40B4-BE49-F238E27FC236}">
                    <a16:creationId xmlns:a16="http://schemas.microsoft.com/office/drawing/2014/main" id="{53B71F2B-B8D8-64CE-DE2A-E653C7E5AD67}"/>
                  </a:ext>
                </a:extLst>
              </p:cNvPr>
              <p:cNvSpPr txBox="1"/>
              <p:nvPr/>
            </p:nvSpPr>
            <p:spPr>
              <a:xfrm>
                <a:off x="4137466" y="779727"/>
                <a:ext cx="4593886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2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sz="2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lang="en-US" sz="2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sz="2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cos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DM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355" name="TextBox 8354">
                <a:extLst>
                  <a:ext uri="{FF2B5EF4-FFF2-40B4-BE49-F238E27FC236}">
                    <a16:creationId xmlns:a16="http://schemas.microsoft.com/office/drawing/2014/main" id="{53B71F2B-B8D8-64CE-DE2A-E653C7E5A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466" y="779727"/>
                <a:ext cx="4593886" cy="123341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061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AD8BFB0-05A0-C5B4-0FDB-C0C1E633E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3093E7D2-5239-C8AC-0D0A-E17DDFEE63A6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1DA457-ED7B-4416-0762-4787CBAFD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55" name="TextBox 8354">
                <a:extLst>
                  <a:ext uri="{FF2B5EF4-FFF2-40B4-BE49-F238E27FC236}">
                    <a16:creationId xmlns:a16="http://schemas.microsoft.com/office/drawing/2014/main" id="{24B4F23E-CD8D-FA91-381B-03158D6416AB}"/>
                  </a:ext>
                </a:extLst>
              </p:cNvPr>
              <p:cNvSpPr txBox="1"/>
              <p:nvPr/>
            </p:nvSpPr>
            <p:spPr>
              <a:xfrm>
                <a:off x="4137466" y="779727"/>
                <a:ext cx="4593886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2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sz="2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sz="2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cos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DM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355" name="TextBox 8354">
                <a:extLst>
                  <a:ext uri="{FF2B5EF4-FFF2-40B4-BE49-F238E27FC236}">
                    <a16:creationId xmlns:a16="http://schemas.microsoft.com/office/drawing/2014/main" id="{24B4F23E-CD8D-FA91-381B-03158D6416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466" y="779727"/>
                <a:ext cx="4593886" cy="123341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F4C264FC-4F49-D8AC-7CDC-30D09D9F9619}"/>
              </a:ext>
            </a:extLst>
          </p:cNvPr>
          <p:cNvGrpSpPr/>
          <p:nvPr/>
        </p:nvGrpSpPr>
        <p:grpSpPr>
          <a:xfrm>
            <a:off x="5327043" y="2050684"/>
            <a:ext cx="6026757" cy="4741168"/>
            <a:chOff x="4659794" y="2086710"/>
            <a:chExt cx="5747558" cy="4521526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81362223-6EB3-3F53-1F96-32EEF8F6061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592774" y="2735291"/>
              <a:ext cx="4712824" cy="3121592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E9AE93C-B03C-1986-42E5-7D004B2252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10414" y="4720918"/>
              <a:ext cx="1721659" cy="591277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685164F9-12DB-35F7-0B06-3C44EAC969A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27825" y="2735291"/>
              <a:ext cx="2712917" cy="1921649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16B04CE8-52C5-895B-F11A-5421A834FE6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59794" y="2086710"/>
              <a:ext cx="5747558" cy="4521526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03DEDF5-F212-497E-C6A7-CC4E52FBE3AC}"/>
                </a:ext>
              </a:extLst>
            </p:cNvPr>
            <p:cNvCxnSpPr>
              <a:cxnSpLocks/>
            </p:cNvCxnSpPr>
            <p:nvPr/>
          </p:nvCxnSpPr>
          <p:spPr>
            <a:xfrm>
              <a:off x="9066793" y="4756198"/>
              <a:ext cx="0" cy="2603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5" name="Picture 2" descr="[Colour online] Torsion pendulum used in the recent Eöt-Wash WEP test. An Al frame holds 4 mirrors and supports 8 barrel-shaped test bodies, 4 of which are Be and 4 are Ti or Al. The structure underneath the pendulum allows the pendulum to be parked to prevent damage when the apparatus is serviced and catches the pendulum if a small earthquake should break the suspension fibre. The tungsten fibre is just visible at the top.">
            <a:extLst>
              <a:ext uri="{FF2B5EF4-FFF2-40B4-BE49-F238E27FC236}">
                <a16:creationId xmlns:a16="http://schemas.microsoft.com/office/drawing/2014/main" id="{924CB73B-3B63-3EF6-94E4-C40DDFAFA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966" y="2563526"/>
            <a:ext cx="1299601" cy="173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BE483A5F-6418-BD00-F886-55D981548556}"/>
              </a:ext>
            </a:extLst>
          </p:cNvPr>
          <p:cNvGrpSpPr/>
          <p:nvPr/>
        </p:nvGrpSpPr>
        <p:grpSpPr>
          <a:xfrm>
            <a:off x="381198" y="2992305"/>
            <a:ext cx="2359090" cy="2408664"/>
            <a:chOff x="5101421" y="1949541"/>
            <a:chExt cx="3483735" cy="355694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3FC29CB-2A4A-AEB6-5A36-CE1FB103A12C}"/>
                </a:ext>
              </a:extLst>
            </p:cNvPr>
            <p:cNvGrpSpPr/>
            <p:nvPr/>
          </p:nvGrpSpPr>
          <p:grpSpPr>
            <a:xfrm>
              <a:off x="5101421" y="1949541"/>
              <a:ext cx="3483735" cy="3556943"/>
              <a:chOff x="4588238" y="1903735"/>
              <a:chExt cx="3483735" cy="3556943"/>
            </a:xfrm>
          </p:grpSpPr>
          <p:pic>
            <p:nvPicPr>
              <p:cNvPr id="29" name="Picture 2" descr="Gravitational waves discovered: how did the experiment at LIGO actually  work?">
                <a:extLst>
                  <a:ext uri="{FF2B5EF4-FFF2-40B4-BE49-F238E27FC236}">
                    <a16:creationId xmlns:a16="http://schemas.microsoft.com/office/drawing/2014/main" id="{E160B00E-6033-5C6A-2EFC-73ADFED570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88238" y="1903735"/>
                <a:ext cx="3483735" cy="17092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5DF94358-3407-534D-7461-739A2613A69D}"/>
                      </a:ext>
                    </a:extLst>
                  </p:cNvPr>
                  <p:cNvSpPr txBox="1"/>
                  <p:nvPr/>
                </p:nvSpPr>
                <p:spPr>
                  <a:xfrm>
                    <a:off x="5967812" y="4915275"/>
                    <a:ext cx="900313" cy="545403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823B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823B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𝐿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∇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𝜙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5DF94358-3407-534D-7461-739A2613A69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67812" y="4915275"/>
                    <a:ext cx="900313" cy="545403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r="-10000" b="-1147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8B45CDD-6EAA-3D8A-147E-873624D42A35}"/>
                </a:ext>
              </a:extLst>
            </p:cNvPr>
            <p:cNvSpPr txBox="1"/>
            <p:nvPr/>
          </p:nvSpPr>
          <p:spPr>
            <a:xfrm>
              <a:off x="5843729" y="3890456"/>
              <a:ext cx="2174846" cy="338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GW interferometer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BE1362AF-155F-14B8-DD96-49D752922D6C}"/>
              </a:ext>
            </a:extLst>
          </p:cNvPr>
          <p:cNvSpPr txBox="1"/>
          <p:nvPr/>
        </p:nvSpPr>
        <p:spPr>
          <a:xfrm>
            <a:off x="2192224" y="4303682"/>
            <a:ext cx="35550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Torsion balance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(Eöt-Wash experiment)</a:t>
            </a:r>
          </a:p>
        </p:txBody>
      </p:sp>
      <p:pic>
        <p:nvPicPr>
          <p:cNvPr id="32" name="Picture 4" descr="What is a Torsion Balance? | The Eöt-Wash Group">
            <a:extLst>
              <a:ext uri="{FF2B5EF4-FFF2-40B4-BE49-F238E27FC236}">
                <a16:creationId xmlns:a16="http://schemas.microsoft.com/office/drawing/2014/main" id="{A567DB5A-4C26-C642-1FB4-641379A29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066" y="4929732"/>
            <a:ext cx="1225825" cy="1145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09F78221-47F1-215B-0B90-0495CB1BF00D}"/>
              </a:ext>
            </a:extLst>
          </p:cNvPr>
          <p:cNvGrpSpPr/>
          <p:nvPr/>
        </p:nvGrpSpPr>
        <p:grpSpPr>
          <a:xfrm>
            <a:off x="8778550" y="1113894"/>
            <a:ext cx="2407299" cy="3559779"/>
            <a:chOff x="8735914" y="1115612"/>
            <a:chExt cx="2407299" cy="3559779"/>
          </a:xfrm>
        </p:grpSpPr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01EF7180-9545-A45A-4965-8897B35710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76504" y="1766781"/>
              <a:ext cx="96704" cy="290861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F0C93C17-C014-E6FE-4401-F1311C1917D2}"/>
                    </a:ext>
                  </a:extLst>
                </p:cNvPr>
                <p:cNvSpPr txBox="1"/>
                <p:nvPr/>
              </p:nvSpPr>
              <p:spPr>
                <a:xfrm>
                  <a:off x="8735914" y="1115612"/>
                  <a:ext cx="2407299" cy="7292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kumimoji="0" lang="en-US" sz="3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~</m:t>
                      </m:r>
                      <m:sSup>
                        <m:sSupPr>
                          <m:ctrlPr>
                            <a:rPr kumimoji="0" lang="en-US" sz="3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US" sz="3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kumimoji="0" lang="en-US" sz="3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kumimoji="0" lang="en-US" sz="3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𝟏𝟏</m:t>
                          </m:r>
                        </m:sup>
                      </m:sSup>
                      <m:f>
                        <m:fPr>
                          <m:ctrlPr>
                            <a:rPr kumimoji="0" lang="en-US" sz="3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30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US" sz="30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kumimoji="0" lang="en-US" sz="30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30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3000" b="1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𝐇𝐳</m:t>
                              </m:r>
                            </m:e>
                          </m:rad>
                        </m:den>
                      </m:f>
                    </m:oMath>
                  </a14:m>
                  <a:r>
                    <a:rPr lang="en-US" b="1" dirty="0"/>
                    <a:t> </a:t>
                  </a:r>
                  <a:endParaRPr lang="en-US" sz="3000" b="1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F0C93C17-C014-E6FE-4401-F1311C1917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35914" y="1115612"/>
                  <a:ext cx="2407299" cy="729239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D6F09B52-5415-5EC9-948B-4454E24F3F5D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The acceleration signal is extremely weak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97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553B44F-8CDE-45DB-8D9C-879050C4CD3A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Dark matter might produce a material dependent force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6791A6E-F17F-404F-B80D-C12BF332199D}"/>
              </a:ext>
            </a:extLst>
          </p:cNvPr>
          <p:cNvCxnSpPr/>
          <p:nvPr/>
        </p:nvCxnSpPr>
        <p:spPr>
          <a:xfrm flipH="1">
            <a:off x="10411097" y="146957"/>
            <a:ext cx="1116874" cy="5497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DB9AD7F-0341-4B68-B724-32A629E2548E}"/>
              </a:ext>
            </a:extLst>
          </p:cNvPr>
          <p:cNvSpPr txBox="1"/>
          <p:nvPr/>
        </p:nvSpPr>
        <p:spPr>
          <a:xfrm>
            <a:off x="9119529" y="748638"/>
            <a:ext cx="2928456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displacement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4939C2-216C-4C9D-B5AC-647ED1530D52}"/>
                  </a:ext>
                </a:extLst>
              </p:cNvPr>
              <p:cNvSpPr txBox="1"/>
              <p:nvPr/>
            </p:nvSpPr>
            <p:spPr>
              <a:xfrm>
                <a:off x="10020431" y="1357420"/>
                <a:ext cx="940899" cy="5271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acc>
                      <m:accPr>
                        <m:chr m:val="̈"/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4939C2-216C-4C9D-B5AC-647ED1530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0431" y="1357420"/>
                <a:ext cx="940899" cy="527132"/>
              </a:xfrm>
              <a:prstGeom prst="rect">
                <a:avLst/>
              </a:prstGeom>
              <a:blipFill>
                <a:blip r:embed="rId5"/>
                <a:stretch>
                  <a:fillRect r="-22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6" name="Picture 12" descr="Physics - More Power to Atom Interferometry">
            <a:extLst>
              <a:ext uri="{FF2B5EF4-FFF2-40B4-BE49-F238E27FC236}">
                <a16:creationId xmlns:a16="http://schemas.microsoft.com/office/drawing/2014/main" id="{78488A1C-EE52-4131-9C04-04699D593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366" y="2401566"/>
            <a:ext cx="2117736" cy="1507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[Colour online] Torsion pendulum used in the recent Eöt-Wash WEP test. An Al frame holds 4 mirrors and supports 8 barrel-shaped test bodies, 4 of which are Be and 4 are Ti or Al. The structure underneath the pendulum allows the pendulum to be parked to prevent damage when the apparatus is serviced and catches the pendulum if a small earthquake should break the suspension fibre. The tungsten fibre is just visible at the top.">
            <a:extLst>
              <a:ext uri="{FF2B5EF4-FFF2-40B4-BE49-F238E27FC236}">
                <a16:creationId xmlns:a16="http://schemas.microsoft.com/office/drawing/2014/main" id="{24926F06-FC83-4B02-B7B8-DEF70A620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635" y="2251374"/>
            <a:ext cx="1299601" cy="173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1B00901-CDF2-4F20-8E75-9A18BF5D2CB6}"/>
              </a:ext>
            </a:extLst>
          </p:cNvPr>
          <p:cNvGrpSpPr/>
          <p:nvPr/>
        </p:nvGrpSpPr>
        <p:grpSpPr>
          <a:xfrm>
            <a:off x="4765528" y="2369136"/>
            <a:ext cx="3048000" cy="1495425"/>
            <a:chOff x="4765528" y="2369136"/>
            <a:chExt cx="3048000" cy="1495425"/>
          </a:xfrm>
        </p:grpSpPr>
        <p:pic>
          <p:nvPicPr>
            <p:cNvPr id="117" name="Picture 2" descr="Gravitational waves discovered: how did the experiment at LIGO actually  work?">
              <a:extLst>
                <a:ext uri="{FF2B5EF4-FFF2-40B4-BE49-F238E27FC236}">
                  <a16:creationId xmlns:a16="http://schemas.microsoft.com/office/drawing/2014/main" id="{3D2B4A13-622B-487C-B539-5F38310251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5528" y="2369136"/>
              <a:ext cx="3048000" cy="1495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B1539BEA-3630-4323-B524-EB78B8D4EAC2}"/>
                    </a:ext>
                  </a:extLst>
                </p:cNvPr>
                <p:cNvSpPr txBox="1"/>
                <p:nvPr/>
              </p:nvSpPr>
              <p:spPr>
                <a:xfrm>
                  <a:off x="6720559" y="2529611"/>
                  <a:ext cx="9003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∇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𝜙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B1539BEA-3630-4323-B524-EB78B8D4EA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0559" y="2529611"/>
                  <a:ext cx="900313" cy="369332"/>
                </a:xfrm>
                <a:prstGeom prst="rect">
                  <a:avLst/>
                </a:prstGeom>
                <a:blipFill>
                  <a:blip r:embed="rId9"/>
                  <a:stretch>
                    <a:fillRect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E8638DD9-EB83-4937-882F-2C8293203265}"/>
                  </a:ext>
                </a:extLst>
              </p:cNvPr>
              <p:cNvSpPr txBox="1"/>
              <p:nvPr/>
            </p:nvSpPr>
            <p:spPr>
              <a:xfrm>
                <a:off x="4137466" y="779727"/>
                <a:ext cx="4863254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  <m:sSubSup>
                            <m:sSubSup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  <m:sup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cos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DM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E8638DD9-EB83-4937-882F-2C82932032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466" y="779727"/>
                <a:ext cx="4863254" cy="123341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0738A23A-A597-4BC3-B0B5-8C5206EABD31}"/>
              </a:ext>
            </a:extLst>
          </p:cNvPr>
          <p:cNvSpPr txBox="1"/>
          <p:nvPr/>
        </p:nvSpPr>
        <p:spPr>
          <a:xfrm>
            <a:off x="1692479" y="3991530"/>
            <a:ext cx="21748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Atom interferometer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CA679A-17AE-4948-80CF-E9E97C8A87A8}"/>
              </a:ext>
            </a:extLst>
          </p:cNvPr>
          <p:cNvSpPr txBox="1"/>
          <p:nvPr/>
        </p:nvSpPr>
        <p:spPr>
          <a:xfrm>
            <a:off x="5259198" y="3991530"/>
            <a:ext cx="21748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GW interferometer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38429FB-DF71-4853-B33A-6AA58F2BA74D}"/>
              </a:ext>
            </a:extLst>
          </p:cNvPr>
          <p:cNvSpPr txBox="1"/>
          <p:nvPr/>
        </p:nvSpPr>
        <p:spPr>
          <a:xfrm>
            <a:off x="7350610" y="3991530"/>
            <a:ext cx="35550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Torsion balance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(Eöt-Wash experiment)</a:t>
            </a:r>
          </a:p>
        </p:txBody>
      </p:sp>
      <p:pic>
        <p:nvPicPr>
          <p:cNvPr id="26" name="Picture 4" descr="What is a Torsion Balance? | The Eöt-Wash Group">
            <a:extLst>
              <a:ext uri="{FF2B5EF4-FFF2-40B4-BE49-F238E27FC236}">
                <a16:creationId xmlns:a16="http://schemas.microsoft.com/office/drawing/2014/main" id="{3AE6BBEC-27D1-475F-A94E-4475F79DA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0827" y="2529611"/>
            <a:ext cx="1225825" cy="1145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CC8128-375C-4645-A07D-5C40A0A49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8DE321F-2B9B-68BB-CEFB-E52D0AAEBAE3}"/>
              </a:ext>
            </a:extLst>
          </p:cNvPr>
          <p:cNvGrpSpPr/>
          <p:nvPr/>
        </p:nvGrpSpPr>
        <p:grpSpPr>
          <a:xfrm>
            <a:off x="2552700" y="4780099"/>
            <a:ext cx="7858397" cy="1818015"/>
            <a:chOff x="2464848" y="2878903"/>
            <a:chExt cx="7858397" cy="181801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B46B0B8-7BEA-C065-E26B-87BB6CA94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464848" y="2878903"/>
              <a:ext cx="4568572" cy="18180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Picture 6" descr="Stanford physicist suggests looking for dark matter in unusual places |  Stanford News">
              <a:extLst>
                <a:ext uri="{FF2B5EF4-FFF2-40B4-BE49-F238E27FC236}">
                  <a16:creationId xmlns:a16="http://schemas.microsoft.com/office/drawing/2014/main" id="{7D11B248-FA10-3660-7BF5-20258F771E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4984" y="3258225"/>
              <a:ext cx="1596692" cy="1062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William Terrano">
              <a:extLst>
                <a:ext uri="{FF2B5EF4-FFF2-40B4-BE49-F238E27FC236}">
                  <a16:creationId xmlns:a16="http://schemas.microsoft.com/office/drawing/2014/main" id="{6738A2A1-FA27-A941-C67A-C9B768C665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4283" y="3127636"/>
              <a:ext cx="1058962" cy="13237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52673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553B44F-8CDE-45DB-8D9C-879050C4CD3A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The acceleration signal is extremely weak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F708631-8868-4748-861B-5DB4B526C5A1}"/>
              </a:ext>
            </a:extLst>
          </p:cNvPr>
          <p:cNvGrpSpPr/>
          <p:nvPr/>
        </p:nvGrpSpPr>
        <p:grpSpPr>
          <a:xfrm>
            <a:off x="5842534" y="2487789"/>
            <a:ext cx="5432708" cy="4273838"/>
            <a:chOff x="4659794" y="2086710"/>
            <a:chExt cx="5747558" cy="4521526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F61E89C9-F5A0-4FE5-BBD3-DDAE4D8D9FE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592774" y="2735291"/>
              <a:ext cx="4712824" cy="3121592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FD82075A-8980-435E-8EB5-9B3A8909A1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10414" y="4720918"/>
              <a:ext cx="1721659" cy="591277"/>
            </a:xfrm>
            <a:prstGeom prst="rect">
              <a:avLst/>
            </a:prstGeom>
          </p:spPr>
        </p:pic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54A4E1D6-9423-4559-8061-FE25428D535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27825" y="2735291"/>
              <a:ext cx="2712917" cy="1921649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DA642F5-3663-406E-B040-96418FA3623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59794" y="2086710"/>
              <a:ext cx="5747558" cy="4521526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F7ECF9B-68A5-402B-B654-4F96B9F8996C}"/>
                </a:ext>
              </a:extLst>
            </p:cNvPr>
            <p:cNvGrpSpPr/>
            <p:nvPr/>
          </p:nvGrpSpPr>
          <p:grpSpPr>
            <a:xfrm>
              <a:off x="7004175" y="4756199"/>
              <a:ext cx="2984133" cy="759723"/>
              <a:chOff x="6948099" y="4077244"/>
              <a:chExt cx="2984133" cy="832220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8CE98533-9EFE-4796-B56C-FA147A16E0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10717" y="4077244"/>
                <a:ext cx="0" cy="28520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624EC8B6-2E01-4603-B1C8-E36A0C431FF5}"/>
                      </a:ext>
                    </a:extLst>
                  </p:cNvPr>
                  <p:cNvSpPr txBox="1"/>
                  <p:nvPr/>
                </p:nvSpPr>
                <p:spPr>
                  <a:xfrm>
                    <a:off x="7480183" y="4471178"/>
                    <a:ext cx="3458344" cy="43829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p>
                            <m:sSupPr>
                              <m:ctrl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Δ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&lt;10</m:t>
                              </m:r>
                            </m:e>
                            <m: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−11</m:t>
                              </m:r>
                            </m:sup>
                          </m:sSup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/</m:t>
                          </m:r>
                          <m:rad>
                            <m:radPr>
                              <m:degHide m:val="on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Hz</m:t>
                              </m:r>
                            </m:e>
                          </m:rad>
                        </m:oMath>
                      </m:oMathPara>
                    </a14:m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624EC8B6-2E01-4603-B1C8-E36A0C431FF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80183" y="4471178"/>
                    <a:ext cx="3458344" cy="438291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1774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65A4EBB-0913-4872-9D69-96FD399C96A9}"/>
              </a:ext>
            </a:extLst>
          </p:cNvPr>
          <p:cNvGrpSpPr/>
          <p:nvPr/>
        </p:nvGrpSpPr>
        <p:grpSpPr>
          <a:xfrm>
            <a:off x="1218522" y="2671488"/>
            <a:ext cx="3602280" cy="3903513"/>
            <a:chOff x="705159" y="2315500"/>
            <a:chExt cx="3899609" cy="422570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846A141-7540-4D35-9B6B-05ED14DC8C51}"/>
                </a:ext>
              </a:extLst>
            </p:cNvPr>
            <p:cNvGrpSpPr/>
            <p:nvPr/>
          </p:nvGrpSpPr>
          <p:grpSpPr>
            <a:xfrm>
              <a:off x="1050917" y="2315500"/>
              <a:ext cx="3136666" cy="2004311"/>
              <a:chOff x="483493" y="1463675"/>
              <a:chExt cx="3435986" cy="2195576"/>
            </a:xfrm>
          </p:grpSpPr>
          <p:pic>
            <p:nvPicPr>
              <p:cNvPr id="31" name="Picture 2" descr="[Colour online] Torsion pendulum used in the recent Eöt-Wash WEP test. An Al frame holds 4 mirrors and supports 8 barrel-shaped test bodies, 4 of which are Be and 4 are Ti or Al. The structure underneath the pendulum allows the pendulum to be parked to prevent damage when the apparatus is serviced and catches the pendulum if a small earthquake should break the suspension fibre. The tungsten fibre is just visible at the top.">
                <a:extLst>
                  <a:ext uri="{FF2B5EF4-FFF2-40B4-BE49-F238E27FC236}">
                    <a16:creationId xmlns:a16="http://schemas.microsoft.com/office/drawing/2014/main" id="{9664FBF6-3471-4567-878B-939DC2905E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3493" y="1484376"/>
                <a:ext cx="1632904" cy="21748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4" descr="What is a Torsion Balance? | The Eöt-Wash Group">
                <a:extLst>
                  <a:ext uri="{FF2B5EF4-FFF2-40B4-BE49-F238E27FC236}">
                    <a16:creationId xmlns:a16="http://schemas.microsoft.com/office/drawing/2014/main" id="{827012A5-009C-46EB-B792-904B2A2547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7778" y="1463675"/>
                <a:ext cx="1701034" cy="15892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76252CF-B272-4D45-A7D6-E8BC87551306}"/>
                  </a:ext>
                </a:extLst>
              </p:cNvPr>
              <p:cNvSpPr txBox="1"/>
              <p:nvPr/>
            </p:nvSpPr>
            <p:spPr>
              <a:xfrm>
                <a:off x="2286575" y="3128689"/>
                <a:ext cx="1632904" cy="4045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Eöt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-Wash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E573BFE-8E56-4849-A26F-D368BF248F62}"/>
                </a:ext>
              </a:extLst>
            </p:cNvPr>
            <p:cNvGrpSpPr/>
            <p:nvPr/>
          </p:nvGrpSpPr>
          <p:grpSpPr>
            <a:xfrm>
              <a:off x="705159" y="4612813"/>
              <a:ext cx="3899609" cy="1928392"/>
              <a:chOff x="213841" y="4098337"/>
              <a:chExt cx="4271734" cy="2112412"/>
            </a:xfrm>
          </p:grpSpPr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9AB614A4-C199-45F6-896A-E19BA57FC7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2593" y="4098337"/>
                <a:ext cx="3514230" cy="1722553"/>
              </a:xfrm>
              <a:prstGeom prst="rect">
                <a:avLst/>
              </a:prstGeom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C787E8C-E627-4FF3-9DB7-A3372DF374FA}"/>
                  </a:ext>
                </a:extLst>
              </p:cNvPr>
              <p:cNvSpPr txBox="1"/>
              <p:nvPr/>
            </p:nvSpPr>
            <p:spPr>
              <a:xfrm>
                <a:off x="213841" y="5841417"/>
                <a:ext cx="42717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MICROSCOPE: space-based EP test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133B2BC-73D3-4F2E-AB6C-F993AD127094}"/>
                  </a:ext>
                </a:extLst>
              </p:cNvPr>
              <p:cNvSpPr txBox="1"/>
              <p:nvPr/>
            </p:nvSpPr>
            <p:spPr>
              <a:xfrm>
                <a:off x="2429289" y="766864"/>
                <a:ext cx="8100028" cy="1233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B</m:t>
                          </m:r>
                          <m: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</m:t>
                          </m:r>
                        </m:sub>
                      </m:sSub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𝐷𝑀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func>
                        <m:funcPr>
                          <m:ctrl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&lt; </m:t>
                      </m:r>
                      <m:sSup>
                        <m:sSup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−11</m:t>
                          </m:r>
                        </m:sup>
                      </m:sSup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𝑔</m:t>
                          </m:r>
                        </m:e>
                        <m:sub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𝐻𝑧</m:t>
                          </m:r>
                        </m:e>
                      </m:rad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133B2BC-73D3-4F2E-AB6C-F993AD127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289" y="766864"/>
                <a:ext cx="8100028" cy="123341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Group 52">
            <a:extLst>
              <a:ext uri="{FF2B5EF4-FFF2-40B4-BE49-F238E27FC236}">
                <a16:creationId xmlns:a16="http://schemas.microsoft.com/office/drawing/2014/main" id="{8D15A64A-C46D-4E5D-A550-D6039AC118BF}"/>
              </a:ext>
            </a:extLst>
          </p:cNvPr>
          <p:cNvGrpSpPr/>
          <p:nvPr/>
        </p:nvGrpSpPr>
        <p:grpSpPr>
          <a:xfrm>
            <a:off x="4288663" y="2002255"/>
            <a:ext cx="5835837" cy="2870438"/>
            <a:chOff x="4428692" y="2289700"/>
            <a:chExt cx="5743114" cy="2838196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567E5667-79BA-45F4-865A-BA4CD7C6D413}"/>
                </a:ext>
              </a:extLst>
            </p:cNvPr>
            <p:cNvCxnSpPr>
              <a:cxnSpLocks/>
            </p:cNvCxnSpPr>
            <p:nvPr/>
          </p:nvCxnSpPr>
          <p:spPr>
            <a:xfrm>
              <a:off x="7054243" y="2749107"/>
              <a:ext cx="3117563" cy="237878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035475ED-DE3E-4457-8D9E-0E8392735ED7}"/>
                    </a:ext>
                  </a:extLst>
                </p:cNvPr>
                <p:cNvSpPr txBox="1"/>
                <p:nvPr/>
              </p:nvSpPr>
              <p:spPr>
                <a:xfrm>
                  <a:off x="4428692" y="2289700"/>
                  <a:ext cx="4158576" cy="496418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Δ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(10 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kHz</m:t>
                          </m:r>
                          <m: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 &lt;10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−20</m:t>
                          </m:r>
                        </m:sup>
                      </m:sSup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m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Hz</m:t>
                          </m:r>
                        </m:e>
                      </m:rad>
                    </m:oMath>
                  </a14:m>
                  <a:r>
                    <a:rPr kumimoji="0" lang="en-GB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!</a:t>
                  </a: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035475ED-DE3E-4457-8D9E-0E8392735E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28692" y="2289700"/>
                  <a:ext cx="4158576" cy="496418"/>
                </a:xfrm>
                <a:prstGeom prst="rect">
                  <a:avLst/>
                </a:prstGeom>
                <a:blipFill>
                  <a:blip r:embed="rId15"/>
                  <a:stretch>
                    <a:fillRect t="-1163" r="-575" b="-22093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1562F42-0798-4121-9FC0-80DD3C5A2CA7}"/>
              </a:ext>
            </a:extLst>
          </p:cNvPr>
          <p:cNvGrpSpPr/>
          <p:nvPr/>
        </p:nvGrpSpPr>
        <p:grpSpPr>
          <a:xfrm>
            <a:off x="1084359" y="2830286"/>
            <a:ext cx="6730374" cy="2525479"/>
            <a:chOff x="1224059" y="2982690"/>
            <a:chExt cx="6730374" cy="2525479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8BC5E2F-2A4C-47F4-9A14-2E2746B56DBE}"/>
                </a:ext>
              </a:extLst>
            </p:cNvPr>
            <p:cNvGrpSpPr/>
            <p:nvPr/>
          </p:nvGrpSpPr>
          <p:grpSpPr>
            <a:xfrm>
              <a:off x="1224059" y="2982690"/>
              <a:ext cx="6730374" cy="2089156"/>
              <a:chOff x="1224059" y="2982690"/>
              <a:chExt cx="6730374" cy="2089156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EEAEB4ED-C236-4CAD-8D03-6ABFA7AA96C4}"/>
                  </a:ext>
                </a:extLst>
              </p:cNvPr>
              <p:cNvGrpSpPr/>
              <p:nvPr/>
            </p:nvGrpSpPr>
            <p:grpSpPr>
              <a:xfrm>
                <a:off x="1224059" y="2982690"/>
                <a:ext cx="6730374" cy="2089156"/>
                <a:chOff x="1224059" y="2982690"/>
                <a:chExt cx="6730374" cy="2089156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D4B01E27-8CD1-4897-98D8-A344DE67EA05}"/>
                    </a:ext>
                  </a:extLst>
                </p:cNvPr>
                <p:cNvGrpSpPr/>
                <p:nvPr/>
              </p:nvGrpSpPr>
              <p:grpSpPr>
                <a:xfrm>
                  <a:off x="1224059" y="2982690"/>
                  <a:ext cx="4258153" cy="2089156"/>
                  <a:chOff x="-2510058" y="3324765"/>
                  <a:chExt cx="4258153" cy="2089156"/>
                </a:xfrm>
              </p:grpSpPr>
              <p:pic>
                <p:nvPicPr>
                  <p:cNvPr id="41" name="Picture 2" descr="Gravitational waves discovered: how did the experiment at LIGO actually  work?">
                    <a:extLst>
                      <a:ext uri="{FF2B5EF4-FFF2-40B4-BE49-F238E27FC236}">
                        <a16:creationId xmlns:a16="http://schemas.microsoft.com/office/drawing/2014/main" id="{1A312D2E-FD27-41B9-9D04-79CB9425F25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2510058" y="3324765"/>
                    <a:ext cx="4258153" cy="208915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2" name="TextBox 41">
                        <a:extLst>
                          <a:ext uri="{FF2B5EF4-FFF2-40B4-BE49-F238E27FC236}">
                            <a16:creationId xmlns:a16="http://schemas.microsoft.com/office/drawing/2014/main" id="{3F033AFD-C22D-4262-944B-927DB5F9802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14921" y="3485239"/>
                        <a:ext cx="741896" cy="36933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  <p:txBody>
                      <a:bodyPr wrap="squar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14:m>
                          <m:oMathPara xmlns:m="http://schemas.openxmlformats.org/officeDocument/2006/math">
                            <m:oMath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𝐿</m:t>
                                  </m:r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∇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42" name="TextBox 41">
                        <a:extLst>
                          <a:ext uri="{FF2B5EF4-FFF2-40B4-BE49-F238E27FC236}">
                            <a16:creationId xmlns:a16="http://schemas.microsoft.com/office/drawing/2014/main" id="{3F033AFD-C22D-4262-944B-927DB5F98029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14921" y="3485239"/>
                        <a:ext cx="741896" cy="369332"/>
                      </a:xfrm>
                      <a:prstGeom prst="rect">
                        <a:avLst/>
                      </a:prstGeom>
                      <a:blipFill>
                        <a:blip r:embed="rId17"/>
                        <a:stretch>
                          <a:fillRect b="-13333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cxnSp>
              <p:nvCxnSpPr>
                <p:cNvPr id="11" name="Straight Arrow Connector 10">
                  <a:extLst>
                    <a:ext uri="{FF2B5EF4-FFF2-40B4-BE49-F238E27FC236}">
                      <a16:creationId xmlns:a16="http://schemas.microsoft.com/office/drawing/2014/main" id="{B7C4A7FC-57C5-42E5-B1C0-0577A63428F8}"/>
                    </a:ext>
                  </a:extLst>
                </p:cNvPr>
                <p:cNvCxnSpPr>
                  <a:cxnSpLocks/>
                  <a:stCxn id="41" idx="3"/>
                </p:cNvCxnSpPr>
                <p:nvPr/>
              </p:nvCxnSpPr>
              <p:spPr>
                <a:xfrm>
                  <a:off x="5482212" y="4027268"/>
                  <a:ext cx="2472221" cy="256165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CC930A4-079F-407D-927A-23AAD3500F3F}"/>
                  </a:ext>
                </a:extLst>
              </p:cNvPr>
              <p:cNvSpPr txBox="1"/>
              <p:nvPr/>
            </p:nvSpPr>
            <p:spPr>
              <a:xfrm>
                <a:off x="2866435" y="3389991"/>
                <a:ext cx="104626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7E6E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LIGO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B547D5E7-CD0E-4455-9C6B-04E4A49AB68B}"/>
                    </a:ext>
                  </a:extLst>
                </p:cNvPr>
                <p:cNvSpPr txBox="1"/>
                <p:nvPr/>
              </p:nvSpPr>
              <p:spPr>
                <a:xfrm>
                  <a:off x="2046994" y="5112740"/>
                  <a:ext cx="2931611" cy="3954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Δ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</m:t>
                              </m:r>
                              <m: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Hz</m:t>
                              </m:r>
                            </m:e>
                          </m:d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~ 10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−20</m:t>
                          </m:r>
                        </m:sup>
                      </m:sSup>
                      <m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m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Hz</m:t>
                          </m:r>
                        </m:e>
                      </m:rad>
                    </m:oMath>
                  </a14:m>
                  <a:r>
                    <a: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B547D5E7-CD0E-4455-9C6B-04E4A49AB6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46994" y="5112740"/>
                  <a:ext cx="2931611" cy="395429"/>
                </a:xfrm>
                <a:prstGeom prst="rect">
                  <a:avLst/>
                </a:prstGeom>
                <a:blipFill>
                  <a:blip r:embed="rId18"/>
                  <a:stretch>
                    <a:fillRect b="-123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D2C7CD2-F489-4191-8B9F-61B9D9F8B492}"/>
              </a:ext>
            </a:extLst>
          </p:cNvPr>
          <p:cNvGrpSpPr/>
          <p:nvPr/>
        </p:nvGrpSpPr>
        <p:grpSpPr>
          <a:xfrm>
            <a:off x="1890509" y="2992048"/>
            <a:ext cx="8667750" cy="3176297"/>
            <a:chOff x="1959947" y="4335063"/>
            <a:chExt cx="8667750" cy="3176297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021D4606-362C-4418-A2CF-B410DF6B0B03}"/>
                </a:ext>
              </a:extLst>
            </p:cNvPr>
            <p:cNvSpPr/>
            <p:nvPr/>
          </p:nvSpPr>
          <p:spPr>
            <a:xfrm>
              <a:off x="1959947" y="4335063"/>
              <a:ext cx="8667750" cy="3176297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F78702A-FCA5-4A9D-8F4F-ED5BB53864B7}"/>
                </a:ext>
              </a:extLst>
            </p:cNvPr>
            <p:cNvSpPr txBox="1"/>
            <p:nvPr/>
          </p:nvSpPr>
          <p:spPr>
            <a:xfrm>
              <a:off x="4144026" y="5068450"/>
              <a:ext cx="4439870" cy="1631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How to enhance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this signal?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0985E4-ACA9-4C2B-B768-587C082D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56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553B44F-8CDE-45DB-8D9C-879050C4CD3A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The acceleration signal is extremely weak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F708631-8868-4748-861B-5DB4B526C5A1}"/>
              </a:ext>
            </a:extLst>
          </p:cNvPr>
          <p:cNvGrpSpPr/>
          <p:nvPr/>
        </p:nvGrpSpPr>
        <p:grpSpPr>
          <a:xfrm>
            <a:off x="5842534" y="2487789"/>
            <a:ext cx="5432708" cy="4273838"/>
            <a:chOff x="4659794" y="2086710"/>
            <a:chExt cx="5747558" cy="4521526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F61E89C9-F5A0-4FE5-BBD3-DDAE4D8D9FE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592774" y="2735291"/>
              <a:ext cx="4712824" cy="3121592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FD82075A-8980-435E-8EB5-9B3A8909A1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10414" y="4720918"/>
              <a:ext cx="1721659" cy="591277"/>
            </a:xfrm>
            <a:prstGeom prst="rect">
              <a:avLst/>
            </a:prstGeom>
          </p:spPr>
        </p:pic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54A4E1D6-9423-4559-8061-FE25428D535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27825" y="2735291"/>
              <a:ext cx="2712917" cy="1921649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DA642F5-3663-406E-B040-96418FA3623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59794" y="2086710"/>
              <a:ext cx="5747558" cy="4521526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F7ECF9B-68A5-402B-B654-4F96B9F8996C}"/>
                </a:ext>
              </a:extLst>
            </p:cNvPr>
            <p:cNvGrpSpPr/>
            <p:nvPr/>
          </p:nvGrpSpPr>
          <p:grpSpPr>
            <a:xfrm>
              <a:off x="6847255" y="4756199"/>
              <a:ext cx="3458344" cy="768736"/>
              <a:chOff x="6791179" y="4077244"/>
              <a:chExt cx="3458344" cy="842093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8CE98533-9EFE-4796-B56C-FA147A16E0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10717" y="4077244"/>
                <a:ext cx="0" cy="28520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624EC8B6-2E01-4603-B1C8-E36A0C431FF5}"/>
                      </a:ext>
                    </a:extLst>
                  </p:cNvPr>
                  <p:cNvSpPr txBox="1"/>
                  <p:nvPr/>
                </p:nvSpPr>
                <p:spPr>
                  <a:xfrm>
                    <a:off x="6791179" y="4455645"/>
                    <a:ext cx="3458344" cy="46369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p>
                            <m:sSupPr>
                              <m:ctrlPr>
                                <a:rPr kumimoji="0" lang="en-US" sz="1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1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𝚫</m:t>
                              </m:r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𝒂</m:t>
                              </m:r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&lt;</m:t>
                              </m:r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𝟏𝟏</m:t>
                              </m:r>
                            </m:sup>
                          </m:sSup>
                          <m:sSub>
                            <m:sSubPr>
                              <m:ctrlP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𝒈</m:t>
                              </m:r>
                            </m:e>
                            <m:sub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𝟎</m:t>
                              </m:r>
                            </m:sub>
                          </m:sSub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/</m:t>
                          </m:r>
                          <m:rad>
                            <m:radPr>
                              <m:degHide m:val="on"/>
                              <m:ctrlP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1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𝐇𝐳</m:t>
                              </m:r>
                            </m:e>
                          </m:rad>
                        </m:oMath>
                      </m:oMathPara>
                    </a14:m>
                    <a:endParaRPr kumimoji="0" lang="en-GB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624EC8B6-2E01-4603-B1C8-E36A0C431FF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91179" y="4455645"/>
                    <a:ext cx="3458344" cy="46369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1230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65A4EBB-0913-4872-9D69-96FD399C96A9}"/>
              </a:ext>
            </a:extLst>
          </p:cNvPr>
          <p:cNvGrpSpPr/>
          <p:nvPr/>
        </p:nvGrpSpPr>
        <p:grpSpPr>
          <a:xfrm>
            <a:off x="1218522" y="2671488"/>
            <a:ext cx="3602280" cy="3903513"/>
            <a:chOff x="705159" y="2315500"/>
            <a:chExt cx="3899609" cy="422570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846A141-7540-4D35-9B6B-05ED14DC8C51}"/>
                </a:ext>
              </a:extLst>
            </p:cNvPr>
            <p:cNvGrpSpPr/>
            <p:nvPr/>
          </p:nvGrpSpPr>
          <p:grpSpPr>
            <a:xfrm>
              <a:off x="1050917" y="2315500"/>
              <a:ext cx="3136666" cy="2004311"/>
              <a:chOff x="483493" y="1463675"/>
              <a:chExt cx="3435986" cy="2195576"/>
            </a:xfrm>
          </p:grpSpPr>
          <p:pic>
            <p:nvPicPr>
              <p:cNvPr id="31" name="Picture 2" descr="[Colour online] Torsion pendulum used in the recent Eöt-Wash WEP test. An Al frame holds 4 mirrors and supports 8 barrel-shaped test bodies, 4 of which are Be and 4 are Ti or Al. The structure underneath the pendulum allows the pendulum to be parked to prevent damage when the apparatus is serviced and catches the pendulum if a small earthquake should break the suspension fibre. The tungsten fibre is just visible at the top.">
                <a:extLst>
                  <a:ext uri="{FF2B5EF4-FFF2-40B4-BE49-F238E27FC236}">
                    <a16:creationId xmlns:a16="http://schemas.microsoft.com/office/drawing/2014/main" id="{9664FBF6-3471-4567-878B-939DC2905E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3493" y="1484376"/>
                <a:ext cx="1632904" cy="21748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4" descr="What is a Torsion Balance? | The Eöt-Wash Group">
                <a:extLst>
                  <a:ext uri="{FF2B5EF4-FFF2-40B4-BE49-F238E27FC236}">
                    <a16:creationId xmlns:a16="http://schemas.microsoft.com/office/drawing/2014/main" id="{827012A5-009C-46EB-B792-904B2A2547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7778" y="1463675"/>
                <a:ext cx="1701034" cy="15892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76252CF-B272-4D45-A7D6-E8BC87551306}"/>
                  </a:ext>
                </a:extLst>
              </p:cNvPr>
              <p:cNvSpPr txBox="1"/>
              <p:nvPr/>
            </p:nvSpPr>
            <p:spPr>
              <a:xfrm>
                <a:off x="2286575" y="3128689"/>
                <a:ext cx="1632904" cy="4045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Eöt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-Wash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E573BFE-8E56-4849-A26F-D368BF248F62}"/>
                </a:ext>
              </a:extLst>
            </p:cNvPr>
            <p:cNvGrpSpPr/>
            <p:nvPr/>
          </p:nvGrpSpPr>
          <p:grpSpPr>
            <a:xfrm>
              <a:off x="705159" y="4612813"/>
              <a:ext cx="3899609" cy="1928392"/>
              <a:chOff x="213841" y="4098337"/>
              <a:chExt cx="4271734" cy="2112412"/>
            </a:xfrm>
          </p:grpSpPr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9AB614A4-C199-45F6-896A-E19BA57FC7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2593" y="4098337"/>
                <a:ext cx="3514230" cy="1722553"/>
              </a:xfrm>
              <a:prstGeom prst="rect">
                <a:avLst/>
              </a:prstGeom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C787E8C-E627-4FF3-9DB7-A3372DF374FA}"/>
                  </a:ext>
                </a:extLst>
              </p:cNvPr>
              <p:cNvSpPr txBox="1"/>
              <p:nvPr/>
            </p:nvSpPr>
            <p:spPr>
              <a:xfrm>
                <a:off x="213841" y="5841417"/>
                <a:ext cx="42717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MICROSCOPE: space-based EP test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133B2BC-73D3-4F2E-AB6C-F993AD127094}"/>
                  </a:ext>
                </a:extLst>
              </p:cNvPr>
              <p:cNvSpPr txBox="1"/>
              <p:nvPr/>
            </p:nvSpPr>
            <p:spPr>
              <a:xfrm>
                <a:off x="2429289" y="766864"/>
                <a:ext cx="8100028" cy="1233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B</m:t>
                          </m:r>
                          <m: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</m:t>
                          </m:r>
                        </m:sub>
                      </m:sSub>
                      <m:d>
                        <m:dPr>
                          <m:ctrlPr>
                            <a:rPr lang="en-US" sz="2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sz="2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𝐷𝑀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func>
                        <m:funcPr>
                          <m:ctrl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&lt; </m:t>
                      </m:r>
                      <m:sSup>
                        <m:sSupPr>
                          <m:ctrlPr>
                            <a:rPr kumimoji="0" lang="en-US" sz="2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𝟏𝟎</m:t>
                          </m:r>
                        </m:e>
                        <m:sup>
                          <m:r>
                            <a:rPr kumimoji="0" lang="en-US" sz="2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2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𝟏𝟏</m:t>
                          </m:r>
                        </m:sup>
                      </m:sSup>
                      <m:sSub>
                        <m:sSubPr>
                          <m:ctrlPr>
                            <a:rPr kumimoji="0" lang="en-US" sz="22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𝐠</m:t>
                          </m:r>
                        </m:e>
                        <m:sub>
                          <m:r>
                            <a:rPr kumimoji="0" lang="en-US" sz="22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𝟎</m:t>
                          </m:r>
                        </m:sub>
                      </m:sSub>
                      <m:r>
                        <a:rPr kumimoji="0" lang="en-US" sz="2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US" sz="22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𝐇𝐳</m:t>
                          </m:r>
                        </m:e>
                      </m:rad>
                    </m:oMath>
                  </m:oMathPara>
                </a14:m>
                <a:endParaRPr kumimoji="0" lang="en-US" sz="1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133B2BC-73D3-4F2E-AB6C-F993AD127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289" y="766864"/>
                <a:ext cx="8100028" cy="123341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Group 52">
            <a:extLst>
              <a:ext uri="{FF2B5EF4-FFF2-40B4-BE49-F238E27FC236}">
                <a16:creationId xmlns:a16="http://schemas.microsoft.com/office/drawing/2014/main" id="{8D15A64A-C46D-4E5D-A550-D6039AC118BF}"/>
              </a:ext>
            </a:extLst>
          </p:cNvPr>
          <p:cNvGrpSpPr/>
          <p:nvPr/>
        </p:nvGrpSpPr>
        <p:grpSpPr>
          <a:xfrm>
            <a:off x="4288663" y="2002255"/>
            <a:ext cx="5835837" cy="2870438"/>
            <a:chOff x="4428692" y="2289700"/>
            <a:chExt cx="5743114" cy="2838196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567E5667-79BA-45F4-865A-BA4CD7C6D413}"/>
                </a:ext>
              </a:extLst>
            </p:cNvPr>
            <p:cNvCxnSpPr>
              <a:cxnSpLocks/>
            </p:cNvCxnSpPr>
            <p:nvPr/>
          </p:nvCxnSpPr>
          <p:spPr>
            <a:xfrm>
              <a:off x="7054243" y="2749107"/>
              <a:ext cx="3117563" cy="237878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035475ED-DE3E-4457-8D9E-0E8392735ED7}"/>
                    </a:ext>
                  </a:extLst>
                </p:cNvPr>
                <p:cNvSpPr txBox="1"/>
                <p:nvPr/>
              </p:nvSpPr>
              <p:spPr>
                <a:xfrm>
                  <a:off x="4428692" y="2289700"/>
                  <a:ext cx="4158576" cy="496418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Δ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(10 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kHz</m:t>
                          </m:r>
                          <m: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 &lt;10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−20</m:t>
                          </m:r>
                        </m:sup>
                      </m:sSup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m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Hz</m:t>
                          </m:r>
                        </m:e>
                      </m:rad>
                    </m:oMath>
                  </a14:m>
                  <a:r>
                    <a:rPr kumimoji="0" lang="en-GB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!</a:t>
                  </a: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035475ED-DE3E-4457-8D9E-0E8392735E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28692" y="2289700"/>
                  <a:ext cx="4158576" cy="496418"/>
                </a:xfrm>
                <a:prstGeom prst="rect">
                  <a:avLst/>
                </a:prstGeom>
                <a:blipFill>
                  <a:blip r:embed="rId15"/>
                  <a:stretch>
                    <a:fillRect t="-1163" r="-575" b="-22093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1562F42-0798-4121-9FC0-80DD3C5A2CA7}"/>
              </a:ext>
            </a:extLst>
          </p:cNvPr>
          <p:cNvGrpSpPr/>
          <p:nvPr/>
        </p:nvGrpSpPr>
        <p:grpSpPr>
          <a:xfrm>
            <a:off x="1084359" y="2830286"/>
            <a:ext cx="6730374" cy="2525479"/>
            <a:chOff x="1224059" y="2982690"/>
            <a:chExt cx="6730374" cy="2525479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8BC5E2F-2A4C-47F4-9A14-2E2746B56DBE}"/>
                </a:ext>
              </a:extLst>
            </p:cNvPr>
            <p:cNvGrpSpPr/>
            <p:nvPr/>
          </p:nvGrpSpPr>
          <p:grpSpPr>
            <a:xfrm>
              <a:off x="1224059" y="2982690"/>
              <a:ext cx="6730374" cy="2089156"/>
              <a:chOff x="1224059" y="2982690"/>
              <a:chExt cx="6730374" cy="2089156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EEAEB4ED-C236-4CAD-8D03-6ABFA7AA96C4}"/>
                  </a:ext>
                </a:extLst>
              </p:cNvPr>
              <p:cNvGrpSpPr/>
              <p:nvPr/>
            </p:nvGrpSpPr>
            <p:grpSpPr>
              <a:xfrm>
                <a:off x="1224059" y="2982690"/>
                <a:ext cx="6730374" cy="2089156"/>
                <a:chOff x="1224059" y="2982690"/>
                <a:chExt cx="6730374" cy="2089156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D4B01E27-8CD1-4897-98D8-A344DE67EA05}"/>
                    </a:ext>
                  </a:extLst>
                </p:cNvPr>
                <p:cNvGrpSpPr/>
                <p:nvPr/>
              </p:nvGrpSpPr>
              <p:grpSpPr>
                <a:xfrm>
                  <a:off x="1224059" y="2982690"/>
                  <a:ext cx="4258153" cy="2089156"/>
                  <a:chOff x="-2510058" y="3324765"/>
                  <a:chExt cx="4258153" cy="2089156"/>
                </a:xfrm>
              </p:grpSpPr>
              <p:pic>
                <p:nvPicPr>
                  <p:cNvPr id="41" name="Picture 2" descr="Gravitational waves discovered: how did the experiment at LIGO actually  work?">
                    <a:extLst>
                      <a:ext uri="{FF2B5EF4-FFF2-40B4-BE49-F238E27FC236}">
                        <a16:creationId xmlns:a16="http://schemas.microsoft.com/office/drawing/2014/main" id="{1A312D2E-FD27-41B9-9D04-79CB9425F25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2510058" y="3324765"/>
                    <a:ext cx="4258153" cy="208915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2" name="TextBox 41">
                        <a:extLst>
                          <a:ext uri="{FF2B5EF4-FFF2-40B4-BE49-F238E27FC236}">
                            <a16:creationId xmlns:a16="http://schemas.microsoft.com/office/drawing/2014/main" id="{3F033AFD-C22D-4262-944B-927DB5F9802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14921" y="3485239"/>
                        <a:ext cx="741896" cy="36933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  <p:txBody>
                      <a:bodyPr wrap="squar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14:m>
                          <m:oMathPara xmlns:m="http://schemas.openxmlformats.org/officeDocument/2006/math">
                            <m:oMath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𝐿</m:t>
                                  </m:r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∇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42" name="TextBox 41">
                        <a:extLst>
                          <a:ext uri="{FF2B5EF4-FFF2-40B4-BE49-F238E27FC236}">
                            <a16:creationId xmlns:a16="http://schemas.microsoft.com/office/drawing/2014/main" id="{3F033AFD-C22D-4262-944B-927DB5F98029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14921" y="3485239"/>
                        <a:ext cx="741896" cy="369332"/>
                      </a:xfrm>
                      <a:prstGeom prst="rect">
                        <a:avLst/>
                      </a:prstGeom>
                      <a:blipFill>
                        <a:blip r:embed="rId17"/>
                        <a:stretch>
                          <a:fillRect b="-13333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cxnSp>
              <p:nvCxnSpPr>
                <p:cNvPr id="11" name="Straight Arrow Connector 10">
                  <a:extLst>
                    <a:ext uri="{FF2B5EF4-FFF2-40B4-BE49-F238E27FC236}">
                      <a16:creationId xmlns:a16="http://schemas.microsoft.com/office/drawing/2014/main" id="{B7C4A7FC-57C5-42E5-B1C0-0577A63428F8}"/>
                    </a:ext>
                  </a:extLst>
                </p:cNvPr>
                <p:cNvCxnSpPr>
                  <a:cxnSpLocks/>
                  <a:stCxn id="41" idx="3"/>
                </p:cNvCxnSpPr>
                <p:nvPr/>
              </p:nvCxnSpPr>
              <p:spPr>
                <a:xfrm>
                  <a:off x="5482212" y="4027268"/>
                  <a:ext cx="2472221" cy="256165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CC930A4-079F-407D-927A-23AAD3500F3F}"/>
                  </a:ext>
                </a:extLst>
              </p:cNvPr>
              <p:cNvSpPr txBox="1"/>
              <p:nvPr/>
            </p:nvSpPr>
            <p:spPr>
              <a:xfrm>
                <a:off x="2866435" y="3389991"/>
                <a:ext cx="104626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7E6E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LIGO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B547D5E7-CD0E-4455-9C6B-04E4A49AB68B}"/>
                    </a:ext>
                  </a:extLst>
                </p:cNvPr>
                <p:cNvSpPr txBox="1"/>
                <p:nvPr/>
              </p:nvSpPr>
              <p:spPr>
                <a:xfrm>
                  <a:off x="2046994" y="5112740"/>
                  <a:ext cx="2931611" cy="3954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Δ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</m:t>
                              </m:r>
                              <m: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Hz</m:t>
                              </m:r>
                            </m:e>
                          </m:d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~ 10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−20</m:t>
                          </m:r>
                        </m:sup>
                      </m:sSup>
                      <m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m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Hz</m:t>
                          </m:r>
                        </m:e>
                      </m:rad>
                    </m:oMath>
                  </a14:m>
                  <a:r>
                    <a: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B547D5E7-CD0E-4455-9C6B-04E4A49AB6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46994" y="5112740"/>
                  <a:ext cx="2931611" cy="395429"/>
                </a:xfrm>
                <a:prstGeom prst="rect">
                  <a:avLst/>
                </a:prstGeom>
                <a:blipFill>
                  <a:blip r:embed="rId18"/>
                  <a:stretch>
                    <a:fillRect b="-123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0985E4-ACA9-4C2B-B768-587C082D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8376A2-2C3A-75EA-1B0D-2007500A4F36}"/>
              </a:ext>
            </a:extLst>
          </p:cNvPr>
          <p:cNvGrpSpPr/>
          <p:nvPr/>
        </p:nvGrpSpPr>
        <p:grpSpPr>
          <a:xfrm>
            <a:off x="1890509" y="2992048"/>
            <a:ext cx="8667750" cy="3176297"/>
            <a:chOff x="1959947" y="4335063"/>
            <a:chExt cx="8667750" cy="3176297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0BA0BE88-D178-A4AB-B43D-2A9A0987E9CF}"/>
                </a:ext>
              </a:extLst>
            </p:cNvPr>
            <p:cNvSpPr/>
            <p:nvPr/>
          </p:nvSpPr>
          <p:spPr>
            <a:xfrm>
              <a:off x="1959947" y="4335063"/>
              <a:ext cx="8667750" cy="3176297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EF4A43A-7CDA-9CE7-ACD6-F3E0EA096AAD}"/>
                </a:ext>
              </a:extLst>
            </p:cNvPr>
            <p:cNvSpPr txBox="1"/>
            <p:nvPr/>
          </p:nvSpPr>
          <p:spPr>
            <a:xfrm>
              <a:off x="4144026" y="5068450"/>
              <a:ext cx="4439870" cy="1631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How to enhance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this signal?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088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" name="Picture 2" descr="Visualizing Mechanics: Natural Frequency of a Spring-Mass System - YouTube">
            <a:extLst>
              <a:ext uri="{FF2B5EF4-FFF2-40B4-BE49-F238E27FC236}">
                <a16:creationId xmlns:a16="http://schemas.microsoft.com/office/drawing/2014/main" id="{476E16EB-AD89-4579-AB9F-9FA39F691C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1" t="13940" r="45099" b="35324"/>
          <a:stretch/>
        </p:blipFill>
        <p:spPr bwMode="auto">
          <a:xfrm rot="5400000">
            <a:off x="5856023" y="1613307"/>
            <a:ext cx="888535" cy="257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DCA73A-1317-4D25-9724-F735413BDE53}"/>
                  </a:ext>
                </a:extLst>
              </p:cNvPr>
              <p:cNvSpPr txBox="1"/>
              <p:nvPr/>
            </p:nvSpPr>
            <p:spPr>
              <a:xfrm>
                <a:off x="5677479" y="2257998"/>
                <a:ext cx="12445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</m:oMath>
                  </m:oMathPara>
                </a14:m>
                <a:endPara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DCA73A-1317-4D25-9724-F735413BD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479" y="2257998"/>
                <a:ext cx="1244571" cy="369332"/>
              </a:xfrm>
              <a:prstGeom prst="rect">
                <a:avLst/>
              </a:prstGeom>
              <a:blipFill>
                <a:blip r:embed="rId3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9" name="Group 148">
            <a:extLst>
              <a:ext uri="{FF2B5EF4-FFF2-40B4-BE49-F238E27FC236}">
                <a16:creationId xmlns:a16="http://schemas.microsoft.com/office/drawing/2014/main" id="{E3F60A17-840B-4524-B064-DC9DD3C4C6A0}"/>
              </a:ext>
            </a:extLst>
          </p:cNvPr>
          <p:cNvGrpSpPr/>
          <p:nvPr/>
        </p:nvGrpSpPr>
        <p:grpSpPr>
          <a:xfrm>
            <a:off x="3347156" y="2170124"/>
            <a:ext cx="5919334" cy="1608331"/>
            <a:chOff x="3155400" y="2136312"/>
            <a:chExt cx="5919334" cy="1608331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BFCB120D-8D64-4DED-AF8D-F355EC4E0024}"/>
                </a:ext>
              </a:extLst>
            </p:cNvPr>
            <p:cNvGrpSpPr/>
            <p:nvPr/>
          </p:nvGrpSpPr>
          <p:grpSpPr>
            <a:xfrm>
              <a:off x="3155400" y="2170299"/>
              <a:ext cx="5919334" cy="1542106"/>
              <a:chOff x="3155400" y="1846009"/>
              <a:chExt cx="5919334" cy="1542106"/>
            </a:xfrm>
          </p:grpSpPr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1F557902-6613-4681-8BD5-69871D95E655}"/>
                  </a:ext>
                </a:extLst>
              </p:cNvPr>
              <p:cNvGrpSpPr/>
              <p:nvPr/>
            </p:nvGrpSpPr>
            <p:grpSpPr>
              <a:xfrm>
                <a:off x="3155400" y="1846009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202" name="Picture 2" descr="atom - Wiktionary">
                  <a:extLst>
                    <a:ext uri="{FF2B5EF4-FFF2-40B4-BE49-F238E27FC236}">
                      <a16:creationId xmlns:a16="http://schemas.microsoft.com/office/drawing/2014/main" id="{178D7A9F-B4C7-4576-BFC5-E51E1D94FA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3" name="Picture 2" descr="atom - Wiktionary">
                  <a:extLst>
                    <a:ext uri="{FF2B5EF4-FFF2-40B4-BE49-F238E27FC236}">
                      <a16:creationId xmlns:a16="http://schemas.microsoft.com/office/drawing/2014/main" id="{446CE46B-6E78-4898-BB8C-B0D4217055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4" name="Picture 2" descr="atom - Wiktionary">
                  <a:extLst>
                    <a:ext uri="{FF2B5EF4-FFF2-40B4-BE49-F238E27FC236}">
                      <a16:creationId xmlns:a16="http://schemas.microsoft.com/office/drawing/2014/main" id="{37AA01E1-7DF5-4B37-9B33-30A03E4F1D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" name="Picture 2" descr="atom - Wiktionary">
                  <a:extLst>
                    <a:ext uri="{FF2B5EF4-FFF2-40B4-BE49-F238E27FC236}">
                      <a16:creationId xmlns:a16="http://schemas.microsoft.com/office/drawing/2014/main" id="{8080A3C2-4B88-4921-8568-035C179FFE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" name="Picture 2" descr="atom - Wiktionary">
                  <a:extLst>
                    <a:ext uri="{FF2B5EF4-FFF2-40B4-BE49-F238E27FC236}">
                      <a16:creationId xmlns:a16="http://schemas.microsoft.com/office/drawing/2014/main" id="{4C643E37-4BCD-4978-B7C5-CE67479FCF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" name="Picture 2" descr="atom - Wiktionary">
                  <a:extLst>
                    <a:ext uri="{FF2B5EF4-FFF2-40B4-BE49-F238E27FC236}">
                      <a16:creationId xmlns:a16="http://schemas.microsoft.com/office/drawing/2014/main" id="{E0D9F5B8-2332-483E-BE5B-94A395A54C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8" name="Picture 2" descr="atom - Wiktionary">
                  <a:extLst>
                    <a:ext uri="{FF2B5EF4-FFF2-40B4-BE49-F238E27FC236}">
                      <a16:creationId xmlns:a16="http://schemas.microsoft.com/office/drawing/2014/main" id="{B089C36D-E573-45D1-BB48-A78140BA17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9" name="Picture 2" descr="atom - Wiktionary">
                  <a:extLst>
                    <a:ext uri="{FF2B5EF4-FFF2-40B4-BE49-F238E27FC236}">
                      <a16:creationId xmlns:a16="http://schemas.microsoft.com/office/drawing/2014/main" id="{F3F674A6-4ECD-40E9-A708-F35377BB2D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0" name="Picture 2" descr="atom - Wiktionary">
                  <a:extLst>
                    <a:ext uri="{FF2B5EF4-FFF2-40B4-BE49-F238E27FC236}">
                      <a16:creationId xmlns:a16="http://schemas.microsoft.com/office/drawing/2014/main" id="{21A48E67-D8E4-40D7-9D03-EABF615C84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1" name="Picture 2" descr="atom - Wiktionary">
                  <a:extLst>
                    <a:ext uri="{FF2B5EF4-FFF2-40B4-BE49-F238E27FC236}">
                      <a16:creationId xmlns:a16="http://schemas.microsoft.com/office/drawing/2014/main" id="{4FA2C108-DC6E-4A66-9FA7-92DFCDAC1C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2" name="Picture 2" descr="atom - Wiktionary">
                  <a:extLst>
                    <a:ext uri="{FF2B5EF4-FFF2-40B4-BE49-F238E27FC236}">
                      <a16:creationId xmlns:a16="http://schemas.microsoft.com/office/drawing/2014/main" id="{3B165C9E-8AFB-4B72-B0E1-BA39827DC9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3" name="Picture 2" descr="atom - Wiktionary">
                  <a:extLst>
                    <a:ext uri="{FF2B5EF4-FFF2-40B4-BE49-F238E27FC236}">
                      <a16:creationId xmlns:a16="http://schemas.microsoft.com/office/drawing/2014/main" id="{154610AB-F984-44EA-B51A-EC322D8C41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4" name="Picture 2" descr="atom - Wiktionary">
                  <a:extLst>
                    <a:ext uri="{FF2B5EF4-FFF2-40B4-BE49-F238E27FC236}">
                      <a16:creationId xmlns:a16="http://schemas.microsoft.com/office/drawing/2014/main" id="{0738E611-4325-4101-8A8A-6AF621B26F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5" name="Picture 2" descr="atom - Wiktionary">
                  <a:extLst>
                    <a:ext uri="{FF2B5EF4-FFF2-40B4-BE49-F238E27FC236}">
                      <a16:creationId xmlns:a16="http://schemas.microsoft.com/office/drawing/2014/main" id="{B421D3AA-FB6A-4ABF-89DB-F7592BC4FB4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6" name="Picture 2" descr="atom - Wiktionary">
                  <a:extLst>
                    <a:ext uri="{FF2B5EF4-FFF2-40B4-BE49-F238E27FC236}">
                      <a16:creationId xmlns:a16="http://schemas.microsoft.com/office/drawing/2014/main" id="{11BFE55F-A9CF-4F71-9F05-11AA0A829E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7" name="Picture 2" descr="atom - Wiktionary">
                  <a:extLst>
                    <a:ext uri="{FF2B5EF4-FFF2-40B4-BE49-F238E27FC236}">
                      <a16:creationId xmlns:a16="http://schemas.microsoft.com/office/drawing/2014/main" id="{DB5EBA57-DA7B-4869-8631-415F842615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8" name="Picture 2" descr="atom - Wiktionary">
                  <a:extLst>
                    <a:ext uri="{FF2B5EF4-FFF2-40B4-BE49-F238E27FC236}">
                      <a16:creationId xmlns:a16="http://schemas.microsoft.com/office/drawing/2014/main" id="{3DDAD127-C207-46C3-8615-BC868DB10E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9" name="Picture 2" descr="atom - Wiktionary">
                  <a:extLst>
                    <a:ext uri="{FF2B5EF4-FFF2-40B4-BE49-F238E27FC236}">
                      <a16:creationId xmlns:a16="http://schemas.microsoft.com/office/drawing/2014/main" id="{98BC99C4-869F-43A7-86CB-5326FB33AF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0" name="Picture 2" descr="atom - Wiktionary">
                  <a:extLst>
                    <a:ext uri="{FF2B5EF4-FFF2-40B4-BE49-F238E27FC236}">
                      <a16:creationId xmlns:a16="http://schemas.microsoft.com/office/drawing/2014/main" id="{31D18ED1-2CAC-496B-A581-7A12A0D5A1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1" name="Picture 2" descr="atom - Wiktionary">
                  <a:extLst>
                    <a:ext uri="{FF2B5EF4-FFF2-40B4-BE49-F238E27FC236}">
                      <a16:creationId xmlns:a16="http://schemas.microsoft.com/office/drawing/2014/main" id="{D79717EF-5AFE-404C-95A1-33548B1FAC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2" name="Picture 2" descr="atom - Wiktionary">
                  <a:extLst>
                    <a:ext uri="{FF2B5EF4-FFF2-40B4-BE49-F238E27FC236}">
                      <a16:creationId xmlns:a16="http://schemas.microsoft.com/office/drawing/2014/main" id="{66E721CA-FCB2-4B23-9AEF-5B0ADC9FBC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3" name="Picture 2" descr="atom - Wiktionary">
                  <a:extLst>
                    <a:ext uri="{FF2B5EF4-FFF2-40B4-BE49-F238E27FC236}">
                      <a16:creationId xmlns:a16="http://schemas.microsoft.com/office/drawing/2014/main" id="{A06720B1-3CCF-49B2-9B77-ECD2E8C5ED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4" name="Picture 2" descr="atom - Wiktionary">
                  <a:extLst>
                    <a:ext uri="{FF2B5EF4-FFF2-40B4-BE49-F238E27FC236}">
                      <a16:creationId xmlns:a16="http://schemas.microsoft.com/office/drawing/2014/main" id="{201DBBC0-B41B-432F-9B06-08B2E4DAA3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5" name="Picture 2" descr="atom - Wiktionary">
                  <a:extLst>
                    <a:ext uri="{FF2B5EF4-FFF2-40B4-BE49-F238E27FC236}">
                      <a16:creationId xmlns:a16="http://schemas.microsoft.com/office/drawing/2014/main" id="{D369910F-1F69-476B-B647-F66E42AA57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42D2013B-0430-4B6D-9ACD-143912DC1B83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238" name="Picture 2" descr="atom - Wiktionary">
                    <a:extLst>
                      <a:ext uri="{FF2B5EF4-FFF2-40B4-BE49-F238E27FC236}">
                        <a16:creationId xmlns:a16="http://schemas.microsoft.com/office/drawing/2014/main" id="{3F4693B6-AB5A-4291-A4F4-EF59567731F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9" name="Picture 2" descr="atom - Wiktionary">
                    <a:extLst>
                      <a:ext uri="{FF2B5EF4-FFF2-40B4-BE49-F238E27FC236}">
                        <a16:creationId xmlns:a16="http://schemas.microsoft.com/office/drawing/2014/main" id="{9DCB26E9-0A07-4BC6-8647-9D9B613B277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0" name="Picture 2" descr="atom - Wiktionary">
                    <a:extLst>
                      <a:ext uri="{FF2B5EF4-FFF2-40B4-BE49-F238E27FC236}">
                        <a16:creationId xmlns:a16="http://schemas.microsoft.com/office/drawing/2014/main" id="{2F0EB59B-D74C-44B0-A778-1BD57C7F85A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1" name="Picture 2" descr="atom - Wiktionary">
                    <a:extLst>
                      <a:ext uri="{FF2B5EF4-FFF2-40B4-BE49-F238E27FC236}">
                        <a16:creationId xmlns:a16="http://schemas.microsoft.com/office/drawing/2014/main" id="{6A33C27F-6646-43B1-9376-EB10CBE7055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2" name="Picture 2" descr="atom - Wiktionary">
                    <a:extLst>
                      <a:ext uri="{FF2B5EF4-FFF2-40B4-BE49-F238E27FC236}">
                        <a16:creationId xmlns:a16="http://schemas.microsoft.com/office/drawing/2014/main" id="{3A54F59B-459E-486B-B347-8B030448814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3" name="Picture 2" descr="atom - Wiktionary">
                    <a:extLst>
                      <a:ext uri="{FF2B5EF4-FFF2-40B4-BE49-F238E27FC236}">
                        <a16:creationId xmlns:a16="http://schemas.microsoft.com/office/drawing/2014/main" id="{F8D7AA8B-01EA-4096-974C-80E201B6766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4" name="Picture 2" descr="atom - Wiktionary">
                    <a:extLst>
                      <a:ext uri="{FF2B5EF4-FFF2-40B4-BE49-F238E27FC236}">
                        <a16:creationId xmlns:a16="http://schemas.microsoft.com/office/drawing/2014/main" id="{AFFA0E4F-D222-4A88-896A-550C43122D5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5" name="Picture 2" descr="atom - Wiktionary">
                    <a:extLst>
                      <a:ext uri="{FF2B5EF4-FFF2-40B4-BE49-F238E27FC236}">
                        <a16:creationId xmlns:a16="http://schemas.microsoft.com/office/drawing/2014/main" id="{BF2E1421-0FE1-4AE0-A5CA-B8167AA2A41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6" name="Picture 2" descr="atom - Wiktionary">
                    <a:extLst>
                      <a:ext uri="{FF2B5EF4-FFF2-40B4-BE49-F238E27FC236}">
                        <a16:creationId xmlns:a16="http://schemas.microsoft.com/office/drawing/2014/main" id="{F90D3F28-2B5A-4DAF-A94B-4B8537922F2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7" name="Picture 2" descr="atom - Wiktionary">
                    <a:extLst>
                      <a:ext uri="{FF2B5EF4-FFF2-40B4-BE49-F238E27FC236}">
                        <a16:creationId xmlns:a16="http://schemas.microsoft.com/office/drawing/2014/main" id="{A2B4BA13-045A-452D-A1AE-1FBFB21538D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8" name="Picture 2" descr="atom - Wiktionary">
                    <a:extLst>
                      <a:ext uri="{FF2B5EF4-FFF2-40B4-BE49-F238E27FC236}">
                        <a16:creationId xmlns:a16="http://schemas.microsoft.com/office/drawing/2014/main" id="{CE993917-566A-4766-991E-88A5035AF21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227" name="Picture 2" descr="atom - Wiktionary">
                  <a:extLst>
                    <a:ext uri="{FF2B5EF4-FFF2-40B4-BE49-F238E27FC236}">
                      <a16:creationId xmlns:a16="http://schemas.microsoft.com/office/drawing/2014/main" id="{D4E7856B-5025-4F5D-8487-6940F2AB5E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8" name="Picture 2" descr="atom - Wiktionary">
                  <a:extLst>
                    <a:ext uri="{FF2B5EF4-FFF2-40B4-BE49-F238E27FC236}">
                      <a16:creationId xmlns:a16="http://schemas.microsoft.com/office/drawing/2014/main" id="{ADB93072-16CA-4C0F-87D7-2F4C33F18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9" name="Picture 2" descr="atom - Wiktionary">
                  <a:extLst>
                    <a:ext uri="{FF2B5EF4-FFF2-40B4-BE49-F238E27FC236}">
                      <a16:creationId xmlns:a16="http://schemas.microsoft.com/office/drawing/2014/main" id="{399DAF4F-E946-4C8E-9F5F-F4A8FBE7919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0" name="Picture 2" descr="atom - Wiktionary">
                  <a:extLst>
                    <a:ext uri="{FF2B5EF4-FFF2-40B4-BE49-F238E27FC236}">
                      <a16:creationId xmlns:a16="http://schemas.microsoft.com/office/drawing/2014/main" id="{FFFE1A3A-9D20-4072-8821-A828071A00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1" name="Picture 2" descr="atom - Wiktionary">
                  <a:extLst>
                    <a:ext uri="{FF2B5EF4-FFF2-40B4-BE49-F238E27FC236}">
                      <a16:creationId xmlns:a16="http://schemas.microsoft.com/office/drawing/2014/main" id="{F6BDFDE4-3F89-4FF8-B647-7090EC1CA8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2" name="Picture 2" descr="atom - Wiktionary">
                  <a:extLst>
                    <a:ext uri="{FF2B5EF4-FFF2-40B4-BE49-F238E27FC236}">
                      <a16:creationId xmlns:a16="http://schemas.microsoft.com/office/drawing/2014/main" id="{9C4C5DDB-BFED-4434-B7EF-F160E38A1A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3" name="Picture 2" descr="atom - Wiktionary">
                  <a:extLst>
                    <a:ext uri="{FF2B5EF4-FFF2-40B4-BE49-F238E27FC236}">
                      <a16:creationId xmlns:a16="http://schemas.microsoft.com/office/drawing/2014/main" id="{5A43B9B7-6EB9-47FA-8898-E5E02A0C7F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4" name="Picture 2" descr="atom - Wiktionary">
                  <a:extLst>
                    <a:ext uri="{FF2B5EF4-FFF2-40B4-BE49-F238E27FC236}">
                      <a16:creationId xmlns:a16="http://schemas.microsoft.com/office/drawing/2014/main" id="{87FC4D20-BB28-4189-BB06-868B02A92A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5" name="Picture 2" descr="atom - Wiktionary">
                  <a:extLst>
                    <a:ext uri="{FF2B5EF4-FFF2-40B4-BE49-F238E27FC236}">
                      <a16:creationId xmlns:a16="http://schemas.microsoft.com/office/drawing/2014/main" id="{5806F747-745B-4388-B205-29B66BC081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6" name="Picture 2" descr="atom - Wiktionary">
                  <a:extLst>
                    <a:ext uri="{FF2B5EF4-FFF2-40B4-BE49-F238E27FC236}">
                      <a16:creationId xmlns:a16="http://schemas.microsoft.com/office/drawing/2014/main" id="{1D319B47-8AC1-45C3-9591-4B7E65E6C6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7" name="Picture 2" descr="atom - Wiktionary">
                  <a:extLst>
                    <a:ext uri="{FF2B5EF4-FFF2-40B4-BE49-F238E27FC236}">
                      <a16:creationId xmlns:a16="http://schemas.microsoft.com/office/drawing/2014/main" id="{282FEADF-9147-4CA7-9590-3D1C8FF7F9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2BE1BF68-09E2-486A-832D-92B4BAC5FC44}"/>
                  </a:ext>
                </a:extLst>
              </p:cNvPr>
              <p:cNvGrpSpPr/>
              <p:nvPr/>
            </p:nvGrpSpPr>
            <p:grpSpPr>
              <a:xfrm>
                <a:off x="7422600" y="1867635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155" name="Picture 2" descr="atom - Wiktionary">
                  <a:extLst>
                    <a:ext uri="{FF2B5EF4-FFF2-40B4-BE49-F238E27FC236}">
                      <a16:creationId xmlns:a16="http://schemas.microsoft.com/office/drawing/2014/main" id="{D7193FF4-BD73-4EA1-96BB-39F8B1C03D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6" name="Picture 2" descr="atom - Wiktionary">
                  <a:extLst>
                    <a:ext uri="{FF2B5EF4-FFF2-40B4-BE49-F238E27FC236}">
                      <a16:creationId xmlns:a16="http://schemas.microsoft.com/office/drawing/2014/main" id="{B11221CC-AF93-40D1-AB85-159DC74DE2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7" name="Picture 2" descr="atom - Wiktionary">
                  <a:extLst>
                    <a:ext uri="{FF2B5EF4-FFF2-40B4-BE49-F238E27FC236}">
                      <a16:creationId xmlns:a16="http://schemas.microsoft.com/office/drawing/2014/main" id="{56B9D5F1-D859-403D-B9BD-15F393A286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8" name="Picture 2" descr="atom - Wiktionary">
                  <a:extLst>
                    <a:ext uri="{FF2B5EF4-FFF2-40B4-BE49-F238E27FC236}">
                      <a16:creationId xmlns:a16="http://schemas.microsoft.com/office/drawing/2014/main" id="{9E24BAA7-8F80-4295-9450-88CA93BF15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9" name="Picture 2" descr="atom - Wiktionary">
                  <a:extLst>
                    <a:ext uri="{FF2B5EF4-FFF2-40B4-BE49-F238E27FC236}">
                      <a16:creationId xmlns:a16="http://schemas.microsoft.com/office/drawing/2014/main" id="{09C0332B-B3EE-44CD-886B-944CD34174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0" name="Picture 2" descr="atom - Wiktionary">
                  <a:extLst>
                    <a:ext uri="{FF2B5EF4-FFF2-40B4-BE49-F238E27FC236}">
                      <a16:creationId xmlns:a16="http://schemas.microsoft.com/office/drawing/2014/main" id="{CF81E194-0DCC-4E8A-9D59-FCFE3E0CBC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1" name="Picture 2" descr="atom - Wiktionary">
                  <a:extLst>
                    <a:ext uri="{FF2B5EF4-FFF2-40B4-BE49-F238E27FC236}">
                      <a16:creationId xmlns:a16="http://schemas.microsoft.com/office/drawing/2014/main" id="{1B5FC1E5-04BE-46AF-8789-5E162BAF27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2" name="Picture 2" descr="atom - Wiktionary">
                  <a:extLst>
                    <a:ext uri="{FF2B5EF4-FFF2-40B4-BE49-F238E27FC236}">
                      <a16:creationId xmlns:a16="http://schemas.microsoft.com/office/drawing/2014/main" id="{82786CC3-15A4-4FAE-BADE-4293502384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3" name="Picture 2" descr="atom - Wiktionary">
                  <a:extLst>
                    <a:ext uri="{FF2B5EF4-FFF2-40B4-BE49-F238E27FC236}">
                      <a16:creationId xmlns:a16="http://schemas.microsoft.com/office/drawing/2014/main" id="{C6723B31-9FFA-447F-B571-D0FB487CED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4" name="Picture 2" descr="atom - Wiktionary">
                  <a:extLst>
                    <a:ext uri="{FF2B5EF4-FFF2-40B4-BE49-F238E27FC236}">
                      <a16:creationId xmlns:a16="http://schemas.microsoft.com/office/drawing/2014/main" id="{52EF95D7-2681-417D-A831-4D54A2674C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5" name="Picture 2" descr="atom - Wiktionary">
                  <a:extLst>
                    <a:ext uri="{FF2B5EF4-FFF2-40B4-BE49-F238E27FC236}">
                      <a16:creationId xmlns:a16="http://schemas.microsoft.com/office/drawing/2014/main" id="{46164538-C233-416A-A37A-778BD4D815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6" name="Picture 2" descr="atom - Wiktionary">
                  <a:extLst>
                    <a:ext uri="{FF2B5EF4-FFF2-40B4-BE49-F238E27FC236}">
                      <a16:creationId xmlns:a16="http://schemas.microsoft.com/office/drawing/2014/main" id="{DD1F903E-9C5F-4F78-B603-396BA87ED1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" name="Picture 2" descr="atom - Wiktionary">
                  <a:extLst>
                    <a:ext uri="{FF2B5EF4-FFF2-40B4-BE49-F238E27FC236}">
                      <a16:creationId xmlns:a16="http://schemas.microsoft.com/office/drawing/2014/main" id="{805AC5E3-AC72-41AA-8490-ADF90B4847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" name="Picture 2" descr="atom - Wiktionary">
                  <a:extLst>
                    <a:ext uri="{FF2B5EF4-FFF2-40B4-BE49-F238E27FC236}">
                      <a16:creationId xmlns:a16="http://schemas.microsoft.com/office/drawing/2014/main" id="{E126D9FF-1428-43A6-8504-C18546D36B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" name="Picture 2" descr="atom - Wiktionary">
                  <a:extLst>
                    <a:ext uri="{FF2B5EF4-FFF2-40B4-BE49-F238E27FC236}">
                      <a16:creationId xmlns:a16="http://schemas.microsoft.com/office/drawing/2014/main" id="{9E0572FC-A0EF-49B8-8757-E5F0F572C5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0" name="Picture 2" descr="atom - Wiktionary">
                  <a:extLst>
                    <a:ext uri="{FF2B5EF4-FFF2-40B4-BE49-F238E27FC236}">
                      <a16:creationId xmlns:a16="http://schemas.microsoft.com/office/drawing/2014/main" id="{B4EE51A4-6FB9-4EE2-8A4F-A6DCECB6A6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1" name="Picture 2" descr="atom - Wiktionary">
                  <a:extLst>
                    <a:ext uri="{FF2B5EF4-FFF2-40B4-BE49-F238E27FC236}">
                      <a16:creationId xmlns:a16="http://schemas.microsoft.com/office/drawing/2014/main" id="{58B1DDFC-FC9E-452F-80FC-D2B60FD1A9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2" name="Picture 2" descr="atom - Wiktionary">
                  <a:extLst>
                    <a:ext uri="{FF2B5EF4-FFF2-40B4-BE49-F238E27FC236}">
                      <a16:creationId xmlns:a16="http://schemas.microsoft.com/office/drawing/2014/main" id="{598BFCAC-655C-442C-8310-1E724A8CE1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3" name="Picture 2" descr="atom - Wiktionary">
                  <a:extLst>
                    <a:ext uri="{FF2B5EF4-FFF2-40B4-BE49-F238E27FC236}">
                      <a16:creationId xmlns:a16="http://schemas.microsoft.com/office/drawing/2014/main" id="{746501B1-94C4-4BE1-9BCD-67203EB973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4" name="Picture 2" descr="atom - Wiktionary">
                  <a:extLst>
                    <a:ext uri="{FF2B5EF4-FFF2-40B4-BE49-F238E27FC236}">
                      <a16:creationId xmlns:a16="http://schemas.microsoft.com/office/drawing/2014/main" id="{AA998A9E-7BA9-4041-91C1-4BCF3BD4E7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5" name="Picture 2" descr="atom - Wiktionary">
                  <a:extLst>
                    <a:ext uri="{FF2B5EF4-FFF2-40B4-BE49-F238E27FC236}">
                      <a16:creationId xmlns:a16="http://schemas.microsoft.com/office/drawing/2014/main" id="{26BC24C6-1294-456D-B327-4B69008F00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6" name="Picture 2" descr="atom - Wiktionary">
                  <a:extLst>
                    <a:ext uri="{FF2B5EF4-FFF2-40B4-BE49-F238E27FC236}">
                      <a16:creationId xmlns:a16="http://schemas.microsoft.com/office/drawing/2014/main" id="{3ED308EB-2733-436F-A5E3-9E27C917FE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7" name="Picture 2" descr="atom - Wiktionary">
                  <a:extLst>
                    <a:ext uri="{FF2B5EF4-FFF2-40B4-BE49-F238E27FC236}">
                      <a16:creationId xmlns:a16="http://schemas.microsoft.com/office/drawing/2014/main" id="{18D0C2D5-8640-4A62-84DA-53301C1AEB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8" name="Picture 2" descr="atom - Wiktionary">
                  <a:extLst>
                    <a:ext uri="{FF2B5EF4-FFF2-40B4-BE49-F238E27FC236}">
                      <a16:creationId xmlns:a16="http://schemas.microsoft.com/office/drawing/2014/main" id="{A3E9536F-F2D8-42EC-BA13-41CA584487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79" name="Group 178">
                  <a:extLst>
                    <a:ext uri="{FF2B5EF4-FFF2-40B4-BE49-F238E27FC236}">
                      <a16:creationId xmlns:a16="http://schemas.microsoft.com/office/drawing/2014/main" id="{0FE1553D-A4B4-458A-BE92-B7FCBEF87C09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191" name="Picture 2" descr="atom - Wiktionary">
                    <a:extLst>
                      <a:ext uri="{FF2B5EF4-FFF2-40B4-BE49-F238E27FC236}">
                        <a16:creationId xmlns:a16="http://schemas.microsoft.com/office/drawing/2014/main" id="{EA03ACDE-B112-45E0-B9BB-CC54AC0B5E1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2" name="Picture 2" descr="atom - Wiktionary">
                    <a:extLst>
                      <a:ext uri="{FF2B5EF4-FFF2-40B4-BE49-F238E27FC236}">
                        <a16:creationId xmlns:a16="http://schemas.microsoft.com/office/drawing/2014/main" id="{C8520E67-DDE5-49A8-A461-9691D567D00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3" name="Picture 2" descr="atom - Wiktionary">
                    <a:extLst>
                      <a:ext uri="{FF2B5EF4-FFF2-40B4-BE49-F238E27FC236}">
                        <a16:creationId xmlns:a16="http://schemas.microsoft.com/office/drawing/2014/main" id="{1975EE7E-A544-45CE-A8ED-EA969D6906A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4" name="Picture 2" descr="atom - Wiktionary">
                    <a:extLst>
                      <a:ext uri="{FF2B5EF4-FFF2-40B4-BE49-F238E27FC236}">
                        <a16:creationId xmlns:a16="http://schemas.microsoft.com/office/drawing/2014/main" id="{03BAC3A0-307C-477F-A1C8-026D068460A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5" name="Picture 2" descr="atom - Wiktionary">
                    <a:extLst>
                      <a:ext uri="{FF2B5EF4-FFF2-40B4-BE49-F238E27FC236}">
                        <a16:creationId xmlns:a16="http://schemas.microsoft.com/office/drawing/2014/main" id="{2B607690-0D94-4FE0-A92D-F6A9B8E06DD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6" name="Picture 2" descr="atom - Wiktionary">
                    <a:extLst>
                      <a:ext uri="{FF2B5EF4-FFF2-40B4-BE49-F238E27FC236}">
                        <a16:creationId xmlns:a16="http://schemas.microsoft.com/office/drawing/2014/main" id="{6C13D5C0-A3E5-41CC-95F1-A62AEA9759B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7" name="Picture 2" descr="atom - Wiktionary">
                    <a:extLst>
                      <a:ext uri="{FF2B5EF4-FFF2-40B4-BE49-F238E27FC236}">
                        <a16:creationId xmlns:a16="http://schemas.microsoft.com/office/drawing/2014/main" id="{3AF82E49-A6EC-405C-AE43-C50E0F2AADD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8" name="Picture 2" descr="atom - Wiktionary">
                    <a:extLst>
                      <a:ext uri="{FF2B5EF4-FFF2-40B4-BE49-F238E27FC236}">
                        <a16:creationId xmlns:a16="http://schemas.microsoft.com/office/drawing/2014/main" id="{B82CB738-C056-44B0-A476-159CC0F815C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9" name="Picture 2" descr="atom - Wiktionary">
                    <a:extLst>
                      <a:ext uri="{FF2B5EF4-FFF2-40B4-BE49-F238E27FC236}">
                        <a16:creationId xmlns:a16="http://schemas.microsoft.com/office/drawing/2014/main" id="{1E065F87-AA22-490E-BA67-C07923FF39C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0" name="Picture 2" descr="atom - Wiktionary">
                    <a:extLst>
                      <a:ext uri="{FF2B5EF4-FFF2-40B4-BE49-F238E27FC236}">
                        <a16:creationId xmlns:a16="http://schemas.microsoft.com/office/drawing/2014/main" id="{C28E4A92-2806-4BD3-8525-E8D54FA4EEE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1" name="Picture 2" descr="atom - Wiktionary">
                    <a:extLst>
                      <a:ext uri="{FF2B5EF4-FFF2-40B4-BE49-F238E27FC236}">
                        <a16:creationId xmlns:a16="http://schemas.microsoft.com/office/drawing/2014/main" id="{4196952E-2AB1-4829-B4EF-B9146B289CD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180" name="Picture 2" descr="atom - Wiktionary">
                  <a:extLst>
                    <a:ext uri="{FF2B5EF4-FFF2-40B4-BE49-F238E27FC236}">
                      <a16:creationId xmlns:a16="http://schemas.microsoft.com/office/drawing/2014/main" id="{761B4ACE-DDB0-4DAC-B9DD-75654E2506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1" name="Picture 2" descr="atom - Wiktionary">
                  <a:extLst>
                    <a:ext uri="{FF2B5EF4-FFF2-40B4-BE49-F238E27FC236}">
                      <a16:creationId xmlns:a16="http://schemas.microsoft.com/office/drawing/2014/main" id="{798D4D08-E1EC-479A-8A7E-EB28EEF67F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2" name="Picture 2" descr="atom - Wiktionary">
                  <a:extLst>
                    <a:ext uri="{FF2B5EF4-FFF2-40B4-BE49-F238E27FC236}">
                      <a16:creationId xmlns:a16="http://schemas.microsoft.com/office/drawing/2014/main" id="{5C6A7A6F-6593-448A-9052-BE1DF8A1D6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3" name="Picture 2" descr="atom - Wiktionary">
                  <a:extLst>
                    <a:ext uri="{FF2B5EF4-FFF2-40B4-BE49-F238E27FC236}">
                      <a16:creationId xmlns:a16="http://schemas.microsoft.com/office/drawing/2014/main" id="{59EB8D05-1514-4EF9-9672-77459F00E6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4" name="Picture 2" descr="atom - Wiktionary">
                  <a:extLst>
                    <a:ext uri="{FF2B5EF4-FFF2-40B4-BE49-F238E27FC236}">
                      <a16:creationId xmlns:a16="http://schemas.microsoft.com/office/drawing/2014/main" id="{10CD398B-2059-40E7-8EE5-BE9C25B69B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5" name="Picture 2" descr="atom - Wiktionary">
                  <a:extLst>
                    <a:ext uri="{FF2B5EF4-FFF2-40B4-BE49-F238E27FC236}">
                      <a16:creationId xmlns:a16="http://schemas.microsoft.com/office/drawing/2014/main" id="{AE471F6E-CEC7-42CA-9D64-61B3D82B17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6" name="Picture 2" descr="atom - Wiktionary">
                  <a:extLst>
                    <a:ext uri="{FF2B5EF4-FFF2-40B4-BE49-F238E27FC236}">
                      <a16:creationId xmlns:a16="http://schemas.microsoft.com/office/drawing/2014/main" id="{E2B445F0-5C47-4566-99D5-3118F793AD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7" name="Picture 2" descr="atom - Wiktionary">
                  <a:extLst>
                    <a:ext uri="{FF2B5EF4-FFF2-40B4-BE49-F238E27FC236}">
                      <a16:creationId xmlns:a16="http://schemas.microsoft.com/office/drawing/2014/main" id="{58E12A0A-F51F-4CEF-9178-AE1451E82A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8" name="Picture 2" descr="atom - Wiktionary">
                  <a:extLst>
                    <a:ext uri="{FF2B5EF4-FFF2-40B4-BE49-F238E27FC236}">
                      <a16:creationId xmlns:a16="http://schemas.microsoft.com/office/drawing/2014/main" id="{95B6AB68-A9B1-4379-AD83-8092D69121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9" name="Picture 2" descr="atom - Wiktionary">
                  <a:extLst>
                    <a:ext uri="{FF2B5EF4-FFF2-40B4-BE49-F238E27FC236}">
                      <a16:creationId xmlns:a16="http://schemas.microsoft.com/office/drawing/2014/main" id="{9DA43228-90AC-4189-8847-76B138891D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0" name="Picture 2" descr="atom - Wiktionary">
                  <a:extLst>
                    <a:ext uri="{FF2B5EF4-FFF2-40B4-BE49-F238E27FC236}">
                      <a16:creationId xmlns:a16="http://schemas.microsoft.com/office/drawing/2014/main" id="{9178755A-4567-4E5E-9D30-D75A012DB6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05785898-C6B6-4F87-8E1B-0504AF98478C}"/>
                </a:ext>
              </a:extLst>
            </p:cNvPr>
            <p:cNvSpPr/>
            <p:nvPr/>
          </p:nvSpPr>
          <p:spPr>
            <a:xfrm>
              <a:off x="3155400" y="2136312"/>
              <a:ext cx="1639070" cy="1571623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27434FB9-20AF-4BED-AA28-CFCDFAD031F3}"/>
                </a:ext>
              </a:extLst>
            </p:cNvPr>
            <p:cNvSpPr/>
            <p:nvPr/>
          </p:nvSpPr>
          <p:spPr>
            <a:xfrm>
              <a:off x="7423827" y="2173020"/>
              <a:ext cx="1639070" cy="1571623"/>
            </a:xfrm>
            <a:prstGeom prst="rect">
              <a:avLst/>
            </a:prstGeom>
            <a:solidFill>
              <a:srgbClr val="0070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50" name="Straight Arrow Connector 249">
            <a:extLst>
              <a:ext uri="{FF2B5EF4-FFF2-40B4-BE49-F238E27FC236}">
                <a16:creationId xmlns:a16="http://schemas.microsoft.com/office/drawing/2014/main" id="{A308C35F-9572-4DEB-A580-B815AFDC5446}"/>
              </a:ext>
            </a:extLst>
          </p:cNvPr>
          <p:cNvCxnSpPr>
            <a:cxnSpLocks/>
          </p:cNvCxnSpPr>
          <p:nvPr/>
        </p:nvCxnSpPr>
        <p:spPr>
          <a:xfrm>
            <a:off x="5126746" y="3320213"/>
            <a:ext cx="2396533" cy="0"/>
          </a:xfrm>
          <a:prstGeom prst="straightConnector1">
            <a:avLst/>
          </a:prstGeom>
          <a:ln w="19050">
            <a:solidFill>
              <a:schemeClr val="tx1">
                <a:alpha val="89000"/>
              </a:schemeClr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590BC530-0270-4420-8AF7-623B3D91C5DB}"/>
                  </a:ext>
                </a:extLst>
              </p:cNvPr>
              <p:cNvSpPr txBox="1"/>
              <p:nvPr/>
            </p:nvSpPr>
            <p:spPr>
              <a:xfrm>
                <a:off x="5913739" y="3325753"/>
                <a:ext cx="7591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590BC530-0270-4420-8AF7-623B3D91C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3739" y="3325753"/>
                <a:ext cx="75914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4630AD71-4582-4CF3-B74E-8AEC9AF7BC54}"/>
                  </a:ext>
                </a:extLst>
              </p:cNvPr>
              <p:cNvSpPr txBox="1"/>
              <p:nvPr/>
            </p:nvSpPr>
            <p:spPr>
              <a:xfrm>
                <a:off x="3410171" y="823926"/>
                <a:ext cx="5920980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̈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acc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f>
                        <m:f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𝑄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acc>
                        <m:accPr>
                          <m:chr m:val="̇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acc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Sup>
                        <m:sSubSup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sub>
                        <m:sup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bSup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sz="2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𝐷𝑀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func>
                        <m:funcPr>
                          <m:ctrl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4630AD71-4582-4CF3-B74E-8AEC9AF7BC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0171" y="823926"/>
                <a:ext cx="5920980" cy="12334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0" name="Group 269">
            <a:extLst>
              <a:ext uri="{FF2B5EF4-FFF2-40B4-BE49-F238E27FC236}">
                <a16:creationId xmlns:a16="http://schemas.microsoft.com/office/drawing/2014/main" id="{B0F72368-0CAE-4700-A539-B037B371CE24}"/>
              </a:ext>
            </a:extLst>
          </p:cNvPr>
          <p:cNvGrpSpPr/>
          <p:nvPr/>
        </p:nvGrpSpPr>
        <p:grpSpPr>
          <a:xfrm>
            <a:off x="2180174" y="5374109"/>
            <a:ext cx="7774502" cy="1119701"/>
            <a:chOff x="1504469" y="4789681"/>
            <a:chExt cx="9854845" cy="1453023"/>
          </a:xfrm>
        </p:grpSpPr>
        <p:pic>
          <p:nvPicPr>
            <p:cNvPr id="271" name="Picture 270">
              <a:extLst>
                <a:ext uri="{FF2B5EF4-FFF2-40B4-BE49-F238E27FC236}">
                  <a16:creationId xmlns:a16="http://schemas.microsoft.com/office/drawing/2014/main" id="{0E705CC3-A709-4090-8A91-9831D1C7A4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327"/>
            <a:stretch/>
          </p:blipFill>
          <p:spPr>
            <a:xfrm>
              <a:off x="1504469" y="4789681"/>
              <a:ext cx="4218420" cy="145302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C00973DC-C133-456D-9178-D736D1379DCB}"/>
                </a:ext>
              </a:extLst>
            </p:cNvPr>
            <p:cNvGrpSpPr/>
            <p:nvPr/>
          </p:nvGrpSpPr>
          <p:grpSpPr>
            <a:xfrm>
              <a:off x="5938012" y="4882775"/>
              <a:ext cx="5421302" cy="1330682"/>
              <a:chOff x="6457431" y="4882775"/>
              <a:chExt cx="5421302" cy="1330682"/>
            </a:xfrm>
          </p:grpSpPr>
          <p:pic>
            <p:nvPicPr>
              <p:cNvPr id="273" name="Picture 2" descr="Award Recipients">
                <a:extLst>
                  <a:ext uri="{FF2B5EF4-FFF2-40B4-BE49-F238E27FC236}">
                    <a16:creationId xmlns:a16="http://schemas.microsoft.com/office/drawing/2014/main" id="{CAEEC9D1-ADBB-40CD-A7D0-24741BFC09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7431" y="4882775"/>
                <a:ext cx="1028991" cy="12849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4" name="Picture 4">
                <a:extLst>
                  <a:ext uri="{FF2B5EF4-FFF2-40B4-BE49-F238E27FC236}">
                    <a16:creationId xmlns:a16="http://schemas.microsoft.com/office/drawing/2014/main" id="{23B1F8CA-B5B6-4FDC-8400-CD7A93F567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8725833" y="4903964"/>
                <a:ext cx="971038" cy="12899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5" name="Picture 6">
                <a:extLst>
                  <a:ext uri="{FF2B5EF4-FFF2-40B4-BE49-F238E27FC236}">
                    <a16:creationId xmlns:a16="http://schemas.microsoft.com/office/drawing/2014/main" id="{94D82179-4920-409F-9A57-E8A37696FC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458"/>
              <a:stretch/>
            </p:blipFill>
            <p:spPr bwMode="auto">
              <a:xfrm>
                <a:off x="10831042" y="4903965"/>
                <a:ext cx="1047691" cy="13094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6" name="Picture 275">
                <a:extLst>
                  <a:ext uri="{FF2B5EF4-FFF2-40B4-BE49-F238E27FC236}">
                    <a16:creationId xmlns:a16="http://schemas.microsoft.com/office/drawing/2014/main" id="{48AE0C55-922B-4C61-9709-4068D68C2C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23" r="1423"/>
              <a:stretch/>
            </p:blipFill>
            <p:spPr bwMode="auto">
              <a:xfrm>
                <a:off x="9819026" y="4903965"/>
                <a:ext cx="889863" cy="12899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7" name="Picture 10" descr="LEPP Theory Seminar: Anson Hook, University of Maryland - Cornell">
                <a:extLst>
                  <a:ext uri="{FF2B5EF4-FFF2-40B4-BE49-F238E27FC236}">
                    <a16:creationId xmlns:a16="http://schemas.microsoft.com/office/drawing/2014/main" id="{66CC45E4-B3FD-467E-9A44-FF6640E11A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978" t="3614" r="5185" b="24799"/>
              <a:stretch/>
            </p:blipFill>
            <p:spPr bwMode="auto">
              <a:xfrm>
                <a:off x="7608577" y="4893458"/>
                <a:ext cx="995101" cy="12899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1BBC495A-B30C-47B6-A5CE-6C571A085C47}"/>
                  </a:ext>
                </a:extLst>
              </p:cNvPr>
              <p:cNvSpPr txBox="1"/>
              <p:nvPr/>
            </p:nvSpPr>
            <p:spPr>
              <a:xfrm>
                <a:off x="8246476" y="3892330"/>
                <a:ext cx="612677" cy="609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1BBC495A-B30C-47B6-A5CE-6C571A085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6476" y="3892330"/>
                <a:ext cx="612677" cy="6090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23D8E596-21C6-44F1-9000-D6B6ECA09E30}"/>
                  </a:ext>
                </a:extLst>
              </p:cNvPr>
              <p:cNvSpPr txBox="1"/>
              <p:nvPr/>
            </p:nvSpPr>
            <p:spPr>
              <a:xfrm>
                <a:off x="3931706" y="3887679"/>
                <a:ext cx="612677" cy="609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23D8E596-21C6-44F1-9000-D6B6ECA09E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706" y="3887679"/>
                <a:ext cx="612677" cy="6090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1" name="Title 1">
            <a:extLst>
              <a:ext uri="{FF2B5EF4-FFF2-40B4-BE49-F238E27FC236}">
                <a16:creationId xmlns:a16="http://schemas.microsoft.com/office/drawing/2014/main" id="{F0EAD190-CC82-4F26-B88B-094F8728DCD7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Mechanical resonance can be used to enhance the signal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BD0CE68F-AF6F-48F9-AADE-A56ADA714B2A}"/>
              </a:ext>
            </a:extLst>
          </p:cNvPr>
          <p:cNvSpPr txBox="1"/>
          <p:nvPr/>
        </p:nvSpPr>
        <p:spPr>
          <a:xfrm>
            <a:off x="-4696524" y="2528322"/>
            <a:ext cx="6131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Heterogenous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mechanical resonator!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F97483-0505-4196-968F-E976794F6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7169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" name="Picture 2" descr="Visualizing Mechanics: Natural Frequency of a Spring-Mass System - YouTube">
            <a:extLst>
              <a:ext uri="{FF2B5EF4-FFF2-40B4-BE49-F238E27FC236}">
                <a16:creationId xmlns:a16="http://schemas.microsoft.com/office/drawing/2014/main" id="{476E16EB-AD89-4579-AB9F-9FA39F691C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1" t="13940" r="45099" b="35324"/>
          <a:stretch/>
        </p:blipFill>
        <p:spPr bwMode="auto">
          <a:xfrm rot="5400000">
            <a:off x="5856023" y="1613307"/>
            <a:ext cx="888535" cy="257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DCA73A-1317-4D25-9724-F735413BDE53}"/>
                  </a:ext>
                </a:extLst>
              </p:cNvPr>
              <p:cNvSpPr txBox="1"/>
              <p:nvPr/>
            </p:nvSpPr>
            <p:spPr>
              <a:xfrm>
                <a:off x="5677479" y="2257998"/>
                <a:ext cx="12445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</m:oMath>
                  </m:oMathPara>
                </a14:m>
                <a:endPara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DCA73A-1317-4D25-9724-F735413BD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479" y="2257998"/>
                <a:ext cx="1244571" cy="369332"/>
              </a:xfrm>
              <a:prstGeom prst="rect">
                <a:avLst/>
              </a:prstGeom>
              <a:blipFill>
                <a:blip r:embed="rId3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9" name="Group 148">
            <a:extLst>
              <a:ext uri="{FF2B5EF4-FFF2-40B4-BE49-F238E27FC236}">
                <a16:creationId xmlns:a16="http://schemas.microsoft.com/office/drawing/2014/main" id="{E3F60A17-840B-4524-B064-DC9DD3C4C6A0}"/>
              </a:ext>
            </a:extLst>
          </p:cNvPr>
          <p:cNvGrpSpPr/>
          <p:nvPr/>
        </p:nvGrpSpPr>
        <p:grpSpPr>
          <a:xfrm>
            <a:off x="3347156" y="2170124"/>
            <a:ext cx="5919334" cy="1608331"/>
            <a:chOff x="3155400" y="2136312"/>
            <a:chExt cx="5919334" cy="1608331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BFCB120D-8D64-4DED-AF8D-F355EC4E0024}"/>
                </a:ext>
              </a:extLst>
            </p:cNvPr>
            <p:cNvGrpSpPr/>
            <p:nvPr/>
          </p:nvGrpSpPr>
          <p:grpSpPr>
            <a:xfrm>
              <a:off x="3155400" y="2170299"/>
              <a:ext cx="5919334" cy="1542106"/>
              <a:chOff x="3155400" y="1846009"/>
              <a:chExt cx="5919334" cy="1542106"/>
            </a:xfrm>
          </p:grpSpPr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1F557902-6613-4681-8BD5-69871D95E655}"/>
                  </a:ext>
                </a:extLst>
              </p:cNvPr>
              <p:cNvGrpSpPr/>
              <p:nvPr/>
            </p:nvGrpSpPr>
            <p:grpSpPr>
              <a:xfrm>
                <a:off x="3155400" y="1846009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202" name="Picture 2" descr="atom - Wiktionary">
                  <a:extLst>
                    <a:ext uri="{FF2B5EF4-FFF2-40B4-BE49-F238E27FC236}">
                      <a16:creationId xmlns:a16="http://schemas.microsoft.com/office/drawing/2014/main" id="{178D7A9F-B4C7-4576-BFC5-E51E1D94FA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3" name="Picture 2" descr="atom - Wiktionary">
                  <a:extLst>
                    <a:ext uri="{FF2B5EF4-FFF2-40B4-BE49-F238E27FC236}">
                      <a16:creationId xmlns:a16="http://schemas.microsoft.com/office/drawing/2014/main" id="{446CE46B-6E78-4898-BB8C-B0D4217055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4" name="Picture 2" descr="atom - Wiktionary">
                  <a:extLst>
                    <a:ext uri="{FF2B5EF4-FFF2-40B4-BE49-F238E27FC236}">
                      <a16:creationId xmlns:a16="http://schemas.microsoft.com/office/drawing/2014/main" id="{37AA01E1-7DF5-4B37-9B33-30A03E4F1D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" name="Picture 2" descr="atom - Wiktionary">
                  <a:extLst>
                    <a:ext uri="{FF2B5EF4-FFF2-40B4-BE49-F238E27FC236}">
                      <a16:creationId xmlns:a16="http://schemas.microsoft.com/office/drawing/2014/main" id="{8080A3C2-4B88-4921-8568-035C179FFE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" name="Picture 2" descr="atom - Wiktionary">
                  <a:extLst>
                    <a:ext uri="{FF2B5EF4-FFF2-40B4-BE49-F238E27FC236}">
                      <a16:creationId xmlns:a16="http://schemas.microsoft.com/office/drawing/2014/main" id="{4C643E37-4BCD-4978-B7C5-CE67479FCF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" name="Picture 2" descr="atom - Wiktionary">
                  <a:extLst>
                    <a:ext uri="{FF2B5EF4-FFF2-40B4-BE49-F238E27FC236}">
                      <a16:creationId xmlns:a16="http://schemas.microsoft.com/office/drawing/2014/main" id="{E0D9F5B8-2332-483E-BE5B-94A395A54C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8" name="Picture 2" descr="atom - Wiktionary">
                  <a:extLst>
                    <a:ext uri="{FF2B5EF4-FFF2-40B4-BE49-F238E27FC236}">
                      <a16:creationId xmlns:a16="http://schemas.microsoft.com/office/drawing/2014/main" id="{B089C36D-E573-45D1-BB48-A78140BA17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9" name="Picture 2" descr="atom - Wiktionary">
                  <a:extLst>
                    <a:ext uri="{FF2B5EF4-FFF2-40B4-BE49-F238E27FC236}">
                      <a16:creationId xmlns:a16="http://schemas.microsoft.com/office/drawing/2014/main" id="{F3F674A6-4ECD-40E9-A708-F35377BB2D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0" name="Picture 2" descr="atom - Wiktionary">
                  <a:extLst>
                    <a:ext uri="{FF2B5EF4-FFF2-40B4-BE49-F238E27FC236}">
                      <a16:creationId xmlns:a16="http://schemas.microsoft.com/office/drawing/2014/main" id="{21A48E67-D8E4-40D7-9D03-EABF615C84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1" name="Picture 2" descr="atom - Wiktionary">
                  <a:extLst>
                    <a:ext uri="{FF2B5EF4-FFF2-40B4-BE49-F238E27FC236}">
                      <a16:creationId xmlns:a16="http://schemas.microsoft.com/office/drawing/2014/main" id="{4FA2C108-DC6E-4A66-9FA7-92DFCDAC1C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2" name="Picture 2" descr="atom - Wiktionary">
                  <a:extLst>
                    <a:ext uri="{FF2B5EF4-FFF2-40B4-BE49-F238E27FC236}">
                      <a16:creationId xmlns:a16="http://schemas.microsoft.com/office/drawing/2014/main" id="{3B165C9E-8AFB-4B72-B0E1-BA39827DC9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3" name="Picture 2" descr="atom - Wiktionary">
                  <a:extLst>
                    <a:ext uri="{FF2B5EF4-FFF2-40B4-BE49-F238E27FC236}">
                      <a16:creationId xmlns:a16="http://schemas.microsoft.com/office/drawing/2014/main" id="{154610AB-F984-44EA-B51A-EC322D8C41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4" name="Picture 2" descr="atom - Wiktionary">
                  <a:extLst>
                    <a:ext uri="{FF2B5EF4-FFF2-40B4-BE49-F238E27FC236}">
                      <a16:creationId xmlns:a16="http://schemas.microsoft.com/office/drawing/2014/main" id="{0738E611-4325-4101-8A8A-6AF621B26F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5" name="Picture 2" descr="atom - Wiktionary">
                  <a:extLst>
                    <a:ext uri="{FF2B5EF4-FFF2-40B4-BE49-F238E27FC236}">
                      <a16:creationId xmlns:a16="http://schemas.microsoft.com/office/drawing/2014/main" id="{B421D3AA-FB6A-4ABF-89DB-F7592BC4FB4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6" name="Picture 2" descr="atom - Wiktionary">
                  <a:extLst>
                    <a:ext uri="{FF2B5EF4-FFF2-40B4-BE49-F238E27FC236}">
                      <a16:creationId xmlns:a16="http://schemas.microsoft.com/office/drawing/2014/main" id="{11BFE55F-A9CF-4F71-9F05-11AA0A829E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7" name="Picture 2" descr="atom - Wiktionary">
                  <a:extLst>
                    <a:ext uri="{FF2B5EF4-FFF2-40B4-BE49-F238E27FC236}">
                      <a16:creationId xmlns:a16="http://schemas.microsoft.com/office/drawing/2014/main" id="{DB5EBA57-DA7B-4869-8631-415F842615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8" name="Picture 2" descr="atom - Wiktionary">
                  <a:extLst>
                    <a:ext uri="{FF2B5EF4-FFF2-40B4-BE49-F238E27FC236}">
                      <a16:creationId xmlns:a16="http://schemas.microsoft.com/office/drawing/2014/main" id="{3DDAD127-C207-46C3-8615-BC868DB10E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9" name="Picture 2" descr="atom - Wiktionary">
                  <a:extLst>
                    <a:ext uri="{FF2B5EF4-FFF2-40B4-BE49-F238E27FC236}">
                      <a16:creationId xmlns:a16="http://schemas.microsoft.com/office/drawing/2014/main" id="{98BC99C4-869F-43A7-86CB-5326FB33AF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0" name="Picture 2" descr="atom - Wiktionary">
                  <a:extLst>
                    <a:ext uri="{FF2B5EF4-FFF2-40B4-BE49-F238E27FC236}">
                      <a16:creationId xmlns:a16="http://schemas.microsoft.com/office/drawing/2014/main" id="{31D18ED1-2CAC-496B-A581-7A12A0D5A1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1" name="Picture 2" descr="atom - Wiktionary">
                  <a:extLst>
                    <a:ext uri="{FF2B5EF4-FFF2-40B4-BE49-F238E27FC236}">
                      <a16:creationId xmlns:a16="http://schemas.microsoft.com/office/drawing/2014/main" id="{D79717EF-5AFE-404C-95A1-33548B1FAC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2" name="Picture 2" descr="atom - Wiktionary">
                  <a:extLst>
                    <a:ext uri="{FF2B5EF4-FFF2-40B4-BE49-F238E27FC236}">
                      <a16:creationId xmlns:a16="http://schemas.microsoft.com/office/drawing/2014/main" id="{66E721CA-FCB2-4B23-9AEF-5B0ADC9FBC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3" name="Picture 2" descr="atom - Wiktionary">
                  <a:extLst>
                    <a:ext uri="{FF2B5EF4-FFF2-40B4-BE49-F238E27FC236}">
                      <a16:creationId xmlns:a16="http://schemas.microsoft.com/office/drawing/2014/main" id="{A06720B1-3CCF-49B2-9B77-ECD2E8C5ED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4" name="Picture 2" descr="atom - Wiktionary">
                  <a:extLst>
                    <a:ext uri="{FF2B5EF4-FFF2-40B4-BE49-F238E27FC236}">
                      <a16:creationId xmlns:a16="http://schemas.microsoft.com/office/drawing/2014/main" id="{201DBBC0-B41B-432F-9B06-08B2E4DAA3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5" name="Picture 2" descr="atom - Wiktionary">
                  <a:extLst>
                    <a:ext uri="{FF2B5EF4-FFF2-40B4-BE49-F238E27FC236}">
                      <a16:creationId xmlns:a16="http://schemas.microsoft.com/office/drawing/2014/main" id="{D369910F-1F69-476B-B647-F66E42AA57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42D2013B-0430-4B6D-9ACD-143912DC1B83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238" name="Picture 2" descr="atom - Wiktionary">
                    <a:extLst>
                      <a:ext uri="{FF2B5EF4-FFF2-40B4-BE49-F238E27FC236}">
                        <a16:creationId xmlns:a16="http://schemas.microsoft.com/office/drawing/2014/main" id="{3F4693B6-AB5A-4291-A4F4-EF59567731F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9" name="Picture 2" descr="atom - Wiktionary">
                    <a:extLst>
                      <a:ext uri="{FF2B5EF4-FFF2-40B4-BE49-F238E27FC236}">
                        <a16:creationId xmlns:a16="http://schemas.microsoft.com/office/drawing/2014/main" id="{9DCB26E9-0A07-4BC6-8647-9D9B613B277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0" name="Picture 2" descr="atom - Wiktionary">
                    <a:extLst>
                      <a:ext uri="{FF2B5EF4-FFF2-40B4-BE49-F238E27FC236}">
                        <a16:creationId xmlns:a16="http://schemas.microsoft.com/office/drawing/2014/main" id="{2F0EB59B-D74C-44B0-A778-1BD57C7F85A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1" name="Picture 2" descr="atom - Wiktionary">
                    <a:extLst>
                      <a:ext uri="{FF2B5EF4-FFF2-40B4-BE49-F238E27FC236}">
                        <a16:creationId xmlns:a16="http://schemas.microsoft.com/office/drawing/2014/main" id="{6A33C27F-6646-43B1-9376-EB10CBE7055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2" name="Picture 2" descr="atom - Wiktionary">
                    <a:extLst>
                      <a:ext uri="{FF2B5EF4-FFF2-40B4-BE49-F238E27FC236}">
                        <a16:creationId xmlns:a16="http://schemas.microsoft.com/office/drawing/2014/main" id="{3A54F59B-459E-486B-B347-8B030448814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3" name="Picture 2" descr="atom - Wiktionary">
                    <a:extLst>
                      <a:ext uri="{FF2B5EF4-FFF2-40B4-BE49-F238E27FC236}">
                        <a16:creationId xmlns:a16="http://schemas.microsoft.com/office/drawing/2014/main" id="{F8D7AA8B-01EA-4096-974C-80E201B6766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4" name="Picture 2" descr="atom - Wiktionary">
                    <a:extLst>
                      <a:ext uri="{FF2B5EF4-FFF2-40B4-BE49-F238E27FC236}">
                        <a16:creationId xmlns:a16="http://schemas.microsoft.com/office/drawing/2014/main" id="{AFFA0E4F-D222-4A88-896A-550C43122D5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5" name="Picture 2" descr="atom - Wiktionary">
                    <a:extLst>
                      <a:ext uri="{FF2B5EF4-FFF2-40B4-BE49-F238E27FC236}">
                        <a16:creationId xmlns:a16="http://schemas.microsoft.com/office/drawing/2014/main" id="{BF2E1421-0FE1-4AE0-A5CA-B8167AA2A41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6" name="Picture 2" descr="atom - Wiktionary">
                    <a:extLst>
                      <a:ext uri="{FF2B5EF4-FFF2-40B4-BE49-F238E27FC236}">
                        <a16:creationId xmlns:a16="http://schemas.microsoft.com/office/drawing/2014/main" id="{F90D3F28-2B5A-4DAF-A94B-4B8537922F2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7" name="Picture 2" descr="atom - Wiktionary">
                    <a:extLst>
                      <a:ext uri="{FF2B5EF4-FFF2-40B4-BE49-F238E27FC236}">
                        <a16:creationId xmlns:a16="http://schemas.microsoft.com/office/drawing/2014/main" id="{A2B4BA13-045A-452D-A1AE-1FBFB21538D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8" name="Picture 2" descr="atom - Wiktionary">
                    <a:extLst>
                      <a:ext uri="{FF2B5EF4-FFF2-40B4-BE49-F238E27FC236}">
                        <a16:creationId xmlns:a16="http://schemas.microsoft.com/office/drawing/2014/main" id="{CE993917-566A-4766-991E-88A5035AF21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227" name="Picture 2" descr="atom - Wiktionary">
                  <a:extLst>
                    <a:ext uri="{FF2B5EF4-FFF2-40B4-BE49-F238E27FC236}">
                      <a16:creationId xmlns:a16="http://schemas.microsoft.com/office/drawing/2014/main" id="{D4E7856B-5025-4F5D-8487-6940F2AB5E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8" name="Picture 2" descr="atom - Wiktionary">
                  <a:extLst>
                    <a:ext uri="{FF2B5EF4-FFF2-40B4-BE49-F238E27FC236}">
                      <a16:creationId xmlns:a16="http://schemas.microsoft.com/office/drawing/2014/main" id="{ADB93072-16CA-4C0F-87D7-2F4C33F18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9" name="Picture 2" descr="atom - Wiktionary">
                  <a:extLst>
                    <a:ext uri="{FF2B5EF4-FFF2-40B4-BE49-F238E27FC236}">
                      <a16:creationId xmlns:a16="http://schemas.microsoft.com/office/drawing/2014/main" id="{399DAF4F-E946-4C8E-9F5F-F4A8FBE7919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0" name="Picture 2" descr="atom - Wiktionary">
                  <a:extLst>
                    <a:ext uri="{FF2B5EF4-FFF2-40B4-BE49-F238E27FC236}">
                      <a16:creationId xmlns:a16="http://schemas.microsoft.com/office/drawing/2014/main" id="{FFFE1A3A-9D20-4072-8821-A828071A00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1" name="Picture 2" descr="atom - Wiktionary">
                  <a:extLst>
                    <a:ext uri="{FF2B5EF4-FFF2-40B4-BE49-F238E27FC236}">
                      <a16:creationId xmlns:a16="http://schemas.microsoft.com/office/drawing/2014/main" id="{F6BDFDE4-3F89-4FF8-B647-7090EC1CA8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2" name="Picture 2" descr="atom - Wiktionary">
                  <a:extLst>
                    <a:ext uri="{FF2B5EF4-FFF2-40B4-BE49-F238E27FC236}">
                      <a16:creationId xmlns:a16="http://schemas.microsoft.com/office/drawing/2014/main" id="{9C4C5DDB-BFED-4434-B7EF-F160E38A1A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3" name="Picture 2" descr="atom - Wiktionary">
                  <a:extLst>
                    <a:ext uri="{FF2B5EF4-FFF2-40B4-BE49-F238E27FC236}">
                      <a16:creationId xmlns:a16="http://schemas.microsoft.com/office/drawing/2014/main" id="{5A43B9B7-6EB9-47FA-8898-E5E02A0C7F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4" name="Picture 2" descr="atom - Wiktionary">
                  <a:extLst>
                    <a:ext uri="{FF2B5EF4-FFF2-40B4-BE49-F238E27FC236}">
                      <a16:creationId xmlns:a16="http://schemas.microsoft.com/office/drawing/2014/main" id="{87FC4D20-BB28-4189-BB06-868B02A92A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5" name="Picture 2" descr="atom - Wiktionary">
                  <a:extLst>
                    <a:ext uri="{FF2B5EF4-FFF2-40B4-BE49-F238E27FC236}">
                      <a16:creationId xmlns:a16="http://schemas.microsoft.com/office/drawing/2014/main" id="{5806F747-745B-4388-B205-29B66BC081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6" name="Picture 2" descr="atom - Wiktionary">
                  <a:extLst>
                    <a:ext uri="{FF2B5EF4-FFF2-40B4-BE49-F238E27FC236}">
                      <a16:creationId xmlns:a16="http://schemas.microsoft.com/office/drawing/2014/main" id="{1D319B47-8AC1-45C3-9591-4B7E65E6C6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7" name="Picture 2" descr="atom - Wiktionary">
                  <a:extLst>
                    <a:ext uri="{FF2B5EF4-FFF2-40B4-BE49-F238E27FC236}">
                      <a16:creationId xmlns:a16="http://schemas.microsoft.com/office/drawing/2014/main" id="{282FEADF-9147-4CA7-9590-3D1C8FF7F9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2BE1BF68-09E2-486A-832D-92B4BAC5FC44}"/>
                  </a:ext>
                </a:extLst>
              </p:cNvPr>
              <p:cNvGrpSpPr/>
              <p:nvPr/>
            </p:nvGrpSpPr>
            <p:grpSpPr>
              <a:xfrm>
                <a:off x="7422600" y="1867635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155" name="Picture 2" descr="atom - Wiktionary">
                  <a:extLst>
                    <a:ext uri="{FF2B5EF4-FFF2-40B4-BE49-F238E27FC236}">
                      <a16:creationId xmlns:a16="http://schemas.microsoft.com/office/drawing/2014/main" id="{D7193FF4-BD73-4EA1-96BB-39F8B1C03D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6" name="Picture 2" descr="atom - Wiktionary">
                  <a:extLst>
                    <a:ext uri="{FF2B5EF4-FFF2-40B4-BE49-F238E27FC236}">
                      <a16:creationId xmlns:a16="http://schemas.microsoft.com/office/drawing/2014/main" id="{B11221CC-AF93-40D1-AB85-159DC74DE2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7" name="Picture 2" descr="atom - Wiktionary">
                  <a:extLst>
                    <a:ext uri="{FF2B5EF4-FFF2-40B4-BE49-F238E27FC236}">
                      <a16:creationId xmlns:a16="http://schemas.microsoft.com/office/drawing/2014/main" id="{56B9D5F1-D859-403D-B9BD-15F393A286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8" name="Picture 2" descr="atom - Wiktionary">
                  <a:extLst>
                    <a:ext uri="{FF2B5EF4-FFF2-40B4-BE49-F238E27FC236}">
                      <a16:creationId xmlns:a16="http://schemas.microsoft.com/office/drawing/2014/main" id="{9E24BAA7-8F80-4295-9450-88CA93BF15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9" name="Picture 2" descr="atom - Wiktionary">
                  <a:extLst>
                    <a:ext uri="{FF2B5EF4-FFF2-40B4-BE49-F238E27FC236}">
                      <a16:creationId xmlns:a16="http://schemas.microsoft.com/office/drawing/2014/main" id="{09C0332B-B3EE-44CD-886B-944CD34174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0" name="Picture 2" descr="atom - Wiktionary">
                  <a:extLst>
                    <a:ext uri="{FF2B5EF4-FFF2-40B4-BE49-F238E27FC236}">
                      <a16:creationId xmlns:a16="http://schemas.microsoft.com/office/drawing/2014/main" id="{CF81E194-0DCC-4E8A-9D59-FCFE3E0CBC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1" name="Picture 2" descr="atom - Wiktionary">
                  <a:extLst>
                    <a:ext uri="{FF2B5EF4-FFF2-40B4-BE49-F238E27FC236}">
                      <a16:creationId xmlns:a16="http://schemas.microsoft.com/office/drawing/2014/main" id="{1B5FC1E5-04BE-46AF-8789-5E162BAF27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2" name="Picture 2" descr="atom - Wiktionary">
                  <a:extLst>
                    <a:ext uri="{FF2B5EF4-FFF2-40B4-BE49-F238E27FC236}">
                      <a16:creationId xmlns:a16="http://schemas.microsoft.com/office/drawing/2014/main" id="{82786CC3-15A4-4FAE-BADE-4293502384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3" name="Picture 2" descr="atom - Wiktionary">
                  <a:extLst>
                    <a:ext uri="{FF2B5EF4-FFF2-40B4-BE49-F238E27FC236}">
                      <a16:creationId xmlns:a16="http://schemas.microsoft.com/office/drawing/2014/main" id="{C6723B31-9FFA-447F-B571-D0FB487CED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4" name="Picture 2" descr="atom - Wiktionary">
                  <a:extLst>
                    <a:ext uri="{FF2B5EF4-FFF2-40B4-BE49-F238E27FC236}">
                      <a16:creationId xmlns:a16="http://schemas.microsoft.com/office/drawing/2014/main" id="{52EF95D7-2681-417D-A831-4D54A2674C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5" name="Picture 2" descr="atom - Wiktionary">
                  <a:extLst>
                    <a:ext uri="{FF2B5EF4-FFF2-40B4-BE49-F238E27FC236}">
                      <a16:creationId xmlns:a16="http://schemas.microsoft.com/office/drawing/2014/main" id="{46164538-C233-416A-A37A-778BD4D815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6" name="Picture 2" descr="atom - Wiktionary">
                  <a:extLst>
                    <a:ext uri="{FF2B5EF4-FFF2-40B4-BE49-F238E27FC236}">
                      <a16:creationId xmlns:a16="http://schemas.microsoft.com/office/drawing/2014/main" id="{DD1F903E-9C5F-4F78-B603-396BA87ED1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" name="Picture 2" descr="atom - Wiktionary">
                  <a:extLst>
                    <a:ext uri="{FF2B5EF4-FFF2-40B4-BE49-F238E27FC236}">
                      <a16:creationId xmlns:a16="http://schemas.microsoft.com/office/drawing/2014/main" id="{805AC5E3-AC72-41AA-8490-ADF90B4847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" name="Picture 2" descr="atom - Wiktionary">
                  <a:extLst>
                    <a:ext uri="{FF2B5EF4-FFF2-40B4-BE49-F238E27FC236}">
                      <a16:creationId xmlns:a16="http://schemas.microsoft.com/office/drawing/2014/main" id="{E126D9FF-1428-43A6-8504-C18546D36B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" name="Picture 2" descr="atom - Wiktionary">
                  <a:extLst>
                    <a:ext uri="{FF2B5EF4-FFF2-40B4-BE49-F238E27FC236}">
                      <a16:creationId xmlns:a16="http://schemas.microsoft.com/office/drawing/2014/main" id="{9E0572FC-A0EF-49B8-8757-E5F0F572C5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0" name="Picture 2" descr="atom - Wiktionary">
                  <a:extLst>
                    <a:ext uri="{FF2B5EF4-FFF2-40B4-BE49-F238E27FC236}">
                      <a16:creationId xmlns:a16="http://schemas.microsoft.com/office/drawing/2014/main" id="{B4EE51A4-6FB9-4EE2-8A4F-A6DCECB6A6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1" name="Picture 2" descr="atom - Wiktionary">
                  <a:extLst>
                    <a:ext uri="{FF2B5EF4-FFF2-40B4-BE49-F238E27FC236}">
                      <a16:creationId xmlns:a16="http://schemas.microsoft.com/office/drawing/2014/main" id="{58B1DDFC-FC9E-452F-80FC-D2B60FD1A9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2" name="Picture 2" descr="atom - Wiktionary">
                  <a:extLst>
                    <a:ext uri="{FF2B5EF4-FFF2-40B4-BE49-F238E27FC236}">
                      <a16:creationId xmlns:a16="http://schemas.microsoft.com/office/drawing/2014/main" id="{598BFCAC-655C-442C-8310-1E724A8CE1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3" name="Picture 2" descr="atom - Wiktionary">
                  <a:extLst>
                    <a:ext uri="{FF2B5EF4-FFF2-40B4-BE49-F238E27FC236}">
                      <a16:creationId xmlns:a16="http://schemas.microsoft.com/office/drawing/2014/main" id="{746501B1-94C4-4BE1-9BCD-67203EB973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4" name="Picture 2" descr="atom - Wiktionary">
                  <a:extLst>
                    <a:ext uri="{FF2B5EF4-FFF2-40B4-BE49-F238E27FC236}">
                      <a16:creationId xmlns:a16="http://schemas.microsoft.com/office/drawing/2014/main" id="{AA998A9E-7BA9-4041-91C1-4BCF3BD4E7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5" name="Picture 2" descr="atom - Wiktionary">
                  <a:extLst>
                    <a:ext uri="{FF2B5EF4-FFF2-40B4-BE49-F238E27FC236}">
                      <a16:creationId xmlns:a16="http://schemas.microsoft.com/office/drawing/2014/main" id="{26BC24C6-1294-456D-B327-4B69008F00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6" name="Picture 2" descr="atom - Wiktionary">
                  <a:extLst>
                    <a:ext uri="{FF2B5EF4-FFF2-40B4-BE49-F238E27FC236}">
                      <a16:creationId xmlns:a16="http://schemas.microsoft.com/office/drawing/2014/main" id="{3ED308EB-2733-436F-A5E3-9E27C917FE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7" name="Picture 2" descr="atom - Wiktionary">
                  <a:extLst>
                    <a:ext uri="{FF2B5EF4-FFF2-40B4-BE49-F238E27FC236}">
                      <a16:creationId xmlns:a16="http://schemas.microsoft.com/office/drawing/2014/main" id="{18D0C2D5-8640-4A62-84DA-53301C1AEB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8" name="Picture 2" descr="atom - Wiktionary">
                  <a:extLst>
                    <a:ext uri="{FF2B5EF4-FFF2-40B4-BE49-F238E27FC236}">
                      <a16:creationId xmlns:a16="http://schemas.microsoft.com/office/drawing/2014/main" id="{A3E9536F-F2D8-42EC-BA13-41CA584487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79" name="Group 178">
                  <a:extLst>
                    <a:ext uri="{FF2B5EF4-FFF2-40B4-BE49-F238E27FC236}">
                      <a16:creationId xmlns:a16="http://schemas.microsoft.com/office/drawing/2014/main" id="{0FE1553D-A4B4-458A-BE92-B7FCBEF87C09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191" name="Picture 2" descr="atom - Wiktionary">
                    <a:extLst>
                      <a:ext uri="{FF2B5EF4-FFF2-40B4-BE49-F238E27FC236}">
                        <a16:creationId xmlns:a16="http://schemas.microsoft.com/office/drawing/2014/main" id="{EA03ACDE-B112-45E0-B9BB-CC54AC0B5E1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2" name="Picture 2" descr="atom - Wiktionary">
                    <a:extLst>
                      <a:ext uri="{FF2B5EF4-FFF2-40B4-BE49-F238E27FC236}">
                        <a16:creationId xmlns:a16="http://schemas.microsoft.com/office/drawing/2014/main" id="{C8520E67-DDE5-49A8-A461-9691D567D00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3" name="Picture 2" descr="atom - Wiktionary">
                    <a:extLst>
                      <a:ext uri="{FF2B5EF4-FFF2-40B4-BE49-F238E27FC236}">
                        <a16:creationId xmlns:a16="http://schemas.microsoft.com/office/drawing/2014/main" id="{1975EE7E-A544-45CE-A8ED-EA969D6906A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4" name="Picture 2" descr="atom - Wiktionary">
                    <a:extLst>
                      <a:ext uri="{FF2B5EF4-FFF2-40B4-BE49-F238E27FC236}">
                        <a16:creationId xmlns:a16="http://schemas.microsoft.com/office/drawing/2014/main" id="{03BAC3A0-307C-477F-A1C8-026D068460A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5" name="Picture 2" descr="atom - Wiktionary">
                    <a:extLst>
                      <a:ext uri="{FF2B5EF4-FFF2-40B4-BE49-F238E27FC236}">
                        <a16:creationId xmlns:a16="http://schemas.microsoft.com/office/drawing/2014/main" id="{2B607690-0D94-4FE0-A92D-F6A9B8E06DD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6" name="Picture 2" descr="atom - Wiktionary">
                    <a:extLst>
                      <a:ext uri="{FF2B5EF4-FFF2-40B4-BE49-F238E27FC236}">
                        <a16:creationId xmlns:a16="http://schemas.microsoft.com/office/drawing/2014/main" id="{6C13D5C0-A3E5-41CC-95F1-A62AEA9759B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7" name="Picture 2" descr="atom - Wiktionary">
                    <a:extLst>
                      <a:ext uri="{FF2B5EF4-FFF2-40B4-BE49-F238E27FC236}">
                        <a16:creationId xmlns:a16="http://schemas.microsoft.com/office/drawing/2014/main" id="{3AF82E49-A6EC-405C-AE43-C50E0F2AADD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8" name="Picture 2" descr="atom - Wiktionary">
                    <a:extLst>
                      <a:ext uri="{FF2B5EF4-FFF2-40B4-BE49-F238E27FC236}">
                        <a16:creationId xmlns:a16="http://schemas.microsoft.com/office/drawing/2014/main" id="{B82CB738-C056-44B0-A476-159CC0F815C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9" name="Picture 2" descr="atom - Wiktionary">
                    <a:extLst>
                      <a:ext uri="{FF2B5EF4-FFF2-40B4-BE49-F238E27FC236}">
                        <a16:creationId xmlns:a16="http://schemas.microsoft.com/office/drawing/2014/main" id="{1E065F87-AA22-490E-BA67-C07923FF39C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0" name="Picture 2" descr="atom - Wiktionary">
                    <a:extLst>
                      <a:ext uri="{FF2B5EF4-FFF2-40B4-BE49-F238E27FC236}">
                        <a16:creationId xmlns:a16="http://schemas.microsoft.com/office/drawing/2014/main" id="{C28E4A92-2806-4BD3-8525-E8D54FA4EEE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1" name="Picture 2" descr="atom - Wiktionary">
                    <a:extLst>
                      <a:ext uri="{FF2B5EF4-FFF2-40B4-BE49-F238E27FC236}">
                        <a16:creationId xmlns:a16="http://schemas.microsoft.com/office/drawing/2014/main" id="{4196952E-2AB1-4829-B4EF-B9146B289CD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180" name="Picture 2" descr="atom - Wiktionary">
                  <a:extLst>
                    <a:ext uri="{FF2B5EF4-FFF2-40B4-BE49-F238E27FC236}">
                      <a16:creationId xmlns:a16="http://schemas.microsoft.com/office/drawing/2014/main" id="{761B4ACE-DDB0-4DAC-B9DD-75654E2506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1" name="Picture 2" descr="atom - Wiktionary">
                  <a:extLst>
                    <a:ext uri="{FF2B5EF4-FFF2-40B4-BE49-F238E27FC236}">
                      <a16:creationId xmlns:a16="http://schemas.microsoft.com/office/drawing/2014/main" id="{798D4D08-E1EC-479A-8A7E-EB28EEF67F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2" name="Picture 2" descr="atom - Wiktionary">
                  <a:extLst>
                    <a:ext uri="{FF2B5EF4-FFF2-40B4-BE49-F238E27FC236}">
                      <a16:creationId xmlns:a16="http://schemas.microsoft.com/office/drawing/2014/main" id="{5C6A7A6F-6593-448A-9052-BE1DF8A1D6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3" name="Picture 2" descr="atom - Wiktionary">
                  <a:extLst>
                    <a:ext uri="{FF2B5EF4-FFF2-40B4-BE49-F238E27FC236}">
                      <a16:creationId xmlns:a16="http://schemas.microsoft.com/office/drawing/2014/main" id="{59EB8D05-1514-4EF9-9672-77459F00E6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4" name="Picture 2" descr="atom - Wiktionary">
                  <a:extLst>
                    <a:ext uri="{FF2B5EF4-FFF2-40B4-BE49-F238E27FC236}">
                      <a16:creationId xmlns:a16="http://schemas.microsoft.com/office/drawing/2014/main" id="{10CD398B-2059-40E7-8EE5-BE9C25B69B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5" name="Picture 2" descr="atom - Wiktionary">
                  <a:extLst>
                    <a:ext uri="{FF2B5EF4-FFF2-40B4-BE49-F238E27FC236}">
                      <a16:creationId xmlns:a16="http://schemas.microsoft.com/office/drawing/2014/main" id="{AE471F6E-CEC7-42CA-9D64-61B3D82B17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6" name="Picture 2" descr="atom - Wiktionary">
                  <a:extLst>
                    <a:ext uri="{FF2B5EF4-FFF2-40B4-BE49-F238E27FC236}">
                      <a16:creationId xmlns:a16="http://schemas.microsoft.com/office/drawing/2014/main" id="{E2B445F0-5C47-4566-99D5-3118F793AD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7" name="Picture 2" descr="atom - Wiktionary">
                  <a:extLst>
                    <a:ext uri="{FF2B5EF4-FFF2-40B4-BE49-F238E27FC236}">
                      <a16:creationId xmlns:a16="http://schemas.microsoft.com/office/drawing/2014/main" id="{58E12A0A-F51F-4CEF-9178-AE1451E82A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8" name="Picture 2" descr="atom - Wiktionary">
                  <a:extLst>
                    <a:ext uri="{FF2B5EF4-FFF2-40B4-BE49-F238E27FC236}">
                      <a16:creationId xmlns:a16="http://schemas.microsoft.com/office/drawing/2014/main" id="{95B6AB68-A9B1-4379-AD83-8092D69121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9" name="Picture 2" descr="atom - Wiktionary">
                  <a:extLst>
                    <a:ext uri="{FF2B5EF4-FFF2-40B4-BE49-F238E27FC236}">
                      <a16:creationId xmlns:a16="http://schemas.microsoft.com/office/drawing/2014/main" id="{9DA43228-90AC-4189-8847-76B138891D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0" name="Picture 2" descr="atom - Wiktionary">
                  <a:extLst>
                    <a:ext uri="{FF2B5EF4-FFF2-40B4-BE49-F238E27FC236}">
                      <a16:creationId xmlns:a16="http://schemas.microsoft.com/office/drawing/2014/main" id="{9178755A-4567-4E5E-9D30-D75A012DB6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05785898-C6B6-4F87-8E1B-0504AF98478C}"/>
                </a:ext>
              </a:extLst>
            </p:cNvPr>
            <p:cNvSpPr/>
            <p:nvPr/>
          </p:nvSpPr>
          <p:spPr>
            <a:xfrm>
              <a:off x="3155400" y="2136312"/>
              <a:ext cx="1639070" cy="1571623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27434FB9-20AF-4BED-AA28-CFCDFAD031F3}"/>
                </a:ext>
              </a:extLst>
            </p:cNvPr>
            <p:cNvSpPr/>
            <p:nvPr/>
          </p:nvSpPr>
          <p:spPr>
            <a:xfrm>
              <a:off x="7423827" y="2173020"/>
              <a:ext cx="1639070" cy="1571623"/>
            </a:xfrm>
            <a:prstGeom prst="rect">
              <a:avLst/>
            </a:prstGeom>
            <a:solidFill>
              <a:srgbClr val="0070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50" name="Straight Arrow Connector 249">
            <a:extLst>
              <a:ext uri="{FF2B5EF4-FFF2-40B4-BE49-F238E27FC236}">
                <a16:creationId xmlns:a16="http://schemas.microsoft.com/office/drawing/2014/main" id="{A308C35F-9572-4DEB-A580-B815AFDC5446}"/>
              </a:ext>
            </a:extLst>
          </p:cNvPr>
          <p:cNvCxnSpPr>
            <a:cxnSpLocks/>
          </p:cNvCxnSpPr>
          <p:nvPr/>
        </p:nvCxnSpPr>
        <p:spPr>
          <a:xfrm>
            <a:off x="5126746" y="3320213"/>
            <a:ext cx="2396533" cy="0"/>
          </a:xfrm>
          <a:prstGeom prst="straightConnector1">
            <a:avLst/>
          </a:prstGeom>
          <a:ln w="19050">
            <a:solidFill>
              <a:schemeClr val="tx1">
                <a:alpha val="89000"/>
              </a:schemeClr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590BC530-0270-4420-8AF7-623B3D91C5DB}"/>
                  </a:ext>
                </a:extLst>
              </p:cNvPr>
              <p:cNvSpPr txBox="1"/>
              <p:nvPr/>
            </p:nvSpPr>
            <p:spPr>
              <a:xfrm>
                <a:off x="5913739" y="3325753"/>
                <a:ext cx="7591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590BC530-0270-4420-8AF7-623B3D91C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3739" y="3325753"/>
                <a:ext cx="75914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B187F416-9A9C-4FA4-9CEA-768596415C83}"/>
                  </a:ext>
                </a:extLst>
              </p:cNvPr>
              <p:cNvSpPr txBox="1"/>
              <p:nvPr/>
            </p:nvSpPr>
            <p:spPr>
              <a:xfrm>
                <a:off x="3410171" y="823926"/>
                <a:ext cx="6127447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̈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acc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f>
                        <m:f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𝑄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</m:t>
                              </m:r>
                            </m:sub>
                          </m:sSub>
                        </m:den>
                      </m:f>
                      <m:acc>
                        <m:accPr>
                          <m:chr m:val="̇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acc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Sup>
                        <m:sSubSup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  <m:sup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bSup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sz="2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func>
                        <m:funcPr>
                          <m:ctrl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B187F416-9A9C-4FA4-9CEA-768596415C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0171" y="823926"/>
                <a:ext cx="6127447" cy="12334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9282D0C5-8E5A-45E8-8B8F-B9B922B3DCD9}"/>
                  </a:ext>
                </a:extLst>
              </p:cNvPr>
              <p:cNvSpPr txBox="1"/>
              <p:nvPr/>
            </p:nvSpPr>
            <p:spPr>
              <a:xfrm>
                <a:off x="3825932" y="3696825"/>
                <a:ext cx="5292603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⋅</m:t>
                      </m:r>
                      <m:r>
                        <a:rPr lang="en-US" sz="2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sz="2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  <m:sSubSup>
                            <m:sSubSup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  <m:sup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func>
                        <m:funcPr>
                          <m:ctrl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9282D0C5-8E5A-45E8-8B8F-B9B922B3DC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5932" y="3696825"/>
                <a:ext cx="5292603" cy="12334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F0ABF7CC-D596-46C0-BEEA-E3611B8F90A2}"/>
                  </a:ext>
                </a:extLst>
              </p:cNvPr>
              <p:cNvSpPr txBox="1"/>
              <p:nvPr/>
            </p:nvSpPr>
            <p:spPr>
              <a:xfrm>
                <a:off x="1148633" y="4177345"/>
                <a:ext cx="279682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Resonance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𝜔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2400" b="0" i="0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m</m:t>
                        </m:r>
                      </m:sub>
                    </m:sSub>
                    <m:r>
                      <a:rPr kumimoji="0" lang="en-US" sz="24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2400" b="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𝜔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2400" b="0" i="0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DM</m:t>
                        </m:r>
                      </m:sub>
                    </m:sSub>
                  </m:oMath>
                </a14:m>
                <a:r>
                  <a:rPr kumimoji="0" lang="en-US" sz="2400" b="0" i="0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F0ABF7CC-D596-46C0-BEEA-E3611B8F90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633" y="4177345"/>
                <a:ext cx="2796829" cy="830997"/>
              </a:xfrm>
              <a:prstGeom prst="rect">
                <a:avLst/>
              </a:prstGeom>
              <a:blipFill>
                <a:blip r:embed="rId8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0" name="Title 1">
            <a:extLst>
              <a:ext uri="{FF2B5EF4-FFF2-40B4-BE49-F238E27FC236}">
                <a16:creationId xmlns:a16="http://schemas.microsoft.com/office/drawing/2014/main" id="{56A30964-C66F-4CAE-84A0-7D9A908F194F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Mechanical resonance can be used to enhance the signal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A117FC-4730-4A92-8488-8AD8078D8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ABD8FA0-F4CE-4025-D634-02E7EF31A746}"/>
              </a:ext>
            </a:extLst>
          </p:cNvPr>
          <p:cNvGrpSpPr/>
          <p:nvPr/>
        </p:nvGrpSpPr>
        <p:grpSpPr>
          <a:xfrm>
            <a:off x="1473949" y="7670567"/>
            <a:ext cx="8879579" cy="830997"/>
            <a:chOff x="1169728" y="5088615"/>
            <a:chExt cx="8879579" cy="83099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BB23CB1-62AC-7C61-922D-12AEE62BA5C3}"/>
                </a:ext>
              </a:extLst>
            </p:cNvPr>
            <p:cNvSpPr txBox="1"/>
            <p:nvPr/>
          </p:nvSpPr>
          <p:spPr>
            <a:xfrm>
              <a:off x="1169728" y="5088615"/>
              <a:ext cx="27968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Bandwidth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rgbClr val="00B050"/>
                  </a:solidFill>
                  <a:latin typeface="Calibri" panose="020F0502020204030204"/>
                </a:rPr>
                <a:t>Tradeoff</a:t>
              </a:r>
              <a:endParaRPr kumimoji="0" lang="en-US" sz="2400" b="0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1EA374AF-9B64-BD27-1E9B-9E47D780FFD3}"/>
                    </a:ext>
                  </a:extLst>
                </p:cNvPr>
                <p:cNvSpPr txBox="1"/>
                <p:nvPr/>
              </p:nvSpPr>
              <p:spPr>
                <a:xfrm>
                  <a:off x="3918851" y="5088970"/>
                  <a:ext cx="6130456" cy="78528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24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m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→</m:t>
                        </m:r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𝜔</m:t>
                            </m:r>
                          </m:num>
                          <m:den>
                            <m:sSub>
                              <m:sSub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kumimoji="0" lang="en-US" sz="24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1EA374AF-9B64-BD27-1E9B-9E47D780FF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18851" y="5088970"/>
                  <a:ext cx="6130456" cy="78528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29218265-4A08-B30F-9B4E-214B15CC0AA6}"/>
              </a:ext>
            </a:extLst>
          </p:cNvPr>
          <p:cNvSpPr/>
          <p:nvPr/>
        </p:nvSpPr>
        <p:spPr>
          <a:xfrm>
            <a:off x="3945751" y="1047750"/>
            <a:ext cx="593832" cy="103593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681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6CD1A037-5B96-43D4-A87A-869D1815E360}"/>
                  </a:ext>
                </a:extLst>
              </p:cNvPr>
              <p:cNvSpPr txBox="1"/>
              <p:nvPr/>
            </p:nvSpPr>
            <p:spPr>
              <a:xfrm>
                <a:off x="3802872" y="3427177"/>
                <a:ext cx="4673331" cy="1592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noise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)=</m:t>
                      </m:r>
                      <m:rad>
                        <m:radPr>
                          <m:degHide m:val="on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𝑇</m:t>
                              </m:r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den>
                          </m:f>
                        </m:e>
                      </m:ra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  <m:sup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</m:sSub>
                            </m:den>
                          </m:f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meas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6CD1A037-5B96-43D4-A87A-869D1815E3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872" y="3427177"/>
                <a:ext cx="4673331" cy="15928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" name="Picture 2" descr="Visualizing Mechanics: Natural Frequency of a Spring-Mass System - YouTube">
            <a:extLst>
              <a:ext uri="{FF2B5EF4-FFF2-40B4-BE49-F238E27FC236}">
                <a16:creationId xmlns:a16="http://schemas.microsoft.com/office/drawing/2014/main" id="{476E16EB-AD89-4579-AB9F-9FA39F691C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1" t="13940" r="45099" b="35324"/>
          <a:stretch/>
        </p:blipFill>
        <p:spPr bwMode="auto">
          <a:xfrm rot="5400000">
            <a:off x="5856023" y="1613307"/>
            <a:ext cx="888535" cy="257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DCA73A-1317-4D25-9724-F735413BDE53}"/>
                  </a:ext>
                </a:extLst>
              </p:cNvPr>
              <p:cNvSpPr txBox="1"/>
              <p:nvPr/>
            </p:nvSpPr>
            <p:spPr>
              <a:xfrm>
                <a:off x="5677479" y="2257998"/>
                <a:ext cx="12445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</m:oMath>
                  </m:oMathPara>
                </a14:m>
                <a:endPara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DCA73A-1317-4D25-9724-F735413BD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479" y="2257998"/>
                <a:ext cx="1244571" cy="369332"/>
              </a:xfrm>
              <a:prstGeom prst="rect">
                <a:avLst/>
              </a:prstGeom>
              <a:blipFill>
                <a:blip r:embed="rId5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9" name="Group 148">
            <a:extLst>
              <a:ext uri="{FF2B5EF4-FFF2-40B4-BE49-F238E27FC236}">
                <a16:creationId xmlns:a16="http://schemas.microsoft.com/office/drawing/2014/main" id="{E3F60A17-840B-4524-B064-DC9DD3C4C6A0}"/>
              </a:ext>
            </a:extLst>
          </p:cNvPr>
          <p:cNvGrpSpPr/>
          <p:nvPr/>
        </p:nvGrpSpPr>
        <p:grpSpPr>
          <a:xfrm>
            <a:off x="3347156" y="2170124"/>
            <a:ext cx="5919334" cy="1608331"/>
            <a:chOff x="3155400" y="2136312"/>
            <a:chExt cx="5919334" cy="1608331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BFCB120D-8D64-4DED-AF8D-F355EC4E0024}"/>
                </a:ext>
              </a:extLst>
            </p:cNvPr>
            <p:cNvGrpSpPr/>
            <p:nvPr/>
          </p:nvGrpSpPr>
          <p:grpSpPr>
            <a:xfrm>
              <a:off x="3155400" y="2170299"/>
              <a:ext cx="5919334" cy="1542106"/>
              <a:chOff x="3155400" y="1846009"/>
              <a:chExt cx="5919334" cy="1542106"/>
            </a:xfrm>
          </p:grpSpPr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1F557902-6613-4681-8BD5-69871D95E655}"/>
                  </a:ext>
                </a:extLst>
              </p:cNvPr>
              <p:cNvGrpSpPr/>
              <p:nvPr/>
            </p:nvGrpSpPr>
            <p:grpSpPr>
              <a:xfrm>
                <a:off x="3155400" y="1846009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202" name="Picture 2" descr="atom - Wiktionary">
                  <a:extLst>
                    <a:ext uri="{FF2B5EF4-FFF2-40B4-BE49-F238E27FC236}">
                      <a16:creationId xmlns:a16="http://schemas.microsoft.com/office/drawing/2014/main" id="{178D7A9F-B4C7-4576-BFC5-E51E1D94FA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3" name="Picture 2" descr="atom - Wiktionary">
                  <a:extLst>
                    <a:ext uri="{FF2B5EF4-FFF2-40B4-BE49-F238E27FC236}">
                      <a16:creationId xmlns:a16="http://schemas.microsoft.com/office/drawing/2014/main" id="{446CE46B-6E78-4898-BB8C-B0D4217055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4" name="Picture 2" descr="atom - Wiktionary">
                  <a:extLst>
                    <a:ext uri="{FF2B5EF4-FFF2-40B4-BE49-F238E27FC236}">
                      <a16:creationId xmlns:a16="http://schemas.microsoft.com/office/drawing/2014/main" id="{37AA01E1-7DF5-4B37-9B33-30A03E4F1D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" name="Picture 2" descr="atom - Wiktionary">
                  <a:extLst>
                    <a:ext uri="{FF2B5EF4-FFF2-40B4-BE49-F238E27FC236}">
                      <a16:creationId xmlns:a16="http://schemas.microsoft.com/office/drawing/2014/main" id="{8080A3C2-4B88-4921-8568-035C179FFE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" name="Picture 2" descr="atom - Wiktionary">
                  <a:extLst>
                    <a:ext uri="{FF2B5EF4-FFF2-40B4-BE49-F238E27FC236}">
                      <a16:creationId xmlns:a16="http://schemas.microsoft.com/office/drawing/2014/main" id="{4C643E37-4BCD-4978-B7C5-CE67479FCF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" name="Picture 2" descr="atom - Wiktionary">
                  <a:extLst>
                    <a:ext uri="{FF2B5EF4-FFF2-40B4-BE49-F238E27FC236}">
                      <a16:creationId xmlns:a16="http://schemas.microsoft.com/office/drawing/2014/main" id="{E0D9F5B8-2332-483E-BE5B-94A395A54C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8" name="Picture 2" descr="atom - Wiktionary">
                  <a:extLst>
                    <a:ext uri="{FF2B5EF4-FFF2-40B4-BE49-F238E27FC236}">
                      <a16:creationId xmlns:a16="http://schemas.microsoft.com/office/drawing/2014/main" id="{B089C36D-E573-45D1-BB48-A78140BA17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9" name="Picture 2" descr="atom - Wiktionary">
                  <a:extLst>
                    <a:ext uri="{FF2B5EF4-FFF2-40B4-BE49-F238E27FC236}">
                      <a16:creationId xmlns:a16="http://schemas.microsoft.com/office/drawing/2014/main" id="{F3F674A6-4ECD-40E9-A708-F35377BB2D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0" name="Picture 2" descr="atom - Wiktionary">
                  <a:extLst>
                    <a:ext uri="{FF2B5EF4-FFF2-40B4-BE49-F238E27FC236}">
                      <a16:creationId xmlns:a16="http://schemas.microsoft.com/office/drawing/2014/main" id="{21A48E67-D8E4-40D7-9D03-EABF615C84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1" name="Picture 2" descr="atom - Wiktionary">
                  <a:extLst>
                    <a:ext uri="{FF2B5EF4-FFF2-40B4-BE49-F238E27FC236}">
                      <a16:creationId xmlns:a16="http://schemas.microsoft.com/office/drawing/2014/main" id="{4FA2C108-DC6E-4A66-9FA7-92DFCDAC1C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2" name="Picture 2" descr="atom - Wiktionary">
                  <a:extLst>
                    <a:ext uri="{FF2B5EF4-FFF2-40B4-BE49-F238E27FC236}">
                      <a16:creationId xmlns:a16="http://schemas.microsoft.com/office/drawing/2014/main" id="{3B165C9E-8AFB-4B72-B0E1-BA39827DC9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3" name="Picture 2" descr="atom - Wiktionary">
                  <a:extLst>
                    <a:ext uri="{FF2B5EF4-FFF2-40B4-BE49-F238E27FC236}">
                      <a16:creationId xmlns:a16="http://schemas.microsoft.com/office/drawing/2014/main" id="{154610AB-F984-44EA-B51A-EC322D8C41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4" name="Picture 2" descr="atom - Wiktionary">
                  <a:extLst>
                    <a:ext uri="{FF2B5EF4-FFF2-40B4-BE49-F238E27FC236}">
                      <a16:creationId xmlns:a16="http://schemas.microsoft.com/office/drawing/2014/main" id="{0738E611-4325-4101-8A8A-6AF621B26F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5" name="Picture 2" descr="atom - Wiktionary">
                  <a:extLst>
                    <a:ext uri="{FF2B5EF4-FFF2-40B4-BE49-F238E27FC236}">
                      <a16:creationId xmlns:a16="http://schemas.microsoft.com/office/drawing/2014/main" id="{B421D3AA-FB6A-4ABF-89DB-F7592BC4FB4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6" name="Picture 2" descr="atom - Wiktionary">
                  <a:extLst>
                    <a:ext uri="{FF2B5EF4-FFF2-40B4-BE49-F238E27FC236}">
                      <a16:creationId xmlns:a16="http://schemas.microsoft.com/office/drawing/2014/main" id="{11BFE55F-A9CF-4F71-9F05-11AA0A829E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7" name="Picture 2" descr="atom - Wiktionary">
                  <a:extLst>
                    <a:ext uri="{FF2B5EF4-FFF2-40B4-BE49-F238E27FC236}">
                      <a16:creationId xmlns:a16="http://schemas.microsoft.com/office/drawing/2014/main" id="{DB5EBA57-DA7B-4869-8631-415F842615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8" name="Picture 2" descr="atom - Wiktionary">
                  <a:extLst>
                    <a:ext uri="{FF2B5EF4-FFF2-40B4-BE49-F238E27FC236}">
                      <a16:creationId xmlns:a16="http://schemas.microsoft.com/office/drawing/2014/main" id="{3DDAD127-C207-46C3-8615-BC868DB10E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9" name="Picture 2" descr="atom - Wiktionary">
                  <a:extLst>
                    <a:ext uri="{FF2B5EF4-FFF2-40B4-BE49-F238E27FC236}">
                      <a16:creationId xmlns:a16="http://schemas.microsoft.com/office/drawing/2014/main" id="{98BC99C4-869F-43A7-86CB-5326FB33AF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0" name="Picture 2" descr="atom - Wiktionary">
                  <a:extLst>
                    <a:ext uri="{FF2B5EF4-FFF2-40B4-BE49-F238E27FC236}">
                      <a16:creationId xmlns:a16="http://schemas.microsoft.com/office/drawing/2014/main" id="{31D18ED1-2CAC-496B-A581-7A12A0D5A1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1" name="Picture 2" descr="atom - Wiktionary">
                  <a:extLst>
                    <a:ext uri="{FF2B5EF4-FFF2-40B4-BE49-F238E27FC236}">
                      <a16:creationId xmlns:a16="http://schemas.microsoft.com/office/drawing/2014/main" id="{D79717EF-5AFE-404C-95A1-33548B1FAC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2" name="Picture 2" descr="atom - Wiktionary">
                  <a:extLst>
                    <a:ext uri="{FF2B5EF4-FFF2-40B4-BE49-F238E27FC236}">
                      <a16:creationId xmlns:a16="http://schemas.microsoft.com/office/drawing/2014/main" id="{66E721CA-FCB2-4B23-9AEF-5B0ADC9FBC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3" name="Picture 2" descr="atom - Wiktionary">
                  <a:extLst>
                    <a:ext uri="{FF2B5EF4-FFF2-40B4-BE49-F238E27FC236}">
                      <a16:creationId xmlns:a16="http://schemas.microsoft.com/office/drawing/2014/main" id="{A06720B1-3CCF-49B2-9B77-ECD2E8C5ED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4" name="Picture 2" descr="atom - Wiktionary">
                  <a:extLst>
                    <a:ext uri="{FF2B5EF4-FFF2-40B4-BE49-F238E27FC236}">
                      <a16:creationId xmlns:a16="http://schemas.microsoft.com/office/drawing/2014/main" id="{201DBBC0-B41B-432F-9B06-08B2E4DAA3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5" name="Picture 2" descr="atom - Wiktionary">
                  <a:extLst>
                    <a:ext uri="{FF2B5EF4-FFF2-40B4-BE49-F238E27FC236}">
                      <a16:creationId xmlns:a16="http://schemas.microsoft.com/office/drawing/2014/main" id="{D369910F-1F69-476B-B647-F66E42AA57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42D2013B-0430-4B6D-9ACD-143912DC1B83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238" name="Picture 2" descr="atom - Wiktionary">
                    <a:extLst>
                      <a:ext uri="{FF2B5EF4-FFF2-40B4-BE49-F238E27FC236}">
                        <a16:creationId xmlns:a16="http://schemas.microsoft.com/office/drawing/2014/main" id="{3F4693B6-AB5A-4291-A4F4-EF59567731F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9" name="Picture 2" descr="atom - Wiktionary">
                    <a:extLst>
                      <a:ext uri="{FF2B5EF4-FFF2-40B4-BE49-F238E27FC236}">
                        <a16:creationId xmlns:a16="http://schemas.microsoft.com/office/drawing/2014/main" id="{9DCB26E9-0A07-4BC6-8647-9D9B613B277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0" name="Picture 2" descr="atom - Wiktionary">
                    <a:extLst>
                      <a:ext uri="{FF2B5EF4-FFF2-40B4-BE49-F238E27FC236}">
                        <a16:creationId xmlns:a16="http://schemas.microsoft.com/office/drawing/2014/main" id="{2F0EB59B-D74C-44B0-A778-1BD57C7F85A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1" name="Picture 2" descr="atom - Wiktionary">
                    <a:extLst>
                      <a:ext uri="{FF2B5EF4-FFF2-40B4-BE49-F238E27FC236}">
                        <a16:creationId xmlns:a16="http://schemas.microsoft.com/office/drawing/2014/main" id="{6A33C27F-6646-43B1-9376-EB10CBE7055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2" name="Picture 2" descr="atom - Wiktionary">
                    <a:extLst>
                      <a:ext uri="{FF2B5EF4-FFF2-40B4-BE49-F238E27FC236}">
                        <a16:creationId xmlns:a16="http://schemas.microsoft.com/office/drawing/2014/main" id="{3A54F59B-459E-486B-B347-8B030448814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3" name="Picture 2" descr="atom - Wiktionary">
                    <a:extLst>
                      <a:ext uri="{FF2B5EF4-FFF2-40B4-BE49-F238E27FC236}">
                        <a16:creationId xmlns:a16="http://schemas.microsoft.com/office/drawing/2014/main" id="{F8D7AA8B-01EA-4096-974C-80E201B6766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4" name="Picture 2" descr="atom - Wiktionary">
                    <a:extLst>
                      <a:ext uri="{FF2B5EF4-FFF2-40B4-BE49-F238E27FC236}">
                        <a16:creationId xmlns:a16="http://schemas.microsoft.com/office/drawing/2014/main" id="{AFFA0E4F-D222-4A88-896A-550C43122D5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5" name="Picture 2" descr="atom - Wiktionary">
                    <a:extLst>
                      <a:ext uri="{FF2B5EF4-FFF2-40B4-BE49-F238E27FC236}">
                        <a16:creationId xmlns:a16="http://schemas.microsoft.com/office/drawing/2014/main" id="{BF2E1421-0FE1-4AE0-A5CA-B8167AA2A41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6" name="Picture 2" descr="atom - Wiktionary">
                    <a:extLst>
                      <a:ext uri="{FF2B5EF4-FFF2-40B4-BE49-F238E27FC236}">
                        <a16:creationId xmlns:a16="http://schemas.microsoft.com/office/drawing/2014/main" id="{F90D3F28-2B5A-4DAF-A94B-4B8537922F2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7" name="Picture 2" descr="atom - Wiktionary">
                    <a:extLst>
                      <a:ext uri="{FF2B5EF4-FFF2-40B4-BE49-F238E27FC236}">
                        <a16:creationId xmlns:a16="http://schemas.microsoft.com/office/drawing/2014/main" id="{A2B4BA13-045A-452D-A1AE-1FBFB21538D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8" name="Picture 2" descr="atom - Wiktionary">
                    <a:extLst>
                      <a:ext uri="{FF2B5EF4-FFF2-40B4-BE49-F238E27FC236}">
                        <a16:creationId xmlns:a16="http://schemas.microsoft.com/office/drawing/2014/main" id="{CE993917-566A-4766-991E-88A5035AF21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227" name="Picture 2" descr="atom - Wiktionary">
                  <a:extLst>
                    <a:ext uri="{FF2B5EF4-FFF2-40B4-BE49-F238E27FC236}">
                      <a16:creationId xmlns:a16="http://schemas.microsoft.com/office/drawing/2014/main" id="{D4E7856B-5025-4F5D-8487-6940F2AB5E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8" name="Picture 2" descr="atom - Wiktionary">
                  <a:extLst>
                    <a:ext uri="{FF2B5EF4-FFF2-40B4-BE49-F238E27FC236}">
                      <a16:creationId xmlns:a16="http://schemas.microsoft.com/office/drawing/2014/main" id="{ADB93072-16CA-4C0F-87D7-2F4C33F18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9" name="Picture 2" descr="atom - Wiktionary">
                  <a:extLst>
                    <a:ext uri="{FF2B5EF4-FFF2-40B4-BE49-F238E27FC236}">
                      <a16:creationId xmlns:a16="http://schemas.microsoft.com/office/drawing/2014/main" id="{399DAF4F-E946-4C8E-9F5F-F4A8FBE7919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0" name="Picture 2" descr="atom - Wiktionary">
                  <a:extLst>
                    <a:ext uri="{FF2B5EF4-FFF2-40B4-BE49-F238E27FC236}">
                      <a16:creationId xmlns:a16="http://schemas.microsoft.com/office/drawing/2014/main" id="{FFFE1A3A-9D20-4072-8821-A828071A00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1" name="Picture 2" descr="atom - Wiktionary">
                  <a:extLst>
                    <a:ext uri="{FF2B5EF4-FFF2-40B4-BE49-F238E27FC236}">
                      <a16:creationId xmlns:a16="http://schemas.microsoft.com/office/drawing/2014/main" id="{F6BDFDE4-3F89-4FF8-B647-7090EC1CA8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2" name="Picture 2" descr="atom - Wiktionary">
                  <a:extLst>
                    <a:ext uri="{FF2B5EF4-FFF2-40B4-BE49-F238E27FC236}">
                      <a16:creationId xmlns:a16="http://schemas.microsoft.com/office/drawing/2014/main" id="{9C4C5DDB-BFED-4434-B7EF-F160E38A1A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3" name="Picture 2" descr="atom - Wiktionary">
                  <a:extLst>
                    <a:ext uri="{FF2B5EF4-FFF2-40B4-BE49-F238E27FC236}">
                      <a16:creationId xmlns:a16="http://schemas.microsoft.com/office/drawing/2014/main" id="{5A43B9B7-6EB9-47FA-8898-E5E02A0C7F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4" name="Picture 2" descr="atom - Wiktionary">
                  <a:extLst>
                    <a:ext uri="{FF2B5EF4-FFF2-40B4-BE49-F238E27FC236}">
                      <a16:creationId xmlns:a16="http://schemas.microsoft.com/office/drawing/2014/main" id="{87FC4D20-BB28-4189-BB06-868B02A92A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5" name="Picture 2" descr="atom - Wiktionary">
                  <a:extLst>
                    <a:ext uri="{FF2B5EF4-FFF2-40B4-BE49-F238E27FC236}">
                      <a16:creationId xmlns:a16="http://schemas.microsoft.com/office/drawing/2014/main" id="{5806F747-745B-4388-B205-29B66BC081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6" name="Picture 2" descr="atom - Wiktionary">
                  <a:extLst>
                    <a:ext uri="{FF2B5EF4-FFF2-40B4-BE49-F238E27FC236}">
                      <a16:creationId xmlns:a16="http://schemas.microsoft.com/office/drawing/2014/main" id="{1D319B47-8AC1-45C3-9591-4B7E65E6C6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7" name="Picture 2" descr="atom - Wiktionary">
                  <a:extLst>
                    <a:ext uri="{FF2B5EF4-FFF2-40B4-BE49-F238E27FC236}">
                      <a16:creationId xmlns:a16="http://schemas.microsoft.com/office/drawing/2014/main" id="{282FEADF-9147-4CA7-9590-3D1C8FF7F9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2BE1BF68-09E2-486A-832D-92B4BAC5FC44}"/>
                  </a:ext>
                </a:extLst>
              </p:cNvPr>
              <p:cNvGrpSpPr/>
              <p:nvPr/>
            </p:nvGrpSpPr>
            <p:grpSpPr>
              <a:xfrm>
                <a:off x="7422600" y="1867635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155" name="Picture 2" descr="atom - Wiktionary">
                  <a:extLst>
                    <a:ext uri="{FF2B5EF4-FFF2-40B4-BE49-F238E27FC236}">
                      <a16:creationId xmlns:a16="http://schemas.microsoft.com/office/drawing/2014/main" id="{D7193FF4-BD73-4EA1-96BB-39F8B1C03D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6" name="Picture 2" descr="atom - Wiktionary">
                  <a:extLst>
                    <a:ext uri="{FF2B5EF4-FFF2-40B4-BE49-F238E27FC236}">
                      <a16:creationId xmlns:a16="http://schemas.microsoft.com/office/drawing/2014/main" id="{B11221CC-AF93-40D1-AB85-159DC74DE2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7" name="Picture 2" descr="atom - Wiktionary">
                  <a:extLst>
                    <a:ext uri="{FF2B5EF4-FFF2-40B4-BE49-F238E27FC236}">
                      <a16:creationId xmlns:a16="http://schemas.microsoft.com/office/drawing/2014/main" id="{56B9D5F1-D859-403D-B9BD-15F393A286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8" name="Picture 2" descr="atom - Wiktionary">
                  <a:extLst>
                    <a:ext uri="{FF2B5EF4-FFF2-40B4-BE49-F238E27FC236}">
                      <a16:creationId xmlns:a16="http://schemas.microsoft.com/office/drawing/2014/main" id="{9E24BAA7-8F80-4295-9450-88CA93BF15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9" name="Picture 2" descr="atom - Wiktionary">
                  <a:extLst>
                    <a:ext uri="{FF2B5EF4-FFF2-40B4-BE49-F238E27FC236}">
                      <a16:creationId xmlns:a16="http://schemas.microsoft.com/office/drawing/2014/main" id="{09C0332B-B3EE-44CD-886B-944CD34174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0" name="Picture 2" descr="atom - Wiktionary">
                  <a:extLst>
                    <a:ext uri="{FF2B5EF4-FFF2-40B4-BE49-F238E27FC236}">
                      <a16:creationId xmlns:a16="http://schemas.microsoft.com/office/drawing/2014/main" id="{CF81E194-0DCC-4E8A-9D59-FCFE3E0CBC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1" name="Picture 2" descr="atom - Wiktionary">
                  <a:extLst>
                    <a:ext uri="{FF2B5EF4-FFF2-40B4-BE49-F238E27FC236}">
                      <a16:creationId xmlns:a16="http://schemas.microsoft.com/office/drawing/2014/main" id="{1B5FC1E5-04BE-46AF-8789-5E162BAF27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2" name="Picture 2" descr="atom - Wiktionary">
                  <a:extLst>
                    <a:ext uri="{FF2B5EF4-FFF2-40B4-BE49-F238E27FC236}">
                      <a16:creationId xmlns:a16="http://schemas.microsoft.com/office/drawing/2014/main" id="{82786CC3-15A4-4FAE-BADE-4293502384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3" name="Picture 2" descr="atom - Wiktionary">
                  <a:extLst>
                    <a:ext uri="{FF2B5EF4-FFF2-40B4-BE49-F238E27FC236}">
                      <a16:creationId xmlns:a16="http://schemas.microsoft.com/office/drawing/2014/main" id="{C6723B31-9FFA-447F-B571-D0FB487CED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4" name="Picture 2" descr="atom - Wiktionary">
                  <a:extLst>
                    <a:ext uri="{FF2B5EF4-FFF2-40B4-BE49-F238E27FC236}">
                      <a16:creationId xmlns:a16="http://schemas.microsoft.com/office/drawing/2014/main" id="{52EF95D7-2681-417D-A831-4D54A2674C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5" name="Picture 2" descr="atom - Wiktionary">
                  <a:extLst>
                    <a:ext uri="{FF2B5EF4-FFF2-40B4-BE49-F238E27FC236}">
                      <a16:creationId xmlns:a16="http://schemas.microsoft.com/office/drawing/2014/main" id="{46164538-C233-416A-A37A-778BD4D815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6" name="Picture 2" descr="atom - Wiktionary">
                  <a:extLst>
                    <a:ext uri="{FF2B5EF4-FFF2-40B4-BE49-F238E27FC236}">
                      <a16:creationId xmlns:a16="http://schemas.microsoft.com/office/drawing/2014/main" id="{DD1F903E-9C5F-4F78-B603-396BA87ED1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" name="Picture 2" descr="atom - Wiktionary">
                  <a:extLst>
                    <a:ext uri="{FF2B5EF4-FFF2-40B4-BE49-F238E27FC236}">
                      <a16:creationId xmlns:a16="http://schemas.microsoft.com/office/drawing/2014/main" id="{805AC5E3-AC72-41AA-8490-ADF90B4847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" name="Picture 2" descr="atom - Wiktionary">
                  <a:extLst>
                    <a:ext uri="{FF2B5EF4-FFF2-40B4-BE49-F238E27FC236}">
                      <a16:creationId xmlns:a16="http://schemas.microsoft.com/office/drawing/2014/main" id="{E126D9FF-1428-43A6-8504-C18546D36B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" name="Picture 2" descr="atom - Wiktionary">
                  <a:extLst>
                    <a:ext uri="{FF2B5EF4-FFF2-40B4-BE49-F238E27FC236}">
                      <a16:creationId xmlns:a16="http://schemas.microsoft.com/office/drawing/2014/main" id="{9E0572FC-A0EF-49B8-8757-E5F0F572C5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0" name="Picture 2" descr="atom - Wiktionary">
                  <a:extLst>
                    <a:ext uri="{FF2B5EF4-FFF2-40B4-BE49-F238E27FC236}">
                      <a16:creationId xmlns:a16="http://schemas.microsoft.com/office/drawing/2014/main" id="{B4EE51A4-6FB9-4EE2-8A4F-A6DCECB6A6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1" name="Picture 2" descr="atom - Wiktionary">
                  <a:extLst>
                    <a:ext uri="{FF2B5EF4-FFF2-40B4-BE49-F238E27FC236}">
                      <a16:creationId xmlns:a16="http://schemas.microsoft.com/office/drawing/2014/main" id="{58B1DDFC-FC9E-452F-80FC-D2B60FD1A9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2" name="Picture 2" descr="atom - Wiktionary">
                  <a:extLst>
                    <a:ext uri="{FF2B5EF4-FFF2-40B4-BE49-F238E27FC236}">
                      <a16:creationId xmlns:a16="http://schemas.microsoft.com/office/drawing/2014/main" id="{598BFCAC-655C-442C-8310-1E724A8CE1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3" name="Picture 2" descr="atom - Wiktionary">
                  <a:extLst>
                    <a:ext uri="{FF2B5EF4-FFF2-40B4-BE49-F238E27FC236}">
                      <a16:creationId xmlns:a16="http://schemas.microsoft.com/office/drawing/2014/main" id="{746501B1-94C4-4BE1-9BCD-67203EB973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4" name="Picture 2" descr="atom - Wiktionary">
                  <a:extLst>
                    <a:ext uri="{FF2B5EF4-FFF2-40B4-BE49-F238E27FC236}">
                      <a16:creationId xmlns:a16="http://schemas.microsoft.com/office/drawing/2014/main" id="{AA998A9E-7BA9-4041-91C1-4BCF3BD4E7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5" name="Picture 2" descr="atom - Wiktionary">
                  <a:extLst>
                    <a:ext uri="{FF2B5EF4-FFF2-40B4-BE49-F238E27FC236}">
                      <a16:creationId xmlns:a16="http://schemas.microsoft.com/office/drawing/2014/main" id="{26BC24C6-1294-456D-B327-4B69008F00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6" name="Picture 2" descr="atom - Wiktionary">
                  <a:extLst>
                    <a:ext uri="{FF2B5EF4-FFF2-40B4-BE49-F238E27FC236}">
                      <a16:creationId xmlns:a16="http://schemas.microsoft.com/office/drawing/2014/main" id="{3ED308EB-2733-436F-A5E3-9E27C917FE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7" name="Picture 2" descr="atom - Wiktionary">
                  <a:extLst>
                    <a:ext uri="{FF2B5EF4-FFF2-40B4-BE49-F238E27FC236}">
                      <a16:creationId xmlns:a16="http://schemas.microsoft.com/office/drawing/2014/main" id="{18D0C2D5-8640-4A62-84DA-53301C1AEB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8" name="Picture 2" descr="atom - Wiktionary">
                  <a:extLst>
                    <a:ext uri="{FF2B5EF4-FFF2-40B4-BE49-F238E27FC236}">
                      <a16:creationId xmlns:a16="http://schemas.microsoft.com/office/drawing/2014/main" id="{A3E9536F-F2D8-42EC-BA13-41CA584487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79" name="Group 178">
                  <a:extLst>
                    <a:ext uri="{FF2B5EF4-FFF2-40B4-BE49-F238E27FC236}">
                      <a16:creationId xmlns:a16="http://schemas.microsoft.com/office/drawing/2014/main" id="{0FE1553D-A4B4-458A-BE92-B7FCBEF87C09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191" name="Picture 2" descr="atom - Wiktionary">
                    <a:extLst>
                      <a:ext uri="{FF2B5EF4-FFF2-40B4-BE49-F238E27FC236}">
                        <a16:creationId xmlns:a16="http://schemas.microsoft.com/office/drawing/2014/main" id="{EA03ACDE-B112-45E0-B9BB-CC54AC0B5E1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2" name="Picture 2" descr="atom - Wiktionary">
                    <a:extLst>
                      <a:ext uri="{FF2B5EF4-FFF2-40B4-BE49-F238E27FC236}">
                        <a16:creationId xmlns:a16="http://schemas.microsoft.com/office/drawing/2014/main" id="{C8520E67-DDE5-49A8-A461-9691D567D00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3" name="Picture 2" descr="atom - Wiktionary">
                    <a:extLst>
                      <a:ext uri="{FF2B5EF4-FFF2-40B4-BE49-F238E27FC236}">
                        <a16:creationId xmlns:a16="http://schemas.microsoft.com/office/drawing/2014/main" id="{1975EE7E-A544-45CE-A8ED-EA969D6906A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4" name="Picture 2" descr="atom - Wiktionary">
                    <a:extLst>
                      <a:ext uri="{FF2B5EF4-FFF2-40B4-BE49-F238E27FC236}">
                        <a16:creationId xmlns:a16="http://schemas.microsoft.com/office/drawing/2014/main" id="{03BAC3A0-307C-477F-A1C8-026D068460A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5" name="Picture 2" descr="atom - Wiktionary">
                    <a:extLst>
                      <a:ext uri="{FF2B5EF4-FFF2-40B4-BE49-F238E27FC236}">
                        <a16:creationId xmlns:a16="http://schemas.microsoft.com/office/drawing/2014/main" id="{2B607690-0D94-4FE0-A92D-F6A9B8E06DD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6" name="Picture 2" descr="atom - Wiktionary">
                    <a:extLst>
                      <a:ext uri="{FF2B5EF4-FFF2-40B4-BE49-F238E27FC236}">
                        <a16:creationId xmlns:a16="http://schemas.microsoft.com/office/drawing/2014/main" id="{6C13D5C0-A3E5-41CC-95F1-A62AEA9759B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7" name="Picture 2" descr="atom - Wiktionary">
                    <a:extLst>
                      <a:ext uri="{FF2B5EF4-FFF2-40B4-BE49-F238E27FC236}">
                        <a16:creationId xmlns:a16="http://schemas.microsoft.com/office/drawing/2014/main" id="{3AF82E49-A6EC-405C-AE43-C50E0F2AADD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8" name="Picture 2" descr="atom - Wiktionary">
                    <a:extLst>
                      <a:ext uri="{FF2B5EF4-FFF2-40B4-BE49-F238E27FC236}">
                        <a16:creationId xmlns:a16="http://schemas.microsoft.com/office/drawing/2014/main" id="{B82CB738-C056-44B0-A476-159CC0F815C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9" name="Picture 2" descr="atom - Wiktionary">
                    <a:extLst>
                      <a:ext uri="{FF2B5EF4-FFF2-40B4-BE49-F238E27FC236}">
                        <a16:creationId xmlns:a16="http://schemas.microsoft.com/office/drawing/2014/main" id="{1E065F87-AA22-490E-BA67-C07923FF39C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0" name="Picture 2" descr="atom - Wiktionary">
                    <a:extLst>
                      <a:ext uri="{FF2B5EF4-FFF2-40B4-BE49-F238E27FC236}">
                        <a16:creationId xmlns:a16="http://schemas.microsoft.com/office/drawing/2014/main" id="{C28E4A92-2806-4BD3-8525-E8D54FA4EEE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1" name="Picture 2" descr="atom - Wiktionary">
                    <a:extLst>
                      <a:ext uri="{FF2B5EF4-FFF2-40B4-BE49-F238E27FC236}">
                        <a16:creationId xmlns:a16="http://schemas.microsoft.com/office/drawing/2014/main" id="{4196952E-2AB1-4829-B4EF-B9146B289CD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180" name="Picture 2" descr="atom - Wiktionary">
                  <a:extLst>
                    <a:ext uri="{FF2B5EF4-FFF2-40B4-BE49-F238E27FC236}">
                      <a16:creationId xmlns:a16="http://schemas.microsoft.com/office/drawing/2014/main" id="{761B4ACE-DDB0-4DAC-B9DD-75654E2506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1" name="Picture 2" descr="atom - Wiktionary">
                  <a:extLst>
                    <a:ext uri="{FF2B5EF4-FFF2-40B4-BE49-F238E27FC236}">
                      <a16:creationId xmlns:a16="http://schemas.microsoft.com/office/drawing/2014/main" id="{798D4D08-E1EC-479A-8A7E-EB28EEF67F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2" name="Picture 2" descr="atom - Wiktionary">
                  <a:extLst>
                    <a:ext uri="{FF2B5EF4-FFF2-40B4-BE49-F238E27FC236}">
                      <a16:creationId xmlns:a16="http://schemas.microsoft.com/office/drawing/2014/main" id="{5C6A7A6F-6593-448A-9052-BE1DF8A1D6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3" name="Picture 2" descr="atom - Wiktionary">
                  <a:extLst>
                    <a:ext uri="{FF2B5EF4-FFF2-40B4-BE49-F238E27FC236}">
                      <a16:creationId xmlns:a16="http://schemas.microsoft.com/office/drawing/2014/main" id="{59EB8D05-1514-4EF9-9672-77459F00E6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4" name="Picture 2" descr="atom - Wiktionary">
                  <a:extLst>
                    <a:ext uri="{FF2B5EF4-FFF2-40B4-BE49-F238E27FC236}">
                      <a16:creationId xmlns:a16="http://schemas.microsoft.com/office/drawing/2014/main" id="{10CD398B-2059-40E7-8EE5-BE9C25B69B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5" name="Picture 2" descr="atom - Wiktionary">
                  <a:extLst>
                    <a:ext uri="{FF2B5EF4-FFF2-40B4-BE49-F238E27FC236}">
                      <a16:creationId xmlns:a16="http://schemas.microsoft.com/office/drawing/2014/main" id="{AE471F6E-CEC7-42CA-9D64-61B3D82B17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6" name="Picture 2" descr="atom - Wiktionary">
                  <a:extLst>
                    <a:ext uri="{FF2B5EF4-FFF2-40B4-BE49-F238E27FC236}">
                      <a16:creationId xmlns:a16="http://schemas.microsoft.com/office/drawing/2014/main" id="{E2B445F0-5C47-4566-99D5-3118F793AD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7" name="Picture 2" descr="atom - Wiktionary">
                  <a:extLst>
                    <a:ext uri="{FF2B5EF4-FFF2-40B4-BE49-F238E27FC236}">
                      <a16:creationId xmlns:a16="http://schemas.microsoft.com/office/drawing/2014/main" id="{58E12A0A-F51F-4CEF-9178-AE1451E82A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8" name="Picture 2" descr="atom - Wiktionary">
                  <a:extLst>
                    <a:ext uri="{FF2B5EF4-FFF2-40B4-BE49-F238E27FC236}">
                      <a16:creationId xmlns:a16="http://schemas.microsoft.com/office/drawing/2014/main" id="{95B6AB68-A9B1-4379-AD83-8092D69121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9" name="Picture 2" descr="atom - Wiktionary">
                  <a:extLst>
                    <a:ext uri="{FF2B5EF4-FFF2-40B4-BE49-F238E27FC236}">
                      <a16:creationId xmlns:a16="http://schemas.microsoft.com/office/drawing/2014/main" id="{9DA43228-90AC-4189-8847-76B138891D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0" name="Picture 2" descr="atom - Wiktionary">
                  <a:extLst>
                    <a:ext uri="{FF2B5EF4-FFF2-40B4-BE49-F238E27FC236}">
                      <a16:creationId xmlns:a16="http://schemas.microsoft.com/office/drawing/2014/main" id="{9178755A-4567-4E5E-9D30-D75A012DB6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05785898-C6B6-4F87-8E1B-0504AF98478C}"/>
                </a:ext>
              </a:extLst>
            </p:cNvPr>
            <p:cNvSpPr/>
            <p:nvPr/>
          </p:nvSpPr>
          <p:spPr>
            <a:xfrm>
              <a:off x="3155400" y="2136312"/>
              <a:ext cx="1639070" cy="1571623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27434FB9-20AF-4BED-AA28-CFCDFAD031F3}"/>
                </a:ext>
              </a:extLst>
            </p:cNvPr>
            <p:cNvSpPr/>
            <p:nvPr/>
          </p:nvSpPr>
          <p:spPr>
            <a:xfrm>
              <a:off x="7423827" y="2173020"/>
              <a:ext cx="1639070" cy="1571623"/>
            </a:xfrm>
            <a:prstGeom prst="rect">
              <a:avLst/>
            </a:prstGeom>
            <a:solidFill>
              <a:srgbClr val="0070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50" name="Straight Arrow Connector 249">
            <a:extLst>
              <a:ext uri="{FF2B5EF4-FFF2-40B4-BE49-F238E27FC236}">
                <a16:creationId xmlns:a16="http://schemas.microsoft.com/office/drawing/2014/main" id="{A308C35F-9572-4DEB-A580-B815AFDC5446}"/>
              </a:ext>
            </a:extLst>
          </p:cNvPr>
          <p:cNvCxnSpPr>
            <a:cxnSpLocks/>
          </p:cNvCxnSpPr>
          <p:nvPr/>
        </p:nvCxnSpPr>
        <p:spPr>
          <a:xfrm>
            <a:off x="5126746" y="3320213"/>
            <a:ext cx="2396533" cy="0"/>
          </a:xfrm>
          <a:prstGeom prst="straightConnector1">
            <a:avLst/>
          </a:prstGeom>
          <a:ln w="19050">
            <a:solidFill>
              <a:schemeClr val="tx1">
                <a:alpha val="89000"/>
              </a:schemeClr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590BC530-0270-4420-8AF7-623B3D91C5DB}"/>
                  </a:ext>
                </a:extLst>
              </p:cNvPr>
              <p:cNvSpPr txBox="1"/>
              <p:nvPr/>
            </p:nvSpPr>
            <p:spPr>
              <a:xfrm>
                <a:off x="5913739" y="3325753"/>
                <a:ext cx="7591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590BC530-0270-4420-8AF7-623B3D91C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3739" y="3325753"/>
                <a:ext cx="75914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4630AD71-4582-4CF3-B74E-8AEC9AF7BC54}"/>
                  </a:ext>
                </a:extLst>
              </p:cNvPr>
              <p:cNvSpPr txBox="1"/>
              <p:nvPr/>
            </p:nvSpPr>
            <p:spPr>
              <a:xfrm>
                <a:off x="3410171" y="823926"/>
                <a:ext cx="5920980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̈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acc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f>
                        <m:f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𝑄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</m:t>
                              </m:r>
                            </m:sub>
                          </m:sSub>
                        </m:den>
                      </m:f>
                      <m:acc>
                        <m:accPr>
                          <m:chr m:val="̇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acc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Sup>
                        <m:sSubSup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  <m:sup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bSup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func>
                        <m:funcPr>
                          <m:ctrl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4630AD71-4582-4CF3-B74E-8AEC9AF7BC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0171" y="823926"/>
                <a:ext cx="5920980" cy="12334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9C2D97A1-4135-48E8-B46A-4A0773AC8CE5}"/>
              </a:ext>
            </a:extLst>
          </p:cNvPr>
          <p:cNvGrpSpPr/>
          <p:nvPr/>
        </p:nvGrpSpPr>
        <p:grpSpPr>
          <a:xfrm>
            <a:off x="5222500" y="4885435"/>
            <a:ext cx="1959191" cy="1925291"/>
            <a:chOff x="5222500" y="4885435"/>
            <a:chExt cx="1959191" cy="1925291"/>
          </a:xfrm>
        </p:grpSpPr>
        <p:pic>
          <p:nvPicPr>
            <p:cNvPr id="266" name="Picture 2">
              <a:extLst>
                <a:ext uri="{FF2B5EF4-FFF2-40B4-BE49-F238E27FC236}">
                  <a16:creationId xmlns:a16="http://schemas.microsoft.com/office/drawing/2014/main" id="{083F8E25-9514-4424-B545-51476A18B5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t="2871" b="2871"/>
            <a:stretch/>
          </p:blipFill>
          <p:spPr bwMode="auto">
            <a:xfrm>
              <a:off x="5424055" y="5686942"/>
              <a:ext cx="1579417" cy="11237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B54F176-A5F9-4CFF-A9C0-0341E6EAE31A}"/>
                </a:ext>
              </a:extLst>
            </p:cNvPr>
            <p:cNvSpPr txBox="1"/>
            <p:nvPr/>
          </p:nvSpPr>
          <p:spPr>
            <a:xfrm>
              <a:off x="5222500" y="5142272"/>
              <a:ext cx="19591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Thermal noise</a:t>
              </a:r>
            </a:p>
          </p:txBody>
        </p:sp>
        <p:sp>
          <p:nvSpPr>
            <p:cNvPr id="18" name="Left Brace 17">
              <a:extLst>
                <a:ext uri="{FF2B5EF4-FFF2-40B4-BE49-F238E27FC236}">
                  <a16:creationId xmlns:a16="http://schemas.microsoft.com/office/drawing/2014/main" id="{7B3E7396-4616-4CAD-BA00-BFF7742CA5F8}"/>
                </a:ext>
              </a:extLst>
            </p:cNvPr>
            <p:cNvSpPr/>
            <p:nvPr/>
          </p:nvSpPr>
          <p:spPr>
            <a:xfrm rot="16200000">
              <a:off x="6248063" y="4385279"/>
              <a:ext cx="173831" cy="1174144"/>
            </a:xfrm>
            <a:prstGeom prst="leftBrace">
              <a:avLst>
                <a:gd name="adj1" fmla="val 8333"/>
                <a:gd name="adj2" fmla="val 43783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1" name="Title 1">
            <a:extLst>
              <a:ext uri="{FF2B5EF4-FFF2-40B4-BE49-F238E27FC236}">
                <a16:creationId xmlns:a16="http://schemas.microsoft.com/office/drawing/2014/main" id="{C6A3042C-03F4-4590-BFF4-2E8CBB9F89AE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Mechanical resonance can be used to enhance the signal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AA023F-BD2A-488E-8C64-0F0119614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F0530E-1E20-4DB8-E422-601DE3694C52}"/>
              </a:ext>
            </a:extLst>
          </p:cNvPr>
          <p:cNvSpPr txBox="1"/>
          <p:nvPr/>
        </p:nvSpPr>
        <p:spPr>
          <a:xfrm>
            <a:off x="2485425" y="4170454"/>
            <a:ext cx="88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00B050"/>
                </a:solidFill>
                <a:latin typeface="Calibri" panose="020F0502020204030204"/>
              </a:rPr>
              <a:t>Noise</a:t>
            </a:r>
            <a:endParaRPr kumimoji="0" lang="en-US" sz="2400" b="0" i="0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CD36EBD-1171-4975-A4F7-EE30DED05E1C}"/>
              </a:ext>
            </a:extLst>
          </p:cNvPr>
          <p:cNvGrpSpPr/>
          <p:nvPr/>
        </p:nvGrpSpPr>
        <p:grpSpPr>
          <a:xfrm>
            <a:off x="7252858" y="4850896"/>
            <a:ext cx="2700962" cy="1752361"/>
            <a:chOff x="7252858" y="4850896"/>
            <a:chExt cx="2700962" cy="1752361"/>
          </a:xfrm>
        </p:grpSpPr>
        <p:sp>
          <p:nvSpPr>
            <p:cNvPr id="267" name="Left Brace 266">
              <a:extLst>
                <a:ext uri="{FF2B5EF4-FFF2-40B4-BE49-F238E27FC236}">
                  <a16:creationId xmlns:a16="http://schemas.microsoft.com/office/drawing/2014/main" id="{480CEE45-4A0D-420A-A107-103ECFFC0836}"/>
                </a:ext>
              </a:extLst>
            </p:cNvPr>
            <p:cNvSpPr/>
            <p:nvPr/>
          </p:nvSpPr>
          <p:spPr>
            <a:xfrm rot="16200000">
              <a:off x="7698934" y="4404820"/>
              <a:ext cx="208371" cy="1100523"/>
            </a:xfrm>
            <a:prstGeom prst="leftBrace">
              <a:avLst>
                <a:gd name="adj1" fmla="val 8333"/>
                <a:gd name="adj2" fmla="val 81945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D9514C8E-3E31-4808-B1FC-D0CE583396F7}"/>
                </a:ext>
              </a:extLst>
            </p:cNvPr>
            <p:cNvSpPr txBox="1"/>
            <p:nvPr/>
          </p:nvSpPr>
          <p:spPr>
            <a:xfrm>
              <a:off x="7267379" y="5162360"/>
              <a:ext cx="26864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Measurement noise</a:t>
              </a:r>
            </a:p>
          </p:txBody>
        </p:sp>
        <p:pic>
          <p:nvPicPr>
            <p:cNvPr id="269" name="Picture 2">
              <a:extLst>
                <a:ext uri="{FF2B5EF4-FFF2-40B4-BE49-F238E27FC236}">
                  <a16:creationId xmlns:a16="http://schemas.microsoft.com/office/drawing/2014/main" id="{03AF4BFF-114B-4DB8-9623-40E5771F3F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 bwMode="auto">
            <a:xfrm>
              <a:off x="7732594" y="5681537"/>
              <a:ext cx="1501089" cy="921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6617B6C9-0557-19B1-3FA5-AC656CB1EA57}"/>
              </a:ext>
            </a:extLst>
          </p:cNvPr>
          <p:cNvSpPr/>
          <p:nvPr/>
        </p:nvSpPr>
        <p:spPr>
          <a:xfrm>
            <a:off x="3945751" y="1047750"/>
            <a:ext cx="593832" cy="103593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7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6CD1A037-5B96-43D4-A87A-869D1815E360}"/>
                  </a:ext>
                </a:extLst>
              </p:cNvPr>
              <p:cNvSpPr txBox="1"/>
              <p:nvPr/>
            </p:nvSpPr>
            <p:spPr>
              <a:xfrm>
                <a:off x="3802872" y="3427177"/>
                <a:ext cx="4673331" cy="1592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noise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)=</m:t>
                      </m:r>
                      <m:rad>
                        <m:radPr>
                          <m:degHide m:val="on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𝑇</m:t>
                              </m:r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den>
                          </m:f>
                        </m:e>
                      </m:ra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  <m:sup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</m:sSub>
                            </m:den>
                          </m:f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meas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6CD1A037-5B96-43D4-A87A-869D1815E3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872" y="3427177"/>
                <a:ext cx="4673331" cy="159287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" name="Picture 2" descr="Visualizing Mechanics: Natural Frequency of a Spring-Mass System - YouTube">
            <a:extLst>
              <a:ext uri="{FF2B5EF4-FFF2-40B4-BE49-F238E27FC236}">
                <a16:creationId xmlns:a16="http://schemas.microsoft.com/office/drawing/2014/main" id="{476E16EB-AD89-4579-AB9F-9FA39F691C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1" t="13940" r="45099" b="35324"/>
          <a:stretch/>
        </p:blipFill>
        <p:spPr bwMode="auto">
          <a:xfrm rot="5400000">
            <a:off x="5856023" y="1613307"/>
            <a:ext cx="888535" cy="257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DCA73A-1317-4D25-9724-F735413BDE53}"/>
                  </a:ext>
                </a:extLst>
              </p:cNvPr>
              <p:cNvSpPr txBox="1"/>
              <p:nvPr/>
            </p:nvSpPr>
            <p:spPr>
              <a:xfrm>
                <a:off x="5677479" y="2257998"/>
                <a:ext cx="12445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</m:oMath>
                  </m:oMathPara>
                </a14:m>
                <a:endPara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DCA73A-1317-4D25-9724-F735413BD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479" y="2257998"/>
                <a:ext cx="1244571" cy="369332"/>
              </a:xfrm>
              <a:prstGeom prst="rect">
                <a:avLst/>
              </a:prstGeom>
              <a:blipFill>
                <a:blip r:embed="rId4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9" name="Group 148">
            <a:extLst>
              <a:ext uri="{FF2B5EF4-FFF2-40B4-BE49-F238E27FC236}">
                <a16:creationId xmlns:a16="http://schemas.microsoft.com/office/drawing/2014/main" id="{E3F60A17-840B-4524-B064-DC9DD3C4C6A0}"/>
              </a:ext>
            </a:extLst>
          </p:cNvPr>
          <p:cNvGrpSpPr/>
          <p:nvPr/>
        </p:nvGrpSpPr>
        <p:grpSpPr>
          <a:xfrm>
            <a:off x="3347156" y="2170124"/>
            <a:ext cx="5919334" cy="1608331"/>
            <a:chOff x="3155400" y="2136312"/>
            <a:chExt cx="5919334" cy="1608331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BFCB120D-8D64-4DED-AF8D-F355EC4E0024}"/>
                </a:ext>
              </a:extLst>
            </p:cNvPr>
            <p:cNvGrpSpPr/>
            <p:nvPr/>
          </p:nvGrpSpPr>
          <p:grpSpPr>
            <a:xfrm>
              <a:off x="3155400" y="2170299"/>
              <a:ext cx="5919334" cy="1542106"/>
              <a:chOff x="3155400" y="1846009"/>
              <a:chExt cx="5919334" cy="1542106"/>
            </a:xfrm>
          </p:grpSpPr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1F557902-6613-4681-8BD5-69871D95E655}"/>
                  </a:ext>
                </a:extLst>
              </p:cNvPr>
              <p:cNvGrpSpPr/>
              <p:nvPr/>
            </p:nvGrpSpPr>
            <p:grpSpPr>
              <a:xfrm>
                <a:off x="3155400" y="1846009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202" name="Picture 2" descr="atom - Wiktionary">
                  <a:extLst>
                    <a:ext uri="{FF2B5EF4-FFF2-40B4-BE49-F238E27FC236}">
                      <a16:creationId xmlns:a16="http://schemas.microsoft.com/office/drawing/2014/main" id="{178D7A9F-B4C7-4576-BFC5-E51E1D94FA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3" name="Picture 2" descr="atom - Wiktionary">
                  <a:extLst>
                    <a:ext uri="{FF2B5EF4-FFF2-40B4-BE49-F238E27FC236}">
                      <a16:creationId xmlns:a16="http://schemas.microsoft.com/office/drawing/2014/main" id="{446CE46B-6E78-4898-BB8C-B0D4217055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4" name="Picture 2" descr="atom - Wiktionary">
                  <a:extLst>
                    <a:ext uri="{FF2B5EF4-FFF2-40B4-BE49-F238E27FC236}">
                      <a16:creationId xmlns:a16="http://schemas.microsoft.com/office/drawing/2014/main" id="{37AA01E1-7DF5-4B37-9B33-30A03E4F1D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" name="Picture 2" descr="atom - Wiktionary">
                  <a:extLst>
                    <a:ext uri="{FF2B5EF4-FFF2-40B4-BE49-F238E27FC236}">
                      <a16:creationId xmlns:a16="http://schemas.microsoft.com/office/drawing/2014/main" id="{8080A3C2-4B88-4921-8568-035C179FFE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" name="Picture 2" descr="atom - Wiktionary">
                  <a:extLst>
                    <a:ext uri="{FF2B5EF4-FFF2-40B4-BE49-F238E27FC236}">
                      <a16:creationId xmlns:a16="http://schemas.microsoft.com/office/drawing/2014/main" id="{4C643E37-4BCD-4978-B7C5-CE67479FCF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" name="Picture 2" descr="atom - Wiktionary">
                  <a:extLst>
                    <a:ext uri="{FF2B5EF4-FFF2-40B4-BE49-F238E27FC236}">
                      <a16:creationId xmlns:a16="http://schemas.microsoft.com/office/drawing/2014/main" id="{E0D9F5B8-2332-483E-BE5B-94A395A54C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8" name="Picture 2" descr="atom - Wiktionary">
                  <a:extLst>
                    <a:ext uri="{FF2B5EF4-FFF2-40B4-BE49-F238E27FC236}">
                      <a16:creationId xmlns:a16="http://schemas.microsoft.com/office/drawing/2014/main" id="{B089C36D-E573-45D1-BB48-A78140BA17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9" name="Picture 2" descr="atom - Wiktionary">
                  <a:extLst>
                    <a:ext uri="{FF2B5EF4-FFF2-40B4-BE49-F238E27FC236}">
                      <a16:creationId xmlns:a16="http://schemas.microsoft.com/office/drawing/2014/main" id="{F3F674A6-4ECD-40E9-A708-F35377BB2D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0" name="Picture 2" descr="atom - Wiktionary">
                  <a:extLst>
                    <a:ext uri="{FF2B5EF4-FFF2-40B4-BE49-F238E27FC236}">
                      <a16:creationId xmlns:a16="http://schemas.microsoft.com/office/drawing/2014/main" id="{21A48E67-D8E4-40D7-9D03-EABF615C84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1" name="Picture 2" descr="atom - Wiktionary">
                  <a:extLst>
                    <a:ext uri="{FF2B5EF4-FFF2-40B4-BE49-F238E27FC236}">
                      <a16:creationId xmlns:a16="http://schemas.microsoft.com/office/drawing/2014/main" id="{4FA2C108-DC6E-4A66-9FA7-92DFCDAC1C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2" name="Picture 2" descr="atom - Wiktionary">
                  <a:extLst>
                    <a:ext uri="{FF2B5EF4-FFF2-40B4-BE49-F238E27FC236}">
                      <a16:creationId xmlns:a16="http://schemas.microsoft.com/office/drawing/2014/main" id="{3B165C9E-8AFB-4B72-B0E1-BA39827DC9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3" name="Picture 2" descr="atom - Wiktionary">
                  <a:extLst>
                    <a:ext uri="{FF2B5EF4-FFF2-40B4-BE49-F238E27FC236}">
                      <a16:creationId xmlns:a16="http://schemas.microsoft.com/office/drawing/2014/main" id="{154610AB-F984-44EA-B51A-EC322D8C41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4" name="Picture 2" descr="atom - Wiktionary">
                  <a:extLst>
                    <a:ext uri="{FF2B5EF4-FFF2-40B4-BE49-F238E27FC236}">
                      <a16:creationId xmlns:a16="http://schemas.microsoft.com/office/drawing/2014/main" id="{0738E611-4325-4101-8A8A-6AF621B26F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5" name="Picture 2" descr="atom - Wiktionary">
                  <a:extLst>
                    <a:ext uri="{FF2B5EF4-FFF2-40B4-BE49-F238E27FC236}">
                      <a16:creationId xmlns:a16="http://schemas.microsoft.com/office/drawing/2014/main" id="{B421D3AA-FB6A-4ABF-89DB-F7592BC4FB4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6" name="Picture 2" descr="atom - Wiktionary">
                  <a:extLst>
                    <a:ext uri="{FF2B5EF4-FFF2-40B4-BE49-F238E27FC236}">
                      <a16:creationId xmlns:a16="http://schemas.microsoft.com/office/drawing/2014/main" id="{11BFE55F-A9CF-4F71-9F05-11AA0A829E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7" name="Picture 2" descr="atom - Wiktionary">
                  <a:extLst>
                    <a:ext uri="{FF2B5EF4-FFF2-40B4-BE49-F238E27FC236}">
                      <a16:creationId xmlns:a16="http://schemas.microsoft.com/office/drawing/2014/main" id="{DB5EBA57-DA7B-4869-8631-415F842615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8" name="Picture 2" descr="atom - Wiktionary">
                  <a:extLst>
                    <a:ext uri="{FF2B5EF4-FFF2-40B4-BE49-F238E27FC236}">
                      <a16:creationId xmlns:a16="http://schemas.microsoft.com/office/drawing/2014/main" id="{3DDAD127-C207-46C3-8615-BC868DB10E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9" name="Picture 2" descr="atom - Wiktionary">
                  <a:extLst>
                    <a:ext uri="{FF2B5EF4-FFF2-40B4-BE49-F238E27FC236}">
                      <a16:creationId xmlns:a16="http://schemas.microsoft.com/office/drawing/2014/main" id="{98BC99C4-869F-43A7-86CB-5326FB33AF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0" name="Picture 2" descr="atom - Wiktionary">
                  <a:extLst>
                    <a:ext uri="{FF2B5EF4-FFF2-40B4-BE49-F238E27FC236}">
                      <a16:creationId xmlns:a16="http://schemas.microsoft.com/office/drawing/2014/main" id="{31D18ED1-2CAC-496B-A581-7A12A0D5A1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1" name="Picture 2" descr="atom - Wiktionary">
                  <a:extLst>
                    <a:ext uri="{FF2B5EF4-FFF2-40B4-BE49-F238E27FC236}">
                      <a16:creationId xmlns:a16="http://schemas.microsoft.com/office/drawing/2014/main" id="{D79717EF-5AFE-404C-95A1-33548B1FAC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2" name="Picture 2" descr="atom - Wiktionary">
                  <a:extLst>
                    <a:ext uri="{FF2B5EF4-FFF2-40B4-BE49-F238E27FC236}">
                      <a16:creationId xmlns:a16="http://schemas.microsoft.com/office/drawing/2014/main" id="{66E721CA-FCB2-4B23-9AEF-5B0ADC9FBC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3" name="Picture 2" descr="atom - Wiktionary">
                  <a:extLst>
                    <a:ext uri="{FF2B5EF4-FFF2-40B4-BE49-F238E27FC236}">
                      <a16:creationId xmlns:a16="http://schemas.microsoft.com/office/drawing/2014/main" id="{A06720B1-3CCF-49B2-9B77-ECD2E8C5ED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4" name="Picture 2" descr="atom - Wiktionary">
                  <a:extLst>
                    <a:ext uri="{FF2B5EF4-FFF2-40B4-BE49-F238E27FC236}">
                      <a16:creationId xmlns:a16="http://schemas.microsoft.com/office/drawing/2014/main" id="{201DBBC0-B41B-432F-9B06-08B2E4DAA3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5" name="Picture 2" descr="atom - Wiktionary">
                  <a:extLst>
                    <a:ext uri="{FF2B5EF4-FFF2-40B4-BE49-F238E27FC236}">
                      <a16:creationId xmlns:a16="http://schemas.microsoft.com/office/drawing/2014/main" id="{D369910F-1F69-476B-B647-F66E42AA57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42D2013B-0430-4B6D-9ACD-143912DC1B83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238" name="Picture 2" descr="atom - Wiktionary">
                    <a:extLst>
                      <a:ext uri="{FF2B5EF4-FFF2-40B4-BE49-F238E27FC236}">
                        <a16:creationId xmlns:a16="http://schemas.microsoft.com/office/drawing/2014/main" id="{3F4693B6-AB5A-4291-A4F4-EF59567731F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9" name="Picture 2" descr="atom - Wiktionary">
                    <a:extLst>
                      <a:ext uri="{FF2B5EF4-FFF2-40B4-BE49-F238E27FC236}">
                        <a16:creationId xmlns:a16="http://schemas.microsoft.com/office/drawing/2014/main" id="{9DCB26E9-0A07-4BC6-8647-9D9B613B277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0" name="Picture 2" descr="atom - Wiktionary">
                    <a:extLst>
                      <a:ext uri="{FF2B5EF4-FFF2-40B4-BE49-F238E27FC236}">
                        <a16:creationId xmlns:a16="http://schemas.microsoft.com/office/drawing/2014/main" id="{2F0EB59B-D74C-44B0-A778-1BD57C7F85A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1" name="Picture 2" descr="atom - Wiktionary">
                    <a:extLst>
                      <a:ext uri="{FF2B5EF4-FFF2-40B4-BE49-F238E27FC236}">
                        <a16:creationId xmlns:a16="http://schemas.microsoft.com/office/drawing/2014/main" id="{6A33C27F-6646-43B1-9376-EB10CBE7055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2" name="Picture 2" descr="atom - Wiktionary">
                    <a:extLst>
                      <a:ext uri="{FF2B5EF4-FFF2-40B4-BE49-F238E27FC236}">
                        <a16:creationId xmlns:a16="http://schemas.microsoft.com/office/drawing/2014/main" id="{3A54F59B-459E-486B-B347-8B030448814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3" name="Picture 2" descr="atom - Wiktionary">
                    <a:extLst>
                      <a:ext uri="{FF2B5EF4-FFF2-40B4-BE49-F238E27FC236}">
                        <a16:creationId xmlns:a16="http://schemas.microsoft.com/office/drawing/2014/main" id="{F8D7AA8B-01EA-4096-974C-80E201B6766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4" name="Picture 2" descr="atom - Wiktionary">
                    <a:extLst>
                      <a:ext uri="{FF2B5EF4-FFF2-40B4-BE49-F238E27FC236}">
                        <a16:creationId xmlns:a16="http://schemas.microsoft.com/office/drawing/2014/main" id="{AFFA0E4F-D222-4A88-896A-550C43122D5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5" name="Picture 2" descr="atom - Wiktionary">
                    <a:extLst>
                      <a:ext uri="{FF2B5EF4-FFF2-40B4-BE49-F238E27FC236}">
                        <a16:creationId xmlns:a16="http://schemas.microsoft.com/office/drawing/2014/main" id="{BF2E1421-0FE1-4AE0-A5CA-B8167AA2A41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6" name="Picture 2" descr="atom - Wiktionary">
                    <a:extLst>
                      <a:ext uri="{FF2B5EF4-FFF2-40B4-BE49-F238E27FC236}">
                        <a16:creationId xmlns:a16="http://schemas.microsoft.com/office/drawing/2014/main" id="{F90D3F28-2B5A-4DAF-A94B-4B8537922F2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7" name="Picture 2" descr="atom - Wiktionary">
                    <a:extLst>
                      <a:ext uri="{FF2B5EF4-FFF2-40B4-BE49-F238E27FC236}">
                        <a16:creationId xmlns:a16="http://schemas.microsoft.com/office/drawing/2014/main" id="{A2B4BA13-045A-452D-A1AE-1FBFB21538D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8" name="Picture 2" descr="atom - Wiktionary">
                    <a:extLst>
                      <a:ext uri="{FF2B5EF4-FFF2-40B4-BE49-F238E27FC236}">
                        <a16:creationId xmlns:a16="http://schemas.microsoft.com/office/drawing/2014/main" id="{CE993917-566A-4766-991E-88A5035AF21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227" name="Picture 2" descr="atom - Wiktionary">
                  <a:extLst>
                    <a:ext uri="{FF2B5EF4-FFF2-40B4-BE49-F238E27FC236}">
                      <a16:creationId xmlns:a16="http://schemas.microsoft.com/office/drawing/2014/main" id="{D4E7856B-5025-4F5D-8487-6940F2AB5E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8" name="Picture 2" descr="atom - Wiktionary">
                  <a:extLst>
                    <a:ext uri="{FF2B5EF4-FFF2-40B4-BE49-F238E27FC236}">
                      <a16:creationId xmlns:a16="http://schemas.microsoft.com/office/drawing/2014/main" id="{ADB93072-16CA-4C0F-87D7-2F4C33F18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9" name="Picture 2" descr="atom - Wiktionary">
                  <a:extLst>
                    <a:ext uri="{FF2B5EF4-FFF2-40B4-BE49-F238E27FC236}">
                      <a16:creationId xmlns:a16="http://schemas.microsoft.com/office/drawing/2014/main" id="{399DAF4F-E946-4C8E-9F5F-F4A8FBE7919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0" name="Picture 2" descr="atom - Wiktionary">
                  <a:extLst>
                    <a:ext uri="{FF2B5EF4-FFF2-40B4-BE49-F238E27FC236}">
                      <a16:creationId xmlns:a16="http://schemas.microsoft.com/office/drawing/2014/main" id="{FFFE1A3A-9D20-4072-8821-A828071A00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1" name="Picture 2" descr="atom - Wiktionary">
                  <a:extLst>
                    <a:ext uri="{FF2B5EF4-FFF2-40B4-BE49-F238E27FC236}">
                      <a16:creationId xmlns:a16="http://schemas.microsoft.com/office/drawing/2014/main" id="{F6BDFDE4-3F89-4FF8-B647-7090EC1CA8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2" name="Picture 2" descr="atom - Wiktionary">
                  <a:extLst>
                    <a:ext uri="{FF2B5EF4-FFF2-40B4-BE49-F238E27FC236}">
                      <a16:creationId xmlns:a16="http://schemas.microsoft.com/office/drawing/2014/main" id="{9C4C5DDB-BFED-4434-B7EF-F160E38A1A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3" name="Picture 2" descr="atom - Wiktionary">
                  <a:extLst>
                    <a:ext uri="{FF2B5EF4-FFF2-40B4-BE49-F238E27FC236}">
                      <a16:creationId xmlns:a16="http://schemas.microsoft.com/office/drawing/2014/main" id="{5A43B9B7-6EB9-47FA-8898-E5E02A0C7F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4" name="Picture 2" descr="atom - Wiktionary">
                  <a:extLst>
                    <a:ext uri="{FF2B5EF4-FFF2-40B4-BE49-F238E27FC236}">
                      <a16:creationId xmlns:a16="http://schemas.microsoft.com/office/drawing/2014/main" id="{87FC4D20-BB28-4189-BB06-868B02A92A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5" name="Picture 2" descr="atom - Wiktionary">
                  <a:extLst>
                    <a:ext uri="{FF2B5EF4-FFF2-40B4-BE49-F238E27FC236}">
                      <a16:creationId xmlns:a16="http://schemas.microsoft.com/office/drawing/2014/main" id="{5806F747-745B-4388-B205-29B66BC081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6" name="Picture 2" descr="atom - Wiktionary">
                  <a:extLst>
                    <a:ext uri="{FF2B5EF4-FFF2-40B4-BE49-F238E27FC236}">
                      <a16:creationId xmlns:a16="http://schemas.microsoft.com/office/drawing/2014/main" id="{1D319B47-8AC1-45C3-9591-4B7E65E6C6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7" name="Picture 2" descr="atom - Wiktionary">
                  <a:extLst>
                    <a:ext uri="{FF2B5EF4-FFF2-40B4-BE49-F238E27FC236}">
                      <a16:creationId xmlns:a16="http://schemas.microsoft.com/office/drawing/2014/main" id="{282FEADF-9147-4CA7-9590-3D1C8FF7F9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2BE1BF68-09E2-486A-832D-92B4BAC5FC44}"/>
                  </a:ext>
                </a:extLst>
              </p:cNvPr>
              <p:cNvGrpSpPr/>
              <p:nvPr/>
            </p:nvGrpSpPr>
            <p:grpSpPr>
              <a:xfrm>
                <a:off x="7422600" y="1867635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155" name="Picture 2" descr="atom - Wiktionary">
                  <a:extLst>
                    <a:ext uri="{FF2B5EF4-FFF2-40B4-BE49-F238E27FC236}">
                      <a16:creationId xmlns:a16="http://schemas.microsoft.com/office/drawing/2014/main" id="{D7193FF4-BD73-4EA1-96BB-39F8B1C03D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6" name="Picture 2" descr="atom - Wiktionary">
                  <a:extLst>
                    <a:ext uri="{FF2B5EF4-FFF2-40B4-BE49-F238E27FC236}">
                      <a16:creationId xmlns:a16="http://schemas.microsoft.com/office/drawing/2014/main" id="{B11221CC-AF93-40D1-AB85-159DC74DE2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7" name="Picture 2" descr="atom - Wiktionary">
                  <a:extLst>
                    <a:ext uri="{FF2B5EF4-FFF2-40B4-BE49-F238E27FC236}">
                      <a16:creationId xmlns:a16="http://schemas.microsoft.com/office/drawing/2014/main" id="{56B9D5F1-D859-403D-B9BD-15F393A286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8" name="Picture 2" descr="atom - Wiktionary">
                  <a:extLst>
                    <a:ext uri="{FF2B5EF4-FFF2-40B4-BE49-F238E27FC236}">
                      <a16:creationId xmlns:a16="http://schemas.microsoft.com/office/drawing/2014/main" id="{9E24BAA7-8F80-4295-9450-88CA93BF15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9" name="Picture 2" descr="atom - Wiktionary">
                  <a:extLst>
                    <a:ext uri="{FF2B5EF4-FFF2-40B4-BE49-F238E27FC236}">
                      <a16:creationId xmlns:a16="http://schemas.microsoft.com/office/drawing/2014/main" id="{09C0332B-B3EE-44CD-886B-944CD34174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0" name="Picture 2" descr="atom - Wiktionary">
                  <a:extLst>
                    <a:ext uri="{FF2B5EF4-FFF2-40B4-BE49-F238E27FC236}">
                      <a16:creationId xmlns:a16="http://schemas.microsoft.com/office/drawing/2014/main" id="{CF81E194-0DCC-4E8A-9D59-FCFE3E0CBC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1" name="Picture 2" descr="atom - Wiktionary">
                  <a:extLst>
                    <a:ext uri="{FF2B5EF4-FFF2-40B4-BE49-F238E27FC236}">
                      <a16:creationId xmlns:a16="http://schemas.microsoft.com/office/drawing/2014/main" id="{1B5FC1E5-04BE-46AF-8789-5E162BAF27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2" name="Picture 2" descr="atom - Wiktionary">
                  <a:extLst>
                    <a:ext uri="{FF2B5EF4-FFF2-40B4-BE49-F238E27FC236}">
                      <a16:creationId xmlns:a16="http://schemas.microsoft.com/office/drawing/2014/main" id="{82786CC3-15A4-4FAE-BADE-4293502384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3" name="Picture 2" descr="atom - Wiktionary">
                  <a:extLst>
                    <a:ext uri="{FF2B5EF4-FFF2-40B4-BE49-F238E27FC236}">
                      <a16:creationId xmlns:a16="http://schemas.microsoft.com/office/drawing/2014/main" id="{C6723B31-9FFA-447F-B571-D0FB487CED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4" name="Picture 2" descr="atom - Wiktionary">
                  <a:extLst>
                    <a:ext uri="{FF2B5EF4-FFF2-40B4-BE49-F238E27FC236}">
                      <a16:creationId xmlns:a16="http://schemas.microsoft.com/office/drawing/2014/main" id="{52EF95D7-2681-417D-A831-4D54A2674C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5" name="Picture 2" descr="atom - Wiktionary">
                  <a:extLst>
                    <a:ext uri="{FF2B5EF4-FFF2-40B4-BE49-F238E27FC236}">
                      <a16:creationId xmlns:a16="http://schemas.microsoft.com/office/drawing/2014/main" id="{46164538-C233-416A-A37A-778BD4D815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6" name="Picture 2" descr="atom - Wiktionary">
                  <a:extLst>
                    <a:ext uri="{FF2B5EF4-FFF2-40B4-BE49-F238E27FC236}">
                      <a16:creationId xmlns:a16="http://schemas.microsoft.com/office/drawing/2014/main" id="{DD1F903E-9C5F-4F78-B603-396BA87ED1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" name="Picture 2" descr="atom - Wiktionary">
                  <a:extLst>
                    <a:ext uri="{FF2B5EF4-FFF2-40B4-BE49-F238E27FC236}">
                      <a16:creationId xmlns:a16="http://schemas.microsoft.com/office/drawing/2014/main" id="{805AC5E3-AC72-41AA-8490-ADF90B4847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" name="Picture 2" descr="atom - Wiktionary">
                  <a:extLst>
                    <a:ext uri="{FF2B5EF4-FFF2-40B4-BE49-F238E27FC236}">
                      <a16:creationId xmlns:a16="http://schemas.microsoft.com/office/drawing/2014/main" id="{E126D9FF-1428-43A6-8504-C18546D36B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" name="Picture 2" descr="atom - Wiktionary">
                  <a:extLst>
                    <a:ext uri="{FF2B5EF4-FFF2-40B4-BE49-F238E27FC236}">
                      <a16:creationId xmlns:a16="http://schemas.microsoft.com/office/drawing/2014/main" id="{9E0572FC-A0EF-49B8-8757-E5F0F572C5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0" name="Picture 2" descr="atom - Wiktionary">
                  <a:extLst>
                    <a:ext uri="{FF2B5EF4-FFF2-40B4-BE49-F238E27FC236}">
                      <a16:creationId xmlns:a16="http://schemas.microsoft.com/office/drawing/2014/main" id="{B4EE51A4-6FB9-4EE2-8A4F-A6DCECB6A6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1" name="Picture 2" descr="atom - Wiktionary">
                  <a:extLst>
                    <a:ext uri="{FF2B5EF4-FFF2-40B4-BE49-F238E27FC236}">
                      <a16:creationId xmlns:a16="http://schemas.microsoft.com/office/drawing/2014/main" id="{58B1DDFC-FC9E-452F-80FC-D2B60FD1A9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2" name="Picture 2" descr="atom - Wiktionary">
                  <a:extLst>
                    <a:ext uri="{FF2B5EF4-FFF2-40B4-BE49-F238E27FC236}">
                      <a16:creationId xmlns:a16="http://schemas.microsoft.com/office/drawing/2014/main" id="{598BFCAC-655C-442C-8310-1E724A8CE1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3" name="Picture 2" descr="atom - Wiktionary">
                  <a:extLst>
                    <a:ext uri="{FF2B5EF4-FFF2-40B4-BE49-F238E27FC236}">
                      <a16:creationId xmlns:a16="http://schemas.microsoft.com/office/drawing/2014/main" id="{746501B1-94C4-4BE1-9BCD-67203EB973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4" name="Picture 2" descr="atom - Wiktionary">
                  <a:extLst>
                    <a:ext uri="{FF2B5EF4-FFF2-40B4-BE49-F238E27FC236}">
                      <a16:creationId xmlns:a16="http://schemas.microsoft.com/office/drawing/2014/main" id="{AA998A9E-7BA9-4041-91C1-4BCF3BD4E7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5" name="Picture 2" descr="atom - Wiktionary">
                  <a:extLst>
                    <a:ext uri="{FF2B5EF4-FFF2-40B4-BE49-F238E27FC236}">
                      <a16:creationId xmlns:a16="http://schemas.microsoft.com/office/drawing/2014/main" id="{26BC24C6-1294-456D-B327-4B69008F00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6" name="Picture 2" descr="atom - Wiktionary">
                  <a:extLst>
                    <a:ext uri="{FF2B5EF4-FFF2-40B4-BE49-F238E27FC236}">
                      <a16:creationId xmlns:a16="http://schemas.microsoft.com/office/drawing/2014/main" id="{3ED308EB-2733-436F-A5E3-9E27C917FE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7" name="Picture 2" descr="atom - Wiktionary">
                  <a:extLst>
                    <a:ext uri="{FF2B5EF4-FFF2-40B4-BE49-F238E27FC236}">
                      <a16:creationId xmlns:a16="http://schemas.microsoft.com/office/drawing/2014/main" id="{18D0C2D5-8640-4A62-84DA-53301C1AEB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8" name="Picture 2" descr="atom - Wiktionary">
                  <a:extLst>
                    <a:ext uri="{FF2B5EF4-FFF2-40B4-BE49-F238E27FC236}">
                      <a16:creationId xmlns:a16="http://schemas.microsoft.com/office/drawing/2014/main" id="{A3E9536F-F2D8-42EC-BA13-41CA584487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79" name="Group 178">
                  <a:extLst>
                    <a:ext uri="{FF2B5EF4-FFF2-40B4-BE49-F238E27FC236}">
                      <a16:creationId xmlns:a16="http://schemas.microsoft.com/office/drawing/2014/main" id="{0FE1553D-A4B4-458A-BE92-B7FCBEF87C09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191" name="Picture 2" descr="atom - Wiktionary">
                    <a:extLst>
                      <a:ext uri="{FF2B5EF4-FFF2-40B4-BE49-F238E27FC236}">
                        <a16:creationId xmlns:a16="http://schemas.microsoft.com/office/drawing/2014/main" id="{EA03ACDE-B112-45E0-B9BB-CC54AC0B5E1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2" name="Picture 2" descr="atom - Wiktionary">
                    <a:extLst>
                      <a:ext uri="{FF2B5EF4-FFF2-40B4-BE49-F238E27FC236}">
                        <a16:creationId xmlns:a16="http://schemas.microsoft.com/office/drawing/2014/main" id="{C8520E67-DDE5-49A8-A461-9691D567D00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3" name="Picture 2" descr="atom - Wiktionary">
                    <a:extLst>
                      <a:ext uri="{FF2B5EF4-FFF2-40B4-BE49-F238E27FC236}">
                        <a16:creationId xmlns:a16="http://schemas.microsoft.com/office/drawing/2014/main" id="{1975EE7E-A544-45CE-A8ED-EA969D6906A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4" name="Picture 2" descr="atom - Wiktionary">
                    <a:extLst>
                      <a:ext uri="{FF2B5EF4-FFF2-40B4-BE49-F238E27FC236}">
                        <a16:creationId xmlns:a16="http://schemas.microsoft.com/office/drawing/2014/main" id="{03BAC3A0-307C-477F-A1C8-026D068460A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5" name="Picture 2" descr="atom - Wiktionary">
                    <a:extLst>
                      <a:ext uri="{FF2B5EF4-FFF2-40B4-BE49-F238E27FC236}">
                        <a16:creationId xmlns:a16="http://schemas.microsoft.com/office/drawing/2014/main" id="{2B607690-0D94-4FE0-A92D-F6A9B8E06DD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6" name="Picture 2" descr="atom - Wiktionary">
                    <a:extLst>
                      <a:ext uri="{FF2B5EF4-FFF2-40B4-BE49-F238E27FC236}">
                        <a16:creationId xmlns:a16="http://schemas.microsoft.com/office/drawing/2014/main" id="{6C13D5C0-A3E5-41CC-95F1-A62AEA9759B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7" name="Picture 2" descr="atom - Wiktionary">
                    <a:extLst>
                      <a:ext uri="{FF2B5EF4-FFF2-40B4-BE49-F238E27FC236}">
                        <a16:creationId xmlns:a16="http://schemas.microsoft.com/office/drawing/2014/main" id="{3AF82E49-A6EC-405C-AE43-C50E0F2AADD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8" name="Picture 2" descr="atom - Wiktionary">
                    <a:extLst>
                      <a:ext uri="{FF2B5EF4-FFF2-40B4-BE49-F238E27FC236}">
                        <a16:creationId xmlns:a16="http://schemas.microsoft.com/office/drawing/2014/main" id="{B82CB738-C056-44B0-A476-159CC0F815C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9" name="Picture 2" descr="atom - Wiktionary">
                    <a:extLst>
                      <a:ext uri="{FF2B5EF4-FFF2-40B4-BE49-F238E27FC236}">
                        <a16:creationId xmlns:a16="http://schemas.microsoft.com/office/drawing/2014/main" id="{1E065F87-AA22-490E-BA67-C07923FF39C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0" name="Picture 2" descr="atom - Wiktionary">
                    <a:extLst>
                      <a:ext uri="{FF2B5EF4-FFF2-40B4-BE49-F238E27FC236}">
                        <a16:creationId xmlns:a16="http://schemas.microsoft.com/office/drawing/2014/main" id="{C28E4A92-2806-4BD3-8525-E8D54FA4EEE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1" name="Picture 2" descr="atom - Wiktionary">
                    <a:extLst>
                      <a:ext uri="{FF2B5EF4-FFF2-40B4-BE49-F238E27FC236}">
                        <a16:creationId xmlns:a16="http://schemas.microsoft.com/office/drawing/2014/main" id="{4196952E-2AB1-4829-B4EF-B9146B289CD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180" name="Picture 2" descr="atom - Wiktionary">
                  <a:extLst>
                    <a:ext uri="{FF2B5EF4-FFF2-40B4-BE49-F238E27FC236}">
                      <a16:creationId xmlns:a16="http://schemas.microsoft.com/office/drawing/2014/main" id="{761B4ACE-DDB0-4DAC-B9DD-75654E2506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1" name="Picture 2" descr="atom - Wiktionary">
                  <a:extLst>
                    <a:ext uri="{FF2B5EF4-FFF2-40B4-BE49-F238E27FC236}">
                      <a16:creationId xmlns:a16="http://schemas.microsoft.com/office/drawing/2014/main" id="{798D4D08-E1EC-479A-8A7E-EB28EEF67F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2" name="Picture 2" descr="atom - Wiktionary">
                  <a:extLst>
                    <a:ext uri="{FF2B5EF4-FFF2-40B4-BE49-F238E27FC236}">
                      <a16:creationId xmlns:a16="http://schemas.microsoft.com/office/drawing/2014/main" id="{5C6A7A6F-6593-448A-9052-BE1DF8A1D6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3" name="Picture 2" descr="atom - Wiktionary">
                  <a:extLst>
                    <a:ext uri="{FF2B5EF4-FFF2-40B4-BE49-F238E27FC236}">
                      <a16:creationId xmlns:a16="http://schemas.microsoft.com/office/drawing/2014/main" id="{59EB8D05-1514-4EF9-9672-77459F00E6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4" name="Picture 2" descr="atom - Wiktionary">
                  <a:extLst>
                    <a:ext uri="{FF2B5EF4-FFF2-40B4-BE49-F238E27FC236}">
                      <a16:creationId xmlns:a16="http://schemas.microsoft.com/office/drawing/2014/main" id="{10CD398B-2059-40E7-8EE5-BE9C25B69B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5" name="Picture 2" descr="atom - Wiktionary">
                  <a:extLst>
                    <a:ext uri="{FF2B5EF4-FFF2-40B4-BE49-F238E27FC236}">
                      <a16:creationId xmlns:a16="http://schemas.microsoft.com/office/drawing/2014/main" id="{AE471F6E-CEC7-42CA-9D64-61B3D82B17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6" name="Picture 2" descr="atom - Wiktionary">
                  <a:extLst>
                    <a:ext uri="{FF2B5EF4-FFF2-40B4-BE49-F238E27FC236}">
                      <a16:creationId xmlns:a16="http://schemas.microsoft.com/office/drawing/2014/main" id="{E2B445F0-5C47-4566-99D5-3118F793AD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7" name="Picture 2" descr="atom - Wiktionary">
                  <a:extLst>
                    <a:ext uri="{FF2B5EF4-FFF2-40B4-BE49-F238E27FC236}">
                      <a16:creationId xmlns:a16="http://schemas.microsoft.com/office/drawing/2014/main" id="{58E12A0A-F51F-4CEF-9178-AE1451E82A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8" name="Picture 2" descr="atom - Wiktionary">
                  <a:extLst>
                    <a:ext uri="{FF2B5EF4-FFF2-40B4-BE49-F238E27FC236}">
                      <a16:creationId xmlns:a16="http://schemas.microsoft.com/office/drawing/2014/main" id="{95B6AB68-A9B1-4379-AD83-8092D69121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9" name="Picture 2" descr="atom - Wiktionary">
                  <a:extLst>
                    <a:ext uri="{FF2B5EF4-FFF2-40B4-BE49-F238E27FC236}">
                      <a16:creationId xmlns:a16="http://schemas.microsoft.com/office/drawing/2014/main" id="{9DA43228-90AC-4189-8847-76B138891D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0" name="Picture 2" descr="atom - Wiktionary">
                  <a:extLst>
                    <a:ext uri="{FF2B5EF4-FFF2-40B4-BE49-F238E27FC236}">
                      <a16:creationId xmlns:a16="http://schemas.microsoft.com/office/drawing/2014/main" id="{9178755A-4567-4E5E-9D30-D75A012DB6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05785898-C6B6-4F87-8E1B-0504AF98478C}"/>
                </a:ext>
              </a:extLst>
            </p:cNvPr>
            <p:cNvSpPr/>
            <p:nvPr/>
          </p:nvSpPr>
          <p:spPr>
            <a:xfrm>
              <a:off x="3155400" y="2136312"/>
              <a:ext cx="1639070" cy="1571623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27434FB9-20AF-4BED-AA28-CFCDFAD031F3}"/>
                </a:ext>
              </a:extLst>
            </p:cNvPr>
            <p:cNvSpPr/>
            <p:nvPr/>
          </p:nvSpPr>
          <p:spPr>
            <a:xfrm>
              <a:off x="7423827" y="2173020"/>
              <a:ext cx="1639070" cy="1571623"/>
            </a:xfrm>
            <a:prstGeom prst="rect">
              <a:avLst/>
            </a:prstGeom>
            <a:solidFill>
              <a:srgbClr val="0070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50" name="Straight Arrow Connector 249">
            <a:extLst>
              <a:ext uri="{FF2B5EF4-FFF2-40B4-BE49-F238E27FC236}">
                <a16:creationId xmlns:a16="http://schemas.microsoft.com/office/drawing/2014/main" id="{A308C35F-9572-4DEB-A580-B815AFDC5446}"/>
              </a:ext>
            </a:extLst>
          </p:cNvPr>
          <p:cNvCxnSpPr>
            <a:cxnSpLocks/>
          </p:cNvCxnSpPr>
          <p:nvPr/>
        </p:nvCxnSpPr>
        <p:spPr>
          <a:xfrm>
            <a:off x="5126746" y="3320213"/>
            <a:ext cx="2396533" cy="0"/>
          </a:xfrm>
          <a:prstGeom prst="straightConnector1">
            <a:avLst/>
          </a:prstGeom>
          <a:ln w="19050">
            <a:solidFill>
              <a:schemeClr val="tx1">
                <a:alpha val="89000"/>
              </a:schemeClr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590BC530-0270-4420-8AF7-623B3D91C5DB}"/>
                  </a:ext>
                </a:extLst>
              </p:cNvPr>
              <p:cNvSpPr txBox="1"/>
              <p:nvPr/>
            </p:nvSpPr>
            <p:spPr>
              <a:xfrm>
                <a:off x="5913739" y="3325753"/>
                <a:ext cx="7591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590BC530-0270-4420-8AF7-623B3D91C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3739" y="3325753"/>
                <a:ext cx="75914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3" name="TextBox 262">
            <a:extLst>
              <a:ext uri="{FF2B5EF4-FFF2-40B4-BE49-F238E27FC236}">
                <a16:creationId xmlns:a16="http://schemas.microsoft.com/office/drawing/2014/main" id="{04AE2F51-4569-416D-8BE3-0BF5405B0D76}"/>
              </a:ext>
            </a:extLst>
          </p:cNvPr>
          <p:cNvSpPr txBox="1"/>
          <p:nvPr/>
        </p:nvSpPr>
        <p:spPr>
          <a:xfrm>
            <a:off x="1914969" y="4150065"/>
            <a:ext cx="1432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Low noise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4630AD71-4582-4CF3-B74E-8AEC9AF7BC54}"/>
                  </a:ext>
                </a:extLst>
              </p:cNvPr>
              <p:cNvSpPr txBox="1"/>
              <p:nvPr/>
            </p:nvSpPr>
            <p:spPr>
              <a:xfrm>
                <a:off x="3410171" y="823926"/>
                <a:ext cx="5920980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̈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acc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f>
                        <m:f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𝑄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</m:t>
                              </m:r>
                            </m:sub>
                          </m:sSub>
                        </m:den>
                      </m:f>
                      <m:acc>
                        <m:accPr>
                          <m:chr m:val="̇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acc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Sup>
                        <m:sSubSup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  <m:sup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bSup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func>
                        <m:funcPr>
                          <m:ctrl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4630AD71-4582-4CF3-B74E-8AEC9AF7BC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0171" y="823926"/>
                <a:ext cx="5920980" cy="12334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9C2D97A1-4135-48E8-B46A-4A0773AC8CE5}"/>
              </a:ext>
            </a:extLst>
          </p:cNvPr>
          <p:cNvGrpSpPr/>
          <p:nvPr/>
        </p:nvGrpSpPr>
        <p:grpSpPr>
          <a:xfrm>
            <a:off x="4472915" y="4882206"/>
            <a:ext cx="3141444" cy="1928521"/>
            <a:chOff x="4472915" y="4882206"/>
            <a:chExt cx="3141444" cy="1928521"/>
          </a:xfrm>
        </p:grpSpPr>
        <p:pic>
          <p:nvPicPr>
            <p:cNvPr id="266" name="Picture 2" descr="[Colour online] Torsion pendulum used in the recent Eöt-Wash WEP test. An Al frame holds 4 mirrors and supports 8 barrel-shaped test bodies, 4 of which are Be and 4 are Ti or Al. The structure underneath the pendulum allows the pendulum to be parked to prevent damage when the apparatus is serviced and catches the pendulum if a small earthquake should break the suspension fibre. The tungsten fibre is just visible at the top.">
              <a:extLst>
                <a:ext uri="{FF2B5EF4-FFF2-40B4-BE49-F238E27FC236}">
                  <a16:creationId xmlns:a16="http://schemas.microsoft.com/office/drawing/2014/main" id="{083F8E25-9514-4424-B545-51476A18B51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286"/>
            <a:stretch/>
          </p:blipFill>
          <p:spPr bwMode="auto">
            <a:xfrm>
              <a:off x="5457194" y="5686943"/>
              <a:ext cx="995994" cy="11237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B54F176-A5F9-4CFF-A9C0-0341E6EAE31A}"/>
                </a:ext>
              </a:extLst>
            </p:cNvPr>
            <p:cNvSpPr txBox="1"/>
            <p:nvPr/>
          </p:nvSpPr>
          <p:spPr>
            <a:xfrm>
              <a:off x="4472915" y="5181094"/>
              <a:ext cx="28225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Big, soft, cold, high Q</a:t>
              </a:r>
            </a:p>
          </p:txBody>
        </p:sp>
        <p:sp>
          <p:nvSpPr>
            <p:cNvPr id="18" name="Left Brace 17">
              <a:extLst>
                <a:ext uri="{FF2B5EF4-FFF2-40B4-BE49-F238E27FC236}">
                  <a16:creationId xmlns:a16="http://schemas.microsoft.com/office/drawing/2014/main" id="{7B3E7396-4616-4CAD-BA00-BFF7742CA5F8}"/>
                </a:ext>
              </a:extLst>
            </p:cNvPr>
            <p:cNvSpPr/>
            <p:nvPr/>
          </p:nvSpPr>
          <p:spPr>
            <a:xfrm rot="16200000">
              <a:off x="6592602" y="4037510"/>
              <a:ext cx="177061" cy="1866453"/>
            </a:xfrm>
            <a:prstGeom prst="leftBrace">
              <a:avLst>
                <a:gd name="adj1" fmla="val 8333"/>
                <a:gd name="adj2" fmla="val 43783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CD36EBD-1171-4975-A4F7-EE30DED05E1C}"/>
              </a:ext>
            </a:extLst>
          </p:cNvPr>
          <p:cNvGrpSpPr/>
          <p:nvPr/>
        </p:nvGrpSpPr>
        <p:grpSpPr>
          <a:xfrm>
            <a:off x="7652705" y="4885439"/>
            <a:ext cx="2562508" cy="1903790"/>
            <a:chOff x="7652705" y="4885439"/>
            <a:chExt cx="2562508" cy="1903790"/>
          </a:xfrm>
        </p:grpSpPr>
        <p:sp>
          <p:nvSpPr>
            <p:cNvPr id="267" name="Left Brace 266">
              <a:extLst>
                <a:ext uri="{FF2B5EF4-FFF2-40B4-BE49-F238E27FC236}">
                  <a16:creationId xmlns:a16="http://schemas.microsoft.com/office/drawing/2014/main" id="{480CEE45-4A0D-420A-A107-103ECFFC0836}"/>
                </a:ext>
              </a:extLst>
            </p:cNvPr>
            <p:cNvSpPr/>
            <p:nvPr/>
          </p:nvSpPr>
          <p:spPr>
            <a:xfrm rot="16200000">
              <a:off x="7916129" y="4622015"/>
              <a:ext cx="173828" cy="700675"/>
            </a:xfrm>
            <a:prstGeom prst="leftBrace">
              <a:avLst>
                <a:gd name="adj1" fmla="val 8333"/>
                <a:gd name="adj2" fmla="val 81945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D9514C8E-3E31-4808-B1FC-D0CE583396F7}"/>
                </a:ext>
              </a:extLst>
            </p:cNvPr>
            <p:cNvSpPr txBox="1"/>
            <p:nvPr/>
          </p:nvSpPr>
          <p:spPr>
            <a:xfrm>
              <a:off x="7721069" y="5188629"/>
              <a:ext cx="24941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Low noise readout</a:t>
              </a:r>
            </a:p>
          </p:txBody>
        </p:sp>
        <p:pic>
          <p:nvPicPr>
            <p:cNvPr id="269" name="Picture 2" descr="Gravitational waves discovered: how did the experiment at LIGO actually  work?">
              <a:extLst>
                <a:ext uri="{FF2B5EF4-FFF2-40B4-BE49-F238E27FC236}">
                  <a16:creationId xmlns:a16="http://schemas.microsoft.com/office/drawing/2014/main" id="{03AF4BFF-114B-4DB8-9623-40E5771F3F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6352" y="5698115"/>
              <a:ext cx="2223926" cy="10911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1" name="Title 1">
            <a:extLst>
              <a:ext uri="{FF2B5EF4-FFF2-40B4-BE49-F238E27FC236}">
                <a16:creationId xmlns:a16="http://schemas.microsoft.com/office/drawing/2014/main" id="{C6A3042C-03F4-4590-BFF4-2E8CBB9F89AE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Mechanical resonance can be used to enhance the signal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AA023F-BD2A-488E-8C64-0F0119614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EB5DEB1-DA7E-42FE-8E9D-7C1AF1937D31}"/>
              </a:ext>
            </a:extLst>
          </p:cNvPr>
          <p:cNvGrpSpPr/>
          <p:nvPr/>
        </p:nvGrpSpPr>
        <p:grpSpPr>
          <a:xfrm>
            <a:off x="3353437" y="2171940"/>
            <a:ext cx="5915520" cy="1595880"/>
            <a:chOff x="3353437" y="2171940"/>
            <a:chExt cx="5915520" cy="159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FFE5085-E131-4EFA-9DEB-1FA346D3E996}"/>
                    </a:ext>
                  </a:extLst>
                </p14:cNvPr>
                <p14:cNvContentPartPr/>
                <p14:nvPr/>
              </p14:nvContentPartPr>
              <p14:xfrm>
                <a:off x="5001157" y="2207940"/>
                <a:ext cx="184680" cy="1512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FFE5085-E131-4EFA-9DEB-1FA346D3E99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983517" y="2190300"/>
                  <a:ext cx="220320" cy="154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AA19827-FB9B-46C9-BF21-94D9C3000173}"/>
                    </a:ext>
                  </a:extLst>
                </p14:cNvPr>
                <p14:cNvContentPartPr/>
                <p14:nvPr/>
              </p14:nvContentPartPr>
              <p14:xfrm>
                <a:off x="3376117" y="2171940"/>
                <a:ext cx="1752840" cy="201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AA19827-FB9B-46C9-BF21-94D9C300017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58117" y="2154300"/>
                  <a:ext cx="17884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1733C50-24F5-459E-9FD2-6E415F71CF1F}"/>
                    </a:ext>
                  </a:extLst>
                </p14:cNvPr>
                <p14:cNvContentPartPr/>
                <p14:nvPr/>
              </p14:nvContentPartPr>
              <p14:xfrm>
                <a:off x="3353437" y="2200380"/>
                <a:ext cx="24120" cy="15145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1733C50-24F5-459E-9FD2-6E415F71CF1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335437" y="2182380"/>
                  <a:ext cx="59760" cy="155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591D45A-0C80-44DC-8865-67B8F318D2C5}"/>
                    </a:ext>
                  </a:extLst>
                </p14:cNvPr>
                <p14:cNvContentPartPr/>
                <p14:nvPr/>
              </p14:nvContentPartPr>
              <p14:xfrm>
                <a:off x="3378997" y="3736140"/>
                <a:ext cx="1799640" cy="194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591D45A-0C80-44DC-8865-67B8F318D2C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361357" y="3718500"/>
                  <a:ext cx="18352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F57529A-A8E4-42B3-B3A8-FEDCCC2B69BF}"/>
                    </a:ext>
                  </a:extLst>
                </p14:cNvPr>
                <p14:cNvContentPartPr/>
                <p14:nvPr/>
              </p14:nvContentPartPr>
              <p14:xfrm>
                <a:off x="7475437" y="2230620"/>
                <a:ext cx="125640" cy="15030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F57529A-A8E4-42B3-B3A8-FEDCCC2B69B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457797" y="2212620"/>
                  <a:ext cx="161280" cy="153864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F4F6941-BA21-4DA1-8E33-45ACF23CA814}"/>
                </a:ext>
              </a:extLst>
            </p:cNvPr>
            <p:cNvGrpSpPr/>
            <p:nvPr/>
          </p:nvGrpSpPr>
          <p:grpSpPr>
            <a:xfrm>
              <a:off x="7449157" y="2200380"/>
              <a:ext cx="1819800" cy="1567440"/>
              <a:chOff x="7449157" y="2200380"/>
              <a:chExt cx="1819800" cy="15674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23" name="Ink 22">
                    <a:extLst>
                      <a:ext uri="{FF2B5EF4-FFF2-40B4-BE49-F238E27FC236}">
                        <a16:creationId xmlns:a16="http://schemas.microsoft.com/office/drawing/2014/main" id="{9209183E-4E22-4CBE-9555-491CA84BD276}"/>
                      </a:ext>
                    </a:extLst>
                  </p14:cNvPr>
                  <p14:cNvContentPartPr/>
                  <p14:nvPr/>
                </p14:nvContentPartPr>
                <p14:xfrm>
                  <a:off x="7474717" y="2200380"/>
                  <a:ext cx="1636200" cy="18000"/>
                </p14:xfrm>
              </p:contentPart>
            </mc:Choice>
            <mc:Fallback xmlns="">
              <p:pic>
                <p:nvPicPr>
                  <p:cNvPr id="23" name="Ink 22">
                    <a:extLst>
                      <a:ext uri="{FF2B5EF4-FFF2-40B4-BE49-F238E27FC236}">
                        <a16:creationId xmlns:a16="http://schemas.microsoft.com/office/drawing/2014/main" id="{9209183E-4E22-4CBE-9555-491CA84BD276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7456717" y="2182740"/>
                    <a:ext cx="1671840" cy="53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0D31814A-AF20-457E-B89E-983EF0D49616}"/>
                      </a:ext>
                    </a:extLst>
                  </p14:cNvPr>
                  <p14:cNvContentPartPr/>
                  <p14:nvPr/>
                </p14:nvContentPartPr>
                <p14:xfrm>
                  <a:off x="9147277" y="2207940"/>
                  <a:ext cx="119520" cy="6480"/>
                </p14:xfrm>
              </p:contentPart>
            </mc:Choice>
            <mc:Fallback xmlns="">
              <p:pic>
                <p:nvPicPr>
                  <p:cNvPr id="24" name="Ink 23">
                    <a:extLst>
                      <a:ext uri="{FF2B5EF4-FFF2-40B4-BE49-F238E27FC236}">
                        <a16:creationId xmlns:a16="http://schemas.microsoft.com/office/drawing/2014/main" id="{0D31814A-AF20-457E-B89E-983EF0D49616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9129637" y="2189940"/>
                    <a:ext cx="155160" cy="42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B11D2BC2-3FFC-444D-AD74-333C783503E6}"/>
                      </a:ext>
                    </a:extLst>
                  </p14:cNvPr>
                  <p14:cNvContentPartPr/>
                  <p14:nvPr/>
                </p14:nvContentPartPr>
                <p14:xfrm>
                  <a:off x="7449157" y="3744420"/>
                  <a:ext cx="1766520" cy="23400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B11D2BC2-3FFC-444D-AD74-333C783503E6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7431517" y="3726780"/>
                    <a:ext cx="1802160" cy="59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3AAE61A0-D470-4273-9681-906276D92AA0}"/>
                      </a:ext>
                    </a:extLst>
                  </p14:cNvPr>
                  <p14:cNvContentPartPr/>
                  <p14:nvPr/>
                </p14:nvContentPartPr>
                <p14:xfrm>
                  <a:off x="9244477" y="2216940"/>
                  <a:ext cx="24480" cy="1485000"/>
                </p14:xfrm>
              </p:contentPart>
            </mc:Choice>
            <mc:Fallback xmlns=""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3AAE61A0-D470-4273-9681-906276D92AA0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9226477" y="2198940"/>
                    <a:ext cx="60120" cy="152064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C55E375-D617-4FB9-90E7-53B5A3FFCFBA}"/>
                    </a:ext>
                  </a:extLst>
                </p14:cNvPr>
                <p14:cNvContentPartPr/>
                <p14:nvPr/>
              </p14:nvContentPartPr>
              <p14:xfrm>
                <a:off x="5051917" y="2606460"/>
                <a:ext cx="2458080" cy="1155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C55E375-D617-4FB9-90E7-53B5A3FFCFB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033917" y="2588460"/>
                  <a:ext cx="24937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43D7624-69E5-4E64-8BA7-062B28A7BA3D}"/>
                    </a:ext>
                  </a:extLst>
                </p14:cNvPr>
                <p14:cNvContentPartPr/>
                <p14:nvPr/>
              </p14:nvContentPartPr>
              <p14:xfrm>
                <a:off x="5072437" y="3132420"/>
                <a:ext cx="2438640" cy="1436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43D7624-69E5-4E64-8BA7-062B28A7BA3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054797" y="3114780"/>
                  <a:ext cx="2474280" cy="17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DEC544B-8E59-407A-A234-25E2F632FE77}"/>
              </a:ext>
            </a:extLst>
          </p:cNvPr>
          <p:cNvGrpSpPr/>
          <p:nvPr/>
        </p:nvGrpSpPr>
        <p:grpSpPr>
          <a:xfrm>
            <a:off x="9723997" y="2541300"/>
            <a:ext cx="299520" cy="508320"/>
            <a:chOff x="9723997" y="2541300"/>
            <a:chExt cx="299520" cy="50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E9C4E18-D915-43EA-858D-71DBCDB0815C}"/>
                    </a:ext>
                  </a:extLst>
                </p14:cNvPr>
                <p14:cNvContentPartPr/>
                <p14:nvPr/>
              </p14:nvContentPartPr>
              <p14:xfrm>
                <a:off x="9723997" y="2541300"/>
                <a:ext cx="299520" cy="3157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E9C4E18-D915-43EA-858D-71DBCDB0815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706357" y="2523300"/>
                  <a:ext cx="335160" cy="35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704B5BE-6D59-425F-A149-9A529780EEE9}"/>
                    </a:ext>
                  </a:extLst>
                </p14:cNvPr>
                <p14:cNvContentPartPr/>
                <p14:nvPr/>
              </p14:nvContentPartPr>
              <p14:xfrm>
                <a:off x="9862957" y="3019380"/>
                <a:ext cx="45360" cy="30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704B5BE-6D59-425F-A149-9A529780EEE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845317" y="3001380"/>
                  <a:ext cx="81000" cy="6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1348DFD-C021-4907-8559-665D7997D0C8}"/>
              </a:ext>
            </a:extLst>
          </p:cNvPr>
          <p:cNvGrpSpPr/>
          <p:nvPr/>
        </p:nvGrpSpPr>
        <p:grpSpPr>
          <a:xfrm>
            <a:off x="9411380" y="3230262"/>
            <a:ext cx="2691283" cy="1829005"/>
            <a:chOff x="9349237" y="3223823"/>
            <a:chExt cx="2691283" cy="1829005"/>
          </a:xfrm>
        </p:grpSpPr>
        <p:pic>
          <p:nvPicPr>
            <p:cNvPr id="249" name="Picture 248">
              <a:extLst>
                <a:ext uri="{FF2B5EF4-FFF2-40B4-BE49-F238E27FC236}">
                  <a16:creationId xmlns:a16="http://schemas.microsoft.com/office/drawing/2014/main" id="{6E2B2566-5A06-452D-ACD6-5DA9E1FBFE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836" b="24836"/>
            <a:stretch/>
          </p:blipFill>
          <p:spPr>
            <a:xfrm>
              <a:off x="9823494" y="3661777"/>
              <a:ext cx="1617247" cy="871872"/>
            </a:xfrm>
            <a:prstGeom prst="rect">
              <a:avLst/>
            </a:prstGeom>
          </p:spPr>
        </p:pic>
        <p:sp>
          <p:nvSpPr>
            <p:cNvPr id="38" name="Thought Bubble: Cloud 37">
              <a:extLst>
                <a:ext uri="{FF2B5EF4-FFF2-40B4-BE49-F238E27FC236}">
                  <a16:creationId xmlns:a16="http://schemas.microsoft.com/office/drawing/2014/main" id="{9D08C7DE-4573-41A1-BC5C-5DB1148221D9}"/>
                </a:ext>
              </a:extLst>
            </p:cNvPr>
            <p:cNvSpPr/>
            <p:nvPr/>
          </p:nvSpPr>
          <p:spPr>
            <a:xfrm>
              <a:off x="9349237" y="3223823"/>
              <a:ext cx="2691283" cy="1829005"/>
            </a:xfrm>
            <a:prstGeom prst="cloudCallout">
              <a:avLst>
                <a:gd name="adj1" fmla="val -20284"/>
                <a:gd name="adj2" fmla="val 81906"/>
              </a:avLst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561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05CF241-5F21-4D90-9872-BEDE8F1FB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834" y="5271114"/>
            <a:ext cx="3617401" cy="14109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37DA7EDA-E34E-41FD-B31E-616255798AB5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Cavity optomechanical dark matter detectors?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26" name="Picture 2" descr="Rs26716_img_3682_v2">
            <a:extLst>
              <a:ext uri="{FF2B5EF4-FFF2-40B4-BE49-F238E27FC236}">
                <a16:creationId xmlns:a16="http://schemas.microsoft.com/office/drawing/2014/main" id="{191E4216-1364-43DB-B044-2995D18B1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6" r="5958"/>
          <a:stretch/>
        </p:blipFill>
        <p:spPr bwMode="auto">
          <a:xfrm>
            <a:off x="6634499" y="2886209"/>
            <a:ext cx="1409715" cy="1222219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37BD2B-A652-479C-91F7-8AA02E392E63}"/>
                  </a:ext>
                </a:extLst>
              </p:cNvPr>
              <p:cNvSpPr txBox="1"/>
              <p:nvPr/>
            </p:nvSpPr>
            <p:spPr>
              <a:xfrm>
                <a:off x="8139077" y="3119716"/>
                <a:ext cx="1768369" cy="618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~</m:t>
                      </m:r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−14</m:t>
                          </m:r>
                        </m:sup>
                      </m:sSup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𝐻𝑧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37BD2B-A652-479C-91F7-8AA02E392E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9077" y="3119716"/>
                <a:ext cx="1768369" cy="61856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62CC301A-C5CB-451A-9236-1429226CF8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4770" y="3994045"/>
            <a:ext cx="1709073" cy="1021307"/>
          </a:xfrm>
          <a:prstGeom prst="rect">
            <a:avLst/>
          </a:prstGeom>
          <a:ln>
            <a:solidFill>
              <a:srgbClr val="FF0000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F5F7376-05BB-48C6-9B1E-5C321A623AD0}"/>
                  </a:ext>
                </a:extLst>
              </p:cNvPr>
              <p:cNvSpPr txBox="1"/>
              <p:nvPr/>
            </p:nvSpPr>
            <p:spPr>
              <a:xfrm>
                <a:off x="10088380" y="4154823"/>
                <a:ext cx="1768369" cy="618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~</m:t>
                      </m:r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−10</m:t>
                          </m:r>
                        </m:sup>
                      </m:sSup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𝐻𝑧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F5F7376-05BB-48C6-9B1E-5C321A623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8380" y="4154823"/>
                <a:ext cx="1768369" cy="61856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26D8A445-F80C-4D4E-AB6B-266F5CFC9A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0178" y="1278118"/>
            <a:ext cx="1987474" cy="1299940"/>
          </a:xfrm>
          <a:prstGeom prst="rect">
            <a:avLst/>
          </a:prstGeom>
          <a:ln>
            <a:solidFill>
              <a:srgbClr val="00B050"/>
            </a:solidFill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72F0DEA-9E9C-A8B5-E27E-851B667A5998}"/>
              </a:ext>
            </a:extLst>
          </p:cNvPr>
          <p:cNvGrpSpPr/>
          <p:nvPr/>
        </p:nvGrpSpPr>
        <p:grpSpPr>
          <a:xfrm>
            <a:off x="1185128" y="1680989"/>
            <a:ext cx="4791129" cy="5001071"/>
            <a:chOff x="578840" y="1335525"/>
            <a:chExt cx="5725487" cy="544278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89D1CD1-AA49-4B84-ADD1-EDE83183F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2783" y="1335525"/>
              <a:ext cx="5691544" cy="544278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E46E00B-1A4A-444F-BC4B-5E19B5618C41}"/>
                </a:ext>
              </a:extLst>
            </p:cNvPr>
            <p:cNvSpPr/>
            <p:nvPr/>
          </p:nvSpPr>
          <p:spPr>
            <a:xfrm>
              <a:off x="578840" y="3429000"/>
              <a:ext cx="5725487" cy="400110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0EA93BC-42FC-4039-BD8B-F9DAF8082EB2}"/>
                </a:ext>
              </a:extLst>
            </p:cNvPr>
            <p:cNvSpPr/>
            <p:nvPr/>
          </p:nvSpPr>
          <p:spPr>
            <a:xfrm>
              <a:off x="578840" y="3829110"/>
              <a:ext cx="5725487" cy="400110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00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2082CFC-90B3-4115-83E5-BC25A56372DE}"/>
                </a:ext>
              </a:extLst>
            </p:cNvPr>
            <p:cNvSpPr/>
            <p:nvPr/>
          </p:nvSpPr>
          <p:spPr>
            <a:xfrm>
              <a:off x="651495" y="2429540"/>
              <a:ext cx="5536654" cy="400110"/>
            </a:xfrm>
            <a:prstGeom prst="rect">
              <a:avLst/>
            </a:prstGeom>
            <a:solidFill>
              <a:srgbClr val="00DA15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435AAFC-0D7D-43EE-A03F-F37DD0AA69A7}"/>
                  </a:ext>
                </a:extLst>
              </p:cNvPr>
              <p:cNvSpPr txBox="1"/>
              <p:nvPr/>
            </p:nvSpPr>
            <p:spPr>
              <a:xfrm>
                <a:off x="8880219" y="1537855"/>
                <a:ext cx="1670586" cy="618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~</m:t>
                      </m:r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−7</m:t>
                          </m:r>
                        </m:sup>
                      </m:sSup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𝐻𝑧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435AAFC-0D7D-43EE-A03F-F37DD0AA69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0219" y="1537855"/>
                <a:ext cx="1670586" cy="61856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28F030CD-7B62-A828-2B45-F05524820DC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6" b="24836"/>
          <a:stretch/>
        </p:blipFill>
        <p:spPr>
          <a:xfrm>
            <a:off x="376504" y="1001445"/>
            <a:ext cx="1617247" cy="87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098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753CE-91BD-9D60-601E-BC3316912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EF34DC59-B6D2-48B1-0234-E20C00793FDD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85A0A3E-AA75-0DD6-3226-B5DBE5A45527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membrane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-based optomechanical DM detector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5758BA8-D434-198B-2D51-CE66407CA0EC}"/>
                  </a:ext>
                </a:extLst>
              </p:cNvPr>
              <p:cNvSpPr txBox="1"/>
              <p:nvPr/>
            </p:nvSpPr>
            <p:spPr>
              <a:xfrm>
                <a:off x="3909419" y="916588"/>
                <a:ext cx="4618572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sz="2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𝐷𝑀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cos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DM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5758BA8-D434-198B-2D51-CE66407CA0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9419" y="916588"/>
                <a:ext cx="4618572" cy="123341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D4723C01-78B2-B233-D627-7FDCE09A2542}"/>
              </a:ext>
            </a:extLst>
          </p:cNvPr>
          <p:cNvGrpSpPr/>
          <p:nvPr/>
        </p:nvGrpSpPr>
        <p:grpSpPr>
          <a:xfrm>
            <a:off x="3587385" y="2365710"/>
            <a:ext cx="4884759" cy="1570231"/>
            <a:chOff x="3276241" y="2420161"/>
            <a:chExt cx="5756284" cy="1850387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F92EDD4-7C6D-5C9F-A5B6-7E13D1CD3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6241" y="2420161"/>
              <a:ext cx="5756284" cy="185038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C1BDE6E-D74E-09BE-45EC-7F8E47E25C4A}"/>
                </a:ext>
              </a:extLst>
            </p:cNvPr>
            <p:cNvSpPr/>
            <p:nvPr/>
          </p:nvSpPr>
          <p:spPr>
            <a:xfrm>
              <a:off x="7235455" y="2658140"/>
              <a:ext cx="202019" cy="2498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0055B3F-5422-D0DB-4B4D-1A0916C4C7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2003" t="44273" r="41902" b="37626"/>
            <a:stretch/>
          </p:blipFill>
          <p:spPr>
            <a:xfrm>
              <a:off x="7161026" y="3226982"/>
              <a:ext cx="350875" cy="334925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6EB3460-D956-49DC-D939-8654897905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2003" t="44273" r="41902" b="37626"/>
            <a:stretch/>
          </p:blipFill>
          <p:spPr>
            <a:xfrm>
              <a:off x="3547911" y="3730256"/>
              <a:ext cx="350875" cy="334925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BABE9D03-414D-574C-8F5C-8794F4051E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411" t="10898" r="88264" b="71576"/>
            <a:stretch/>
          </p:blipFill>
          <p:spPr>
            <a:xfrm>
              <a:off x="3574493" y="2620926"/>
              <a:ext cx="191387" cy="324292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8DA920-9889-6E4B-D06B-95E7A1FD5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EB9230-2EE1-51ED-57AC-57EBCCB2F7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177" y="3835903"/>
            <a:ext cx="5437055" cy="3022097"/>
          </a:xfrm>
          <a:prstGeom prst="rect">
            <a:avLst/>
          </a:prstGeom>
        </p:spPr>
      </p:pic>
      <p:pic>
        <p:nvPicPr>
          <p:cNvPr id="5" name="picture.JPG" descr="picture.JPG">
            <a:extLst>
              <a:ext uri="{FF2B5EF4-FFF2-40B4-BE49-F238E27FC236}">
                <a16:creationId xmlns:a16="http://schemas.microsoft.com/office/drawing/2014/main" id="{36B52E34-1378-BE1B-D48E-640146B8E2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798" y="5017289"/>
            <a:ext cx="618260" cy="684503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1.jpeg">
            <a:extLst>
              <a:ext uri="{FF2B5EF4-FFF2-40B4-BE49-F238E27FC236}">
                <a16:creationId xmlns:a16="http://schemas.microsoft.com/office/drawing/2014/main" id="{8167FCC8-E9C0-FBA2-2D57-825A23E184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374" y="5017288"/>
            <a:ext cx="581549" cy="684503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9632A2-C36A-1CA4-F56B-3BEEBCD9EB2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247" r="3595"/>
          <a:stretch/>
        </p:blipFill>
        <p:spPr>
          <a:xfrm>
            <a:off x="328796" y="5845629"/>
            <a:ext cx="2797181" cy="875846"/>
          </a:xfrm>
          <a:prstGeom prst="rect">
            <a:avLst/>
          </a:prstGeom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F1C0C5-B717-49AE-FC04-73F56EC2E2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9578" y="1236138"/>
            <a:ext cx="1987474" cy="1299940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101073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5E0BB-3308-C1A9-2BEF-1689E81E2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9D35F07-050F-A3AC-BC32-279C285342D7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28FF719-59C3-221A-24CC-55F5F31504DA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Why Membranes?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40C691-200B-C072-F546-B146F7A01DAD}"/>
              </a:ext>
            </a:extLst>
          </p:cNvPr>
          <p:cNvSpPr/>
          <p:nvPr/>
        </p:nvSpPr>
        <p:spPr>
          <a:xfrm>
            <a:off x="5450544" y="4595446"/>
            <a:ext cx="269272" cy="314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9FCC19-AB69-8D0B-CD16-72F339083B16}"/>
              </a:ext>
            </a:extLst>
          </p:cNvPr>
          <p:cNvSpPr/>
          <p:nvPr/>
        </p:nvSpPr>
        <p:spPr>
          <a:xfrm>
            <a:off x="4020977" y="4521144"/>
            <a:ext cx="269272" cy="314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6754CB3-D53B-996F-4D3A-9A3FECB9FB6B}"/>
              </a:ext>
            </a:extLst>
          </p:cNvPr>
          <p:cNvGrpSpPr/>
          <p:nvPr/>
        </p:nvGrpSpPr>
        <p:grpSpPr>
          <a:xfrm>
            <a:off x="185704" y="4631572"/>
            <a:ext cx="9823711" cy="1103480"/>
            <a:chOff x="185704" y="4631572"/>
            <a:chExt cx="9823711" cy="110348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EF574A3-0D62-6CA2-319A-62093A2D31B4}"/>
                    </a:ext>
                  </a:extLst>
                </p:cNvPr>
                <p:cNvSpPr txBox="1"/>
                <p:nvPr/>
              </p:nvSpPr>
              <p:spPr>
                <a:xfrm>
                  <a:off x="185704" y="5034308"/>
                  <a:ext cx="331174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Monolithic </a:t>
                  </a:r>
                  <a14:m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→</m:t>
                      </m:r>
                    </m:oMath>
                  </a14:m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PtC mirrors</a:t>
                  </a: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EF574A3-0D62-6CA2-319A-62093A2D31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704" y="5034308"/>
                  <a:ext cx="3311740" cy="461665"/>
                </a:xfrm>
                <a:prstGeom prst="rect">
                  <a:avLst/>
                </a:prstGeom>
                <a:blipFill>
                  <a:blip r:embed="rId2"/>
                  <a:stretch>
                    <a:fillRect l="-2757" t="-10526" r="-2390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4CDF227-7620-3EE4-750E-B7A7AD2557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36706"/>
            <a:stretch/>
          </p:blipFill>
          <p:spPr>
            <a:xfrm>
              <a:off x="3865774" y="4631572"/>
              <a:ext cx="2810634" cy="110348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87A5061-C1CB-5E0A-840F-6FA002A39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44739" y="4733315"/>
              <a:ext cx="2964676" cy="938814"/>
            </a:xfrm>
            <a:prstGeom prst="rect">
              <a:avLst/>
            </a:prstGeom>
            <a:effectLst/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35E6F9C-DF99-77B2-2940-D42D91F72957}"/>
              </a:ext>
            </a:extLst>
          </p:cNvPr>
          <p:cNvGrpSpPr/>
          <p:nvPr/>
        </p:nvGrpSpPr>
        <p:grpSpPr>
          <a:xfrm>
            <a:off x="471764" y="5865975"/>
            <a:ext cx="8058269" cy="940496"/>
            <a:chOff x="471764" y="5865975"/>
            <a:chExt cx="8058269" cy="94049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F725856-3A30-7E44-B482-3BE9AA828EBD}"/>
                    </a:ext>
                  </a:extLst>
                </p:cNvPr>
                <p:cNvSpPr txBox="1"/>
                <p:nvPr/>
              </p:nvSpPr>
              <p:spPr>
                <a:xfrm>
                  <a:off x="1076128" y="6272417"/>
                  <a:ext cx="173130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𝑇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→10 </m:t>
                        </m:r>
                        <m:r>
                          <m:rPr>
                            <m:sty m:val="p"/>
                          </m:rPr>
                          <a:rPr kumimoji="0" lang="en-US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mK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F725856-3A30-7E44-B482-3BE9AA828E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6128" y="6272417"/>
                  <a:ext cx="1731308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3402D28-6425-EE48-05C6-A34E0051B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79565" y="5920274"/>
              <a:ext cx="3350468" cy="814731"/>
            </a:xfrm>
            <a:prstGeom prst="rect">
              <a:avLst/>
            </a:prstGeom>
            <a:effectLst/>
          </p:spPr>
        </p:pic>
        <p:pic>
          <p:nvPicPr>
            <p:cNvPr id="4098" name="Picture 2">
              <a:extLst>
                <a:ext uri="{FF2B5EF4-FFF2-40B4-BE49-F238E27FC236}">
                  <a16:creationId xmlns:a16="http://schemas.microsoft.com/office/drawing/2014/main" id="{C16A1D51-E68C-16A4-58BA-2E2EA43810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2450" y="5865975"/>
              <a:ext cx="1251602" cy="940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69BBBD7-EB86-A787-A815-6621A4DFD501}"/>
                </a:ext>
              </a:extLst>
            </p:cNvPr>
            <p:cNvSpPr txBox="1"/>
            <p:nvPr/>
          </p:nvSpPr>
          <p:spPr>
            <a:xfrm>
              <a:off x="471764" y="5865975"/>
              <a:ext cx="28820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Cryogenic compatible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0486329-E261-C508-C883-947D95B1D5B7}"/>
              </a:ext>
            </a:extLst>
          </p:cNvPr>
          <p:cNvGrpSpPr/>
          <p:nvPr/>
        </p:nvGrpSpPr>
        <p:grpSpPr>
          <a:xfrm>
            <a:off x="502874" y="3369126"/>
            <a:ext cx="7162201" cy="1167458"/>
            <a:chOff x="502874" y="3369126"/>
            <a:chExt cx="7162201" cy="116745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EC9FE2C-37D9-359E-D584-A47DE2E015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996139" y="3429000"/>
              <a:ext cx="2668936" cy="963898"/>
            </a:xfrm>
            <a:prstGeom prst="rect">
              <a:avLst/>
            </a:prstGeom>
            <a:effectLst/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7ACBC20-1E74-3502-C365-F1904BD01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380276" y="3377825"/>
              <a:ext cx="1247270" cy="1043327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A59ECEC-D816-447D-C8E5-F71A96E04589}"/>
                </a:ext>
              </a:extLst>
            </p:cNvPr>
            <p:cNvGrpSpPr/>
            <p:nvPr/>
          </p:nvGrpSpPr>
          <p:grpSpPr>
            <a:xfrm>
              <a:off x="502874" y="3369126"/>
              <a:ext cx="2525307" cy="1167458"/>
              <a:chOff x="502874" y="3369126"/>
              <a:chExt cx="2525307" cy="1167458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7FE711FC-724E-213A-5B42-78E8EAAEBD71}"/>
                      </a:ext>
                    </a:extLst>
                  </p:cNvPr>
                  <p:cNvSpPr txBox="1"/>
                  <p:nvPr/>
                </p:nvSpPr>
                <p:spPr>
                  <a:xfrm>
                    <a:off x="1118054" y="3677841"/>
                    <a:ext cx="1300228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→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4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7FE711FC-724E-213A-5B42-78E8EAAEBD7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18054" y="3677841"/>
                    <a:ext cx="1300228" cy="46166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1052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66A5A23B-5648-DAF2-A041-439B49FC1768}"/>
                      </a:ext>
                    </a:extLst>
                  </p:cNvPr>
                  <p:cNvSpPr txBox="1"/>
                  <p:nvPr/>
                </p:nvSpPr>
                <p:spPr>
                  <a:xfrm>
                    <a:off x="877315" y="4074919"/>
                    <a:ext cx="1781706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→10 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kHz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66A5A23B-5648-DAF2-A041-439B49FC176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7315" y="4074919"/>
                    <a:ext cx="1781706" cy="46166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685" b="-1710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1F039D5-4674-5115-5290-D0F3EF26CB6B}"/>
                  </a:ext>
                </a:extLst>
              </p:cNvPr>
              <p:cNvSpPr txBox="1"/>
              <p:nvPr/>
            </p:nvSpPr>
            <p:spPr>
              <a:xfrm>
                <a:off x="502874" y="3369126"/>
                <a:ext cx="25253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Moderate stiffness</a:t>
                </a:r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64BE504-90E7-31DD-52A1-2B2245EC1140}"/>
              </a:ext>
            </a:extLst>
          </p:cNvPr>
          <p:cNvGrpSpPr/>
          <p:nvPr/>
        </p:nvGrpSpPr>
        <p:grpSpPr>
          <a:xfrm>
            <a:off x="569857" y="1056266"/>
            <a:ext cx="9723156" cy="1077650"/>
            <a:chOff x="569857" y="1056266"/>
            <a:chExt cx="9723156" cy="10776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7ED8003A-3809-14B1-C819-59CED915B4F3}"/>
                    </a:ext>
                  </a:extLst>
                </p:cNvPr>
                <p:cNvSpPr txBox="1"/>
                <p:nvPr/>
              </p:nvSpPr>
              <p:spPr>
                <a:xfrm>
                  <a:off x="1226968" y="1470112"/>
                  <a:ext cx="150573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→</m:t>
                        </m:r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10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10</m:t>
                            </m:r>
                          </m:sup>
                        </m:sSup>
                      </m:oMath>
                    </m:oMathPara>
                  </a14:m>
                  <a:endPara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7ED8003A-3809-14B1-C819-59CED915B4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6968" y="1470112"/>
                  <a:ext cx="1505733" cy="461665"/>
                </a:xfrm>
                <a:prstGeom prst="rect">
                  <a:avLst/>
                </a:prstGeom>
                <a:blipFill>
                  <a:blip r:embed="rId12"/>
                  <a:stretch>
                    <a:fillRect b="-131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1D63CBD-7CFA-CE06-0DD8-E657DAFD9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6129" y="1124234"/>
              <a:ext cx="4206884" cy="890811"/>
            </a:xfrm>
            <a:prstGeom prst="rect">
              <a:avLst/>
            </a:prstGeom>
            <a:effectLst/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6B80F18-6A08-64A8-A761-27602F54BFC9}"/>
                </a:ext>
              </a:extLst>
            </p:cNvPr>
            <p:cNvGrpSpPr/>
            <p:nvPr/>
          </p:nvGrpSpPr>
          <p:grpSpPr>
            <a:xfrm>
              <a:off x="3497444" y="1056266"/>
              <a:ext cx="2210603" cy="1077650"/>
              <a:chOff x="904935" y="1187136"/>
              <a:chExt cx="4228100" cy="2061162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82DA0EAA-8587-E80A-3E5F-75A4C7ACAF2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066419" y="1197366"/>
                <a:ext cx="2066616" cy="204070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0EBA334B-0E25-8EE9-5C3D-4895D96FD8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6078" t="1017" r="49691" b="63996"/>
              <a:stretch/>
            </p:blipFill>
            <p:spPr>
              <a:xfrm>
                <a:off x="904935" y="1187136"/>
                <a:ext cx="1800787" cy="2061162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84F6B9F-BB59-54AB-1615-60FA171A5724}"/>
                </a:ext>
              </a:extLst>
            </p:cNvPr>
            <p:cNvSpPr txBox="1"/>
            <p:nvPr/>
          </p:nvSpPr>
          <p:spPr>
            <a:xfrm>
              <a:off x="569857" y="1080403"/>
              <a:ext cx="27216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Low mechanical loss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82E07C-FCE4-C62C-BC22-62D51CA34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998C14-DD55-8550-D5A3-31BF080AE92C}"/>
              </a:ext>
            </a:extLst>
          </p:cNvPr>
          <p:cNvSpPr/>
          <p:nvPr/>
        </p:nvSpPr>
        <p:spPr>
          <a:xfrm>
            <a:off x="3968202" y="4572194"/>
            <a:ext cx="322047" cy="278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B5A007-7CCC-F639-F616-9A9B94CE9819}"/>
              </a:ext>
            </a:extLst>
          </p:cNvPr>
          <p:cNvSpPr/>
          <p:nvPr/>
        </p:nvSpPr>
        <p:spPr>
          <a:xfrm>
            <a:off x="5398505" y="4596779"/>
            <a:ext cx="322047" cy="278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F1D60D2-3FF9-9030-C368-2698543078D9}"/>
              </a:ext>
            </a:extLst>
          </p:cNvPr>
          <p:cNvGrpSpPr/>
          <p:nvPr/>
        </p:nvGrpSpPr>
        <p:grpSpPr>
          <a:xfrm>
            <a:off x="768363" y="2253719"/>
            <a:ext cx="10021735" cy="1025983"/>
            <a:chOff x="768363" y="2253719"/>
            <a:chExt cx="10021735" cy="1025983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0B9726FA-5CC3-F64A-6F7E-047940E63DE2}"/>
                </a:ext>
              </a:extLst>
            </p:cNvPr>
            <p:cNvGrpSpPr/>
            <p:nvPr/>
          </p:nvGrpSpPr>
          <p:grpSpPr>
            <a:xfrm>
              <a:off x="768363" y="2253719"/>
              <a:ext cx="8493534" cy="858482"/>
              <a:chOff x="768363" y="2253719"/>
              <a:chExt cx="8493534" cy="858482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A3AF30BA-CA6D-4370-DED8-79CA2BE50BA4}"/>
                  </a:ext>
                </a:extLst>
              </p:cNvPr>
              <p:cNvGrpSpPr/>
              <p:nvPr/>
            </p:nvGrpSpPr>
            <p:grpSpPr>
              <a:xfrm>
                <a:off x="768363" y="2258020"/>
                <a:ext cx="6040821" cy="854181"/>
                <a:chOff x="768363" y="2258020"/>
                <a:chExt cx="6040821" cy="85418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D228F869-3B94-8B16-4005-029FE46900A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55921" y="2646368"/>
                      <a:ext cx="1391920" cy="465833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ℱ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</m:t>
                                </m:r>
                              </m:sup>
                            </m:sSup>
                          </m:oMath>
                        </m:oMathPara>
                      </a14:m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D228F869-3B94-8B16-4005-029FE46900A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55921" y="2646368"/>
                      <a:ext cx="1391920" cy="465833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7352953-4F2C-3A22-7BC0-721F442CF6CC}"/>
                    </a:ext>
                  </a:extLst>
                </p:cNvPr>
                <p:cNvSpPr txBox="1"/>
                <p:nvPr/>
              </p:nvSpPr>
              <p:spPr>
                <a:xfrm>
                  <a:off x="768363" y="2258020"/>
                  <a:ext cx="214642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Low optical loss</a:t>
                  </a:r>
                </a:p>
              </p:txBody>
            </p:sp>
            <p:pic>
              <p:nvPicPr>
                <p:cNvPr id="38" name="Picture 37">
                  <a:extLst>
                    <a:ext uri="{FF2B5EF4-FFF2-40B4-BE49-F238E27FC236}">
                      <a16:creationId xmlns:a16="http://schemas.microsoft.com/office/drawing/2014/main" id="{282FBFC1-A10A-D327-2329-7CDFC03930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497444" y="2288485"/>
                  <a:ext cx="3311740" cy="787744"/>
                </a:xfrm>
                <a:prstGeom prst="rect">
                  <a:avLst/>
                </a:prstGeom>
              </p:spPr>
            </p:pic>
          </p:grpSp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01727D3F-CE61-BAFC-AA95-4A000E3BEC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115476" y="2253719"/>
                <a:ext cx="2146421" cy="854989"/>
              </a:xfrm>
              <a:prstGeom prst="rect">
                <a:avLst/>
              </a:prstGeom>
              <a:effectLst/>
            </p:spPr>
          </p:pic>
        </p:grpSp>
        <p:pic>
          <p:nvPicPr>
            <p:cNvPr id="14" name="Picture 13" descr="Jack Harris (Professor of Physics) research in the news | Department of Physics">
              <a:extLst>
                <a:ext uri="{FF2B5EF4-FFF2-40B4-BE49-F238E27FC236}">
                  <a16:creationId xmlns:a16="http://schemas.microsoft.com/office/drawing/2014/main" id="{13B06793-46DD-0E22-8E5D-2E73783FA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9795928" y="2253719"/>
              <a:ext cx="994170" cy="10259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87575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C1EE4300-4820-FFB9-9ECA-41E77D5A2086}"/>
              </a:ext>
            </a:extLst>
          </p:cNvPr>
          <p:cNvCxnSpPr>
            <a:cxnSpLocks/>
          </p:cNvCxnSpPr>
          <p:nvPr/>
        </p:nvCxnSpPr>
        <p:spPr>
          <a:xfrm flipV="1">
            <a:off x="7220416" y="1865326"/>
            <a:ext cx="663513" cy="34286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7E70B04-082A-BAC1-6EB5-DC276293BE24}"/>
                  </a:ext>
                </a:extLst>
              </p:cNvPr>
              <p:cNvSpPr txBox="1"/>
              <p:nvPr/>
            </p:nvSpPr>
            <p:spPr>
              <a:xfrm>
                <a:off x="867404" y="3429611"/>
                <a:ext cx="1390286" cy="100659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~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9</m:t>
                          </m:r>
                        </m:sup>
                      </m:sSup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𝑚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~ 0.1 </m:t>
                      </m:r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mg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~ 10 </m:t>
                      </m:r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kHz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7E70B04-082A-BAC1-6EB5-DC276293BE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404" y="3429611"/>
                <a:ext cx="1390286" cy="1006592"/>
              </a:xfrm>
              <a:prstGeom prst="rect">
                <a:avLst/>
              </a:prstGeom>
              <a:blipFill>
                <a:blip r:embed="rId2"/>
                <a:stretch>
                  <a:fillRect l="-8772"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8DF0525D-EDFA-97C9-A673-C42B0DB0C0A0}"/>
              </a:ext>
            </a:extLst>
          </p:cNvPr>
          <p:cNvGrpSpPr/>
          <p:nvPr/>
        </p:nvGrpSpPr>
        <p:grpSpPr>
          <a:xfrm>
            <a:off x="141514" y="981304"/>
            <a:ext cx="4308087" cy="2790480"/>
            <a:chOff x="766737" y="3469303"/>
            <a:chExt cx="3867284" cy="2504958"/>
          </a:xfrm>
        </p:grpSpPr>
        <p:pic>
          <p:nvPicPr>
            <p:cNvPr id="4" name="Picture 3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B7034B7-4C14-B183-A453-55F841D573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59" b="8934"/>
            <a:stretch/>
          </p:blipFill>
          <p:spPr>
            <a:xfrm rot="16200000">
              <a:off x="1160832" y="4897916"/>
              <a:ext cx="138209" cy="117074"/>
            </a:xfrm>
            <a:prstGeom prst="rect">
              <a:avLst/>
            </a:prstGeom>
          </p:spPr>
        </p:pic>
        <p:pic>
          <p:nvPicPr>
            <p:cNvPr id="5" name="Picture 4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F1D49FC-86E6-A837-BC13-381D966C48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59" b="8934"/>
            <a:stretch/>
          </p:blipFill>
          <p:spPr>
            <a:xfrm rot="16200000">
              <a:off x="2610963" y="3951204"/>
              <a:ext cx="2190549" cy="1855566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DD0835C1-FA91-C57C-CD07-C11D2EA90C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05408" y="3792179"/>
              <a:ext cx="2081258" cy="1095169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8A00983-DAF8-5F25-B8E9-5807A5C57750}"/>
                </a:ext>
              </a:extLst>
            </p:cNvPr>
            <p:cNvCxnSpPr>
              <a:cxnSpLocks/>
              <a:stCxn id="4" idx="1"/>
            </p:cNvCxnSpPr>
            <p:nvPr/>
          </p:nvCxnSpPr>
          <p:spPr>
            <a:xfrm>
              <a:off x="1229937" y="5025558"/>
              <a:ext cx="1614863" cy="936005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4FD711C-E5EC-7A23-5C36-636B8430B4C0}"/>
                </a:ext>
              </a:extLst>
            </p:cNvPr>
            <p:cNvSpPr txBox="1"/>
            <p:nvPr/>
          </p:nvSpPr>
          <p:spPr>
            <a:xfrm>
              <a:off x="3026734" y="3469303"/>
              <a:ext cx="676610" cy="3315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10 cm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FEC1F7F-3F6B-E6CC-B70A-E4872B24D621}"/>
                </a:ext>
              </a:extLst>
            </p:cNvPr>
            <p:cNvSpPr txBox="1"/>
            <p:nvPr/>
          </p:nvSpPr>
          <p:spPr>
            <a:xfrm>
              <a:off x="766737" y="4526483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 cm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86E08F2-9FEA-B6FF-AA2C-348A315F33FB}"/>
                  </a:ext>
                </a:extLst>
              </p:cNvPr>
              <p:cNvSpPr txBox="1"/>
              <p:nvPr/>
            </p:nvSpPr>
            <p:spPr>
              <a:xfrm>
                <a:off x="5630061" y="1766315"/>
                <a:ext cx="206706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ℱ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=100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86E08F2-9FEA-B6FF-AA2C-348A315F33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0061" y="1766315"/>
                <a:ext cx="206706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ProteoxMX | Modular Cryofree® ProteoxMX Dilution Refrigerator - Nanoscience  - Oxford Instruments">
            <a:extLst>
              <a:ext uri="{FF2B5EF4-FFF2-40B4-BE49-F238E27FC236}">
                <a16:creationId xmlns:a16="http://schemas.microsoft.com/office/drawing/2014/main" id="{0E4A6EDA-A558-D63C-580A-76658242F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187" y="1251293"/>
            <a:ext cx="17430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ED72AD3-5371-B2D3-1E4B-69283313B274}"/>
                  </a:ext>
                </a:extLst>
              </p:cNvPr>
              <p:cNvSpPr txBox="1"/>
              <p:nvPr/>
            </p:nvSpPr>
            <p:spPr>
              <a:xfrm>
                <a:off x="10136077" y="3236291"/>
                <a:ext cx="219743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=10 </m:t>
                      </m:r>
                      <m:r>
                        <m:rPr>
                          <m:sty m:val="p"/>
                        </m:rP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mK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ED72AD3-5371-B2D3-1E4B-69283313B2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6077" y="3236291"/>
                <a:ext cx="2197437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Graphic 35">
            <a:extLst>
              <a:ext uri="{FF2B5EF4-FFF2-40B4-BE49-F238E27FC236}">
                <a16:creationId xmlns:a16="http://schemas.microsoft.com/office/drawing/2014/main" id="{2B075CBA-B164-8127-4249-1A28AB7A82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6010982" y="1248598"/>
            <a:ext cx="1508611" cy="3429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75CE865-B578-847F-2C08-715A1E21F0D8}"/>
                  </a:ext>
                </a:extLst>
              </p:cNvPr>
              <p:cNvSpPr txBox="1"/>
              <p:nvPr/>
            </p:nvSpPr>
            <p:spPr>
              <a:xfrm>
                <a:off x="3657637" y="2834146"/>
                <a:ext cx="6134100" cy="7085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|"/>
                          <m:ctrlP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𝑍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′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′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=0.055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75CE865-B578-847F-2C08-715A1E21F0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37" y="2834146"/>
                <a:ext cx="6134100" cy="70859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Shape 287">
            <a:extLst>
              <a:ext uri="{FF2B5EF4-FFF2-40B4-BE49-F238E27FC236}">
                <a16:creationId xmlns:a16="http://schemas.microsoft.com/office/drawing/2014/main" id="{94594AD2-51AA-3301-8963-4BA973B6CCAE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3DD52C22-1099-ADFD-93AD-C5251DE16C52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Model Detector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AF0FB9E-5DFD-3745-46DD-CD21F0802D1A}"/>
              </a:ext>
            </a:extLst>
          </p:cNvPr>
          <p:cNvSpPr txBox="1"/>
          <p:nvPr/>
        </p:nvSpPr>
        <p:spPr>
          <a:xfrm>
            <a:off x="4988205" y="2703800"/>
            <a:ext cx="6385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</a:t>
            </a:r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AF74614-9E7A-59AA-C68A-904B80F777DA}"/>
              </a:ext>
            </a:extLst>
          </p:cNvPr>
          <p:cNvSpPr txBox="1"/>
          <p:nvPr/>
        </p:nvSpPr>
        <p:spPr>
          <a:xfrm>
            <a:off x="4966436" y="1986900"/>
            <a:ext cx="6385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</a:t>
            </a:r>
            <a:endParaRPr lang="en-US" dirty="0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71267E0B-C987-BEB5-AF4E-5B86308082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59752" y="1377349"/>
            <a:ext cx="740824" cy="6089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7E31023-A7E3-E6D0-F763-B1CAD79DB366}"/>
                  </a:ext>
                </a:extLst>
              </p:cNvPr>
              <p:cNvSpPr txBox="1"/>
              <p:nvPr/>
            </p:nvSpPr>
            <p:spPr>
              <a:xfrm>
                <a:off x="2940405" y="4397139"/>
                <a:ext cx="6131528" cy="10016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𝑇</m:t>
                              </m:r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den>
                          </m:f>
                        </m:e>
                      </m:ra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~ 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p>
                      </m:sSup>
                      <m:f>
                        <m:f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Hz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7E31023-A7E3-E6D0-F763-B1CAD79DB3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0405" y="4397139"/>
                <a:ext cx="6131528" cy="100168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AEDDA3C-E283-3166-0CA8-F1E08196FA61}"/>
                  </a:ext>
                </a:extLst>
              </p:cNvPr>
              <p:cNvSpPr txBox="1"/>
              <p:nvPr/>
            </p:nvSpPr>
            <p:spPr>
              <a:xfrm>
                <a:off x="3244984" y="5577716"/>
                <a:ext cx="6131528" cy="10016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imp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∝</m:t>
                      </m:r>
                      <m:f>
                        <m:f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𝜆</m:t>
                          </m:r>
                        </m:num>
                        <m:den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ℱ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𝜇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𝑊</m:t>
                              </m:r>
                            </m:num>
                            <m:den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𝑃</m:t>
                              </m:r>
                            </m:den>
                          </m:f>
                        </m:e>
                      </m:ra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~ 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sup>
                      </m:sSup>
                      <m:f>
                        <m:fPr>
                          <m:ctrl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Hz</m:t>
                              </m:r>
                            </m:e>
                          </m:rad>
                        </m:den>
                      </m:f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≪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th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AEDDA3C-E283-3166-0CA8-F1E08196FA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4984" y="5577716"/>
                <a:ext cx="6131528" cy="100168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8546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E50CC-6E6D-9B6E-EE28-CB36B0E6F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D63CE1A2-5BBB-3479-6D6D-55588D8F94F7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F7CE820-B0E3-75D3-7590-77BE64DFB067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Sensitivity projections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ED97AF9-C6D6-C05F-9124-CCB19CB0DFBE}"/>
              </a:ext>
            </a:extLst>
          </p:cNvPr>
          <p:cNvGrpSpPr/>
          <p:nvPr/>
        </p:nvGrpSpPr>
        <p:grpSpPr>
          <a:xfrm>
            <a:off x="1356033" y="1116059"/>
            <a:ext cx="5232329" cy="4116204"/>
            <a:chOff x="4578419" y="949326"/>
            <a:chExt cx="6296025" cy="495299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5E7607E-2952-F9AA-8C3D-6380D6F844E2}"/>
                </a:ext>
              </a:extLst>
            </p:cNvPr>
            <p:cNvGrpSpPr/>
            <p:nvPr/>
          </p:nvGrpSpPr>
          <p:grpSpPr>
            <a:xfrm>
              <a:off x="4578419" y="949326"/>
              <a:ext cx="6296025" cy="4952999"/>
              <a:chOff x="5043714" y="1155307"/>
              <a:chExt cx="6296025" cy="4953000"/>
            </a:xfrm>
          </p:grpSpPr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F59EDDA5-467D-D324-7B5F-A31B9AD557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6065043" y="1863491"/>
                <a:ext cx="5162550" cy="3419475"/>
              </a:xfrm>
              <a:prstGeom prst="rect">
                <a:avLst/>
              </a:prstGeom>
            </p:spPr>
          </p:pic>
          <p:pic>
            <p:nvPicPr>
              <p:cNvPr id="40" name="Graphic 39">
                <a:extLst>
                  <a:ext uri="{FF2B5EF4-FFF2-40B4-BE49-F238E27FC236}">
                    <a16:creationId xmlns:a16="http://schemas.microsoft.com/office/drawing/2014/main" id="{4AE8A4D3-2EE7-E6FC-3AC9-16E826B33F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097088" y="4038600"/>
                <a:ext cx="1885950" cy="647700"/>
              </a:xfrm>
              <a:prstGeom prst="rect">
                <a:avLst/>
              </a:prstGeom>
            </p:spPr>
          </p:pic>
          <p:pic>
            <p:nvPicPr>
              <p:cNvPr id="41" name="Graphic 40">
                <a:extLst>
                  <a:ext uri="{FF2B5EF4-FFF2-40B4-BE49-F238E27FC236}">
                    <a16:creationId xmlns:a16="http://schemas.microsoft.com/office/drawing/2014/main" id="{E1D37A0E-C058-4E50-3BD9-44E92A1297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103438" y="1863491"/>
                <a:ext cx="2971800" cy="2105025"/>
              </a:xfrm>
              <a:prstGeom prst="rect">
                <a:avLst/>
              </a:prstGeom>
            </p:spPr>
          </p:pic>
          <p:pic>
            <p:nvPicPr>
              <p:cNvPr id="44" name="Graphic 43">
                <a:extLst>
                  <a:ext uri="{FF2B5EF4-FFF2-40B4-BE49-F238E27FC236}">
                    <a16:creationId xmlns:a16="http://schemas.microsoft.com/office/drawing/2014/main" id="{3D10ACF0-EBA4-B97E-BCFC-67FA1D1CD5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043714" y="1155307"/>
                <a:ext cx="6296025" cy="4953000"/>
              </a:xfrm>
              <a:prstGeom prst="rect">
                <a:avLst/>
              </a:prstGeom>
            </p:spPr>
          </p:pic>
        </p:grpSp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52DFD38C-CD05-BCEF-C17F-C8C0AB60916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612448" y="1676443"/>
              <a:ext cx="5133974" cy="2333624"/>
            </a:xfrm>
            <a:prstGeom prst="rect">
              <a:avLst/>
            </a:prstGeom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9A88FBC6-8157-0E25-CB6F-F598A203E33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602923" y="2224051"/>
              <a:ext cx="5153025" cy="2200274"/>
            </a:xfrm>
            <a:prstGeom prst="rect">
              <a:avLst/>
            </a:prstGeom>
          </p:spPr>
        </p:pic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FCEEBC0C-490B-907C-5ACB-CE4970DB13C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79435" y="4557675"/>
              <a:ext cx="688359" cy="177304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E61E51F-FF9E-09F2-D15A-922E366A3852}"/>
                </a:ext>
              </a:extLst>
            </p:cNvPr>
            <p:cNvGrpSpPr/>
            <p:nvPr/>
          </p:nvGrpSpPr>
          <p:grpSpPr>
            <a:xfrm>
              <a:off x="6026308" y="1845373"/>
              <a:ext cx="2231232" cy="407380"/>
              <a:chOff x="9186068" y="1511300"/>
              <a:chExt cx="2231232" cy="4073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A05CCC02-67BC-9CD4-91C6-DEE7F1F99272}"/>
                      </a:ext>
                    </a:extLst>
                  </p:cNvPr>
                  <p:cNvSpPr txBox="1"/>
                  <p:nvPr/>
                </p:nvSpPr>
                <p:spPr>
                  <a:xfrm>
                    <a:off x="9372600" y="1511300"/>
                    <a:ext cx="2044700" cy="4073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𝜏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sSub>
                            <m:sSubPr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6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</m:sSub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≈90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oMath>
                      </m:oMathPara>
                    </a14:m>
                    <a:endParaRPr kumimoji="0" lang="en-GB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A05CCC02-67BC-9CD4-91C6-DEE7F1F9927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72600" y="1511300"/>
                    <a:ext cx="2044700" cy="40738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39246990-6D0E-7C98-EE7A-DFE1B23A43C7}"/>
                  </a:ext>
                </a:extLst>
              </p:cNvPr>
              <p:cNvCxnSpPr/>
              <p:nvPr/>
            </p:nvCxnSpPr>
            <p:spPr>
              <a:xfrm>
                <a:off x="9186068" y="1740582"/>
                <a:ext cx="389732" cy="0"/>
              </a:xfrm>
              <a:prstGeom prst="line">
                <a:avLst/>
              </a:prstGeom>
              <a:ln>
                <a:solidFill>
                  <a:srgbClr val="595252"/>
                </a:solidFill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BF67CBB-9CD5-0169-23E2-B76F72F7195C}"/>
                </a:ext>
              </a:extLst>
            </p:cNvPr>
            <p:cNvGrpSpPr/>
            <p:nvPr/>
          </p:nvGrpSpPr>
          <p:grpSpPr>
            <a:xfrm>
              <a:off x="6026309" y="2074653"/>
              <a:ext cx="2359619" cy="407380"/>
              <a:chOff x="9186068" y="1740581"/>
              <a:chExt cx="2359619" cy="4073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F2D598F5-988D-BC8E-00DF-6F0073C3960E}"/>
                      </a:ext>
                    </a:extLst>
                  </p:cNvPr>
                  <p:cNvSpPr txBox="1"/>
                  <p:nvPr/>
                </p:nvSpPr>
                <p:spPr>
                  <a:xfrm>
                    <a:off x="9500987" y="1740581"/>
                    <a:ext cx="2044700" cy="4073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𝜏</m:t>
                        </m:r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oMath>
                    </a14:m>
                    <a:r>
                      <a: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 year</a:t>
                    </a:r>
                  </a:p>
                </p:txBody>
              </p:sp>
            </mc:Choice>
            <mc:Fallback xmlns="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F2D598F5-988D-BC8E-00DF-6F0073C3960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500987" y="1740581"/>
                    <a:ext cx="2044700" cy="40738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t="-5357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51B2CDF5-5388-90DD-E799-E0D996D0710A}"/>
                  </a:ext>
                </a:extLst>
              </p:cNvPr>
              <p:cNvCxnSpPr/>
              <p:nvPr/>
            </p:nvCxnSpPr>
            <p:spPr>
              <a:xfrm>
                <a:off x="9186068" y="1962956"/>
                <a:ext cx="389732" cy="0"/>
              </a:xfrm>
              <a:prstGeom prst="line">
                <a:avLst/>
              </a:prstGeom>
              <a:ln>
                <a:solidFill>
                  <a:srgbClr val="100E9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6EC083D-A436-E27E-2CA8-D414599BF8BD}"/>
              </a:ext>
            </a:extLst>
          </p:cNvPr>
          <p:cNvGrpSpPr/>
          <p:nvPr/>
        </p:nvGrpSpPr>
        <p:grpSpPr>
          <a:xfrm>
            <a:off x="7657386" y="1520889"/>
            <a:ext cx="2678794" cy="3193216"/>
            <a:chOff x="7079299" y="1506069"/>
            <a:chExt cx="2678794" cy="3193216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57BDFCA-78D2-1EFD-3BBF-404DB10F4283}"/>
                </a:ext>
              </a:extLst>
            </p:cNvPr>
            <p:cNvGrpSpPr/>
            <p:nvPr/>
          </p:nvGrpSpPr>
          <p:grpSpPr>
            <a:xfrm>
              <a:off x="7079299" y="1506069"/>
              <a:ext cx="2678794" cy="3193216"/>
              <a:chOff x="7053899" y="1506069"/>
              <a:chExt cx="2678794" cy="3193216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E4A0423-A709-B9BA-065F-A1FA026BB2F2}"/>
                  </a:ext>
                </a:extLst>
              </p:cNvPr>
              <p:cNvGrpSpPr/>
              <p:nvPr/>
            </p:nvGrpSpPr>
            <p:grpSpPr>
              <a:xfrm>
                <a:off x="7053899" y="1506069"/>
                <a:ext cx="2678794" cy="3193216"/>
                <a:chOff x="966743" y="1820973"/>
                <a:chExt cx="2678794" cy="3193216"/>
              </a:xfrm>
            </p:grpSpPr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7E4C72B8-5EAE-24A8-66DA-F10A6FA32F3F}"/>
                    </a:ext>
                  </a:extLst>
                </p:cNvPr>
                <p:cNvGrpSpPr/>
                <p:nvPr/>
              </p:nvGrpSpPr>
              <p:grpSpPr>
                <a:xfrm>
                  <a:off x="966743" y="1820973"/>
                  <a:ext cx="2637503" cy="2817664"/>
                  <a:chOff x="705772" y="2259320"/>
                  <a:chExt cx="2637503" cy="2817664"/>
                </a:xfrm>
              </p:grpSpPr>
              <p:pic>
                <p:nvPicPr>
                  <p:cNvPr id="55" name="Graphic 54">
                    <a:extLst>
                      <a:ext uri="{FF2B5EF4-FFF2-40B4-BE49-F238E27FC236}">
                        <a16:creationId xmlns:a16="http://schemas.microsoft.com/office/drawing/2014/main" id="{CC048031-6F86-6614-3917-E1A6619856A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>
                    <a:extLst>
                      <a:ext uri="{96DAC541-7B7A-43D3-8B79-37D633B846F1}">
                        <asvg:svgBlip xmlns:asvg="http://schemas.microsoft.com/office/drawing/2016/SVG/main" r:embed="rId11"/>
                      </a:ext>
                    </a:extLst>
                  </a:blip>
                  <a:srcRect r="15242" b="12995"/>
                  <a:stretch/>
                </p:blipFill>
                <p:spPr>
                  <a:xfrm>
                    <a:off x="705772" y="2259320"/>
                    <a:ext cx="2567267" cy="2817664"/>
                  </a:xfrm>
                  <a:prstGeom prst="rect">
                    <a:avLst/>
                  </a:prstGeom>
                </p:spPr>
              </p:pic>
              <p:sp>
                <p:nvSpPr>
                  <p:cNvPr id="56" name="Rectangle 55">
                    <a:extLst>
                      <a:ext uri="{FF2B5EF4-FFF2-40B4-BE49-F238E27FC236}">
                        <a16:creationId xmlns:a16="http://schemas.microsoft.com/office/drawing/2014/main" id="{D74908B0-16DC-5B76-06CA-0E00E0956338}"/>
                      </a:ext>
                    </a:extLst>
                  </p:cNvPr>
                  <p:cNvSpPr/>
                  <p:nvPr/>
                </p:nvSpPr>
                <p:spPr>
                  <a:xfrm>
                    <a:off x="3235325" y="3051175"/>
                    <a:ext cx="107950" cy="14605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4" name="TextBox 53">
                      <a:extLst>
                        <a:ext uri="{FF2B5EF4-FFF2-40B4-BE49-F238E27FC236}">
                          <a16:creationId xmlns:a16="http://schemas.microsoft.com/office/drawing/2014/main" id="{4B62188C-8377-83F6-2480-3A3CD919D6C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429700" y="4638637"/>
                      <a:ext cx="2215837" cy="37555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m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DM</m:t>
                                </m:r>
                              </m:sub>
                            </m:sSub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(</m:t>
                            </m:r>
                            <m:sSup>
                              <m:sSupPr>
                                <m:ctrl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−12</m:t>
                                </m:r>
                              </m:sup>
                            </m:sSup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eV</m:t>
                            </m:r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/</m:t>
                            </m:r>
                            <m:sSup>
                              <m:sSupPr>
                                <m:ctrl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c</m:t>
                                </m:r>
                              </m:e>
                              <m:sup>
                                <m: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oMath>
                        </m:oMathPara>
                      </a14:m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54" name="TextBox 53">
                      <a:extLst>
                        <a:ext uri="{FF2B5EF4-FFF2-40B4-BE49-F238E27FC236}">
                          <a16:creationId xmlns:a16="http://schemas.microsoft.com/office/drawing/2014/main" id="{4B62188C-8377-83F6-2480-3A3CD919D6C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429700" y="4638637"/>
                      <a:ext cx="2215837" cy="375552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 b="-1147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9DC4AE80-C5BB-A93D-9FB0-D52A349D41F0}"/>
                  </a:ext>
                </a:extLst>
              </p:cNvPr>
              <p:cNvSpPr/>
              <p:nvPr/>
            </p:nvSpPr>
            <p:spPr>
              <a:xfrm>
                <a:off x="8624774" y="3709879"/>
                <a:ext cx="684326" cy="2226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48A07953-2E21-DAF1-A31C-7197943A67E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579938" y="3709879"/>
              <a:ext cx="438150" cy="190500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31CCD72-C9BD-4C17-4CDD-F44E26ADD47E}"/>
              </a:ext>
            </a:extLst>
          </p:cNvPr>
          <p:cNvGrpSpPr/>
          <p:nvPr/>
        </p:nvGrpSpPr>
        <p:grpSpPr>
          <a:xfrm>
            <a:off x="2213794" y="1718843"/>
            <a:ext cx="4282427" cy="2175109"/>
            <a:chOff x="2207459" y="1719183"/>
            <a:chExt cx="4282427" cy="2175109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DF99E931-0F39-8290-E755-A5C8D54E5EA6}"/>
                </a:ext>
              </a:extLst>
            </p:cNvPr>
            <p:cNvGrpSpPr/>
            <p:nvPr/>
          </p:nvGrpSpPr>
          <p:grpSpPr>
            <a:xfrm>
              <a:off x="2207459" y="1719183"/>
              <a:ext cx="4282427" cy="1983982"/>
              <a:chOff x="2181822" y="1895349"/>
              <a:chExt cx="4282427" cy="1983982"/>
            </a:xfrm>
          </p:grpSpPr>
          <p:pic>
            <p:nvPicPr>
              <p:cNvPr id="60" name="Graphic 59">
                <a:extLst>
                  <a:ext uri="{FF2B5EF4-FFF2-40B4-BE49-F238E27FC236}">
                    <a16:creationId xmlns:a16="http://schemas.microsoft.com/office/drawing/2014/main" id="{AA77D885-BB0A-FD9F-E2DC-240E7A4290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2204279" y="1895349"/>
                <a:ext cx="4252054" cy="1587643"/>
              </a:xfrm>
              <a:prstGeom prst="rect">
                <a:avLst/>
              </a:prstGeom>
            </p:spPr>
          </p:pic>
          <p:pic>
            <p:nvPicPr>
              <p:cNvPr id="61" name="Graphic 60">
                <a:extLst>
                  <a:ext uri="{FF2B5EF4-FFF2-40B4-BE49-F238E27FC236}">
                    <a16:creationId xmlns:a16="http://schemas.microsoft.com/office/drawing/2014/main" id="{EAE82EBF-D332-AAF1-C1B5-CC68AA9F95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2181822" y="2351589"/>
                <a:ext cx="4282427" cy="1527742"/>
              </a:xfrm>
              <a:prstGeom prst="rect">
                <a:avLst/>
              </a:prstGeom>
            </p:spPr>
          </p:pic>
        </p:grpSp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BF086A26-AEB0-3384-9513-87580923F44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142242" y="3732367"/>
              <a:ext cx="314325" cy="161925"/>
            </a:xfrm>
            <a:prstGeom prst="rect">
              <a:avLst/>
            </a:prstGeom>
          </p:spPr>
        </p:pic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70F385F3-64E3-7403-6FC4-153DEE71F1E6}"/>
              </a:ext>
            </a:extLst>
          </p:cNvPr>
          <p:cNvSpPr txBox="1"/>
          <p:nvPr/>
        </p:nvSpPr>
        <p:spPr>
          <a:xfrm>
            <a:off x="7824088" y="5337242"/>
            <a:ext cx="251209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 tuning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391EA09-03BD-397C-DF43-45E119BCBD65}"/>
              </a:ext>
            </a:extLst>
          </p:cNvPr>
          <p:cNvGrpSpPr/>
          <p:nvPr/>
        </p:nvGrpSpPr>
        <p:grpSpPr>
          <a:xfrm>
            <a:off x="2207155" y="1732944"/>
            <a:ext cx="4282436" cy="2337165"/>
            <a:chOff x="2212458" y="1727723"/>
            <a:chExt cx="4282436" cy="2337165"/>
          </a:xfrm>
        </p:grpSpPr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7C0B3BA5-3CFF-75FF-67B9-75017F5AB7C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761396" y="3901022"/>
              <a:ext cx="385568" cy="163866"/>
            </a:xfrm>
            <a:prstGeom prst="rect">
              <a:avLst/>
            </a:prstGeom>
          </p:spPr>
        </p:pic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40303525-7027-FC7A-7856-F67F592A3E82}"/>
                </a:ext>
              </a:extLst>
            </p:cNvPr>
            <p:cNvGrpSpPr/>
            <p:nvPr/>
          </p:nvGrpSpPr>
          <p:grpSpPr>
            <a:xfrm>
              <a:off x="2212458" y="1727723"/>
              <a:ext cx="4282436" cy="2125845"/>
              <a:chOff x="2186821" y="1903889"/>
              <a:chExt cx="4282436" cy="2125845"/>
            </a:xfrm>
          </p:grpSpPr>
          <p:pic>
            <p:nvPicPr>
              <p:cNvPr id="66" name="Graphic 65">
                <a:extLst>
                  <a:ext uri="{FF2B5EF4-FFF2-40B4-BE49-F238E27FC236}">
                    <a16:creationId xmlns:a16="http://schemas.microsoft.com/office/drawing/2014/main" id="{72A33398-6015-0055-D2F4-C6F51051C5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2189729" y="1903889"/>
                <a:ext cx="4278093" cy="1763428"/>
              </a:xfrm>
              <a:prstGeom prst="rect">
                <a:avLst/>
              </a:prstGeom>
            </p:spPr>
          </p:pic>
          <p:pic>
            <p:nvPicPr>
              <p:cNvPr id="67" name="Graphic 66">
                <a:extLst>
                  <a:ext uri="{FF2B5EF4-FFF2-40B4-BE49-F238E27FC236}">
                    <a16:creationId xmlns:a16="http://schemas.microsoft.com/office/drawing/2014/main" id="{D6A60C6E-D3A1-A202-D9D9-68B05BE1A8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2186821" y="2351589"/>
                <a:ext cx="4282436" cy="1678145"/>
              </a:xfrm>
              <a:prstGeom prst="rect">
                <a:avLst/>
              </a:prstGeom>
            </p:spPr>
          </p:pic>
        </p:grpSp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A836E4B4-CD56-4BE7-FB55-1265DAF9BA93}"/>
              </a:ext>
            </a:extLst>
          </p:cNvPr>
          <p:cNvCxnSpPr/>
          <p:nvPr/>
        </p:nvCxnSpPr>
        <p:spPr>
          <a:xfrm>
            <a:off x="4706443" y="3659697"/>
            <a:ext cx="282489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9" name="Graphic 68">
            <a:extLst>
              <a:ext uri="{FF2B5EF4-FFF2-40B4-BE49-F238E27FC236}">
                <a16:creationId xmlns:a16="http://schemas.microsoft.com/office/drawing/2014/main" id="{8B15A2C0-C441-95C4-1272-DE0CC2632C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219731" y="2221519"/>
            <a:ext cx="4266604" cy="1774466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07D3C110-6939-28AA-8197-FACD0B609429}"/>
              </a:ext>
            </a:extLst>
          </p:cNvPr>
          <p:cNvSpPr txBox="1"/>
          <p:nvPr/>
        </p:nvSpPr>
        <p:spPr>
          <a:xfrm>
            <a:off x="7867088" y="5678652"/>
            <a:ext cx="251209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array of detectors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0002115-0CBD-AB6D-B170-B0411F7AB55C}"/>
              </a:ext>
            </a:extLst>
          </p:cNvPr>
          <p:cNvSpPr txBox="1"/>
          <p:nvPr/>
        </p:nvSpPr>
        <p:spPr>
          <a:xfrm>
            <a:off x="8011518" y="6014940"/>
            <a:ext cx="251209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multi-mode read-out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9CE81A60-1CD3-084C-0833-57A9AEB0A77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614" y="5142055"/>
            <a:ext cx="1987474" cy="1227418"/>
          </a:xfrm>
          <a:prstGeom prst="rect">
            <a:avLst/>
          </a:prstGeom>
          <a:ln>
            <a:solidFill>
              <a:srgbClr val="00B050"/>
            </a:solidFill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BDBACFD-886F-85B4-42BE-42F73239155B}"/>
              </a:ext>
            </a:extLst>
          </p:cNvPr>
          <p:cNvGrpSpPr/>
          <p:nvPr/>
        </p:nvGrpSpPr>
        <p:grpSpPr>
          <a:xfrm flipH="1">
            <a:off x="3655335" y="5377133"/>
            <a:ext cx="1987475" cy="759064"/>
            <a:chOff x="671849" y="5049458"/>
            <a:chExt cx="1897420" cy="759064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E63AD57B-9513-4379-6725-4B9BF1937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671849" y="5232263"/>
              <a:ext cx="502885" cy="486793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2A760886-2F4C-38CE-DA4E-F832B4AF5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235706" y="5171036"/>
              <a:ext cx="595309" cy="576259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846461F5-28EB-33F5-07A2-0555EC71C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785112" y="5049458"/>
              <a:ext cx="784157" cy="759064"/>
            </a:xfrm>
            <a:prstGeom prst="rect">
              <a:avLst/>
            </a:prstGeom>
          </p:spPr>
        </p:pic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9B23935A-750C-43B8-2C43-2BFA10CFF840}"/>
              </a:ext>
            </a:extLst>
          </p:cNvPr>
          <p:cNvSpPr txBox="1"/>
          <p:nvPr/>
        </p:nvSpPr>
        <p:spPr>
          <a:xfrm>
            <a:off x="247632" y="6413698"/>
            <a:ext cx="6134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Phys. Rev. Lett. 126, 061301 (2021)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8A85E9-A08A-34B9-FCF0-CE3BF9925947}"/>
              </a:ext>
            </a:extLst>
          </p:cNvPr>
          <p:cNvSpPr txBox="1"/>
          <p:nvPr/>
        </p:nvSpPr>
        <p:spPr>
          <a:xfrm>
            <a:off x="7770890" y="5013831"/>
            <a:ext cx="251209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integration time</a:t>
            </a:r>
          </a:p>
        </p:txBody>
      </p:sp>
    </p:spTree>
    <p:extLst>
      <p:ext uri="{BB962C8B-B14F-4D97-AF65-F5344CB8AC3E}">
        <p14:creationId xmlns:p14="http://schemas.microsoft.com/office/powerpoint/2010/main" val="351813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7DA7EDA-E34E-41FD-B31E-616255798AB5}"/>
              </a:ext>
            </a:extLst>
          </p:cNvPr>
          <p:cNvSpPr txBox="1">
            <a:spLocks/>
          </p:cNvSpPr>
          <p:nvPr/>
        </p:nvSpPr>
        <p:spPr>
          <a:xfrm>
            <a:off x="104471" y="9905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Theory to Experiment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C1A4D461-F9D0-4667-96E6-B49DBC2563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20"/>
          <a:stretch/>
        </p:blipFill>
        <p:spPr>
          <a:xfrm>
            <a:off x="7464334" y="1193880"/>
            <a:ext cx="3929052" cy="25951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1" name="Jack Manley">
            <a:extLst>
              <a:ext uri="{FF2B5EF4-FFF2-40B4-BE49-F238E27FC236}">
                <a16:creationId xmlns:a16="http://schemas.microsoft.com/office/drawing/2014/main" id="{516C728D-699F-44B0-859A-906CD4778586}"/>
              </a:ext>
            </a:extLst>
          </p:cNvPr>
          <p:cNvSpPr txBox="1"/>
          <p:nvPr/>
        </p:nvSpPr>
        <p:spPr>
          <a:xfrm>
            <a:off x="793359" y="2627768"/>
            <a:ext cx="1218117" cy="28725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defRPr sz="1600"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Jack Manley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  <a:sym typeface="Arial"/>
            </a:endParaRPr>
          </a:p>
        </p:txBody>
      </p:sp>
      <p:sp>
        <p:nvSpPr>
          <p:cNvPr id="42" name="Russ Stump">
            <a:extLst>
              <a:ext uri="{FF2B5EF4-FFF2-40B4-BE49-F238E27FC236}">
                <a16:creationId xmlns:a16="http://schemas.microsoft.com/office/drawing/2014/main" id="{9E611E6F-3A0B-4A18-9BBD-DDCD7DF46BD1}"/>
              </a:ext>
            </a:extLst>
          </p:cNvPr>
          <p:cNvSpPr txBox="1"/>
          <p:nvPr/>
        </p:nvSpPr>
        <p:spPr>
          <a:xfrm>
            <a:off x="1899800" y="2627768"/>
            <a:ext cx="1218118" cy="28725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defRPr sz="1600"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Swati Singh</a:t>
            </a:r>
          </a:p>
        </p:txBody>
      </p:sp>
      <p:sp>
        <p:nvSpPr>
          <p:cNvPr id="43" name="Daniel Grin…">
            <a:extLst>
              <a:ext uri="{FF2B5EF4-FFF2-40B4-BE49-F238E27FC236}">
                <a16:creationId xmlns:a16="http://schemas.microsoft.com/office/drawing/2014/main" id="{A046AAAC-0626-43D4-8D88-85D9AC095FE8}"/>
              </a:ext>
            </a:extLst>
          </p:cNvPr>
          <p:cNvSpPr txBox="1"/>
          <p:nvPr/>
        </p:nvSpPr>
        <p:spPr>
          <a:xfrm>
            <a:off x="2921713" y="2627768"/>
            <a:ext cx="1218118" cy="28725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Daniel Grin</a:t>
            </a:r>
          </a:p>
        </p:txBody>
      </p:sp>
      <p:pic>
        <p:nvPicPr>
          <p:cNvPr id="44" name="picture.JPG" descr="picture.JPG">
            <a:extLst>
              <a:ext uri="{FF2B5EF4-FFF2-40B4-BE49-F238E27FC236}">
                <a16:creationId xmlns:a16="http://schemas.microsoft.com/office/drawing/2014/main" id="{1AAB11E7-5AAD-48EE-BF98-70872C00B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839" y="1497657"/>
            <a:ext cx="955635" cy="1058026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1.jpeg">
            <a:extLst>
              <a:ext uri="{FF2B5EF4-FFF2-40B4-BE49-F238E27FC236}">
                <a16:creationId xmlns:a16="http://schemas.microsoft.com/office/drawing/2014/main" id="{7325C3DA-7F13-4E27-9BEC-C77458AB23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6328" y="1495507"/>
            <a:ext cx="902545" cy="1062326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Image" descr="Image">
            <a:extLst>
              <a:ext uri="{FF2B5EF4-FFF2-40B4-BE49-F238E27FC236}">
                <a16:creationId xmlns:a16="http://schemas.microsoft.com/office/drawing/2014/main" id="{1DF6B570-DB8D-4F64-9C31-44700EEB79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7727" y="1509528"/>
            <a:ext cx="786578" cy="1034285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Picture 2" descr="Haverford College. | Last Call Media">
            <a:extLst>
              <a:ext uri="{FF2B5EF4-FFF2-40B4-BE49-F238E27FC236}">
                <a16:creationId xmlns:a16="http://schemas.microsoft.com/office/drawing/2014/main" id="{F059D1B1-86F7-4AFC-8405-0038777DB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821" y="3012201"/>
            <a:ext cx="872389" cy="390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Image" descr="Image">
            <a:extLst>
              <a:ext uri="{FF2B5EF4-FFF2-40B4-BE49-F238E27FC236}">
                <a16:creationId xmlns:a16="http://schemas.microsoft.com/office/drawing/2014/main" id="{F13BCED4-9683-43A6-B319-DE4306A67D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9446" y="2998981"/>
            <a:ext cx="564059" cy="568571"/>
          </a:xfrm>
          <a:prstGeom prst="rect">
            <a:avLst/>
          </a:prstGeom>
          <a:ln w="3175">
            <a:miter lim="400000"/>
          </a:ln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F8C8B9BD-777D-49F8-AD10-5240881350B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247" r="3595" b="12086"/>
          <a:stretch>
            <a:fillRect/>
          </a:stretch>
        </p:blipFill>
        <p:spPr>
          <a:xfrm>
            <a:off x="1095198" y="3813943"/>
            <a:ext cx="3912476" cy="1077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Picture 2">
            <a:extLst>
              <a:ext uri="{FF2B5EF4-FFF2-40B4-BE49-F238E27FC236}">
                <a16:creationId xmlns:a16="http://schemas.microsoft.com/office/drawing/2014/main" id="{6DC662FF-C69F-4F0C-A196-BFAD108BC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" b="1042"/>
          <a:stretch/>
        </p:blipFill>
        <p:spPr bwMode="auto">
          <a:xfrm>
            <a:off x="4092417" y="1509529"/>
            <a:ext cx="851151" cy="10292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6" descr="UA Museum of Optics - Tucson Attractions">
            <a:extLst>
              <a:ext uri="{FF2B5EF4-FFF2-40B4-BE49-F238E27FC236}">
                <a16:creationId xmlns:a16="http://schemas.microsoft.com/office/drawing/2014/main" id="{13DA70E3-9714-4E59-AFC9-2AEE556CB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402" y="2980266"/>
            <a:ext cx="690361" cy="687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Daniel Grin…">
            <a:extLst>
              <a:ext uri="{FF2B5EF4-FFF2-40B4-BE49-F238E27FC236}">
                <a16:creationId xmlns:a16="http://schemas.microsoft.com/office/drawing/2014/main" id="{BB7C8568-3D9E-47A7-ABCC-CEEF811A04DB}"/>
              </a:ext>
            </a:extLst>
          </p:cNvPr>
          <p:cNvSpPr txBox="1"/>
          <p:nvPr/>
        </p:nvSpPr>
        <p:spPr>
          <a:xfrm>
            <a:off x="3939910" y="2623255"/>
            <a:ext cx="1820508" cy="28725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latin typeface="Arial"/>
                <a:ea typeface="Arial"/>
                <a:cs typeface="Arial"/>
                <a:sym typeface="Arial"/>
              </a:defRPr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Mitul Dey Chowdhury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  <a:sym typeface="Arial"/>
            </a:endParaRPr>
          </a:p>
        </p:txBody>
      </p:sp>
      <p:pic>
        <p:nvPicPr>
          <p:cNvPr id="53" name="Picture 6" descr="UA Museum of Optics - Tucson Attractions">
            <a:extLst>
              <a:ext uri="{FF2B5EF4-FFF2-40B4-BE49-F238E27FC236}">
                <a16:creationId xmlns:a16="http://schemas.microsoft.com/office/drawing/2014/main" id="{878BAF77-C3BD-4DAD-AED9-18FE61E2C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379" y="4089067"/>
            <a:ext cx="690361" cy="687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C23D7AC-87E1-4CFF-960E-607574C46197}"/>
              </a:ext>
            </a:extLst>
          </p:cNvPr>
          <p:cNvCxnSpPr>
            <a:cxnSpLocks/>
          </p:cNvCxnSpPr>
          <p:nvPr/>
        </p:nvCxnSpPr>
        <p:spPr>
          <a:xfrm>
            <a:off x="5882220" y="3012201"/>
            <a:ext cx="89351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uss Stump">
            <a:extLst>
              <a:ext uri="{FF2B5EF4-FFF2-40B4-BE49-F238E27FC236}">
                <a16:creationId xmlns:a16="http://schemas.microsoft.com/office/drawing/2014/main" id="{D6887B60-D458-47A9-999B-636CA1F231B5}"/>
              </a:ext>
            </a:extLst>
          </p:cNvPr>
          <p:cNvSpPr txBox="1"/>
          <p:nvPr/>
        </p:nvSpPr>
        <p:spPr>
          <a:xfrm>
            <a:off x="10784327" y="5086691"/>
            <a:ext cx="1218118" cy="28725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defRPr sz="1600"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Aman  Agrawal</a:t>
            </a:r>
          </a:p>
        </p:txBody>
      </p:sp>
      <p:sp>
        <p:nvSpPr>
          <p:cNvPr id="57" name="Russ Stump">
            <a:extLst>
              <a:ext uri="{FF2B5EF4-FFF2-40B4-BE49-F238E27FC236}">
                <a16:creationId xmlns:a16="http://schemas.microsoft.com/office/drawing/2014/main" id="{D4DED126-510B-43C3-B8FE-FA23E22F95C4}"/>
              </a:ext>
            </a:extLst>
          </p:cNvPr>
          <p:cNvSpPr txBox="1"/>
          <p:nvPr/>
        </p:nvSpPr>
        <p:spPr>
          <a:xfrm>
            <a:off x="7232992" y="5100848"/>
            <a:ext cx="1218118" cy="28725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defRPr sz="1600"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Mitul </a:t>
            </a:r>
          </a:p>
        </p:txBody>
      </p:sp>
      <p:sp>
        <p:nvSpPr>
          <p:cNvPr id="58" name="Russ Stump">
            <a:extLst>
              <a:ext uri="{FF2B5EF4-FFF2-40B4-BE49-F238E27FC236}">
                <a16:creationId xmlns:a16="http://schemas.microsoft.com/office/drawing/2014/main" id="{D9391A25-F830-41D9-BBAA-05BA0BE14DA1}"/>
              </a:ext>
            </a:extLst>
          </p:cNvPr>
          <p:cNvSpPr txBox="1"/>
          <p:nvPr/>
        </p:nvSpPr>
        <p:spPr>
          <a:xfrm>
            <a:off x="9478220" y="5100848"/>
            <a:ext cx="1218118" cy="28725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defRPr sz="1600"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Charles Condos</a:t>
            </a:r>
          </a:p>
        </p:txBody>
      </p:sp>
      <p:sp>
        <p:nvSpPr>
          <p:cNvPr id="2" name="Jack Manley">
            <a:extLst>
              <a:ext uri="{FF2B5EF4-FFF2-40B4-BE49-F238E27FC236}">
                <a16:creationId xmlns:a16="http://schemas.microsoft.com/office/drawing/2014/main" id="{889474CA-8289-1B2F-4D42-29808F4A8D5E}"/>
              </a:ext>
            </a:extLst>
          </p:cNvPr>
          <p:cNvSpPr txBox="1"/>
          <p:nvPr/>
        </p:nvSpPr>
        <p:spPr>
          <a:xfrm>
            <a:off x="8305846" y="5086691"/>
            <a:ext cx="1218117" cy="28725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defRPr sz="1600"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Jack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  <a:sym typeface="Arial"/>
            </a:endParaRPr>
          </a:p>
        </p:txBody>
      </p:sp>
      <p:pic>
        <p:nvPicPr>
          <p:cNvPr id="38" name="Picture 6" descr="Image result for aman agrawal arizona">
            <a:extLst>
              <a:ext uri="{FF2B5EF4-FFF2-40B4-BE49-F238E27FC236}">
                <a16:creationId xmlns:a16="http://schemas.microsoft.com/office/drawing/2014/main" id="{B5D2C951-1567-4E57-A41E-340127531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0136" y="3957497"/>
            <a:ext cx="766693" cy="102225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>
            <a:extLst>
              <a:ext uri="{FF2B5EF4-FFF2-40B4-BE49-F238E27FC236}">
                <a16:creationId xmlns:a16="http://schemas.microsoft.com/office/drawing/2014/main" id="{943770AE-252F-432B-8A32-3A9D6BE80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" b="1042"/>
          <a:stretch/>
        </p:blipFill>
        <p:spPr bwMode="auto">
          <a:xfrm>
            <a:off x="7394231" y="3972268"/>
            <a:ext cx="801700" cy="96945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FF304C6C-9B66-4652-84DF-9E9B45A7C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3" b="4653"/>
          <a:stretch/>
        </p:blipFill>
        <p:spPr bwMode="auto">
          <a:xfrm>
            <a:off x="9689766" y="3957303"/>
            <a:ext cx="845361" cy="10222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.JPG">
            <a:extLst>
              <a:ext uri="{FF2B5EF4-FFF2-40B4-BE49-F238E27FC236}">
                <a16:creationId xmlns:a16="http://schemas.microsoft.com/office/drawing/2014/main" id="{CDDDC6B8-4404-D2D4-EAF5-213D4B0AF62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8275" y="3972268"/>
            <a:ext cx="1226482" cy="918678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EE3843-A491-FD86-0168-A6E261AA418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73146" y="5435457"/>
            <a:ext cx="5329300" cy="12361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5673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9566E-CFB3-A2DC-9840-2C3629768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B9EB1766-445D-DA60-9A2D-226CF12517EB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EBC18AA-3192-6777-8C6B-4706DF7873F8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Low fidelity prototype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83B0BE5-C6C3-2097-886D-1EBA38882EB3}"/>
              </a:ext>
            </a:extLst>
          </p:cNvPr>
          <p:cNvGrpSpPr/>
          <p:nvPr/>
        </p:nvGrpSpPr>
        <p:grpSpPr>
          <a:xfrm>
            <a:off x="5518030" y="1892911"/>
            <a:ext cx="6252149" cy="4369876"/>
            <a:chOff x="5722137" y="1917403"/>
            <a:chExt cx="6252149" cy="436987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0A240EF-C18B-C743-B264-F5D1ABAA1E2D}"/>
                </a:ext>
              </a:extLst>
            </p:cNvPr>
            <p:cNvGrpSpPr/>
            <p:nvPr/>
          </p:nvGrpSpPr>
          <p:grpSpPr>
            <a:xfrm>
              <a:off x="5722137" y="1917403"/>
              <a:ext cx="6252149" cy="4369876"/>
              <a:chOff x="8610695" y="4029070"/>
              <a:chExt cx="3363591" cy="2350948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CBF728F-48D8-5836-2366-B168A784A5F9}"/>
                  </a:ext>
                </a:extLst>
              </p:cNvPr>
              <p:cNvSpPr/>
              <p:nvPr/>
            </p:nvSpPr>
            <p:spPr>
              <a:xfrm>
                <a:off x="8610695" y="4029070"/>
                <a:ext cx="3363591" cy="235094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2782B42B-36B1-8AE1-8C9F-6C00AC9033C2}"/>
                  </a:ext>
                </a:extLst>
              </p:cNvPr>
              <p:cNvGrpSpPr/>
              <p:nvPr/>
            </p:nvGrpSpPr>
            <p:grpSpPr>
              <a:xfrm>
                <a:off x="8610695" y="4029070"/>
                <a:ext cx="3286344" cy="2267404"/>
                <a:chOff x="8577372" y="3789954"/>
                <a:chExt cx="3286344" cy="2267404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E9D2C45D-2121-193E-686E-03A5C7D73FFD}"/>
                    </a:ext>
                  </a:extLst>
                </p:cNvPr>
                <p:cNvGrpSpPr/>
                <p:nvPr/>
              </p:nvGrpSpPr>
              <p:grpSpPr>
                <a:xfrm>
                  <a:off x="8577372" y="3789954"/>
                  <a:ext cx="3286344" cy="2267404"/>
                  <a:chOff x="4578419" y="1558400"/>
                  <a:chExt cx="6296025" cy="4343925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AB3FECFE-ECEB-9977-4376-0AB836A6D247}"/>
                      </a:ext>
                    </a:extLst>
                  </p:cNvPr>
                  <p:cNvGrpSpPr/>
                  <p:nvPr/>
                </p:nvGrpSpPr>
                <p:grpSpPr>
                  <a:xfrm>
                    <a:off x="4578419" y="1558400"/>
                    <a:ext cx="6296025" cy="4343925"/>
                    <a:chOff x="5043714" y="1764381"/>
                    <a:chExt cx="6296025" cy="4343926"/>
                  </a:xfrm>
                </p:grpSpPr>
                <p:pic>
                  <p:nvPicPr>
                    <p:cNvPr id="36" name="Graphic 35">
                      <a:extLst>
                        <a:ext uri="{FF2B5EF4-FFF2-40B4-BE49-F238E27FC236}">
                          <a16:creationId xmlns:a16="http://schemas.microsoft.com/office/drawing/2014/main" id="{64AD36BC-9C71-FDF9-0B62-2A74542B8FF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96DAC541-7B7A-43D3-8B79-37D633B846F1}">
                          <asvg:svgBlip xmlns:asvg="http://schemas.microsoft.com/office/drawing/2016/SVG/main" r:embed="rId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065043" y="1863491"/>
                      <a:ext cx="5162550" cy="3419475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7" name="Graphic 36">
                      <a:extLst>
                        <a:ext uri="{FF2B5EF4-FFF2-40B4-BE49-F238E27FC236}">
                          <a16:creationId xmlns:a16="http://schemas.microsoft.com/office/drawing/2014/main" id="{3693B58E-7DE2-CA93-BC22-BE7763DB285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097088" y="4038600"/>
                      <a:ext cx="1885950" cy="64770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8" name="Graphic 37">
                      <a:extLst>
                        <a:ext uri="{FF2B5EF4-FFF2-40B4-BE49-F238E27FC236}">
                          <a16:creationId xmlns:a16="http://schemas.microsoft.com/office/drawing/2014/main" id="{54EDEF54-1CCD-AD77-9251-A856FBAA24E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103438" y="1863491"/>
                      <a:ext cx="2971800" cy="2105025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9" name="Graphic 38">
                      <a:extLst>
                        <a:ext uri="{FF2B5EF4-FFF2-40B4-BE49-F238E27FC236}">
                          <a16:creationId xmlns:a16="http://schemas.microsoft.com/office/drawing/2014/main" id="{4F31E3C1-DC42-CEE7-59C3-F7DE97FD91C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>
                      <a:extLst>
                        <a:ext uri="{96DAC541-7B7A-43D3-8B79-37D633B846F1}">
                          <asvg:svgBlip xmlns:asvg="http://schemas.microsoft.com/office/drawing/2016/SVG/main" r:embed="rId5"/>
                        </a:ext>
                      </a:extLst>
                    </a:blip>
                    <a:srcRect t="12297"/>
                    <a:stretch/>
                  </p:blipFill>
                  <p:spPr>
                    <a:xfrm>
                      <a:off x="5043714" y="1764381"/>
                      <a:ext cx="6296025" cy="4343926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35" name="Graphic 34">
                    <a:extLst>
                      <a:ext uri="{FF2B5EF4-FFF2-40B4-BE49-F238E27FC236}">
                        <a16:creationId xmlns:a16="http://schemas.microsoft.com/office/drawing/2014/main" id="{4B3039DF-3513-A54B-018E-91DEA43DC90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612447" y="1676443"/>
                    <a:ext cx="5133974" cy="233362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025B4E13-C01F-E8E4-A1D1-70DF803275BE}"/>
                    </a:ext>
                  </a:extLst>
                </p:cNvPr>
                <p:cNvSpPr/>
                <p:nvPr/>
              </p:nvSpPr>
              <p:spPr>
                <a:xfrm>
                  <a:off x="11000454" y="3976510"/>
                  <a:ext cx="428723" cy="420180"/>
                </a:xfrm>
                <a:prstGeom prst="ellipse">
                  <a:avLst/>
                </a:prstGeom>
                <a:solidFill>
                  <a:srgbClr val="FF0000">
                    <a:alpha val="50196"/>
                  </a:srgbClr>
                </a:solidFill>
                <a:ln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4A9CED5-AB48-F650-F4D1-4808024A038C}"/>
                </a:ext>
              </a:extLst>
            </p:cNvPr>
            <p:cNvSpPr/>
            <p:nvPr/>
          </p:nvSpPr>
          <p:spPr>
            <a:xfrm>
              <a:off x="8586265" y="4178089"/>
              <a:ext cx="629668" cy="2436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A50BF90-4205-D1D3-4F69-9603BDE2D4B1}"/>
                </a:ext>
              </a:extLst>
            </p:cNvPr>
            <p:cNvSpPr/>
            <p:nvPr/>
          </p:nvSpPr>
          <p:spPr>
            <a:xfrm>
              <a:off x="6825397" y="4606157"/>
              <a:ext cx="914346" cy="1461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5EE5748-B75B-6C47-FC56-07832134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77744" y="3913080"/>
              <a:ext cx="304826" cy="175275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D78055C-EC95-8370-C9EF-B6B20C4A73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" r="277"/>
          <a:stretch/>
        </p:blipFill>
        <p:spPr>
          <a:xfrm>
            <a:off x="852714" y="2030155"/>
            <a:ext cx="3981819" cy="330515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69DEC16-58F2-BA0E-D546-6943BB931AE6}"/>
              </a:ext>
            </a:extLst>
          </p:cNvPr>
          <p:cNvSpPr/>
          <p:nvPr/>
        </p:nvSpPr>
        <p:spPr>
          <a:xfrm>
            <a:off x="4638675" y="3053785"/>
            <a:ext cx="419100" cy="375215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3271B0-429D-3759-A0ED-AFA9E0A4F2D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3062" t="75178" r="-1090"/>
          <a:stretch>
            <a:fillRect/>
          </a:stretch>
        </p:blipFill>
        <p:spPr>
          <a:xfrm>
            <a:off x="3231959" y="5083530"/>
            <a:ext cx="915695" cy="8204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1A15C6-2B74-7D58-10ED-15B56ADF20B7}"/>
              </a:ext>
            </a:extLst>
          </p:cNvPr>
          <p:cNvSpPr txBox="1"/>
          <p:nvPr/>
        </p:nvSpPr>
        <p:spPr>
          <a:xfrm>
            <a:off x="248936" y="6472584"/>
            <a:ext cx="72867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400" dirty="0">
                <a:solidFill>
                  <a:srgbClr val="555555"/>
                </a:solidFill>
              </a:rPr>
              <a:t>Phys. Rev. D 113, L121303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(2026)</a:t>
            </a:r>
          </a:p>
        </p:txBody>
      </p:sp>
    </p:spTree>
    <p:extLst>
      <p:ext uri="{BB962C8B-B14F-4D97-AF65-F5344CB8AC3E}">
        <p14:creationId xmlns:p14="http://schemas.microsoft.com/office/powerpoint/2010/main" val="22896678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54C6E803-19EE-4D09-B3AD-1318FF36E3B1}"/>
              </a:ext>
            </a:extLst>
          </p:cNvPr>
          <p:cNvGrpSpPr/>
          <p:nvPr/>
        </p:nvGrpSpPr>
        <p:grpSpPr>
          <a:xfrm>
            <a:off x="3499514" y="1487813"/>
            <a:ext cx="5076318" cy="3852831"/>
            <a:chOff x="2740679" y="2648313"/>
            <a:chExt cx="3180197" cy="2413711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FCFDB55-ED69-48C9-9848-BF61E039D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40679" y="2648313"/>
              <a:ext cx="3180197" cy="97835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8452EA7C-0C8B-4031-A5BC-8722A8D96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92" t="59876" r="1472" b="1"/>
            <a:stretch/>
          </p:blipFill>
          <p:spPr>
            <a:xfrm>
              <a:off x="3089184" y="3687203"/>
              <a:ext cx="2510097" cy="137482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7DA7EDA-E34E-41FD-B31E-616255798AB5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Membrane-based accelerometer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F8E6442-A09C-4301-81D0-8561F9E6FAB4}"/>
                  </a:ext>
                </a:extLst>
              </p:cNvPr>
              <p:cNvSpPr txBox="1"/>
              <p:nvPr/>
            </p:nvSpPr>
            <p:spPr>
              <a:xfrm>
                <a:off x="4450027" y="1162817"/>
                <a:ext cx="3080202" cy="6769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∼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−7</m:t>
                          </m:r>
                        </m:sup>
                      </m:sSup>
                      <m:f>
                        <m:fPr>
                          <m:ctrl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g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Hz</m:t>
                              </m:r>
                            </m:e>
                          </m:rad>
                        </m:den>
                      </m:f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@ 40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𝑘𝐻𝑧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F8E6442-A09C-4301-81D0-8561F9E6FA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027" y="1162817"/>
                <a:ext cx="3080202" cy="6769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2">
            <a:extLst>
              <a:ext uri="{FF2B5EF4-FFF2-40B4-BE49-F238E27FC236}">
                <a16:creationId xmlns:a16="http://schemas.microsoft.com/office/drawing/2014/main" id="{9D47748D-6D4E-460D-8D2D-98217AEBD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07843" y="4898417"/>
            <a:ext cx="862306" cy="102367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aman agrawal arizona">
            <a:extLst>
              <a:ext uri="{FF2B5EF4-FFF2-40B4-BE49-F238E27FC236}">
                <a16:creationId xmlns:a16="http://schemas.microsoft.com/office/drawing/2014/main" id="{DB425638-8F38-4FAE-92CA-FA6ABF664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5888" y="4907941"/>
            <a:ext cx="728430" cy="9712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34DB6C-686F-4B20-B553-FE11275EAF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0467" y="6002535"/>
            <a:ext cx="3703430" cy="768398"/>
          </a:xfrm>
          <a:prstGeom prst="rect">
            <a:avLst/>
          </a:prstGeom>
          <a:effectLst/>
        </p:spPr>
      </p:pic>
      <p:pic>
        <p:nvPicPr>
          <p:cNvPr id="2" name="Picture 1" descr="Chart&#10;&#10;Description automatically generated">
            <a:extLst>
              <a:ext uri="{FF2B5EF4-FFF2-40B4-BE49-F238E27FC236}">
                <a16:creationId xmlns:a16="http://schemas.microsoft.com/office/drawing/2014/main" id="{2F0E65E5-41EE-242D-FE00-F17774B16DD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319" y="2930753"/>
            <a:ext cx="2127914" cy="1595936"/>
          </a:xfrm>
          <a:prstGeom prst="rect">
            <a:avLst/>
          </a:prstGeom>
        </p:spPr>
      </p:pic>
      <p:pic>
        <p:nvPicPr>
          <p:cNvPr id="6" name="Picture 5" descr="A gold rectangular object with x on it&#10;&#10;Description automatically generated">
            <a:extLst>
              <a:ext uri="{FF2B5EF4-FFF2-40B4-BE49-F238E27FC236}">
                <a16:creationId xmlns:a16="http://schemas.microsoft.com/office/drawing/2014/main" id="{C73121ED-B0D2-7D98-ED79-87EE933366B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" t="20979" r="-596" b="17382"/>
          <a:stretch/>
        </p:blipFill>
        <p:spPr>
          <a:xfrm>
            <a:off x="8198472" y="7486291"/>
            <a:ext cx="3815846" cy="2375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A3030DE-5A23-9A8D-3628-82B79C84F1C9}"/>
              </a:ext>
            </a:extLst>
          </p:cNvPr>
          <p:cNvCxnSpPr/>
          <p:nvPr/>
        </p:nvCxnSpPr>
        <p:spPr>
          <a:xfrm>
            <a:off x="4654247" y="5752149"/>
            <a:ext cx="251238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3E6EA2C-305A-9E83-1799-3AFB7C2228BF}"/>
              </a:ext>
            </a:extLst>
          </p:cNvPr>
          <p:cNvSpPr txBox="1"/>
          <p:nvPr/>
        </p:nvSpPr>
        <p:spPr>
          <a:xfrm>
            <a:off x="5515379" y="5879182"/>
            <a:ext cx="1056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2.5 mm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E39544B-64E6-C175-5912-7770C943CA4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b="59141"/>
          <a:stretch/>
        </p:blipFill>
        <p:spPr>
          <a:xfrm>
            <a:off x="7810735" y="3300832"/>
            <a:ext cx="3566588" cy="1885099"/>
          </a:xfrm>
          <a:prstGeom prst="rect">
            <a:avLst/>
          </a:prstGeom>
        </p:spPr>
      </p:pic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55978B3B-B521-553C-71F5-C407AEC70D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965" y="4247448"/>
            <a:ext cx="2006268" cy="150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0251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E3232571-F829-40EA-B7E8-B57ED55763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717" y="3673164"/>
            <a:ext cx="8028384" cy="3017578"/>
          </a:xfrm>
          <a:prstGeom prst="rect">
            <a:avLst/>
          </a:prstGeom>
        </p:spPr>
      </p:pic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7DA7EDA-E34E-41FD-B31E-616255798AB5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Ultra-high-Q silicon nitride trampoline resonators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CB7F09A-E92F-4E20-8A8D-0B2078D4EDD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5994" y="2077175"/>
            <a:ext cx="2160747" cy="116587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02BE5B5-38E0-4197-A42E-A8E4AF1EBB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0" r="5460"/>
          <a:stretch/>
        </p:blipFill>
        <p:spPr>
          <a:xfrm>
            <a:off x="9292860" y="1443814"/>
            <a:ext cx="1913864" cy="27432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78A4BD7-EE5A-4735-8766-43AEA2374F9A}"/>
                  </a:ext>
                </a:extLst>
              </p:cNvPr>
              <p:cNvSpPr txBox="1"/>
              <p:nvPr/>
            </p:nvSpPr>
            <p:spPr>
              <a:xfrm>
                <a:off x="1898664" y="1438264"/>
                <a:ext cx="2514022" cy="17543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𝑄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=50,000,000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Ω</m:t>
                      </m:r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2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𝜋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×40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kHz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m</m:t>
                      </m:r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10 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ng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78A4BD7-EE5A-4735-8766-43AEA2374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8664" y="1438264"/>
                <a:ext cx="2514022" cy="17543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8E0A9404-51FA-D29B-B4C4-C355ECFEE7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8196" y="6091973"/>
            <a:ext cx="3066090" cy="649247"/>
          </a:xfrm>
          <a:prstGeom prst="rect">
            <a:avLst/>
          </a:prstGeom>
          <a:effectLst/>
        </p:spPr>
      </p:pic>
      <p:pic>
        <p:nvPicPr>
          <p:cNvPr id="1026" name="Picture 2" descr="Jack Sankey, McGill University, Toward Tabletop, Quantum ...">
            <a:extLst>
              <a:ext uri="{FF2B5EF4-FFF2-40B4-BE49-F238E27FC236}">
                <a16:creationId xmlns:a16="http://schemas.microsoft.com/office/drawing/2014/main" id="{879FED16-0DA3-2128-167F-6058FC244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3270" y="5492041"/>
            <a:ext cx="595188" cy="56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221F34-82F0-2E58-5BCC-83FBE01DC3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8760" y="5492041"/>
            <a:ext cx="560177" cy="560177"/>
          </a:xfrm>
          <a:prstGeom prst="rect">
            <a:avLst/>
          </a:prstGeom>
        </p:spPr>
      </p:pic>
      <p:pic>
        <p:nvPicPr>
          <p:cNvPr id="1030" name="Picture 6" descr="June 30, 3:00 pm UTC+2: Silvan Schmid – Photothermal Microscopy and  Spectroscopy Webinar">
            <a:extLst>
              <a:ext uri="{FF2B5EF4-FFF2-40B4-BE49-F238E27FC236}">
                <a16:creationId xmlns:a16="http://schemas.microsoft.com/office/drawing/2014/main" id="{D56EE5B4-1C4A-B2C1-2006-08927284A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190" y="5496785"/>
            <a:ext cx="560177" cy="56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mage result for aman agrawal arizona">
            <a:extLst>
              <a:ext uri="{FF2B5EF4-FFF2-40B4-BE49-F238E27FC236}">
                <a16:creationId xmlns:a16="http://schemas.microsoft.com/office/drawing/2014/main" id="{B1267FF5-13C0-49F6-D98C-F3C4DD0C5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5073" y="5494205"/>
            <a:ext cx="424473" cy="5659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C9A6375-7E5E-6A1F-CB24-32B99F8C9C2B}"/>
                  </a:ext>
                </a:extLst>
              </p:cNvPr>
              <p:cNvSpPr txBox="1"/>
              <p:nvPr/>
            </p:nvSpPr>
            <p:spPr>
              <a:xfrm>
                <a:off x="382539" y="2985975"/>
                <a:ext cx="6134100" cy="7080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Segoe UI" panose="020B0502040204020203" pitchFamily="34" charset="0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Segoe UI" panose="020B0502040204020203" pitchFamily="34" charset="0"/>
                            </a:rPr>
                            <m:t>th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≈5×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Segoe UI" panose="020B0502040204020203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Segoe UI" panose="020B0502040204020203" pitchFamily="34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Segoe UI" panose="020B0502040204020203" pitchFamily="34" charset="0"/>
                            </a:rPr>
                            <m:t>−7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𝑔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Segoe UI" panose="020B0502040204020203" pitchFamily="34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Segoe UI" panose="020B0502040204020203" pitchFamily="34" charset="0"/>
                            </a:rPr>
                            <m:t>Hz</m:t>
                          </m:r>
                        </m:e>
                      </m:rad>
                    </m:oMath>
                  </m:oMathPara>
                </a14:m>
                <a:endPara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C9A6375-7E5E-6A1F-CB24-32B99F8C9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539" y="2985975"/>
                <a:ext cx="6134100" cy="70801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6517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itle 1">
                <a:extLst>
                  <a:ext uri="{FF2B5EF4-FFF2-40B4-BE49-F238E27FC236}">
                    <a16:creationId xmlns:a16="http://schemas.microsoft.com/office/drawing/2014/main" id="{37DA7EDA-E34E-41FD-B31E-616255798A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4016" y="28449"/>
                <a:ext cx="11830270" cy="1398187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+mj-ea"/>
                    <a:cs typeface="+mj-cs"/>
                  </a:rPr>
                  <a:t>Sub-</a:t>
                </a:r>
                <a14:m>
                  <m:oMath xmlns:m="http://schemas.openxmlformats.org/officeDocument/2006/math">
                    <m:r>
                      <a:rPr kumimoji="0" lang="en-US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𝜇</m:t>
                    </m:r>
                    <m:r>
                      <a:rPr kumimoji="0" lang="en-US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𝑔</m:t>
                    </m:r>
                    <m:r>
                      <a:rPr kumimoji="0" lang="en-US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</a:rPr>
                      <m:t> </m:t>
                    </m:r>
                  </m:oMath>
                </a14:m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+mj-ea"/>
                    <a:cs typeface="+mj-cs"/>
                  </a:rPr>
                  <a:t>acceleration sensitivity at 40 kHz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21" name="Title 1">
                <a:extLst>
                  <a:ext uri="{FF2B5EF4-FFF2-40B4-BE49-F238E27FC236}">
                    <a16:creationId xmlns:a16="http://schemas.microsoft.com/office/drawing/2014/main" id="{37DA7EDA-E34E-41FD-B31E-616255798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016" y="28449"/>
                <a:ext cx="11830270" cy="1398187"/>
              </a:xfrm>
              <a:prstGeom prst="rect">
                <a:avLst/>
              </a:prstGeom>
              <a:blipFill>
                <a:blip r:embed="rId2"/>
                <a:stretch>
                  <a:fillRect l="-1856" t="-48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60DF91F-EF9B-5431-2BF6-4D20AC188E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90897" y="6064869"/>
            <a:ext cx="3403000" cy="706064"/>
          </a:xfrm>
          <a:prstGeom prst="rect">
            <a:avLst/>
          </a:prstGeom>
          <a:effectLst/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FB3ECD8-A77A-EFBA-4016-0625AECAC1D1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5904"/>
          <a:stretch/>
        </p:blipFill>
        <p:spPr>
          <a:xfrm>
            <a:off x="552685" y="3105149"/>
            <a:ext cx="3566588" cy="2957161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395E9322-3495-73D2-D4EC-DA7555D6DADC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9141"/>
          <a:stretch/>
        </p:blipFill>
        <p:spPr>
          <a:xfrm>
            <a:off x="552685" y="1353401"/>
            <a:ext cx="3566588" cy="1885099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46CA97CE-7CC6-FA57-6C32-A0B37A38FA44}"/>
              </a:ext>
            </a:extLst>
          </p:cNvPr>
          <p:cNvGrpSpPr/>
          <p:nvPr/>
        </p:nvGrpSpPr>
        <p:grpSpPr>
          <a:xfrm>
            <a:off x="4602051" y="1505122"/>
            <a:ext cx="3687718" cy="4456493"/>
            <a:chOff x="4602051" y="1505122"/>
            <a:chExt cx="3687718" cy="4456493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69F86802-F2DE-DACC-E8B5-BA5C4141294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02051" y="1505122"/>
              <a:ext cx="3687718" cy="4456493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044C3B8-B96B-64D3-ED9C-FF4D41D948BF}"/>
                </a:ext>
              </a:extLst>
            </p:cNvPr>
            <p:cNvSpPr/>
            <p:nvPr/>
          </p:nvSpPr>
          <p:spPr>
            <a:xfrm>
              <a:off x="5448300" y="1638300"/>
              <a:ext cx="923925" cy="7715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E2B49CF-F9A8-AA60-420C-E5A3934B9A66}"/>
                  </a:ext>
                </a:extLst>
              </p:cNvPr>
              <p:cNvSpPr txBox="1"/>
              <p:nvPr/>
            </p:nvSpPr>
            <p:spPr>
              <a:xfrm>
                <a:off x="8669463" y="4147680"/>
                <a:ext cx="3657861" cy="8720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∼5×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−7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Hz</m:t>
                          </m:r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E2B49CF-F9A8-AA60-420C-E5A3934B9A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9463" y="4147680"/>
                <a:ext cx="3657861" cy="8720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6F6415E-2A5B-5238-C7F5-71CE6F93ED8B}"/>
                  </a:ext>
                </a:extLst>
              </p:cNvPr>
              <p:cNvSpPr txBox="1"/>
              <p:nvPr/>
            </p:nvSpPr>
            <p:spPr>
              <a:xfrm>
                <a:off x="6745360" y="4911574"/>
                <a:ext cx="613498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~ 1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kHz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6F6415E-2A5B-5238-C7F5-71CE6F93ED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360" y="4911574"/>
                <a:ext cx="6134986" cy="461665"/>
              </a:xfrm>
              <a:prstGeom prst="rect">
                <a:avLst/>
              </a:prstGeom>
              <a:blipFill>
                <a:blip r:embed="rId9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E1BD46BF-8166-A469-C861-F1076EA3FF59}"/>
              </a:ext>
            </a:extLst>
          </p:cNvPr>
          <p:cNvSpPr txBox="1"/>
          <p:nvPr/>
        </p:nvSpPr>
        <p:spPr>
          <a:xfrm>
            <a:off x="8419428" y="2799773"/>
            <a:ext cx="1181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3C82C01-EEB8-3105-6EC3-E67E7E9062BF}"/>
              </a:ext>
            </a:extLst>
          </p:cNvPr>
          <p:cNvCxnSpPr/>
          <p:nvPr/>
        </p:nvCxnSpPr>
        <p:spPr>
          <a:xfrm>
            <a:off x="8419428" y="2808864"/>
            <a:ext cx="0" cy="3994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oogle Shape;175;p8" descr="A drawing of a diamond&#10;&#10;Description automatically generated">
            <a:extLst>
              <a:ext uri="{FF2B5EF4-FFF2-40B4-BE49-F238E27FC236}">
                <a16:creationId xmlns:a16="http://schemas.microsoft.com/office/drawing/2014/main" id="{EDC79F1B-3C82-CA20-FB07-01EE43A51A7D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l="9221" t="24274" r="9323" b="19168"/>
          <a:stretch/>
        </p:blipFill>
        <p:spPr>
          <a:xfrm>
            <a:off x="6961089" y="1634044"/>
            <a:ext cx="1199727" cy="6247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54813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2CBC7-B3C2-F9D0-F7AA-A80A8B74D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543F6A48-3B84-3022-B3B7-37558BC225C8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FDF52C6-D647-2B14-5DD0-6AB4CE062959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Feedback cooling and integration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9E06AA-ED72-1A35-669A-25CA0EA61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90897" y="6064869"/>
            <a:ext cx="3403000" cy="706064"/>
          </a:xfrm>
          <a:prstGeom prst="rect">
            <a:avLst/>
          </a:prstGeom>
          <a:effectLst/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909EFBA-9562-9FE8-10AC-283A69D757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02051" y="1505122"/>
            <a:ext cx="3687718" cy="4456493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DF379C65-82D3-77D0-88C5-951EA2C536B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9141"/>
          <a:stretch/>
        </p:blipFill>
        <p:spPr>
          <a:xfrm>
            <a:off x="552685" y="1353401"/>
            <a:ext cx="3566588" cy="1885099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C2952597-A88F-1B31-BB95-5E1C2A2818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6751" y="3034970"/>
            <a:ext cx="3259026" cy="291472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BC551EC-2619-AF62-6A16-047447B8E2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43175" y="1343876"/>
            <a:ext cx="200243" cy="131270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377E1FA-E409-4592-6F13-AAD113D58940}"/>
              </a:ext>
            </a:extLst>
          </p:cNvPr>
          <p:cNvSpPr/>
          <p:nvPr/>
        </p:nvSpPr>
        <p:spPr>
          <a:xfrm>
            <a:off x="5448300" y="1638300"/>
            <a:ext cx="923925" cy="771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2683CBD-283F-A18F-C968-B9F582F31F21}"/>
                  </a:ext>
                </a:extLst>
              </p:cNvPr>
              <p:cNvSpPr txBox="1"/>
              <p:nvPr/>
            </p:nvSpPr>
            <p:spPr>
              <a:xfrm>
                <a:off x="8666686" y="4158419"/>
                <a:ext cx="3664273" cy="8720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≈5×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−7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Hz</m:t>
                          </m:r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2683CBD-283F-A18F-C968-B9F582F31F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6686" y="4158419"/>
                <a:ext cx="3664273" cy="8720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06E9BF6-F319-6D6F-D886-B1A9159CFFAB}"/>
                  </a:ext>
                </a:extLst>
              </p:cNvPr>
              <p:cNvSpPr txBox="1"/>
              <p:nvPr/>
            </p:nvSpPr>
            <p:spPr>
              <a:xfrm>
                <a:off x="6723588" y="4889802"/>
                <a:ext cx="613498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~ 1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kHz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06E9BF6-F319-6D6F-D886-B1A9159CF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3588" y="4889802"/>
                <a:ext cx="6134986" cy="461665"/>
              </a:xfrm>
              <a:prstGeom prst="rect">
                <a:avLst/>
              </a:prstGeom>
              <a:blipFill>
                <a:blip r:embed="rId12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145621A2-F669-E642-46AC-E870517DE305}"/>
              </a:ext>
            </a:extLst>
          </p:cNvPr>
          <p:cNvGrpSpPr/>
          <p:nvPr/>
        </p:nvGrpSpPr>
        <p:grpSpPr>
          <a:xfrm>
            <a:off x="8937469" y="1610672"/>
            <a:ext cx="2353622" cy="1783715"/>
            <a:chOff x="5158197" y="4064492"/>
            <a:chExt cx="2353622" cy="178371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62BB973-8120-F24A-701F-AA4AB525F8FB}"/>
                </a:ext>
              </a:extLst>
            </p:cNvPr>
            <p:cNvSpPr/>
            <p:nvPr/>
          </p:nvSpPr>
          <p:spPr>
            <a:xfrm>
              <a:off x="5158197" y="4064492"/>
              <a:ext cx="2353622" cy="17837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4B2E1113-F53A-93AA-093A-25C58FC9753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265409" y="4124325"/>
              <a:ext cx="2246409" cy="1610258"/>
            </a:xfrm>
            <a:prstGeom prst="rect">
              <a:avLst/>
            </a:prstGeom>
          </p:spPr>
        </p:pic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5C60B517-985D-3351-14EC-757E5DEA2158}"/>
              </a:ext>
            </a:extLst>
          </p:cNvPr>
          <p:cNvSpPr/>
          <p:nvPr/>
        </p:nvSpPr>
        <p:spPr>
          <a:xfrm>
            <a:off x="2994034" y="3444564"/>
            <a:ext cx="104775" cy="872098"/>
          </a:xfrm>
          <a:prstGeom prst="rect">
            <a:avLst/>
          </a:prstGeom>
          <a:gradFill flip="none" rotWithShape="1">
            <a:gsLst>
              <a:gs pos="0">
                <a:srgbClr val="FF0000"/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900C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B9CAC9D-65CE-28BC-E056-2234305F02A9}"/>
              </a:ext>
            </a:extLst>
          </p:cNvPr>
          <p:cNvGrpSpPr/>
          <p:nvPr/>
        </p:nvGrpSpPr>
        <p:grpSpPr>
          <a:xfrm>
            <a:off x="3060615" y="3301277"/>
            <a:ext cx="619080" cy="1154319"/>
            <a:chOff x="3105056" y="3301277"/>
            <a:chExt cx="619080" cy="11543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F58B1AB-DC7B-8A3C-A16E-FFD741B94835}"/>
                </a:ext>
              </a:extLst>
            </p:cNvPr>
            <p:cNvSpPr txBox="1"/>
            <p:nvPr/>
          </p:nvSpPr>
          <p:spPr>
            <a:xfrm>
              <a:off x="3105056" y="3301277"/>
              <a:ext cx="5357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300 K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7CF3C29-B987-7775-E56C-BCBC2F1FD5B7}"/>
                </a:ext>
              </a:extLst>
            </p:cNvPr>
            <p:cNvSpPr txBox="1"/>
            <p:nvPr/>
          </p:nvSpPr>
          <p:spPr>
            <a:xfrm>
              <a:off x="3105056" y="4178597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4.5 mK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75F43E0-B469-4857-AA07-EFACCF21C267}"/>
                  </a:ext>
                </a:extLst>
              </p:cNvPr>
              <p:cNvSpPr txBox="1"/>
              <p:nvPr/>
            </p:nvSpPr>
            <p:spPr>
              <a:xfrm>
                <a:off x="8716117" y="3444564"/>
                <a:ext cx="3415166" cy="8720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206B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≈5×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−8</m:t>
                          </m:r>
                        </m:sup>
                      </m:sSup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𝑔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206B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Hz</m:t>
                          </m:r>
                        </m:e>
                      </m:rad>
                    </m:oMath>
                  </m:oMathPara>
                </a14:m>
                <a:endPara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srgbClr val="0206B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206B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75F43E0-B469-4857-AA07-EFACCF21C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6117" y="3444564"/>
                <a:ext cx="3415166" cy="8720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747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1F79A-2B62-8AFF-7F31-0C0134CAE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3672D0D1-0C61-B129-9D9E-D8B4B42A601E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1EA8512-89BB-258D-91E2-858A2CED461F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Accelerometry in low vibration</a:t>
            </a:r>
            <a:r>
              <a:rPr kumimoji="0" lang="en-US" sz="4000" b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*</a:t>
            </a: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 dry cryostat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2DD7C8-D262-C5CC-838C-C4ED2D553985}"/>
              </a:ext>
            </a:extLst>
          </p:cNvPr>
          <p:cNvSpPr txBox="1"/>
          <p:nvPr/>
        </p:nvSpPr>
        <p:spPr>
          <a:xfrm>
            <a:off x="7517790" y="5427133"/>
            <a:ext cx="1353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Winter 2023</a:t>
            </a:r>
          </a:p>
        </p:txBody>
      </p:sp>
      <p:pic>
        <p:nvPicPr>
          <p:cNvPr id="8" name="Picture 7" descr="Close-up of a machine&#10;&#10;Description automatically generated">
            <a:extLst>
              <a:ext uri="{FF2B5EF4-FFF2-40B4-BE49-F238E27FC236}">
                <a16:creationId xmlns:a16="http://schemas.microsoft.com/office/drawing/2014/main" id="{8EC2E5F2-E1ED-33DB-1755-2C02A6053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098" y="1634389"/>
            <a:ext cx="3121306" cy="2350161"/>
          </a:xfrm>
          <a:prstGeom prst="rect">
            <a:avLst/>
          </a:prstGeom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14F3E1-B255-561B-60A6-9F62446DAB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2"/>
          <a:stretch/>
        </p:blipFill>
        <p:spPr>
          <a:xfrm>
            <a:off x="5278810" y="2179379"/>
            <a:ext cx="5603796" cy="3960571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E0CC4AE-7473-DB15-D16A-25A1D198FD35}"/>
              </a:ext>
            </a:extLst>
          </p:cNvPr>
          <p:cNvCxnSpPr>
            <a:cxnSpLocks/>
          </p:cNvCxnSpPr>
          <p:nvPr/>
        </p:nvCxnSpPr>
        <p:spPr>
          <a:xfrm flipV="1">
            <a:off x="10986652" y="3628569"/>
            <a:ext cx="0" cy="1586369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5EFB404-27ED-0547-950D-C36A1EDAE319}"/>
              </a:ext>
            </a:extLst>
          </p:cNvPr>
          <p:cNvSpPr txBox="1"/>
          <p:nvPr/>
        </p:nvSpPr>
        <p:spPr>
          <a:xfrm>
            <a:off x="10984838" y="4051938"/>
            <a:ext cx="1376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excess</a:t>
            </a:r>
          </a:p>
          <a:p>
            <a:r>
              <a:rPr lang="en-US" dirty="0">
                <a:solidFill>
                  <a:srgbClr val="FF0000"/>
                </a:solidFill>
                <a:latin typeface="+mj-lt"/>
              </a:rPr>
              <a:t>vibration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itle 1">
                <a:extLst>
                  <a:ext uri="{FF2B5EF4-FFF2-40B4-BE49-F238E27FC236}">
                    <a16:creationId xmlns:a16="http://schemas.microsoft.com/office/drawing/2014/main" id="{95EDFE1A-6D36-9E8F-BC4A-30E3A2359D8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22789" y="1343727"/>
                <a:ext cx="11830270" cy="1398187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0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</a:rPr>
                  <a:t>				     *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3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eff</m:t>
                        </m:r>
                      </m:sub>
                    </m:sSub>
                    <m:r>
                      <a:rPr kumimoji="0" lang="en-US" sz="3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=1000 </m:t>
                    </m:r>
                    <m:r>
                      <a:rPr kumimoji="0" lang="en-US" sz="3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 Light" panose="020F03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15" name="Title 1">
                <a:extLst>
                  <a:ext uri="{FF2B5EF4-FFF2-40B4-BE49-F238E27FC236}">
                    <a16:creationId xmlns:a16="http://schemas.microsoft.com/office/drawing/2014/main" id="{95EDFE1A-6D36-9E8F-BC4A-30E3A2359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789" y="1343727"/>
                <a:ext cx="11830270" cy="13981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F59CB43D-515A-1060-BE1C-731C6AAEDCA2}"/>
              </a:ext>
            </a:extLst>
          </p:cNvPr>
          <p:cNvSpPr/>
          <p:nvPr/>
        </p:nvSpPr>
        <p:spPr>
          <a:xfrm>
            <a:off x="1028699" y="6667500"/>
            <a:ext cx="790575" cy="1962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58F3849-8E49-86AD-392C-480A0E003625}"/>
              </a:ext>
            </a:extLst>
          </p:cNvPr>
          <p:cNvGrpSpPr/>
          <p:nvPr/>
        </p:nvGrpSpPr>
        <p:grpSpPr>
          <a:xfrm>
            <a:off x="912811" y="3901833"/>
            <a:ext cx="4110039" cy="2927718"/>
            <a:chOff x="633411" y="3901833"/>
            <a:chExt cx="4110039" cy="292771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6B78759-CCAD-EBA6-803E-23BD28AC3CBE}"/>
                </a:ext>
              </a:extLst>
            </p:cNvPr>
            <p:cNvGrpSpPr/>
            <p:nvPr/>
          </p:nvGrpSpPr>
          <p:grpSpPr>
            <a:xfrm>
              <a:off x="633411" y="3901833"/>
              <a:ext cx="4110039" cy="2927718"/>
              <a:chOff x="633411" y="3901833"/>
              <a:chExt cx="4110039" cy="2927718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719462E0-4696-3D0F-5B66-4CE26C1972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79258" r="-1" b="49884"/>
              <a:stretch/>
            </p:blipFill>
            <p:spPr>
              <a:xfrm>
                <a:off x="694815" y="3901833"/>
                <a:ext cx="4048635" cy="2848384"/>
              </a:xfrm>
              <a:prstGeom prst="rect">
                <a:avLst/>
              </a:prstGeom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FB5E44A-9AAA-A192-9A1B-CD8E93DB552C}"/>
                  </a:ext>
                </a:extLst>
              </p:cNvPr>
              <p:cNvSpPr/>
              <p:nvPr/>
            </p:nvSpPr>
            <p:spPr>
              <a:xfrm>
                <a:off x="633411" y="6459747"/>
                <a:ext cx="790575" cy="3698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C15A30A-CB4A-7756-7117-035BA024006B}"/>
                </a:ext>
              </a:extLst>
            </p:cNvPr>
            <p:cNvSpPr/>
            <p:nvPr/>
          </p:nvSpPr>
          <p:spPr>
            <a:xfrm>
              <a:off x="694815" y="4057194"/>
              <a:ext cx="45719" cy="3862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6E651C12-1816-4063-4B37-FC0793BC21AC}"/>
              </a:ext>
            </a:extLst>
          </p:cNvPr>
          <p:cNvSpPr/>
          <p:nvPr/>
        </p:nvSpPr>
        <p:spPr>
          <a:xfrm>
            <a:off x="6672263" y="4250303"/>
            <a:ext cx="1353447" cy="8333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3762F6-6511-F11D-BE9A-5B6E6E3EA6AA}"/>
              </a:ext>
            </a:extLst>
          </p:cNvPr>
          <p:cNvSpPr txBox="1"/>
          <p:nvPr/>
        </p:nvSpPr>
        <p:spPr>
          <a:xfrm>
            <a:off x="7144276" y="4808983"/>
            <a:ext cx="1376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rgbClr val="C00000"/>
                </a:solidFill>
              </a:rPr>
              <a:t>4 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63E0B3-F2B8-C6F7-54AC-88AA250133E7}"/>
              </a:ext>
            </a:extLst>
          </p:cNvPr>
          <p:cNvSpPr txBox="1"/>
          <p:nvPr/>
        </p:nvSpPr>
        <p:spPr>
          <a:xfrm>
            <a:off x="7118558" y="4063280"/>
            <a:ext cx="1376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rgbClr val="0900C0"/>
                </a:solidFill>
              </a:rPr>
              <a:t>292 K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FF3833F-F08C-08FE-62AB-4A80F272EFB5}"/>
              </a:ext>
            </a:extLst>
          </p:cNvPr>
          <p:cNvSpPr/>
          <p:nvPr/>
        </p:nvSpPr>
        <p:spPr>
          <a:xfrm>
            <a:off x="8871237" y="2457450"/>
            <a:ext cx="629951" cy="2844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41D1A40-E92C-BB64-7B0E-C285B274DC48}"/>
              </a:ext>
            </a:extLst>
          </p:cNvPr>
          <p:cNvSpPr/>
          <p:nvPr/>
        </p:nvSpPr>
        <p:spPr>
          <a:xfrm>
            <a:off x="7202814" y="3269868"/>
            <a:ext cx="629951" cy="2844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Recirculating cryocooler for &quot;wet&quot; cryostats">
            <a:extLst>
              <a:ext uri="{FF2B5EF4-FFF2-40B4-BE49-F238E27FC236}">
                <a16:creationId xmlns:a16="http://schemas.microsoft.com/office/drawing/2014/main" id="{2BC7BF8A-77B9-0CC8-CE33-900CD96D3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61" y="1953366"/>
            <a:ext cx="1453441" cy="10081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721F5F-EF7B-B374-99C9-9315AFB6AFC0}"/>
              </a:ext>
            </a:extLst>
          </p:cNvPr>
          <p:cNvSpPr txBox="1"/>
          <p:nvPr/>
        </p:nvSpPr>
        <p:spPr>
          <a:xfrm>
            <a:off x="576927" y="2991825"/>
            <a:ext cx="1026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Janus RGC4</a:t>
            </a:r>
          </a:p>
          <a:p>
            <a:r>
              <a:rPr lang="en-US" sz="1400" dirty="0"/>
              <a:t>ST500-UHV</a:t>
            </a:r>
          </a:p>
        </p:txBody>
      </p:sp>
    </p:spTree>
    <p:extLst>
      <p:ext uri="{BB962C8B-B14F-4D97-AF65-F5344CB8AC3E}">
        <p14:creationId xmlns:p14="http://schemas.microsoft.com/office/powerpoint/2010/main" val="16912282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E6538-6CB3-CA36-B4F4-CF6DAAE59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8B79912C-6921-1807-256F-1677A75A1E21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DF97A0-C8F5-A090-2A02-789D8096CB27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Vibration isolation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2AE4F0B-DB46-020F-1C73-524E21AD8205}"/>
              </a:ext>
            </a:extLst>
          </p:cNvPr>
          <p:cNvGrpSpPr/>
          <p:nvPr/>
        </p:nvGrpSpPr>
        <p:grpSpPr>
          <a:xfrm>
            <a:off x="285750" y="1657318"/>
            <a:ext cx="2880163" cy="4236484"/>
            <a:chOff x="1004232" y="1841013"/>
            <a:chExt cx="2880163" cy="4236484"/>
          </a:xfrm>
        </p:grpSpPr>
        <p:pic>
          <p:nvPicPr>
            <p:cNvPr id="3" name="Picture 2" descr="A white cylinder with black text&#10;&#10;Description automatically generated">
              <a:extLst>
                <a:ext uri="{FF2B5EF4-FFF2-40B4-BE49-F238E27FC236}">
                  <a16:creationId xmlns:a16="http://schemas.microsoft.com/office/drawing/2014/main" id="{3CFECEAA-7C83-665F-4A0C-E2EA8CA077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393"/>
            <a:stretch/>
          </p:blipFill>
          <p:spPr>
            <a:xfrm rot="5400000">
              <a:off x="510739" y="2644723"/>
              <a:ext cx="3867151" cy="225973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9D5FC00-FD9D-4E60-4A03-EFA75D8B2031}"/>
                </a:ext>
              </a:extLst>
            </p:cNvPr>
            <p:cNvSpPr txBox="1"/>
            <p:nvPr/>
          </p:nvSpPr>
          <p:spPr>
            <a:xfrm>
              <a:off x="1004232" y="5708165"/>
              <a:ext cx="2880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ptos" panose="020B0004020202020204" pitchFamily="34" charset="0"/>
                </a:rPr>
                <a:t>Bluefors LD-4K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3353973-6225-641D-3051-BC76A3E61E1A}"/>
              </a:ext>
            </a:extLst>
          </p:cNvPr>
          <p:cNvGrpSpPr/>
          <p:nvPr/>
        </p:nvGrpSpPr>
        <p:grpSpPr>
          <a:xfrm>
            <a:off x="3130602" y="1249431"/>
            <a:ext cx="3203306" cy="4771900"/>
            <a:chOff x="8472988" y="1082210"/>
            <a:chExt cx="3203306" cy="4771900"/>
          </a:xfrm>
        </p:grpSpPr>
        <p:pic>
          <p:nvPicPr>
            <p:cNvPr id="12" name="Picture 11" descr="Close-up of a machine in a factory&#10;&#10;Description automatically generated">
              <a:extLst>
                <a:ext uri="{FF2B5EF4-FFF2-40B4-BE49-F238E27FC236}">
                  <a16:creationId xmlns:a16="http://schemas.microsoft.com/office/drawing/2014/main" id="{52051E80-11D2-EFF3-0128-0F9987B531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32" r="27665"/>
            <a:stretch/>
          </p:blipFill>
          <p:spPr>
            <a:xfrm>
              <a:off x="9470315" y="1417603"/>
              <a:ext cx="2205979" cy="4436507"/>
            </a:xfrm>
            <a:prstGeom prst="rect">
              <a:avLst/>
            </a:prstGeom>
          </p:spPr>
        </p:pic>
        <p:pic>
          <p:nvPicPr>
            <p:cNvPr id="13" name="Picture 12" descr="A blue and green gradient object&#10;&#10;Description automatically generated">
              <a:extLst>
                <a:ext uri="{FF2B5EF4-FFF2-40B4-BE49-F238E27FC236}">
                  <a16:creationId xmlns:a16="http://schemas.microsoft.com/office/drawing/2014/main" id="{21DBC0CE-6C26-A24E-5A40-C33D4E9C08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07" t="10513" r="35931" b="5440"/>
            <a:stretch/>
          </p:blipFill>
          <p:spPr>
            <a:xfrm>
              <a:off x="8472988" y="1082210"/>
              <a:ext cx="868993" cy="1584913"/>
            </a:xfrm>
            <a:prstGeom prst="rect">
              <a:avLst/>
            </a:prstGeom>
          </p:spPr>
        </p:pic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7114847-E52B-B61D-306F-53D56D42C330}"/>
              </a:ext>
            </a:extLst>
          </p:cNvPr>
          <p:cNvCxnSpPr/>
          <p:nvPr/>
        </p:nvCxnSpPr>
        <p:spPr>
          <a:xfrm>
            <a:off x="1209675" y="2711352"/>
            <a:ext cx="0" cy="201304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51D677E-B660-5224-4C37-0AEEBAD007AB}"/>
              </a:ext>
            </a:extLst>
          </p:cNvPr>
          <p:cNvSpPr txBox="1"/>
          <p:nvPr/>
        </p:nvSpPr>
        <p:spPr>
          <a:xfrm>
            <a:off x="1323975" y="3562350"/>
            <a:ext cx="613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" panose="020B0004020202020204" pitchFamily="34" charset="0"/>
              </a:rPr>
              <a:t>2 ft.</a:t>
            </a:r>
          </a:p>
        </p:txBody>
      </p:sp>
      <p:sp>
        <p:nvSpPr>
          <p:cNvPr id="17" name="AutoShape 2">
            <a:extLst>
              <a:ext uri="{FF2B5EF4-FFF2-40B4-BE49-F238E27FC236}">
                <a16:creationId xmlns:a16="http://schemas.microsoft.com/office/drawing/2014/main" id="{F2BD4548-059B-0DDB-54B2-ACB4A887C7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B062F48-1F02-711B-DBA9-3B58D069D2D1}"/>
              </a:ext>
            </a:extLst>
          </p:cNvPr>
          <p:cNvGrpSpPr/>
          <p:nvPr/>
        </p:nvGrpSpPr>
        <p:grpSpPr>
          <a:xfrm>
            <a:off x="6741160" y="1584824"/>
            <a:ext cx="5009412" cy="4040721"/>
            <a:chOff x="6741160" y="1584824"/>
            <a:chExt cx="5009412" cy="4040721"/>
          </a:xfrm>
        </p:grpSpPr>
        <p:pic>
          <p:nvPicPr>
            <p:cNvPr id="19" name="Picture 18" descr="A graph of a graph&#10;&#10;Description automatically generated">
              <a:extLst>
                <a:ext uri="{FF2B5EF4-FFF2-40B4-BE49-F238E27FC236}">
                  <a16:creationId xmlns:a16="http://schemas.microsoft.com/office/drawing/2014/main" id="{28BA2F8C-4B3C-C6B9-A9B7-258C1330D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1160" y="1868486"/>
              <a:ext cx="5009412" cy="3757059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8D9093F-CAB8-8F22-3CF1-0669E9F5E65F}"/>
                </a:ext>
              </a:extLst>
            </p:cNvPr>
            <p:cNvSpPr/>
            <p:nvPr/>
          </p:nvSpPr>
          <p:spPr>
            <a:xfrm>
              <a:off x="10896600" y="1584824"/>
              <a:ext cx="853972" cy="4725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DF89EF2-1BB8-EFE9-C4E5-4D876967599B}"/>
              </a:ext>
            </a:extLst>
          </p:cNvPr>
          <p:cNvSpPr txBox="1"/>
          <p:nvPr/>
        </p:nvSpPr>
        <p:spPr>
          <a:xfrm>
            <a:off x="7588305" y="1654627"/>
            <a:ext cx="1693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" panose="020B0004020202020204" pitchFamily="34" charset="0"/>
              </a:rPr>
              <a:t>~ 1 Hz cut-off</a:t>
            </a:r>
          </a:p>
        </p:txBody>
      </p:sp>
      <p:pic>
        <p:nvPicPr>
          <p:cNvPr id="2052" name="Picture 4" descr="Albert Schliesser - Staff at the Niels Bohr Institute">
            <a:extLst>
              <a:ext uri="{FF2B5EF4-FFF2-40B4-BE49-F238E27FC236}">
                <a16:creationId xmlns:a16="http://schemas.microsoft.com/office/drawing/2014/main" id="{35D28836-DD82-3643-093A-179A97FC4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6600" y="6067395"/>
            <a:ext cx="671647" cy="67164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8E986D4-8CC5-7ECD-849E-66841B65B5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0554" y="6119719"/>
            <a:ext cx="2082305" cy="56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3602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2B208-FD59-4D10-AE15-CB4EC4E79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7294624E-CE3B-9763-39EF-01C48D90C962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E4989910-A813-DAAE-B7CF-1225CE5510FD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Optical assembly</a:t>
            </a:r>
            <a:endParaRPr kumimoji="0" lang="en-US" sz="4000" b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FCDACE4-A7C5-4B3B-1E49-92EFC28FCEF2}"/>
              </a:ext>
            </a:extLst>
          </p:cNvPr>
          <p:cNvGrpSpPr/>
          <p:nvPr/>
        </p:nvGrpSpPr>
        <p:grpSpPr>
          <a:xfrm>
            <a:off x="495174" y="1060665"/>
            <a:ext cx="4296334" cy="3344095"/>
            <a:chOff x="4487210" y="1431438"/>
            <a:chExt cx="3309729" cy="2576159"/>
          </a:xfrm>
        </p:grpSpPr>
        <p:pic>
          <p:nvPicPr>
            <p:cNvPr id="3" name="Picture 2" descr="A close-up of a device&#10;&#10;Description automatically generated">
              <a:extLst>
                <a:ext uri="{FF2B5EF4-FFF2-40B4-BE49-F238E27FC236}">
                  <a16:creationId xmlns:a16="http://schemas.microsoft.com/office/drawing/2014/main" id="{703FA70C-7C62-F69E-6EFB-139D869D37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000" r="4375"/>
            <a:stretch/>
          </p:blipFill>
          <p:spPr>
            <a:xfrm>
              <a:off x="4490310" y="1431438"/>
              <a:ext cx="3306629" cy="220441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CFF62A0-B9F8-2FB4-4A9D-329BAC281A87}"/>
                </a:ext>
              </a:extLst>
            </p:cNvPr>
            <p:cNvSpPr txBox="1"/>
            <p:nvPr/>
          </p:nvSpPr>
          <p:spPr>
            <a:xfrm>
              <a:off x="4487210" y="3647700"/>
              <a:ext cx="3306629" cy="359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ptos" panose="020B0004020202020204" pitchFamily="34" charset="0"/>
                </a:rPr>
                <a:t>cavity alignment module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86F2FD8-4DDB-F41B-374F-363C75F53445}"/>
              </a:ext>
            </a:extLst>
          </p:cNvPr>
          <p:cNvGrpSpPr/>
          <p:nvPr/>
        </p:nvGrpSpPr>
        <p:grpSpPr>
          <a:xfrm>
            <a:off x="3081873" y="1963550"/>
            <a:ext cx="4711361" cy="3769860"/>
            <a:chOff x="3423969" y="2601235"/>
            <a:chExt cx="3882026" cy="3106256"/>
          </a:xfrm>
        </p:grpSpPr>
        <p:pic>
          <p:nvPicPr>
            <p:cNvPr id="6" name="Picture 5" descr="A person wearing a mask and gloves working on a piece of copper&#10;&#10;Description automatically generated">
              <a:extLst>
                <a:ext uri="{FF2B5EF4-FFF2-40B4-BE49-F238E27FC236}">
                  <a16:creationId xmlns:a16="http://schemas.microsoft.com/office/drawing/2014/main" id="{601EFBFC-99F3-D558-8729-804F1FD2D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2830" y="2601235"/>
              <a:ext cx="2253165" cy="300794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2E51C10-2049-A3C1-699B-C37853BE85B2}"/>
                </a:ext>
              </a:extLst>
            </p:cNvPr>
            <p:cNvSpPr txBox="1"/>
            <p:nvPr/>
          </p:nvSpPr>
          <p:spPr>
            <a:xfrm>
              <a:off x="3423969" y="5338159"/>
              <a:ext cx="2255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ptos" panose="020B0004020202020204" pitchFamily="34" charset="0"/>
                </a:rPr>
                <a:t>assembly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947E272-5D1A-E821-0F01-7CC976CF2F82}"/>
              </a:ext>
            </a:extLst>
          </p:cNvPr>
          <p:cNvGrpSpPr/>
          <p:nvPr/>
        </p:nvGrpSpPr>
        <p:grpSpPr>
          <a:xfrm>
            <a:off x="7760892" y="2604057"/>
            <a:ext cx="3156526" cy="3669079"/>
            <a:chOff x="7273743" y="2760912"/>
            <a:chExt cx="2603605" cy="3026375"/>
          </a:xfrm>
        </p:grpSpPr>
        <p:pic>
          <p:nvPicPr>
            <p:cNvPr id="8" name="Picture 7" descr="A close-up of a circular object&#10;&#10;Description automatically generated">
              <a:extLst>
                <a:ext uri="{FF2B5EF4-FFF2-40B4-BE49-F238E27FC236}">
                  <a16:creationId xmlns:a16="http://schemas.microsoft.com/office/drawing/2014/main" id="{2F5007E4-9320-52DF-A681-BA5B79FE12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79" b="1487"/>
            <a:stretch/>
          </p:blipFill>
          <p:spPr>
            <a:xfrm>
              <a:off x="7771466" y="2760912"/>
              <a:ext cx="2105882" cy="2585209"/>
            </a:xfrm>
            <a:prstGeom prst="rect">
              <a:avLst/>
            </a:prstGeom>
            <a:effectLst/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7C4E27C-500B-AABB-E7AA-A06C0E54B29F}"/>
                </a:ext>
              </a:extLst>
            </p:cNvPr>
            <p:cNvSpPr txBox="1"/>
            <p:nvPr/>
          </p:nvSpPr>
          <p:spPr>
            <a:xfrm>
              <a:off x="7273743" y="5417955"/>
              <a:ext cx="22555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ptos" panose="020B0004020202020204" pitchFamily="34" charset="0"/>
                </a:rPr>
                <a:t>loaded device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4AE5A50-3159-2EA4-3F51-D90A11D5C9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483"/>
          <a:stretch/>
        </p:blipFill>
        <p:spPr>
          <a:xfrm>
            <a:off x="9964199" y="4351826"/>
            <a:ext cx="1906437" cy="22550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60607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F3A76-86E6-467C-B0E6-B8E87A2D3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C98C2F6B-FD67-7026-91CB-B3386CA8979E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175A3A6-5E56-E6B6-5C74-664BD0DB74F2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Thermalization to 3.4 K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D6AF86F0-F752-D4C7-37CC-1A29BC814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11900"/>
            <a:ext cx="2743200" cy="365125"/>
          </a:xfrm>
        </p:spPr>
        <p:txBody>
          <a:bodyPr/>
          <a:lstStyle/>
          <a:p>
            <a:fld id="{94FE7689-3EF6-4EC1-AA5A-13BAA70B8172}" type="slidenum">
              <a:rPr lang="en-US" smtClean="0"/>
              <a:t>33</a:t>
            </a:fld>
            <a:endParaRPr lang="en-US" dirty="0"/>
          </a:p>
        </p:txBody>
      </p:sp>
      <p:pic>
        <p:nvPicPr>
          <p:cNvPr id="6" name="Picture 5" descr="A screen with graphs on it&#10;&#10;Description automatically generated">
            <a:extLst>
              <a:ext uri="{FF2B5EF4-FFF2-40B4-BE49-F238E27FC236}">
                <a16:creationId xmlns:a16="http://schemas.microsoft.com/office/drawing/2014/main" id="{E50B5D4A-4BD4-B0A5-DB8F-2540F4FB59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946" t="28658" r="6081" b="10320"/>
          <a:stretch/>
        </p:blipFill>
        <p:spPr>
          <a:xfrm>
            <a:off x="149032" y="1028651"/>
            <a:ext cx="1876598" cy="1797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D9BC14AC-3EEA-4FE2-A313-2F17CCC01556}"/>
              </a:ext>
            </a:extLst>
          </p:cNvPr>
          <p:cNvGrpSpPr/>
          <p:nvPr/>
        </p:nvGrpSpPr>
        <p:grpSpPr>
          <a:xfrm>
            <a:off x="2316680" y="1155943"/>
            <a:ext cx="3108105" cy="2705724"/>
            <a:chOff x="2316680" y="1155943"/>
            <a:chExt cx="3108105" cy="270572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4F6E484-F777-2E82-6ECC-C759BD021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16680" y="1573111"/>
              <a:ext cx="3108105" cy="2288556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6B4C838-FD22-EDE3-6118-7082D30B7BD0}"/>
                </a:ext>
              </a:extLst>
            </p:cNvPr>
            <p:cNvSpPr txBox="1"/>
            <p:nvPr/>
          </p:nvSpPr>
          <p:spPr>
            <a:xfrm>
              <a:off x="2711956" y="1155943"/>
              <a:ext cx="26860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0900C0"/>
                  </a:solidFill>
                  <a:latin typeface="Aptos" panose="020B0004020202020204" pitchFamily="34" charset="0"/>
                </a:rPr>
                <a:t>Alignment survived (!) </a:t>
              </a:r>
              <a:endParaRPr lang="en-US" i="1" dirty="0">
                <a:solidFill>
                  <a:srgbClr val="0900C0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28D401A-B682-6B41-E014-DED00BA21826}"/>
              </a:ext>
            </a:extLst>
          </p:cNvPr>
          <p:cNvGrpSpPr/>
          <p:nvPr/>
        </p:nvGrpSpPr>
        <p:grpSpPr>
          <a:xfrm>
            <a:off x="2210594" y="4077717"/>
            <a:ext cx="3153266" cy="2690788"/>
            <a:chOff x="2210594" y="4077717"/>
            <a:chExt cx="3153266" cy="26907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A22BCC3-71DD-1FD9-7AAF-6C1518B68C87}"/>
                    </a:ext>
                  </a:extLst>
                </p:cNvPr>
                <p:cNvSpPr txBox="1"/>
                <p:nvPr/>
              </p:nvSpPr>
              <p:spPr>
                <a:xfrm>
                  <a:off x="2721192" y="4077717"/>
                  <a:ext cx="242691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85750" indent="-285750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≈60,000,000 (!)</m:t>
                      </m:r>
                    </m:oMath>
                  </a14:m>
                  <a:endParaRPr lang="en-US" dirty="0">
                    <a:solidFill>
                      <a:srgbClr val="0900C0"/>
                    </a:solidFill>
                    <a:latin typeface="Aptos" panose="020B00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A22BCC3-71DD-1FD9-7AAF-6C1518B68C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21192" y="4077717"/>
                  <a:ext cx="2426916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504" t="-4918" b="-180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026C3E1-5419-98AB-42E0-1B9065A3D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10594" y="4537201"/>
              <a:ext cx="3153266" cy="2231304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85E937F-18E4-6F15-F63D-889CC2EF5642}"/>
              </a:ext>
            </a:extLst>
          </p:cNvPr>
          <p:cNvGrpSpPr/>
          <p:nvPr/>
        </p:nvGrpSpPr>
        <p:grpSpPr>
          <a:xfrm>
            <a:off x="8921020" y="4042594"/>
            <a:ext cx="3155334" cy="2756649"/>
            <a:chOff x="8921020" y="4042594"/>
            <a:chExt cx="3155334" cy="2756649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E8738C57-BE58-5D5D-D2C6-8D5B34E218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" t="90013" r="-153" b="-1868"/>
            <a:stretch>
              <a:fillRect/>
            </a:stretch>
          </p:blipFill>
          <p:spPr>
            <a:xfrm>
              <a:off x="8921020" y="6529149"/>
              <a:ext cx="3141477" cy="270094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CED7B0B8-66CD-8A90-23C5-16EEEB2588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" t="79946" r="-153" b="10316"/>
            <a:stretch>
              <a:fillRect/>
            </a:stretch>
          </p:blipFill>
          <p:spPr>
            <a:xfrm>
              <a:off x="8934877" y="6336879"/>
              <a:ext cx="3141477" cy="221848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F5DF231F-5AB6-DE2E-FD0D-9F39212816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" r="-153" b="18777"/>
            <a:stretch>
              <a:fillRect/>
            </a:stretch>
          </p:blipFill>
          <p:spPr>
            <a:xfrm>
              <a:off x="8934877" y="4550367"/>
              <a:ext cx="3141477" cy="185043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43D70489-69D1-D249-3AA4-23B57826317F}"/>
                    </a:ext>
                  </a:extLst>
                </p:cNvPr>
                <p:cNvSpPr txBox="1"/>
                <p:nvPr/>
              </p:nvSpPr>
              <p:spPr>
                <a:xfrm>
                  <a:off x="9376446" y="4042594"/>
                  <a:ext cx="2686051" cy="3954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 algn="ctr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  <m:t>th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∼10 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ng</m:t>
                      </m:r>
                      <m:r>
                        <a:rPr lang="en-US" b="0" i="0" dirty="0" smtClean="0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b="0" i="1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  <m:t>Hz</m:t>
                          </m:r>
                        </m:e>
                      </m:rad>
                    </m:oMath>
                  </a14:m>
                  <a:endParaRPr lang="en-US" dirty="0">
                    <a:solidFill>
                      <a:srgbClr val="0900C0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43D70489-69D1-D249-3AA4-23B5782631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76446" y="4042594"/>
                  <a:ext cx="2686051" cy="395429"/>
                </a:xfrm>
                <a:prstGeom prst="rect">
                  <a:avLst/>
                </a:prstGeom>
                <a:blipFill>
                  <a:blip r:embed="rId8"/>
                  <a:stretch>
                    <a:fillRect b="-184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029F8F5-7DE6-2A6E-6088-A3E1FEA61B25}"/>
              </a:ext>
            </a:extLst>
          </p:cNvPr>
          <p:cNvGrpSpPr/>
          <p:nvPr/>
        </p:nvGrpSpPr>
        <p:grpSpPr>
          <a:xfrm>
            <a:off x="5484173" y="4077717"/>
            <a:ext cx="3345605" cy="2811920"/>
            <a:chOff x="5465701" y="4077717"/>
            <a:chExt cx="3345605" cy="281192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F2D0B25-3DAB-C509-4296-583CD31D424D}"/>
                </a:ext>
              </a:extLst>
            </p:cNvPr>
            <p:cNvGrpSpPr/>
            <p:nvPr/>
          </p:nvGrpSpPr>
          <p:grpSpPr>
            <a:xfrm>
              <a:off x="5784455" y="4077717"/>
              <a:ext cx="3026851" cy="2641037"/>
              <a:chOff x="5784455" y="4077717"/>
              <a:chExt cx="3026851" cy="2641037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3CDBD92-45EF-C7BF-3EAC-61AC2EA05D72}"/>
                  </a:ext>
                </a:extLst>
              </p:cNvPr>
              <p:cNvSpPr txBox="1"/>
              <p:nvPr/>
            </p:nvSpPr>
            <p:spPr>
              <a:xfrm>
                <a:off x="6011941" y="4077717"/>
                <a:ext cx="26860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900C0"/>
                    </a:solidFill>
                    <a:latin typeface="Aptos" panose="020B0004020202020204" pitchFamily="34" charset="0"/>
                  </a:rPr>
                  <a:t>Device thermalized (!)</a:t>
                </a:r>
                <a:endParaRPr lang="en-US" i="1" dirty="0">
                  <a:solidFill>
                    <a:srgbClr val="0900C0"/>
                  </a:solidFill>
                </a:endParaRPr>
              </a:p>
            </p:txBody>
          </p:sp>
          <p:pic>
            <p:nvPicPr>
              <p:cNvPr id="25" name="Picture 24" descr="A graph of a thermal model&#10;&#10;Description automatically generated">
                <a:extLst>
                  <a:ext uri="{FF2B5EF4-FFF2-40B4-BE49-F238E27FC236}">
                    <a16:creationId xmlns:a16="http://schemas.microsoft.com/office/drawing/2014/main" id="{30B081CE-BD74-1223-2945-6ED93FA6CD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91"/>
              <a:stretch/>
            </p:blipFill>
            <p:spPr>
              <a:xfrm>
                <a:off x="5784455" y="4537202"/>
                <a:ext cx="3026851" cy="2181552"/>
              </a:xfrm>
              <a:prstGeom prst="rect">
                <a:avLst/>
              </a:prstGeom>
            </p:spPr>
          </p:pic>
        </p:grpSp>
        <p:pic>
          <p:nvPicPr>
            <p:cNvPr id="28" name="Picture 27" descr="A graph of a red line&#10;&#10;Description automatically generated">
              <a:extLst>
                <a:ext uri="{FF2B5EF4-FFF2-40B4-BE49-F238E27FC236}">
                  <a16:creationId xmlns:a16="http://schemas.microsoft.com/office/drawing/2014/main" id="{33FB2EC1-A5A3-1ACE-F7E6-403DB6693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2910"/>
            <a:stretch>
              <a:fillRect/>
            </a:stretch>
          </p:blipFill>
          <p:spPr>
            <a:xfrm>
              <a:off x="5465701" y="4500256"/>
              <a:ext cx="260849" cy="2389381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2CB9479-6E0F-011F-558B-5CBFF80484E3}"/>
              </a:ext>
            </a:extLst>
          </p:cNvPr>
          <p:cNvGrpSpPr/>
          <p:nvPr/>
        </p:nvGrpSpPr>
        <p:grpSpPr>
          <a:xfrm>
            <a:off x="5472285" y="1155943"/>
            <a:ext cx="3357494" cy="2806549"/>
            <a:chOff x="5453813" y="1155943"/>
            <a:chExt cx="3357494" cy="2806549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04F190C-8E09-9AE8-0779-58C36BD8B938}"/>
                </a:ext>
              </a:extLst>
            </p:cNvPr>
            <p:cNvGrpSpPr/>
            <p:nvPr/>
          </p:nvGrpSpPr>
          <p:grpSpPr>
            <a:xfrm>
              <a:off x="5726550" y="1155943"/>
              <a:ext cx="3084757" cy="2714960"/>
              <a:chOff x="5726550" y="1155943"/>
              <a:chExt cx="3084757" cy="2714960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97E3505-F2AA-30BB-F031-42EB0BDD0A3B}"/>
                  </a:ext>
                </a:extLst>
              </p:cNvPr>
              <p:cNvSpPr txBox="1"/>
              <p:nvPr/>
            </p:nvSpPr>
            <p:spPr>
              <a:xfrm>
                <a:off x="5961635" y="1155943"/>
                <a:ext cx="26860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900C0"/>
                    </a:solidFill>
                    <a:latin typeface="Aptos" panose="020B0004020202020204" pitchFamily="34" charset="0"/>
                  </a:rPr>
                  <a:t>VIS works (?) </a:t>
                </a:r>
                <a:endParaRPr lang="en-US" i="1" dirty="0">
                  <a:solidFill>
                    <a:srgbClr val="0900C0"/>
                  </a:solidFill>
                </a:endParaRPr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87EB79FC-ED24-3E3E-E2A5-DD2FFB3A4E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91" t="559" b="559"/>
              <a:stretch>
                <a:fillRect/>
              </a:stretch>
            </p:blipFill>
            <p:spPr>
              <a:xfrm>
                <a:off x="5726550" y="1657527"/>
                <a:ext cx="3084757" cy="2213376"/>
              </a:xfrm>
              <a:prstGeom prst="rect">
                <a:avLst/>
              </a:prstGeom>
            </p:spPr>
          </p:pic>
        </p:grpSp>
        <p:pic>
          <p:nvPicPr>
            <p:cNvPr id="34" name="Picture 33" descr="A graph of a red line&#10;&#10;Description automatically generated">
              <a:extLst>
                <a:ext uri="{FF2B5EF4-FFF2-40B4-BE49-F238E27FC236}">
                  <a16:creationId xmlns:a16="http://schemas.microsoft.com/office/drawing/2014/main" id="{57434EA4-5140-DACE-508E-51D9B3F21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2910"/>
            <a:stretch>
              <a:fillRect/>
            </a:stretch>
          </p:blipFill>
          <p:spPr>
            <a:xfrm>
              <a:off x="5453813" y="1573111"/>
              <a:ext cx="260849" cy="2389381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38BAB34-D961-B21F-D297-94EF14671E01}"/>
              </a:ext>
            </a:extLst>
          </p:cNvPr>
          <p:cNvGrpSpPr/>
          <p:nvPr/>
        </p:nvGrpSpPr>
        <p:grpSpPr>
          <a:xfrm>
            <a:off x="8982954" y="1149408"/>
            <a:ext cx="3141478" cy="2666400"/>
            <a:chOff x="8962311" y="2408842"/>
            <a:chExt cx="3141478" cy="2666400"/>
          </a:xfrm>
        </p:grpSpPr>
        <p:pic>
          <p:nvPicPr>
            <p:cNvPr id="44" name="Picture 28">
              <a:extLst>
                <a:ext uri="{FF2B5EF4-FFF2-40B4-BE49-F238E27FC236}">
                  <a16:creationId xmlns:a16="http://schemas.microsoft.com/office/drawing/2014/main" id="{34D13CE0-0424-944E-EE69-01F19D625A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l="2535" r="3026"/>
            <a:stretch>
              <a:fillRect/>
            </a:stretch>
          </p:blipFill>
          <p:spPr>
            <a:xfrm>
              <a:off x="8962311" y="2925696"/>
              <a:ext cx="3141478" cy="214954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237E0EC3-066D-73A7-B65D-FD12249C66B5}"/>
                    </a:ext>
                  </a:extLst>
                </p:cNvPr>
                <p:cNvSpPr txBox="1"/>
                <p:nvPr/>
              </p:nvSpPr>
              <p:spPr>
                <a:xfrm>
                  <a:off x="9288235" y="2408842"/>
                  <a:ext cx="2686051" cy="3954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 algn="ctr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0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  <m:t>th</m:t>
                          </m:r>
                        </m:sub>
                      </m:sSub>
                      <m:r>
                        <a:rPr lang="en-US" b="0" i="0" dirty="0" smtClean="0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30 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ng</m:t>
                      </m:r>
                      <m:r>
                        <a:rPr lang="en-US" b="0" i="0" dirty="0" smtClean="0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b="0" i="1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  <m:t>Hz</m:t>
                          </m:r>
                        </m:e>
                      </m:rad>
                    </m:oMath>
                  </a14:m>
                  <a:endParaRPr lang="en-US" dirty="0">
                    <a:solidFill>
                      <a:srgbClr val="0900C0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237E0EC3-066D-73A7-B65D-FD12249C66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88235" y="2408842"/>
                  <a:ext cx="2686051" cy="395429"/>
                </a:xfrm>
                <a:prstGeom prst="rect">
                  <a:avLst/>
                </a:prstGeom>
                <a:blipFill>
                  <a:blip r:embed="rId14"/>
                  <a:stretch>
                    <a:fillRect b="-2031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7259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AB389-E5ED-D014-77A6-057D27220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cylinder with pipes and valves&#10;&#10;Description automatically generated">
            <a:extLst>
              <a:ext uri="{FF2B5EF4-FFF2-40B4-BE49-F238E27FC236}">
                <a16:creationId xmlns:a16="http://schemas.microsoft.com/office/drawing/2014/main" id="{9346B71A-560E-03B4-C75D-635678B60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694" y="907118"/>
            <a:ext cx="4470400" cy="5960533"/>
          </a:xfrm>
          <a:prstGeom prst="rect">
            <a:avLst/>
          </a:prstGeom>
        </p:spPr>
      </p:pic>
      <p:sp>
        <p:nvSpPr>
          <p:cNvPr id="4" name="Shape 287">
            <a:extLst>
              <a:ext uri="{FF2B5EF4-FFF2-40B4-BE49-F238E27FC236}">
                <a16:creationId xmlns:a16="http://schemas.microsoft.com/office/drawing/2014/main" id="{2F4516E6-9D52-DDAA-B22B-77428BDF48C8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6033FF47-01C6-EB64-5573-DE8E8D8EE158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Pathfinder dark matter search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 descr="A cartoon of a person standing in front of a whiteboard&#10;&#10;Description automatically generated">
            <a:extLst>
              <a:ext uri="{FF2B5EF4-FFF2-40B4-BE49-F238E27FC236}">
                <a16:creationId xmlns:a16="http://schemas.microsoft.com/office/drawing/2014/main" id="{FE3EDC60-C3A7-3FCA-DA12-33BC8B3812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8"/>
          <a:stretch/>
        </p:blipFill>
        <p:spPr>
          <a:xfrm>
            <a:off x="7494061" y="1124486"/>
            <a:ext cx="3087344" cy="39983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881FC4-3D1D-2707-34B4-6813DE3C8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676" y="5384979"/>
            <a:ext cx="5329300" cy="123614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778316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6C252-F733-872B-A800-B029EC51D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E416122-3DFE-1D74-6D58-93690FE86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7630" y="1051951"/>
            <a:ext cx="4908457" cy="5676190"/>
          </a:xfrm>
          <a:prstGeom prst="rect">
            <a:avLst/>
          </a:prstGeom>
        </p:spPr>
      </p:pic>
      <p:sp>
        <p:nvSpPr>
          <p:cNvPr id="4" name="Shape 287">
            <a:extLst>
              <a:ext uri="{FF2B5EF4-FFF2-40B4-BE49-F238E27FC236}">
                <a16:creationId xmlns:a16="http://schemas.microsoft.com/office/drawing/2014/main" id="{5C1BD4A5-9356-D122-8520-6C1AEFB88E1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BFC34D4-98B3-5CB0-AE6C-273F09B793AD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800 second</a:t>
            </a: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measurement 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452B75-7CF6-EA4B-3521-0D5821BA6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6114" y="1106379"/>
            <a:ext cx="5254297" cy="358131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6D15E44-DAC7-F2E2-B780-D48308509059}"/>
              </a:ext>
            </a:extLst>
          </p:cNvPr>
          <p:cNvCxnSpPr>
            <a:cxnSpLocks/>
          </p:cNvCxnSpPr>
          <p:nvPr/>
        </p:nvCxnSpPr>
        <p:spPr>
          <a:xfrm flipH="1">
            <a:off x="7220909" y="1522321"/>
            <a:ext cx="3834140" cy="300613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ECE48D4-8281-9C16-59D9-37A0492DF182}"/>
                  </a:ext>
                </a:extLst>
              </p:cNvPr>
              <p:cNvSpPr txBox="1"/>
              <p:nvPr/>
            </p:nvSpPr>
            <p:spPr>
              <a:xfrm>
                <a:off x="8097269" y="4879352"/>
                <a:ext cx="2027350" cy="5934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ad>
                        <m:radPr>
                          <m:degHide m:val="on"/>
                          <m:ctrlPr>
                            <a:rPr lang="en-US" sz="1600" b="0" i="1" smtClean="0">
                              <a:solidFill>
                                <a:srgbClr val="FB950D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sz="1600" b="0" i="1" smtClean="0">
                                  <a:solidFill>
                                    <a:srgbClr val="FB950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b="0" i="1" smtClean="0">
                                  <a:solidFill>
                                    <a:srgbClr val="FB950D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FB950D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solidFill>
                                    <a:srgbClr val="FB950D"/>
                                  </a:solidFill>
                                  <a:latin typeface="Cambria Math" panose="02040503050406030204" pitchFamily="18" charset="0"/>
                                </a:rPr>
                                <m:t>BA</m:t>
                              </m:r>
                            </m:sup>
                          </m:sSubSup>
                        </m:e>
                      </m:rad>
                      <m:r>
                        <a:rPr lang="en-US" sz="1600" b="0" i="1" smtClean="0">
                          <a:solidFill>
                            <a:srgbClr val="FB950D"/>
                          </a:solidFill>
                          <a:latin typeface="Cambria Math" panose="02040503050406030204" pitchFamily="18" charset="0"/>
                        </a:rPr>
                        <m:t>≈5×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B950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B950D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B950D"/>
                              </a:solidFill>
                              <a:latin typeface="Cambria Math" panose="02040503050406030204" pitchFamily="18" charset="0"/>
                            </a:rPr>
                            <m:t>−12</m:t>
                          </m:r>
                        </m:sup>
                      </m:sSup>
                      <m:r>
                        <a:rPr lang="en-US" sz="1600" b="0" i="1" smtClean="0">
                          <a:solidFill>
                            <a:srgbClr val="FB950D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FB950D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1600" b="0" dirty="0">
                  <a:solidFill>
                    <a:srgbClr val="FB950D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ECE48D4-8281-9C16-59D9-37A0492DF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7269" y="4879352"/>
                <a:ext cx="2027350" cy="5934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0657286-94FA-FA62-1103-087D3691B7B2}"/>
              </a:ext>
            </a:extLst>
          </p:cNvPr>
          <p:cNvCxnSpPr>
            <a:cxnSpLocks/>
          </p:cNvCxnSpPr>
          <p:nvPr/>
        </p:nvCxnSpPr>
        <p:spPr>
          <a:xfrm flipH="1">
            <a:off x="1360716" y="3548742"/>
            <a:ext cx="428897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B9698A8-B7C8-EABA-5069-AA347D6E4025}"/>
                  </a:ext>
                </a:extLst>
              </p:cNvPr>
              <p:cNvSpPr txBox="1"/>
              <p:nvPr/>
            </p:nvSpPr>
            <p:spPr>
              <a:xfrm>
                <a:off x="4060184" y="3221077"/>
                <a:ext cx="143919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+mj-lt"/>
                  </a:rPr>
                  <a:t>2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B9698A8-B7C8-EABA-5069-AA347D6E40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0184" y="3221077"/>
                <a:ext cx="1439191" cy="338554"/>
              </a:xfrm>
              <a:prstGeom prst="rect">
                <a:avLst/>
              </a:prstGeom>
              <a:blipFill>
                <a:blip r:embed="rId5"/>
                <a:stretch>
                  <a:fillRect l="-2119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36195372-1EFB-12AC-433C-BB08D08F041A}"/>
              </a:ext>
            </a:extLst>
          </p:cNvPr>
          <p:cNvGrpSpPr/>
          <p:nvPr/>
        </p:nvGrpSpPr>
        <p:grpSpPr>
          <a:xfrm>
            <a:off x="7220910" y="3174634"/>
            <a:ext cx="3834140" cy="2315031"/>
            <a:chOff x="6955969" y="3448954"/>
            <a:chExt cx="4335273" cy="2315031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7DD1B18-098A-9E5A-1733-C2F493B4A2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55969" y="5763985"/>
              <a:ext cx="4288974" cy="0"/>
            </a:xfrm>
            <a:prstGeom prst="line">
              <a:avLst/>
            </a:prstGeom>
            <a:ln>
              <a:solidFill>
                <a:srgbClr val="FB950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9349502-72C3-0D3E-F377-28842ED5D2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2268" y="3448954"/>
              <a:ext cx="4288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3526452-B9BB-2328-B3A9-E2AB1D52A9A2}"/>
                  </a:ext>
                </a:extLst>
              </p:cNvPr>
              <p:cNvSpPr txBox="1"/>
              <p:nvPr/>
            </p:nvSpPr>
            <p:spPr>
              <a:xfrm>
                <a:off x="9656377" y="3167462"/>
                <a:ext cx="143919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0" i="0" dirty="0">
                    <a:solidFill>
                      <a:schemeClr val="tx1"/>
                    </a:solidFill>
                    <a:latin typeface="+mj-lt"/>
                  </a:rPr>
                  <a:t>2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3526452-B9BB-2328-B3A9-E2AB1D52A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6377" y="3167462"/>
                <a:ext cx="1439191" cy="338554"/>
              </a:xfrm>
              <a:prstGeom prst="rect">
                <a:avLst/>
              </a:prstGeom>
              <a:blipFill>
                <a:blip r:embed="rId6"/>
                <a:stretch>
                  <a:fillRect l="-2119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BFBA78B0-A418-CBCD-74D3-BD8CE042C0BE}"/>
              </a:ext>
            </a:extLst>
          </p:cNvPr>
          <p:cNvSpPr/>
          <p:nvPr/>
        </p:nvSpPr>
        <p:spPr>
          <a:xfrm>
            <a:off x="7213289" y="1262746"/>
            <a:ext cx="441544" cy="468172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458D0E-6950-FEE6-8F50-2180E3642849}"/>
              </a:ext>
            </a:extLst>
          </p:cNvPr>
          <p:cNvSpPr/>
          <p:nvPr/>
        </p:nvSpPr>
        <p:spPr>
          <a:xfrm flipH="1">
            <a:off x="3580207" y="1264105"/>
            <a:ext cx="18288" cy="292824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D77FF95-409B-C33C-52C1-2B50F0ED09B3}"/>
                  </a:ext>
                </a:extLst>
              </p:cNvPr>
              <p:cNvSpPr txBox="1"/>
              <p:nvPr/>
            </p:nvSpPr>
            <p:spPr>
              <a:xfrm>
                <a:off x="7640616" y="1586604"/>
                <a:ext cx="7473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DM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D77FF95-409B-C33C-52C1-2B50F0ED09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0616" y="1586604"/>
                <a:ext cx="747384" cy="369332"/>
              </a:xfrm>
              <a:prstGeom prst="rect">
                <a:avLst/>
              </a:prstGeom>
              <a:blipFill>
                <a:blip r:embed="rId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8F7F720-70E2-FE40-D9F3-ABAC4EFB02AC}"/>
              </a:ext>
            </a:extLst>
          </p:cNvPr>
          <p:cNvCxnSpPr/>
          <p:nvPr/>
        </p:nvCxnSpPr>
        <p:spPr>
          <a:xfrm>
            <a:off x="7212995" y="1758489"/>
            <a:ext cx="43850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94F5C27-8A60-02BF-EC2A-F214388E3138}"/>
                  </a:ext>
                </a:extLst>
              </p:cNvPr>
              <p:cNvSpPr txBox="1"/>
              <p:nvPr/>
            </p:nvSpPr>
            <p:spPr>
              <a:xfrm>
                <a:off x="5671324" y="1218232"/>
                <a:ext cx="55630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solidFill>
                            <a:srgbClr val="FF9999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b>
                        <m:sSubPr>
                          <m:ctrlPr>
                            <a:rPr lang="en-US" sz="1600" b="0" i="1" smtClean="0">
                              <a:solidFill>
                                <a:srgbClr val="FF999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rgbClr val="FF9999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FF9999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rgbClr val="FF9999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94F5C27-8A60-02BF-EC2A-F214388E3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324" y="1218232"/>
                <a:ext cx="556306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CBB615A-8EBB-DE1A-C9C9-7F6C3205B8A1}"/>
                  </a:ext>
                </a:extLst>
              </p:cNvPr>
              <p:cNvSpPr txBox="1"/>
              <p:nvPr/>
            </p:nvSpPr>
            <p:spPr>
              <a:xfrm>
                <a:off x="5704900" y="1792156"/>
                <a:ext cx="44249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CBB615A-8EBB-DE1A-C9C9-7F6C3205B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4900" y="1792156"/>
                <a:ext cx="442492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5B58F4A-C042-8E9C-1173-710D3B28B6B5}"/>
                  </a:ext>
                </a:extLst>
              </p:cNvPr>
              <p:cNvSpPr txBox="1"/>
              <p:nvPr/>
            </p:nvSpPr>
            <p:spPr>
              <a:xfrm>
                <a:off x="5724801" y="1470551"/>
                <a:ext cx="34996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5B58F4A-C042-8E9C-1173-710D3B28B6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801" y="1470551"/>
                <a:ext cx="349968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92800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612AE-47BB-72E9-6E7B-FDBEFFD99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BC133646-4211-C4AC-6126-2197EB32C04B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802C60C-91AA-E49F-F970-B3541CF0E00B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Photothermal frequency scan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5AEA9C-BAEA-4122-F86E-918AA7C4D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582" y="2084121"/>
            <a:ext cx="5191101" cy="3567296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47F9C48D-24D4-B16E-AE06-D3CCC38190AB}"/>
              </a:ext>
            </a:extLst>
          </p:cNvPr>
          <p:cNvGrpSpPr/>
          <p:nvPr/>
        </p:nvGrpSpPr>
        <p:grpSpPr>
          <a:xfrm>
            <a:off x="3185343" y="4013708"/>
            <a:ext cx="586557" cy="338553"/>
            <a:chOff x="2884714" y="4376057"/>
            <a:chExt cx="1295400" cy="283029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05D5068-CF40-7039-D42D-05363272F186}"/>
                </a:ext>
              </a:extLst>
            </p:cNvPr>
            <p:cNvCxnSpPr/>
            <p:nvPr/>
          </p:nvCxnSpPr>
          <p:spPr>
            <a:xfrm flipH="1" flipV="1">
              <a:off x="2884714" y="4376057"/>
              <a:ext cx="1295400" cy="283029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023DC55-19B8-3F0B-788D-9409FC0996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84714" y="4376057"/>
              <a:ext cx="0" cy="283029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0DD265F-D9CC-A3D1-3440-AC304CCAC26B}"/>
                </a:ext>
              </a:extLst>
            </p:cNvPr>
            <p:cNvCxnSpPr>
              <a:cxnSpLocks/>
            </p:cNvCxnSpPr>
            <p:nvPr/>
          </p:nvCxnSpPr>
          <p:spPr>
            <a:xfrm>
              <a:off x="2884714" y="4659086"/>
              <a:ext cx="12954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0A5E9AA-0A64-0D0D-ADDF-9166047BF254}"/>
                  </a:ext>
                </a:extLst>
              </p:cNvPr>
              <p:cNvSpPr txBox="1"/>
              <p:nvPr/>
            </p:nvSpPr>
            <p:spPr>
              <a:xfrm>
                <a:off x="2614165" y="4047367"/>
                <a:ext cx="3936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0A5E9AA-0A64-0D0D-ADDF-9166047BF2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4165" y="4047367"/>
                <a:ext cx="393629" cy="338554"/>
              </a:xfrm>
              <a:prstGeom prst="rect">
                <a:avLst/>
              </a:prstGeom>
              <a:blipFill>
                <a:blip r:embed="rId3"/>
                <a:stretch>
                  <a:fillRect r="-42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1D46D4B5-99BB-6268-A36C-777C731B59AA}"/>
              </a:ext>
            </a:extLst>
          </p:cNvPr>
          <p:cNvSpPr txBox="1"/>
          <p:nvPr/>
        </p:nvSpPr>
        <p:spPr>
          <a:xfrm>
            <a:off x="3153833" y="4368135"/>
            <a:ext cx="1439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25 Hz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4FE0D6-E782-C190-4108-333655AF20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273" y="1426636"/>
            <a:ext cx="4310603" cy="5064959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FC8F8E8-1623-2467-3B50-034FE8E007B6}"/>
              </a:ext>
            </a:extLst>
          </p:cNvPr>
          <p:cNvCxnSpPr>
            <a:cxnSpLocks/>
          </p:cNvCxnSpPr>
          <p:nvPr/>
        </p:nvCxnSpPr>
        <p:spPr>
          <a:xfrm>
            <a:off x="9455285" y="3307404"/>
            <a:ext cx="102140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57262AA-BCEE-C6CD-60CE-70235BF517B7}"/>
              </a:ext>
            </a:extLst>
          </p:cNvPr>
          <p:cNvCxnSpPr>
            <a:cxnSpLocks/>
          </p:cNvCxnSpPr>
          <p:nvPr/>
        </p:nvCxnSpPr>
        <p:spPr>
          <a:xfrm flipV="1">
            <a:off x="7850221" y="3813243"/>
            <a:ext cx="0" cy="8934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48487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62612-2A71-0EC7-5ACE-6D04A5371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2792F07D-9D76-5E5F-71B8-E8C1BC991EA8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D3FFF8C-8D62-4330-FB04-306F49DFE1BB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Photothermal frequency scan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90EB55-15A3-2676-4106-C9C88D557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8051" y="2084121"/>
            <a:ext cx="5160163" cy="3567296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A204F154-DEAB-2A18-6FC8-9B164D3F5811}"/>
              </a:ext>
            </a:extLst>
          </p:cNvPr>
          <p:cNvGrpSpPr/>
          <p:nvPr/>
        </p:nvGrpSpPr>
        <p:grpSpPr>
          <a:xfrm>
            <a:off x="3185343" y="4013708"/>
            <a:ext cx="586557" cy="338553"/>
            <a:chOff x="2884714" y="4376057"/>
            <a:chExt cx="1295400" cy="283029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DAA11A0-8E3A-94A8-F05B-02BC7BC859B3}"/>
                </a:ext>
              </a:extLst>
            </p:cNvPr>
            <p:cNvCxnSpPr/>
            <p:nvPr/>
          </p:nvCxnSpPr>
          <p:spPr>
            <a:xfrm flipH="1" flipV="1">
              <a:off x="2884714" y="4376057"/>
              <a:ext cx="1295400" cy="283029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CEAE93B-3F11-5992-9D2E-602CF143B6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84714" y="4376057"/>
              <a:ext cx="0" cy="283029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AB851EE-F0CE-1340-E8C6-9AF2EA706AFF}"/>
                </a:ext>
              </a:extLst>
            </p:cNvPr>
            <p:cNvCxnSpPr>
              <a:cxnSpLocks/>
            </p:cNvCxnSpPr>
            <p:nvPr/>
          </p:nvCxnSpPr>
          <p:spPr>
            <a:xfrm>
              <a:off x="2884714" y="4659086"/>
              <a:ext cx="12954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02264BD-5B4D-D9DA-688B-EE70015501F1}"/>
                  </a:ext>
                </a:extLst>
              </p:cNvPr>
              <p:cNvSpPr txBox="1"/>
              <p:nvPr/>
            </p:nvSpPr>
            <p:spPr>
              <a:xfrm>
                <a:off x="2614165" y="4047367"/>
                <a:ext cx="3936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02264BD-5B4D-D9DA-688B-EE70015501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4165" y="4047367"/>
                <a:ext cx="393629" cy="338554"/>
              </a:xfrm>
              <a:prstGeom prst="rect">
                <a:avLst/>
              </a:prstGeom>
              <a:blipFill>
                <a:blip r:embed="rId3"/>
                <a:stretch>
                  <a:fillRect r="-42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855079D7-CBC2-BDBE-64B9-95A4DE9ECC2F}"/>
              </a:ext>
            </a:extLst>
          </p:cNvPr>
          <p:cNvSpPr txBox="1"/>
          <p:nvPr/>
        </p:nvSpPr>
        <p:spPr>
          <a:xfrm>
            <a:off x="3153833" y="4368135"/>
            <a:ext cx="1439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25 Hz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9A8233-EBB0-6280-420A-26CABDE89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273" y="1426636"/>
            <a:ext cx="4310603" cy="5064959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2475150-2B02-43E3-6C9A-4AEBDDB4E9CA}"/>
              </a:ext>
            </a:extLst>
          </p:cNvPr>
          <p:cNvCxnSpPr>
            <a:cxnSpLocks/>
          </p:cNvCxnSpPr>
          <p:nvPr/>
        </p:nvCxnSpPr>
        <p:spPr>
          <a:xfrm>
            <a:off x="9455285" y="3307404"/>
            <a:ext cx="102140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9568FB9-844E-9B3A-8B50-150001CB0390}"/>
              </a:ext>
            </a:extLst>
          </p:cNvPr>
          <p:cNvCxnSpPr>
            <a:cxnSpLocks/>
          </p:cNvCxnSpPr>
          <p:nvPr/>
        </p:nvCxnSpPr>
        <p:spPr>
          <a:xfrm flipV="1">
            <a:off x="7850221" y="3813243"/>
            <a:ext cx="0" cy="8934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6360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6629C-4251-196A-88FC-9884D7175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B8B0061D-6FA0-0EC9-961F-280753857DC9}"/>
              </a:ext>
            </a:extLst>
          </p:cNvPr>
          <p:cNvGrpSpPr/>
          <p:nvPr/>
        </p:nvGrpSpPr>
        <p:grpSpPr>
          <a:xfrm>
            <a:off x="5577933" y="2089695"/>
            <a:ext cx="5213098" cy="3593839"/>
            <a:chOff x="6059151" y="2070850"/>
            <a:chExt cx="5213098" cy="359383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ACD10A9-92BC-17DE-510E-7467E049BBE6}"/>
                </a:ext>
              </a:extLst>
            </p:cNvPr>
            <p:cNvGrpSpPr/>
            <p:nvPr/>
          </p:nvGrpSpPr>
          <p:grpSpPr>
            <a:xfrm>
              <a:off x="6059151" y="2070850"/>
              <a:ext cx="5213098" cy="3593839"/>
              <a:chOff x="2852417" y="2715064"/>
              <a:chExt cx="5213098" cy="3593839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CBE9C7D8-5034-C374-B4B3-1E5380314A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852417" y="2715064"/>
                <a:ext cx="5191101" cy="3593839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69E0B70E-9A58-E0A6-CE2B-CE4A6BA894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639154" y="2810167"/>
                <a:ext cx="4426361" cy="2941038"/>
              </a:xfrm>
              <a:prstGeom prst="rect">
                <a:avLst/>
              </a:prstGeom>
            </p:spPr>
          </p:pic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1286FF2-11FA-43ED-8FCC-8DE518DDC447}"/>
                </a:ext>
              </a:extLst>
            </p:cNvPr>
            <p:cNvSpPr/>
            <p:nvPr/>
          </p:nvSpPr>
          <p:spPr>
            <a:xfrm>
              <a:off x="6059151" y="2070850"/>
              <a:ext cx="741596" cy="29410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hape 287">
            <a:extLst>
              <a:ext uri="{FF2B5EF4-FFF2-40B4-BE49-F238E27FC236}">
                <a16:creationId xmlns:a16="http://schemas.microsoft.com/office/drawing/2014/main" id="{6E29034D-2C19-A863-859A-8A755F966BED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44AF450-03C8-A42D-4400-1E8A95547076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Photothermal frequency scan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814889-27B8-F8D3-7800-24C5536D1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582" y="2070850"/>
            <a:ext cx="5191101" cy="35938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982F10C-B6D9-8751-CF69-834776D0D8D4}"/>
                  </a:ext>
                </a:extLst>
              </p:cNvPr>
              <p:cNvSpPr txBox="1"/>
              <p:nvPr/>
            </p:nvSpPr>
            <p:spPr>
              <a:xfrm>
                <a:off x="10782388" y="3051957"/>
                <a:ext cx="44249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982F10C-B6D9-8751-CF69-834776D0D8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2388" y="3051957"/>
                <a:ext cx="442492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9A0D922-FF07-AD9D-1B6E-6D52EC284CB4}"/>
                  </a:ext>
                </a:extLst>
              </p:cNvPr>
              <p:cNvSpPr txBox="1"/>
              <p:nvPr/>
            </p:nvSpPr>
            <p:spPr>
              <a:xfrm>
                <a:off x="10813801" y="2672925"/>
                <a:ext cx="34996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9A0D922-FF07-AD9D-1B6E-6D52EC284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3801" y="2672925"/>
                <a:ext cx="349968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1268AD0-F291-E079-27C5-C1855D82F65C}"/>
                  </a:ext>
                </a:extLst>
              </p:cNvPr>
              <p:cNvSpPr txBox="1"/>
              <p:nvPr/>
            </p:nvSpPr>
            <p:spPr>
              <a:xfrm>
                <a:off x="10357709" y="2471116"/>
                <a:ext cx="55630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solidFill>
                            <a:srgbClr val="FF9999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b>
                        <m:sSubPr>
                          <m:ctrlPr>
                            <a:rPr lang="en-US" sz="1600" b="0" i="1" smtClean="0">
                              <a:solidFill>
                                <a:srgbClr val="FF999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rgbClr val="FF9999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FF9999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rgbClr val="FF9999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1268AD0-F291-E079-27C5-C1855D82F6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7709" y="2471116"/>
                <a:ext cx="556306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C63A84B2-15B7-E36D-99D4-C0A02FBC79CF}"/>
              </a:ext>
            </a:extLst>
          </p:cNvPr>
          <p:cNvGrpSpPr/>
          <p:nvPr/>
        </p:nvGrpSpPr>
        <p:grpSpPr>
          <a:xfrm>
            <a:off x="3185343" y="4013708"/>
            <a:ext cx="586557" cy="338553"/>
            <a:chOff x="2884714" y="4376057"/>
            <a:chExt cx="1295400" cy="283029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E525E3B-5695-C5BF-E8D0-BD99D15BEA6F}"/>
                </a:ext>
              </a:extLst>
            </p:cNvPr>
            <p:cNvCxnSpPr/>
            <p:nvPr/>
          </p:nvCxnSpPr>
          <p:spPr>
            <a:xfrm flipH="1" flipV="1">
              <a:off x="2884714" y="4376057"/>
              <a:ext cx="1295400" cy="283029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1DC4878-F816-BD5E-A964-F227C0358D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84714" y="4376057"/>
              <a:ext cx="0" cy="283029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0E8A883-C5D9-15D7-09BA-6524387F820F}"/>
                </a:ext>
              </a:extLst>
            </p:cNvPr>
            <p:cNvCxnSpPr>
              <a:cxnSpLocks/>
            </p:cNvCxnSpPr>
            <p:nvPr/>
          </p:nvCxnSpPr>
          <p:spPr>
            <a:xfrm>
              <a:off x="2884714" y="4659086"/>
              <a:ext cx="12954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08041BA-4AF2-E29A-1BD4-F6685E2689ED}"/>
                  </a:ext>
                </a:extLst>
              </p:cNvPr>
              <p:cNvSpPr txBox="1"/>
              <p:nvPr/>
            </p:nvSpPr>
            <p:spPr>
              <a:xfrm>
                <a:off x="2614165" y="4047367"/>
                <a:ext cx="3936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08041BA-4AF2-E29A-1BD4-F6685E2689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4165" y="4047367"/>
                <a:ext cx="393629" cy="338554"/>
              </a:xfrm>
              <a:prstGeom prst="rect">
                <a:avLst/>
              </a:prstGeom>
              <a:blipFill>
                <a:blip r:embed="rId7"/>
                <a:stretch>
                  <a:fillRect r="-42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AB4858B5-0083-89DE-9DBD-2950B2A8547D}"/>
              </a:ext>
            </a:extLst>
          </p:cNvPr>
          <p:cNvSpPr txBox="1"/>
          <p:nvPr/>
        </p:nvSpPr>
        <p:spPr>
          <a:xfrm>
            <a:off x="3153833" y="4368135"/>
            <a:ext cx="1439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25 Hz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5D42708-99FD-F114-68B1-37AD0C0B1C9D}"/>
              </a:ext>
            </a:extLst>
          </p:cNvPr>
          <p:cNvCxnSpPr>
            <a:cxnSpLocks/>
          </p:cNvCxnSpPr>
          <p:nvPr/>
        </p:nvCxnSpPr>
        <p:spPr>
          <a:xfrm>
            <a:off x="8213784" y="4499312"/>
            <a:ext cx="651934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84488C1-92F5-B5FC-BD82-1FD1A67A2C90}"/>
                  </a:ext>
                </a:extLst>
              </p:cNvPr>
              <p:cNvSpPr txBox="1"/>
              <p:nvPr/>
            </p:nvSpPr>
            <p:spPr>
              <a:xfrm>
                <a:off x="8889668" y="4311230"/>
                <a:ext cx="143919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0" i="0" dirty="0">
                    <a:solidFill>
                      <a:schemeClr val="tx1"/>
                    </a:solidFill>
                    <a:latin typeface="+mj-lt"/>
                  </a:rPr>
                  <a:t>2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84488C1-92F5-B5FC-BD82-1FD1A67A2C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9668" y="4311230"/>
                <a:ext cx="1439191" cy="338554"/>
              </a:xfrm>
              <a:prstGeom prst="rect">
                <a:avLst/>
              </a:prstGeom>
              <a:blipFill>
                <a:blip r:embed="rId8"/>
                <a:stretch>
                  <a:fillRect l="-2119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6468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8AAD2-0FC4-0BE8-BF11-726922052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56416C31-33FC-650A-22CA-4880B59B2F13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35C9FA-EF59-250A-2176-6931267AEC68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DM Search: Threshold and limit setting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66E2825-56EA-9CF4-45FD-DC77DD97BA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47392" y="1963563"/>
            <a:ext cx="3781425" cy="149075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7C535B5-54AE-5A89-86AC-50CB89CE7A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2058" y="2823240"/>
            <a:ext cx="3786759" cy="139818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B546FDD-B5C2-F8EB-EA0E-C94430E227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2059" y="4069028"/>
            <a:ext cx="3786758" cy="6661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B49CD37-A2B9-82DB-8867-522B62A5EE25}"/>
                  </a:ext>
                </a:extLst>
              </p:cNvPr>
              <p:cNvSpPr txBox="1"/>
              <p:nvPr/>
            </p:nvSpPr>
            <p:spPr>
              <a:xfrm>
                <a:off x="540572" y="1778897"/>
                <a:ext cx="4687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B49CD37-A2B9-82DB-8867-522B62A5EE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572" y="1778897"/>
                <a:ext cx="46871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DFE5037-70F6-D6A0-ED30-D6EBDA135A4D}"/>
                  </a:ext>
                </a:extLst>
              </p:cNvPr>
              <p:cNvSpPr txBox="1"/>
              <p:nvPr/>
            </p:nvSpPr>
            <p:spPr>
              <a:xfrm>
                <a:off x="321497" y="2609999"/>
                <a:ext cx="693138" cy="369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DFE5037-70F6-D6A0-ED30-D6EBDA135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497" y="2609999"/>
                <a:ext cx="693138" cy="369909"/>
              </a:xfrm>
              <a:prstGeom prst="rect">
                <a:avLst/>
              </a:prstGeom>
              <a:blipFill>
                <a:blip r:embed="rId9"/>
                <a:stretch>
                  <a:fillRect r="-212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72AF247-C2DD-D916-B2F3-A4606D8ECC2E}"/>
                  </a:ext>
                </a:extLst>
              </p:cNvPr>
              <p:cNvSpPr txBox="1"/>
              <p:nvPr/>
            </p:nvSpPr>
            <p:spPr>
              <a:xfrm>
                <a:off x="265821" y="4198373"/>
                <a:ext cx="8384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72AF247-C2DD-D916-B2F3-A4606D8EC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821" y="4198373"/>
                <a:ext cx="83843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Graphic 17">
            <a:extLst>
              <a:ext uri="{FF2B5EF4-FFF2-40B4-BE49-F238E27FC236}">
                <a16:creationId xmlns:a16="http://schemas.microsoft.com/office/drawing/2014/main" id="{F7E5B5C3-A6FD-C684-27F2-A5D931BA0B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44963" y="4728680"/>
            <a:ext cx="712280" cy="6661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FE42817-D861-6513-967E-B8FFD4A2D920}"/>
                  </a:ext>
                </a:extLst>
              </p:cNvPr>
              <p:cNvSpPr txBox="1"/>
              <p:nvPr/>
            </p:nvSpPr>
            <p:spPr>
              <a:xfrm>
                <a:off x="265821" y="4981850"/>
                <a:ext cx="981359" cy="3931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DM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FE42817-D861-6513-967E-B8FFD4A2D9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821" y="4981850"/>
                <a:ext cx="981359" cy="393121"/>
              </a:xfrm>
              <a:prstGeom prst="rect">
                <a:avLst/>
              </a:prstGeom>
              <a:blipFill>
                <a:blip r:embed="rId12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ight Brace 19">
            <a:extLst>
              <a:ext uri="{FF2B5EF4-FFF2-40B4-BE49-F238E27FC236}">
                <a16:creationId xmlns:a16="http://schemas.microsoft.com/office/drawing/2014/main" id="{BB7FD53D-2584-C31C-1DAF-31535EB4350E}"/>
              </a:ext>
            </a:extLst>
          </p:cNvPr>
          <p:cNvSpPr/>
          <p:nvPr/>
        </p:nvSpPr>
        <p:spPr>
          <a:xfrm>
            <a:off x="5167261" y="1956614"/>
            <a:ext cx="137802" cy="34381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5E1B96B-3ED0-292D-BFB7-0B446883C98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6541" y="1562440"/>
            <a:ext cx="5947679" cy="42621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207B113-5F76-0D84-A524-DB8F9DDA9E45}"/>
                  </a:ext>
                </a:extLst>
              </p:cNvPr>
              <p:cNvSpPr txBox="1"/>
              <p:nvPr/>
            </p:nvSpPr>
            <p:spPr>
              <a:xfrm rot="16200000">
                <a:off x="5367941" y="3787018"/>
                <a:ext cx="661191" cy="4023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𝐷𝑀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207B113-5F76-0D84-A524-DB8F9DDA9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367941" y="3787018"/>
                <a:ext cx="661191" cy="402354"/>
              </a:xfrm>
              <a:prstGeom prst="rect">
                <a:avLst/>
              </a:prstGeom>
              <a:blipFill>
                <a:blip r:embed="rId14"/>
                <a:stretch>
                  <a:fillRect t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72CF078-90DC-DC55-0DC7-CB6DAA5A27E6}"/>
                  </a:ext>
                </a:extLst>
              </p:cNvPr>
              <p:cNvSpPr txBox="1"/>
              <p:nvPr/>
            </p:nvSpPr>
            <p:spPr>
              <a:xfrm>
                <a:off x="8131994" y="2682509"/>
                <a:ext cx="5573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72CF078-90DC-DC55-0DC7-CB6DAA5A27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1994" y="2682509"/>
                <a:ext cx="557397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940B660-0C9D-523D-8C14-7663C6DF95C9}"/>
                  </a:ext>
                </a:extLst>
              </p:cNvPr>
              <p:cNvSpPr txBox="1"/>
              <p:nvPr/>
            </p:nvSpPr>
            <p:spPr>
              <a:xfrm>
                <a:off x="8170094" y="2415808"/>
                <a:ext cx="28785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CL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=9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5%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each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point</m:t>
                    </m:r>
                    <m:r>
                      <a:rPr lang="en-US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940B660-0C9D-523D-8C14-7663C6DF9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0094" y="2415808"/>
                <a:ext cx="287854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21C27C5-CBEB-854E-01D6-3F22111C559B}"/>
                  </a:ext>
                </a:extLst>
              </p:cNvPr>
              <p:cNvSpPr txBox="1"/>
              <p:nvPr/>
            </p:nvSpPr>
            <p:spPr>
              <a:xfrm>
                <a:off x="8170094" y="2138704"/>
                <a:ext cx="28624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309FD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solidFill>
                          <a:srgbClr val="0309FD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solidFill>
                          <a:srgbClr val="0309FD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309FD"/>
                        </a:solidFill>
                        <a:latin typeface="Cambria Math" panose="02040503050406030204" pitchFamily="18" charset="0"/>
                      </a:rPr>
                      <m:t>CL</m:t>
                    </m:r>
                    <m:r>
                      <a:rPr lang="en-US" b="0" i="0" smtClean="0">
                        <a:solidFill>
                          <a:srgbClr val="0309FD"/>
                        </a:solidFill>
                        <a:latin typeface="Cambria Math" panose="02040503050406030204" pitchFamily="18" charset="0"/>
                      </a:rPr>
                      <m:t>=95%,</m:t>
                    </m:r>
                    <m:sSup>
                      <m:sSupPr>
                        <m:ctrlPr>
                          <a:rPr lang="en-US" b="0" i="0" smtClean="0">
                            <a:solidFill>
                              <a:srgbClr val="0309FD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309FD"/>
                            </a:solidFill>
                            <a:latin typeface="Cambria Math" panose="02040503050406030204" pitchFamily="18" charset="0"/>
                          </a:rPr>
                          <m:t>all</m:t>
                        </m:r>
                        <m:r>
                          <a:rPr lang="en-US" b="0" i="0" smtClean="0">
                            <a:solidFill>
                              <a:srgbClr val="0309FD"/>
                            </a:solidFill>
                            <a:latin typeface="Cambria Math" panose="02040503050406030204" pitchFamily="18" charset="0"/>
                          </a:rPr>
                          <m:t> 10</m:t>
                        </m:r>
                      </m:e>
                      <m:sup>
                        <m:r>
                          <a:rPr lang="en-US" b="0" i="0" smtClean="0">
                            <a:solidFill>
                              <a:srgbClr val="0309FD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0" smtClean="0">
                        <a:solidFill>
                          <a:srgbClr val="0309FD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309FD"/>
                        </a:solidFill>
                        <a:latin typeface="Cambria Math" panose="02040503050406030204" pitchFamily="18" charset="0"/>
                      </a:rPr>
                      <m:t>pts</m:t>
                    </m:r>
                    <m:r>
                      <a:rPr lang="en-US" b="0" i="0" smtClean="0">
                        <a:solidFill>
                          <a:srgbClr val="0309FD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0309FD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21C27C5-CBEB-854E-01D6-3F22111C5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0094" y="2138704"/>
                <a:ext cx="2862450" cy="369332"/>
              </a:xfrm>
              <a:prstGeom prst="rect">
                <a:avLst/>
              </a:prstGeom>
              <a:blipFill>
                <a:blip r:embed="rId1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F0C3263B-8E45-DEF7-A26E-233853236C67}"/>
              </a:ext>
            </a:extLst>
          </p:cNvPr>
          <p:cNvSpPr txBox="1"/>
          <p:nvPr/>
        </p:nvSpPr>
        <p:spPr>
          <a:xfrm>
            <a:off x="8093894" y="1480915"/>
            <a:ext cx="2076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309FD"/>
                </a:solidFill>
              </a:rPr>
              <a:t>No detection events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8D74A58-4AD2-963C-2BC7-D44ECF38CEFC}"/>
                  </a:ext>
                </a:extLst>
              </p:cNvPr>
              <p:cNvSpPr txBox="1"/>
              <p:nvPr/>
            </p:nvSpPr>
            <p:spPr>
              <a:xfrm>
                <a:off x="6628900" y="6040410"/>
                <a:ext cx="4490236" cy="715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dirty="0" smtClean="0">
                          <a:solidFill>
                            <a:srgbClr val="0309FD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b="0" i="1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b="0" i="1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  <m:t>1/</m:t>
                          </m:r>
                          <m:r>
                            <a:rPr lang="en-US" b="0" i="1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  <m:r>
                        <a:rPr lang="en-US" b="0" i="1" dirty="0" smtClean="0">
                          <a:solidFill>
                            <a:srgbClr val="0309F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  <m:t>𝐷𝑇</m:t>
                          </m:r>
                        </m:sup>
                        <m:e>
                          <m:r>
                            <a:rPr lang="en-US" b="0" i="1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309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solidFill>
                                        <a:srgbClr val="0309F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309FD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solidFill>
                                    <a:srgbClr val="0309FD"/>
                                  </a:solidFill>
                                  <a:latin typeface="Cambria Math" panose="02040503050406030204" pitchFamily="18" charset="0"/>
                                </a:rPr>
                                <m:t>𝐷𝑀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309F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0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 dirty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US" i="1">
                                  <a:solidFill>
                                    <a:srgbClr val="0309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309F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>
                                          <a:solidFill>
                                            <a:srgbClr val="0309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309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309FD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𝐷𝑀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309FD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m:rPr>
                              <m:nor/>
                            </m:rPr>
                            <a:rPr lang="en-US" i="0" dirty="0">
                              <a:solidFill>
                                <a:srgbClr val="0309FD"/>
                              </a:solidFill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>
                  <a:solidFill>
                    <a:srgbClr val="0309FD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8D74A58-4AD2-963C-2BC7-D44ECF38CE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8900" y="6040410"/>
                <a:ext cx="4490236" cy="71526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146EDC3-FB5B-075D-3A6E-95C04EBCA798}"/>
                  </a:ext>
                </a:extLst>
              </p:cNvPr>
              <p:cNvSpPr txBox="1"/>
              <p:nvPr/>
            </p:nvSpPr>
            <p:spPr>
              <a:xfrm>
                <a:off x="8689391" y="4383039"/>
                <a:ext cx="6134986" cy="4485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dirty="0" smtClean="0">
                          <a:solidFill>
                            <a:srgbClr val="0309FD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sz="1000" i="1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0" i="1">
                                  <a:solidFill>
                                    <a:srgbClr val="0309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1000" i="1">
                                      <a:solidFill>
                                        <a:srgbClr val="0309F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000" i="1">
                                          <a:solidFill>
                                            <a:srgbClr val="0309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sz="1000" i="1">
                                              <a:solidFill>
                                                <a:srgbClr val="0309FD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000" i="1">
                                              <a:solidFill>
                                                <a:srgbClr val="0309FD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1000" i="1">
                                          <a:solidFill>
                                            <a:srgbClr val="0309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𝐷𝑀</m:t>
                                      </m:r>
                                    </m:sub>
                                    <m:sup>
                                      <m:r>
                                        <a:rPr lang="en-US" sz="1000" i="1">
                                          <a:solidFill>
                                            <a:srgbClr val="0309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rgbClr val="0309FD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000" i="1">
                                      <a:solidFill>
                                        <a:srgbClr val="0309F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⟨"/>
                                      <m:endChr m:val="⟩"/>
                                      <m:ctrlPr>
                                        <a:rPr lang="en-US" sz="1000" i="1">
                                          <a:solidFill>
                                            <a:srgbClr val="0309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1000" i="1">
                                              <a:solidFill>
                                                <a:srgbClr val="0309FD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acc>
                                            <m:accPr>
                                              <m:chr m:val="̂"/>
                                              <m:ctrlPr>
                                                <a:rPr lang="en-US" sz="1000" i="1">
                                                  <a:solidFill>
                                                    <a:srgbClr val="0309FD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1000" i="1">
                                                  <a:solidFill>
                                                    <a:srgbClr val="0309FD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𝑎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1000" i="1">
                                              <a:solidFill>
                                                <a:srgbClr val="0309FD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𝐷𝑀</m:t>
                                          </m:r>
                                        </m:sub>
                                        <m:sup>
                                          <m:r>
                                            <a:rPr lang="en-US" sz="1000" i="1">
                                              <a:solidFill>
                                                <a:srgbClr val="0309FD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US" sz="1000" dirty="0">
                  <a:solidFill>
                    <a:srgbClr val="0309FD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146EDC3-FB5B-075D-3A6E-95C04EBCA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9391" y="4383039"/>
                <a:ext cx="6134986" cy="44858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Graphic 34">
            <a:extLst>
              <a:ext uri="{FF2B5EF4-FFF2-40B4-BE49-F238E27FC236}">
                <a16:creationId xmlns:a16="http://schemas.microsoft.com/office/drawing/2014/main" id="{C82F4BB9-455A-F664-BB3E-F8FE8F3553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282136" y="3238500"/>
            <a:ext cx="446262" cy="17585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24BFBF-8EFE-45A5-4DAB-8574C74374F8}"/>
              </a:ext>
            </a:extLst>
          </p:cNvPr>
          <p:cNvSpPr txBox="1"/>
          <p:nvPr/>
        </p:nvSpPr>
        <p:spPr>
          <a:xfrm>
            <a:off x="248936" y="6472584"/>
            <a:ext cx="72867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400" dirty="0">
                <a:solidFill>
                  <a:srgbClr val="555555"/>
                </a:solidFill>
              </a:rPr>
              <a:t>Phys. Rev. D 113, L121303 (2026)</a:t>
            </a:r>
          </a:p>
        </p:txBody>
      </p:sp>
    </p:spTree>
    <p:extLst>
      <p:ext uri="{BB962C8B-B14F-4D97-AF65-F5344CB8AC3E}">
        <p14:creationId xmlns:p14="http://schemas.microsoft.com/office/powerpoint/2010/main" val="15170336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6DC72-78BD-3451-F574-3620CBFF1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98849265-398F-5051-4413-DC5255C35DDE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9E3B853-D7F2-F8C3-DFB4-89F8BD5BEB57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Where we stand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658EBA-A814-0624-4436-0BCE048942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41" t="7519" b="-1146"/>
          <a:stretch/>
        </p:blipFill>
        <p:spPr>
          <a:xfrm>
            <a:off x="7146470" y="1068765"/>
            <a:ext cx="4741886" cy="29996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B8C583-D70B-4438-8A21-C069C3A4F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186" y="2049457"/>
            <a:ext cx="6492998" cy="4660348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47FF817-F9FD-FC09-7A83-9077AF9EF5B6}"/>
              </a:ext>
            </a:extLst>
          </p:cNvPr>
          <p:cNvCxnSpPr>
            <a:cxnSpLocks/>
          </p:cNvCxnSpPr>
          <p:nvPr/>
        </p:nvCxnSpPr>
        <p:spPr>
          <a:xfrm flipV="1">
            <a:off x="6000180" y="1123875"/>
            <a:ext cx="1552575" cy="15518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AB8176F-80BE-47AA-095A-EBA23FED4ABC}"/>
              </a:ext>
            </a:extLst>
          </p:cNvPr>
          <p:cNvCxnSpPr>
            <a:cxnSpLocks/>
          </p:cNvCxnSpPr>
          <p:nvPr/>
        </p:nvCxnSpPr>
        <p:spPr>
          <a:xfrm flipV="1">
            <a:off x="6000180" y="3561536"/>
            <a:ext cx="1552575" cy="1428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F423A722-23CE-286E-8E36-2113E9513A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25" t="10728" r="7133" b="63704"/>
          <a:stretch>
            <a:fillRect/>
          </a:stretch>
        </p:blipFill>
        <p:spPr>
          <a:xfrm>
            <a:off x="7577529" y="1858009"/>
            <a:ext cx="3968676" cy="7470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F3DFBA-C8E6-1A9A-90D9-641F457F2C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25" t="10728" r="7133" b="63704"/>
          <a:stretch>
            <a:fillRect/>
          </a:stretch>
        </p:blipFill>
        <p:spPr>
          <a:xfrm>
            <a:off x="7920940" y="2600325"/>
            <a:ext cx="2870886" cy="85996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7110B15-9998-D1BE-2C76-D6E3977BC1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62850" y="1684562"/>
            <a:ext cx="3990975" cy="14668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DF9A856-1387-37AA-A534-8484C2B6A9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25" t="10728" r="7133" b="63704"/>
          <a:stretch>
            <a:fillRect/>
          </a:stretch>
        </p:blipFill>
        <p:spPr>
          <a:xfrm>
            <a:off x="5610225" y="3713936"/>
            <a:ext cx="316840" cy="598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A332AC5-7D96-0AE5-8E36-2B75F5AE24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0132" y="2889250"/>
            <a:ext cx="1044030" cy="102878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91EB817-6ECB-3055-48DF-B77384AAFB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9618" y="1635307"/>
            <a:ext cx="59852" cy="109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005DEDA-6D15-C6D9-74C7-531ECBE6B2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V="1">
            <a:off x="7476796" y="2858427"/>
            <a:ext cx="61280" cy="1084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9C3B8A-DDB7-892B-7D31-2043A99BF5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9958" y="2863461"/>
            <a:ext cx="50015" cy="10503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9619D60-666D-08D3-DA2B-3321218338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V="1">
            <a:off x="5547682" y="3726769"/>
            <a:ext cx="676906" cy="1421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198D0B-D2FE-4FA6-E1F5-EEB45EF090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8131" y="2826394"/>
            <a:ext cx="1112616" cy="131075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049A72B-ABBB-7219-EA81-5521A19DE5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25" t="10728" r="7133" b="63704"/>
          <a:stretch>
            <a:fillRect/>
          </a:stretch>
        </p:blipFill>
        <p:spPr>
          <a:xfrm>
            <a:off x="5637701" y="3777089"/>
            <a:ext cx="316840" cy="5987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4769213-DAED-8D33-5E73-27E42C4720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V="1">
            <a:off x="5720698" y="2726511"/>
            <a:ext cx="676906" cy="1116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17E9CF-7466-F03A-BF59-9A4A6B00132B}"/>
              </a:ext>
            </a:extLst>
          </p:cNvPr>
          <p:cNvSpPr txBox="1"/>
          <p:nvPr/>
        </p:nvSpPr>
        <p:spPr>
          <a:xfrm>
            <a:off x="9558337" y="6521774"/>
            <a:ext cx="61332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400" dirty="0">
                <a:solidFill>
                  <a:srgbClr val="555555"/>
                </a:solidFill>
              </a:rPr>
              <a:t>Phys. Rev. D 113, L121303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(2026)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CB5D15E-D49F-46A0-AB3F-088F09A65115}"/>
              </a:ext>
            </a:extLst>
          </p:cNvPr>
          <p:cNvGrpSpPr/>
          <p:nvPr/>
        </p:nvGrpSpPr>
        <p:grpSpPr>
          <a:xfrm>
            <a:off x="2739116" y="4232007"/>
            <a:ext cx="14668302" cy="2308429"/>
            <a:chOff x="2739116" y="4232007"/>
            <a:chExt cx="14668302" cy="2308429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48180D3-9A16-FC68-B282-E38D01D9A5F2}"/>
                </a:ext>
              </a:extLst>
            </p:cNvPr>
            <p:cNvGrpSpPr/>
            <p:nvPr/>
          </p:nvGrpSpPr>
          <p:grpSpPr>
            <a:xfrm>
              <a:off x="2739116" y="4232007"/>
              <a:ext cx="14668302" cy="2308429"/>
              <a:chOff x="2739116" y="4232007"/>
              <a:chExt cx="14668302" cy="2308429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3CF04B8F-DECE-7289-FAFE-53318B1C41EF}"/>
                  </a:ext>
                </a:extLst>
              </p:cNvPr>
              <p:cNvGrpSpPr/>
              <p:nvPr/>
            </p:nvGrpSpPr>
            <p:grpSpPr>
              <a:xfrm>
                <a:off x="2739116" y="4379631"/>
                <a:ext cx="14668302" cy="2160805"/>
                <a:chOff x="2739116" y="4379631"/>
                <a:chExt cx="14668302" cy="2160805"/>
              </a:xfrm>
            </p:grpSpPr>
            <p:sp>
              <p:nvSpPr>
                <p:cNvPr id="2" name="Star: 5 Points 1">
                  <a:extLst>
                    <a:ext uri="{FF2B5EF4-FFF2-40B4-BE49-F238E27FC236}">
                      <a16:creationId xmlns:a16="http://schemas.microsoft.com/office/drawing/2014/main" id="{578D05FF-24D8-7D73-26F2-61341C7BE560}"/>
                    </a:ext>
                  </a:extLst>
                </p:cNvPr>
                <p:cNvSpPr/>
                <p:nvPr/>
              </p:nvSpPr>
              <p:spPr>
                <a:xfrm>
                  <a:off x="3733026" y="4670469"/>
                  <a:ext cx="204884" cy="218772"/>
                </a:xfrm>
                <a:prstGeom prst="star5">
                  <a:avLst/>
                </a:prstGeom>
                <a:solidFill>
                  <a:srgbClr val="FFD347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27677839-7F4A-CCD6-C362-429C264F76CC}"/>
                    </a:ext>
                  </a:extLst>
                </p:cNvPr>
                <p:cNvSpPr txBox="1"/>
                <p:nvPr/>
              </p:nvSpPr>
              <p:spPr>
                <a:xfrm>
                  <a:off x="2739116" y="4379631"/>
                  <a:ext cx="118013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>
                      <a:solidFill>
                        <a:srgbClr val="FFC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POLONAISE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F057F29-3001-5314-639C-CA88AAD48A35}"/>
                    </a:ext>
                  </a:extLst>
                </p:cNvPr>
                <p:cNvSpPr txBox="1"/>
                <p:nvPr/>
              </p:nvSpPr>
              <p:spPr>
                <a:xfrm>
                  <a:off x="9523052" y="6232659"/>
                  <a:ext cx="788436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>
                      <a:solidFill>
                        <a:srgbClr val="FFC000"/>
                      </a:solidFill>
                      <a:cs typeface="Times New Roman" panose="02020603050405020304" pitchFamily="18" charset="0"/>
                    </a:rPr>
                    <a:t>Phys Rev Lett 134, 251001 (2025)</a:t>
                  </a:r>
                </a:p>
              </p:txBody>
            </p:sp>
          </p:grp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A35441E4-E832-1464-895B-BC4E3DF3FD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558337" y="4232007"/>
                <a:ext cx="2415949" cy="194412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A8BD60F0-BA3B-BB14-7A65-8726CCE1E04B}"/>
                    </a:ext>
                  </a:extLst>
                </p:cNvPr>
                <p:cNvSpPr txBox="1"/>
                <p:nvPr/>
              </p:nvSpPr>
              <p:spPr>
                <a:xfrm>
                  <a:off x="6898621" y="4688864"/>
                  <a:ext cx="3485993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∼1</m:t>
                      </m:r>
                      <m:r>
                        <a:rPr lang="en-US" sz="1400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mg</m:t>
                      </m:r>
                    </m:oMath>
                  </a14:m>
                  <a:r>
                    <a:rPr lang="en-US" sz="1400" dirty="0">
                      <a:solidFill>
                        <a:srgbClr val="FFC000"/>
                      </a:solidFill>
                      <a:cs typeface="Times New Roman" panose="02020603050405020304" pitchFamily="18" charset="0"/>
                    </a:rPr>
                    <a:t>, cryo-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levitated</m:t>
                      </m:r>
                      <m:r>
                        <a:rPr lang="en-US" sz="140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magnet</m:t>
                      </m:r>
                    </m:oMath>
                  </a14:m>
                  <a:endParaRPr lang="en-US" sz="1400" dirty="0">
                    <a:solidFill>
                      <a:srgbClr val="FFC000"/>
                    </a:solidFill>
                    <a:cs typeface="Times New Roman" panose="02020603050405020304" pitchFamily="18" charset="0"/>
                  </a:endParaRPr>
                </a:p>
              </p:txBody>
            </p:sp>
          </mc:Choice>
          <mc:Fallback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A8BD60F0-BA3B-BB14-7A65-8726CCE1E0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8621" y="4688864"/>
                  <a:ext cx="3485993" cy="307777"/>
                </a:xfrm>
                <a:prstGeom prst="rect">
                  <a:avLst/>
                </a:prstGeom>
                <a:blipFill>
                  <a:blip r:embed="rId12"/>
                  <a:stretch>
                    <a:fillRect t="-3922" b="-196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7081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EF27881-4BD6-C663-01ED-2FC2BFF84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F7EF6A4E-ED05-0DF9-B03A-1F55C039EB5A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8D5B977-B997-BF6D-D3AF-CD184A9D8C3E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Phase II - Next steps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4F063D-B5B5-B547-38C9-318DBE5CCECF}"/>
              </a:ext>
            </a:extLst>
          </p:cNvPr>
          <p:cNvSpPr txBox="1"/>
          <p:nvPr/>
        </p:nvSpPr>
        <p:spPr>
          <a:xfrm>
            <a:off x="275167" y="1112232"/>
            <a:ext cx="2280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Increase mass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3D3BA5-D3E8-DB21-235A-6783EAA0DD3B}"/>
              </a:ext>
            </a:extLst>
          </p:cNvPr>
          <p:cNvSpPr txBox="1"/>
          <p:nvPr/>
        </p:nvSpPr>
        <p:spPr>
          <a:xfrm>
            <a:off x="6413500" y="1195803"/>
            <a:ext cx="2975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Increase reflectivity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355C48-DA8E-8420-54CD-F005FC8C84ED}"/>
              </a:ext>
            </a:extLst>
          </p:cNvPr>
          <p:cNvSpPr txBox="1"/>
          <p:nvPr/>
        </p:nvSpPr>
        <p:spPr>
          <a:xfrm>
            <a:off x="376766" y="4082937"/>
            <a:ext cx="5262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Upgrade cryostat &amp; vibration isolation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DB48F7-DA45-0C82-32EE-328D395BDE26}"/>
              </a:ext>
            </a:extLst>
          </p:cNvPr>
          <p:cNvSpPr txBox="1"/>
          <p:nvPr/>
        </p:nvSpPr>
        <p:spPr>
          <a:xfrm>
            <a:off x="6608233" y="4082936"/>
            <a:ext cx="3539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Arrays &amp; Squeezed Light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9257DCF-2C32-9AD6-F423-2F71A83E923A}"/>
              </a:ext>
            </a:extLst>
          </p:cNvPr>
          <p:cNvSpPr txBox="1"/>
          <p:nvPr/>
        </p:nvSpPr>
        <p:spPr>
          <a:xfrm>
            <a:off x="4149378" y="3091648"/>
            <a:ext cx="1216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(proposed)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3D01EC-D399-D3CC-56E1-7F3FEA8412B3}"/>
              </a:ext>
            </a:extLst>
          </p:cNvPr>
          <p:cNvSpPr txBox="1"/>
          <p:nvPr/>
        </p:nvSpPr>
        <p:spPr>
          <a:xfrm>
            <a:off x="4359486" y="1597059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 cm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CDABEDC-2A2E-3E7B-2961-8EB14D71C47E}"/>
              </a:ext>
            </a:extLst>
          </p:cNvPr>
          <p:cNvCxnSpPr>
            <a:cxnSpLocks/>
          </p:cNvCxnSpPr>
          <p:nvPr/>
        </p:nvCxnSpPr>
        <p:spPr>
          <a:xfrm>
            <a:off x="6070600" y="1112232"/>
            <a:ext cx="0" cy="550446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4BC27B2-ABDF-458F-0518-13DCC597D2D9}"/>
              </a:ext>
            </a:extLst>
          </p:cNvPr>
          <p:cNvCxnSpPr>
            <a:cxnSpLocks/>
          </p:cNvCxnSpPr>
          <p:nvPr/>
        </p:nvCxnSpPr>
        <p:spPr>
          <a:xfrm>
            <a:off x="127000" y="3906251"/>
            <a:ext cx="1173298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AF2A7EE-9F2B-6CBD-E216-A0080B849B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560" t="11244"/>
          <a:stretch/>
        </p:blipFill>
        <p:spPr>
          <a:xfrm>
            <a:off x="6203589" y="4751524"/>
            <a:ext cx="2406214" cy="16743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5B1365-29EC-5D9F-BF86-33A1A94228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729"/>
          <a:stretch>
            <a:fillRect/>
          </a:stretch>
        </p:blipFill>
        <p:spPr>
          <a:xfrm>
            <a:off x="8800958" y="4751524"/>
            <a:ext cx="2820720" cy="159053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D7A0066A-F998-B84F-BC6A-EA8CC8C4E0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7271505" y="1014810"/>
            <a:ext cx="1508611" cy="3429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A65D982-6A7A-3248-D7D1-801BCAEB3D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1020" y="1442087"/>
            <a:ext cx="1835838" cy="181917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1668026-D884-1BE5-C68C-EF3D92D6ECA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8514"/>
          <a:stretch>
            <a:fillRect/>
          </a:stretch>
        </p:blipFill>
        <p:spPr>
          <a:xfrm>
            <a:off x="3684056" y="4626684"/>
            <a:ext cx="1543864" cy="202811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17DCAA7-8788-4ABA-9652-AA387C81286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0510" t="48768" r="51332"/>
          <a:stretch>
            <a:fillRect/>
          </a:stretch>
        </p:blipFill>
        <p:spPr>
          <a:xfrm>
            <a:off x="2634391" y="4677535"/>
            <a:ext cx="1049664" cy="20031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E866AB-8AA5-795A-9487-1EB0B9F3A8B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346" t="50206" r="73487" b="5631"/>
          <a:stretch>
            <a:fillRect/>
          </a:stretch>
        </p:blipFill>
        <p:spPr>
          <a:xfrm>
            <a:off x="1151008" y="4815715"/>
            <a:ext cx="1281406" cy="172675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DBAE954-203E-EA98-2621-B41C779FE4D5}"/>
              </a:ext>
            </a:extLst>
          </p:cNvPr>
          <p:cNvGrpSpPr/>
          <p:nvPr/>
        </p:nvGrpSpPr>
        <p:grpSpPr>
          <a:xfrm>
            <a:off x="1383535" y="1435218"/>
            <a:ext cx="3844381" cy="2231398"/>
            <a:chOff x="1982166" y="34767"/>
            <a:chExt cx="8960591" cy="5201005"/>
          </a:xfrm>
        </p:grpSpPr>
        <p:pic>
          <p:nvPicPr>
            <p:cNvPr id="8" name="Google Shape;175;p8" descr="A drawing of a diamond&#10;&#10;Description automatically generated">
              <a:extLst>
                <a:ext uri="{FF2B5EF4-FFF2-40B4-BE49-F238E27FC236}">
                  <a16:creationId xmlns:a16="http://schemas.microsoft.com/office/drawing/2014/main" id="{74C2D3D0-FF0A-5D65-8371-2E16B8FA92CD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 l="9221" t="24274" r="9323" b="19168"/>
            <a:stretch/>
          </p:blipFill>
          <p:spPr>
            <a:xfrm>
              <a:off x="1982166" y="3859514"/>
              <a:ext cx="2058274" cy="10718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176;p8" descr="A blue and black square with a square in center&#10;&#10;Description automatically generated">
              <a:extLst>
                <a:ext uri="{FF2B5EF4-FFF2-40B4-BE49-F238E27FC236}">
                  <a16:creationId xmlns:a16="http://schemas.microsoft.com/office/drawing/2014/main" id="{6EFB77F8-51AB-107F-979F-C071E55DEEE0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l="10167" t="25307" r="10783" b="19088"/>
            <a:stretch/>
          </p:blipFill>
          <p:spPr>
            <a:xfrm>
              <a:off x="7614887" y="3480124"/>
              <a:ext cx="3327870" cy="1755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77;p8">
              <a:extLst>
                <a:ext uri="{FF2B5EF4-FFF2-40B4-BE49-F238E27FC236}">
                  <a16:creationId xmlns:a16="http://schemas.microsoft.com/office/drawing/2014/main" id="{1B6A246C-3AC0-3551-3C7C-F501E50C8854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090183" y="628438"/>
              <a:ext cx="1972179" cy="19721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178;p8">
              <a:extLst>
                <a:ext uri="{FF2B5EF4-FFF2-40B4-BE49-F238E27FC236}">
                  <a16:creationId xmlns:a16="http://schemas.microsoft.com/office/drawing/2014/main" id="{4B941A72-7F01-E880-26A7-CD6B35691220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499515" y="34767"/>
              <a:ext cx="3224728" cy="32247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179;p8">
              <a:extLst>
                <a:ext uri="{FF2B5EF4-FFF2-40B4-BE49-F238E27FC236}">
                  <a16:creationId xmlns:a16="http://schemas.microsoft.com/office/drawing/2014/main" id="{61D1AD0C-B79F-73D6-FE7C-E49AC3B83325}"/>
                </a:ext>
              </a:extLst>
            </p:cNvPr>
            <p:cNvSpPr/>
            <p:nvPr/>
          </p:nvSpPr>
          <p:spPr>
            <a:xfrm>
              <a:off x="4854688" y="1327330"/>
              <a:ext cx="1852500" cy="57439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tx1"/>
            </a:solidFill>
            <a:ln w="1270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highlight>
                  <a:srgbClr val="0000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8629130F-A5BF-DC1C-7B7E-1B787C69259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0" r="5460"/>
          <a:stretch/>
        </p:blipFill>
        <p:spPr>
          <a:xfrm>
            <a:off x="578197" y="2818729"/>
            <a:ext cx="629577" cy="9024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85E728E-A79B-18DD-1226-38290204E48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34743" y="2829158"/>
            <a:ext cx="1045056" cy="92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0947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A1F4D-AD5F-04BA-0838-D912BAB19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1D0EDE30-1369-E4B2-7FCE-99B6D4DA4821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2F323AE-7B47-6674-0B7C-E5D155E64146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Phase II - Next steps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328B61-8923-CF76-99F8-B0B91A491F72}"/>
              </a:ext>
            </a:extLst>
          </p:cNvPr>
          <p:cNvSpPr txBox="1"/>
          <p:nvPr/>
        </p:nvSpPr>
        <p:spPr>
          <a:xfrm>
            <a:off x="275167" y="1112232"/>
            <a:ext cx="2280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Increase mass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A8D831-63B1-0AF9-E425-283EFAD720D3}"/>
              </a:ext>
            </a:extLst>
          </p:cNvPr>
          <p:cNvSpPr txBox="1"/>
          <p:nvPr/>
        </p:nvSpPr>
        <p:spPr>
          <a:xfrm>
            <a:off x="6413500" y="1195803"/>
            <a:ext cx="2975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Increase reflectivity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6E95C1-764A-4221-BAE3-EB978C8B5A50}"/>
              </a:ext>
            </a:extLst>
          </p:cNvPr>
          <p:cNvSpPr txBox="1"/>
          <p:nvPr/>
        </p:nvSpPr>
        <p:spPr>
          <a:xfrm>
            <a:off x="376766" y="4082937"/>
            <a:ext cx="5262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Upgrade cryostat &amp; vibration isolation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7A14DB-1152-3164-DD21-5C8AD72E7F93}"/>
              </a:ext>
            </a:extLst>
          </p:cNvPr>
          <p:cNvSpPr txBox="1"/>
          <p:nvPr/>
        </p:nvSpPr>
        <p:spPr>
          <a:xfrm>
            <a:off x="6608233" y="4082936"/>
            <a:ext cx="3539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Arrays &amp; Squeezed Light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3929E3A-45FB-C620-EBAB-1C2EF3686EF9}"/>
              </a:ext>
            </a:extLst>
          </p:cNvPr>
          <p:cNvSpPr txBox="1"/>
          <p:nvPr/>
        </p:nvSpPr>
        <p:spPr>
          <a:xfrm>
            <a:off x="4149378" y="3091648"/>
            <a:ext cx="1216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(proposed)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A98E99-5A58-8909-73EB-9675C2E9204B}"/>
              </a:ext>
            </a:extLst>
          </p:cNvPr>
          <p:cNvSpPr txBox="1"/>
          <p:nvPr/>
        </p:nvSpPr>
        <p:spPr>
          <a:xfrm>
            <a:off x="4359486" y="1597059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 cm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030A686-E7F5-B2DE-4C95-A3206681B042}"/>
              </a:ext>
            </a:extLst>
          </p:cNvPr>
          <p:cNvCxnSpPr>
            <a:cxnSpLocks/>
          </p:cNvCxnSpPr>
          <p:nvPr/>
        </p:nvCxnSpPr>
        <p:spPr>
          <a:xfrm>
            <a:off x="6070600" y="1112232"/>
            <a:ext cx="0" cy="550446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6DE9DCD-8AE7-A04F-A255-99C8887919AF}"/>
              </a:ext>
            </a:extLst>
          </p:cNvPr>
          <p:cNvCxnSpPr>
            <a:cxnSpLocks/>
          </p:cNvCxnSpPr>
          <p:nvPr/>
        </p:nvCxnSpPr>
        <p:spPr>
          <a:xfrm>
            <a:off x="127000" y="3906251"/>
            <a:ext cx="1173298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9D61CCFE-BFD4-9A75-4456-72917E5188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560" t="11244"/>
          <a:stretch/>
        </p:blipFill>
        <p:spPr>
          <a:xfrm>
            <a:off x="6203589" y="4751524"/>
            <a:ext cx="2406214" cy="16743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FCBC21-4FAB-7DB1-6CA7-ADA43ADB09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729"/>
          <a:stretch>
            <a:fillRect/>
          </a:stretch>
        </p:blipFill>
        <p:spPr>
          <a:xfrm>
            <a:off x="8800958" y="4751524"/>
            <a:ext cx="2820720" cy="159053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2EE66BE-0AEF-277F-7951-2F9F0809DA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7271505" y="1014810"/>
            <a:ext cx="1508611" cy="3429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AFF7B2-EE65-9A4F-3370-61FE80A624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1020" y="1442087"/>
            <a:ext cx="1835838" cy="1819179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F5B4BDE2-684C-8905-5D22-5456D06A9F20}"/>
              </a:ext>
            </a:extLst>
          </p:cNvPr>
          <p:cNvGrpSpPr/>
          <p:nvPr/>
        </p:nvGrpSpPr>
        <p:grpSpPr>
          <a:xfrm>
            <a:off x="3224969" y="1322234"/>
            <a:ext cx="2140895" cy="2353186"/>
            <a:chOff x="3511620" y="1721747"/>
            <a:chExt cx="2315871" cy="254551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EE15162-9073-9D4B-FF47-6B4827813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668" r="63103" b="1441"/>
            <a:stretch>
              <a:fillRect/>
            </a:stretch>
          </p:blipFill>
          <p:spPr>
            <a:xfrm>
              <a:off x="3511620" y="1721747"/>
              <a:ext cx="2315871" cy="254551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DEBD556-312D-04FD-8725-A6EDC901F54C}"/>
                </a:ext>
              </a:extLst>
            </p:cNvPr>
            <p:cNvSpPr/>
            <p:nvPr/>
          </p:nvSpPr>
          <p:spPr>
            <a:xfrm>
              <a:off x="3541199" y="1740676"/>
              <a:ext cx="134109" cy="166462"/>
            </a:xfrm>
            <a:prstGeom prst="rect">
              <a:avLst/>
            </a:prstGeom>
            <a:solidFill>
              <a:srgbClr val="0F0E0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9C52FC8E-859A-5D83-9274-3EE4EA9DDC9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0" r="5460"/>
          <a:stretch/>
        </p:blipFill>
        <p:spPr>
          <a:xfrm>
            <a:off x="1256345" y="2071621"/>
            <a:ext cx="857837" cy="12295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Arrow: Right 28">
            <a:extLst>
              <a:ext uri="{FF2B5EF4-FFF2-40B4-BE49-F238E27FC236}">
                <a16:creationId xmlns:a16="http://schemas.microsoft.com/office/drawing/2014/main" id="{FC948467-2F0F-5763-C280-CD0A3E7390F9}"/>
              </a:ext>
            </a:extLst>
          </p:cNvPr>
          <p:cNvSpPr/>
          <p:nvPr/>
        </p:nvSpPr>
        <p:spPr>
          <a:xfrm>
            <a:off x="2462972" y="2432483"/>
            <a:ext cx="448729" cy="25392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B7E1348-135F-2F24-914A-7333870C4AC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8514"/>
          <a:stretch>
            <a:fillRect/>
          </a:stretch>
        </p:blipFill>
        <p:spPr>
          <a:xfrm>
            <a:off x="3684056" y="4626684"/>
            <a:ext cx="1543864" cy="202811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226D129-63DF-1DD1-EB16-427EBACF7A9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0510" t="48768" r="51332"/>
          <a:stretch>
            <a:fillRect/>
          </a:stretch>
        </p:blipFill>
        <p:spPr>
          <a:xfrm>
            <a:off x="2634391" y="4677535"/>
            <a:ext cx="1049664" cy="20031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7F91C4-99E6-2922-BBAA-BBBEF17F35A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346" t="50206" r="73487" b="5631"/>
          <a:stretch>
            <a:fillRect/>
          </a:stretch>
        </p:blipFill>
        <p:spPr>
          <a:xfrm>
            <a:off x="1151008" y="4815715"/>
            <a:ext cx="1281406" cy="172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139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69E8C-83B1-5C9B-02A7-46AB0C6C8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96681D3E-4677-ED7E-80F7-122DE0B120FB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Phase II Proposals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Shape 287">
            <a:extLst>
              <a:ext uri="{FF2B5EF4-FFF2-40B4-BE49-F238E27FC236}">
                <a16:creationId xmlns:a16="http://schemas.microsoft.com/office/drawing/2014/main" id="{607510B2-78ED-F653-49B0-9C3E3AA78FE5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14575AA-3505-AA3E-7451-B07073BD2BB6}"/>
              </a:ext>
            </a:extLst>
          </p:cNvPr>
          <p:cNvGrpSpPr/>
          <p:nvPr/>
        </p:nvGrpSpPr>
        <p:grpSpPr>
          <a:xfrm>
            <a:off x="6214799" y="1258960"/>
            <a:ext cx="5884021" cy="4816563"/>
            <a:chOff x="263249" y="1275848"/>
            <a:chExt cx="5884021" cy="4816563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AB7E00EC-08F1-028C-A7BC-29EC3B211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94367" y="5136327"/>
              <a:ext cx="790332" cy="93181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18343C8-F0B7-1080-C0D0-9BA46C3981B0}"/>
                </a:ext>
              </a:extLst>
            </p:cNvPr>
            <p:cNvSpPr txBox="1"/>
            <p:nvPr/>
          </p:nvSpPr>
          <p:spPr>
            <a:xfrm>
              <a:off x="263249" y="1275848"/>
              <a:ext cx="58840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i="0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Ultralow-loss Torsion Microbalances as New Physics Probes</a:t>
              </a:r>
              <a:endPara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FB1A039-881E-DCCC-E0EC-B10CCCB07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5216" y="2380657"/>
              <a:ext cx="4860089" cy="2412858"/>
            </a:xfrm>
            <a:prstGeom prst="rect">
              <a:avLst/>
            </a:prstGeom>
          </p:spPr>
        </p:pic>
        <p:pic>
          <p:nvPicPr>
            <p:cNvPr id="22" name="Picture 21" descr="A picture containing text, transport, wheel&#10;&#10;Description automatically generated">
              <a:extLst>
                <a:ext uri="{FF2B5EF4-FFF2-40B4-BE49-F238E27FC236}">
                  <a16:creationId xmlns:a16="http://schemas.microsoft.com/office/drawing/2014/main" id="{61FBB3AB-D522-033D-E674-080F320DC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442" y="5119333"/>
              <a:ext cx="973081" cy="973078"/>
            </a:xfrm>
            <a:prstGeom prst="rect">
              <a:avLst/>
            </a:prstGeom>
          </p:spPr>
        </p:pic>
        <p:pic>
          <p:nvPicPr>
            <p:cNvPr id="36" name="Picture 2" descr="William Terrano | ASU Search">
              <a:extLst>
                <a:ext uri="{FF2B5EF4-FFF2-40B4-BE49-F238E27FC236}">
                  <a16:creationId xmlns:a16="http://schemas.microsoft.com/office/drawing/2014/main" id="{5A9945D4-308F-3421-98E6-663F799C1A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2773" y="5143607"/>
              <a:ext cx="982314" cy="9245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18241E8-584D-ED74-41BD-0D8A77511AC2}"/>
              </a:ext>
            </a:extLst>
          </p:cNvPr>
          <p:cNvGrpSpPr/>
          <p:nvPr/>
        </p:nvGrpSpPr>
        <p:grpSpPr>
          <a:xfrm>
            <a:off x="248828" y="1258960"/>
            <a:ext cx="6133288" cy="5070802"/>
            <a:chOff x="5949855" y="1313148"/>
            <a:chExt cx="6133288" cy="5070802"/>
          </a:xfrm>
        </p:grpSpPr>
        <p:pic>
          <p:nvPicPr>
            <p:cNvPr id="28" name="Picture 27" descr="Logo, company name&#10;&#10;Description automatically generated">
              <a:extLst>
                <a:ext uri="{FF2B5EF4-FFF2-40B4-BE49-F238E27FC236}">
                  <a16:creationId xmlns:a16="http://schemas.microsoft.com/office/drawing/2014/main" id="{E477CA83-BB3B-21D6-6444-4B850A344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0369" y="4724925"/>
              <a:ext cx="1659026" cy="1659025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CAF53CBD-83B9-1505-1222-EFD69082B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22178" y="5119331"/>
              <a:ext cx="925715" cy="74752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2" name="Picture 2" descr="Zhen Liu - Experts@Minnesota">
              <a:extLst>
                <a:ext uri="{FF2B5EF4-FFF2-40B4-BE49-F238E27FC236}">
                  <a16:creationId xmlns:a16="http://schemas.microsoft.com/office/drawing/2014/main" id="{842AA7B7-438D-A31C-D7EB-7716BA83EF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56119" y="5114851"/>
              <a:ext cx="640696" cy="74724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4" descr="Center for Quantum Networks |">
              <a:extLst>
                <a:ext uri="{FF2B5EF4-FFF2-40B4-BE49-F238E27FC236}">
                  <a16:creationId xmlns:a16="http://schemas.microsoft.com/office/drawing/2014/main" id="{0E8D94B6-C8E9-B6BC-6730-394F8F4A15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6089" y="5114852"/>
              <a:ext cx="747247" cy="74724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6" descr="Richard Alexander Norte | CONGRESO FUTURO">
              <a:extLst>
                <a:ext uri="{FF2B5EF4-FFF2-40B4-BE49-F238E27FC236}">
                  <a16:creationId xmlns:a16="http://schemas.microsoft.com/office/drawing/2014/main" id="{CA412400-C218-DC6C-31DE-174AAA89FA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00019" y="5114851"/>
              <a:ext cx="794004" cy="79400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EFEE5BE-DCE5-9EB1-EA13-46251DB47222}"/>
                </a:ext>
              </a:extLst>
            </p:cNvPr>
            <p:cNvSpPr txBox="1"/>
            <p:nvPr/>
          </p:nvSpPr>
          <p:spPr>
            <a:xfrm>
              <a:off x="5949855" y="1313148"/>
              <a:ext cx="613328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Entanglement-Enhanced Optomechanical</a:t>
              </a:r>
            </a:p>
            <a:p>
              <a:pPr algn="ctr"/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Dark Matter Detector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</a:p>
          </p:txBody>
        </p: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0794669A-6D61-AAAC-C86E-2FD149664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26831" t="40324" r="3214" b="3721"/>
            <a:stretch>
              <a:fillRect/>
            </a:stretch>
          </p:blipFill>
          <p:spPr>
            <a:xfrm>
              <a:off x="8999688" y="2622887"/>
              <a:ext cx="2862821" cy="1725641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41B9FDA5-FB2D-2A9D-5FBC-54573CF6EE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300596" y="2394207"/>
              <a:ext cx="2544455" cy="2440213"/>
            </a:xfrm>
            <a:prstGeom prst="rect">
              <a:avLst/>
            </a:prstGeom>
          </p:spPr>
        </p:pic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AB88DF5A-0F84-97AF-67DC-67761643D6F2}"/>
              </a:ext>
            </a:extLst>
          </p:cNvPr>
          <p:cNvSpPr/>
          <p:nvPr/>
        </p:nvSpPr>
        <p:spPr>
          <a:xfrm>
            <a:off x="6264686" y="1145294"/>
            <a:ext cx="5592170" cy="54864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8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8A215-2D9B-EEF5-DF82-7397A7864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5B9B18FA-1D6E-176D-254F-580B297FB6BB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/>
              <a:t>Entanglement-enhanced OMDM Detector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Shape 287">
            <a:extLst>
              <a:ext uri="{FF2B5EF4-FFF2-40B4-BE49-F238E27FC236}">
                <a16:creationId xmlns:a16="http://schemas.microsoft.com/office/drawing/2014/main" id="{1252E8D4-05E8-228D-EAD1-F8D3490602CF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8B7B26-3A5A-1413-7D8E-2EB83E480AAE}"/>
              </a:ext>
            </a:extLst>
          </p:cNvPr>
          <p:cNvGrpSpPr/>
          <p:nvPr/>
        </p:nvGrpSpPr>
        <p:grpSpPr>
          <a:xfrm>
            <a:off x="1171344" y="5200585"/>
            <a:ext cx="1906491" cy="1557961"/>
            <a:chOff x="7951981" y="5083891"/>
            <a:chExt cx="1906491" cy="1557961"/>
          </a:xfrm>
        </p:grpSpPr>
        <p:pic>
          <p:nvPicPr>
            <p:cNvPr id="4" name="Picture 6" descr="anthony-brady">
              <a:extLst>
                <a:ext uri="{FF2B5EF4-FFF2-40B4-BE49-F238E27FC236}">
                  <a16:creationId xmlns:a16="http://schemas.microsoft.com/office/drawing/2014/main" id="{563EA0D3-1312-D51D-72D2-08D05480640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31" r="14425"/>
            <a:stretch/>
          </p:blipFill>
          <p:spPr bwMode="auto">
            <a:xfrm>
              <a:off x="7951981" y="5083891"/>
              <a:ext cx="532668" cy="68959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Quntao Zhuang | Program in Applied Mathematics">
              <a:extLst>
                <a:ext uri="{FF2B5EF4-FFF2-40B4-BE49-F238E27FC236}">
                  <a16:creationId xmlns:a16="http://schemas.microsoft.com/office/drawing/2014/main" id="{DFB48140-9485-20A8-4321-35445A875E9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9424"/>
            <a:stretch/>
          </p:blipFill>
          <p:spPr bwMode="auto">
            <a:xfrm>
              <a:off x="7951981" y="5864236"/>
              <a:ext cx="532668" cy="67545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Patents - Quantum Engineering Lab">
              <a:extLst>
                <a:ext uri="{FF2B5EF4-FFF2-40B4-BE49-F238E27FC236}">
                  <a16:creationId xmlns:a16="http://schemas.microsoft.com/office/drawing/2014/main" id="{51570CB4-BB21-DD0B-7337-E3ACD93601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13" r="15327"/>
            <a:stretch/>
          </p:blipFill>
          <p:spPr bwMode="auto">
            <a:xfrm>
              <a:off x="8600654" y="5864236"/>
              <a:ext cx="465749" cy="6535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Zhen Liu: Hidden Sector Physics | School of Physics and Astronomy | College  of Science and Engineering">
              <a:extLst>
                <a:ext uri="{FF2B5EF4-FFF2-40B4-BE49-F238E27FC236}">
                  <a16:creationId xmlns:a16="http://schemas.microsoft.com/office/drawing/2014/main" id="{695CA413-39F6-A7F6-953C-A5353AC51CD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327"/>
            <a:stretch/>
          </p:blipFill>
          <p:spPr bwMode="auto">
            <a:xfrm>
              <a:off x="8635038" y="5083891"/>
              <a:ext cx="460602" cy="70948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Jack Manley | Wyant College of Optical Sciences">
              <a:extLst>
                <a:ext uri="{FF2B5EF4-FFF2-40B4-BE49-F238E27FC236}">
                  <a16:creationId xmlns:a16="http://schemas.microsoft.com/office/drawing/2014/main" id="{6D0D5971-322D-2613-17EC-351643480D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59" r="15556"/>
            <a:stretch/>
          </p:blipFill>
          <p:spPr bwMode="auto">
            <a:xfrm>
              <a:off x="9203038" y="5083891"/>
              <a:ext cx="610359" cy="67545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>
              <a:extLst>
                <a:ext uri="{FF2B5EF4-FFF2-40B4-BE49-F238E27FC236}">
                  <a16:creationId xmlns:a16="http://schemas.microsoft.com/office/drawing/2014/main" id="{EE55E039-1466-4FE6-9332-22ADF3C891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5" r="3385"/>
            <a:stretch/>
          </p:blipFill>
          <p:spPr bwMode="auto">
            <a:xfrm>
              <a:off x="9210870" y="5821971"/>
              <a:ext cx="647602" cy="81988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84FFD64-6387-754A-7E75-31E243EA6DD6}"/>
              </a:ext>
            </a:extLst>
          </p:cNvPr>
          <p:cNvGrpSpPr/>
          <p:nvPr/>
        </p:nvGrpSpPr>
        <p:grpSpPr>
          <a:xfrm>
            <a:off x="3494364" y="5246960"/>
            <a:ext cx="4620451" cy="1258150"/>
            <a:chOff x="3603499" y="5176189"/>
            <a:chExt cx="4620451" cy="125815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9F83CEC-8CBC-D698-14BA-F0C78502D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03499" y="5176189"/>
              <a:ext cx="4620451" cy="1258150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B8344AC-72EA-0586-E73D-175C14359B2F}"/>
                </a:ext>
              </a:extLst>
            </p:cNvPr>
            <p:cNvSpPr/>
            <p:nvPr/>
          </p:nvSpPr>
          <p:spPr>
            <a:xfrm>
              <a:off x="7450372" y="5176189"/>
              <a:ext cx="773578" cy="1511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5B3E59FA-FA86-6845-2667-BDFD7797A1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1343" y="1517387"/>
            <a:ext cx="4479813" cy="288738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73AC985-DCAD-C15B-B5F3-DF2912E923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6254" y="1222181"/>
            <a:ext cx="4772041" cy="389094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C597292-5F72-2DBA-0659-71AC5BEA51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341" y="2325411"/>
            <a:ext cx="1080632" cy="127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4935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B55F1-1026-19C3-BCF6-EBB650336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002430-DCA8-2B97-BBCE-84F5E1301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45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08BF70D-9C70-E5A9-7824-47316A57A695}"/>
              </a:ext>
            </a:extLst>
          </p:cNvPr>
          <p:cNvSpPr txBox="1">
            <a:spLocks/>
          </p:cNvSpPr>
          <p:nvPr/>
        </p:nvSpPr>
        <p:spPr>
          <a:xfrm>
            <a:off x="0" y="-99392"/>
            <a:ext cx="117126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" name="Picture 2" descr="Zheshen Zhang | Materials Science and Engineering | The University of  Arizona">
            <a:extLst>
              <a:ext uri="{FF2B5EF4-FFF2-40B4-BE49-F238E27FC236}">
                <a16:creationId xmlns:a16="http://schemas.microsoft.com/office/drawing/2014/main" id="{003FDE08-E892-5186-3A7D-013D97A4B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7865" y="1194843"/>
            <a:ext cx="802215" cy="12534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Yi Xia | College of Optical Sciences | The University of Arizona">
            <a:extLst>
              <a:ext uri="{FF2B5EF4-FFF2-40B4-BE49-F238E27FC236}">
                <a16:creationId xmlns:a16="http://schemas.microsoft.com/office/drawing/2014/main" id="{2FFB7F56-05A2-F549-7992-72FFDF7F0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1194843"/>
            <a:ext cx="940095" cy="12534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CD8899-2C5C-55AF-0817-B3252DA585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45047" y="5237353"/>
            <a:ext cx="3683097" cy="14277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635DD72-87D1-F52B-26EA-6DCD51728339}"/>
              </a:ext>
            </a:extLst>
          </p:cNvPr>
          <p:cNvSpPr txBox="1"/>
          <p:nvPr/>
        </p:nvSpPr>
        <p:spPr>
          <a:xfrm>
            <a:off x="9604496" y="2480024"/>
            <a:ext cx="517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Yi Xia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ECEF4A-2040-055A-BFA4-BE7EE568554F}"/>
              </a:ext>
            </a:extLst>
          </p:cNvPr>
          <p:cNvSpPr txBox="1"/>
          <p:nvPr/>
        </p:nvSpPr>
        <p:spPr>
          <a:xfrm>
            <a:off x="10824978" y="2480024"/>
            <a:ext cx="10311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Prof. Z. Zhang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CCB5E24-69A4-B915-0B15-0DAC41274203}"/>
              </a:ext>
            </a:extLst>
          </p:cNvPr>
          <p:cNvGrpSpPr/>
          <p:nvPr/>
        </p:nvGrpSpPr>
        <p:grpSpPr>
          <a:xfrm>
            <a:off x="1325567" y="1194843"/>
            <a:ext cx="6417714" cy="5571226"/>
            <a:chOff x="1403042" y="1317063"/>
            <a:chExt cx="6276924" cy="544900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D76C4F1-C0CA-6651-5A1A-3BB96474AA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59118" b="-1"/>
            <a:stretch/>
          </p:blipFill>
          <p:spPr>
            <a:xfrm>
              <a:off x="1403042" y="4247649"/>
              <a:ext cx="6276924" cy="2518420"/>
            </a:xfrm>
            <a:prstGeom prst="rect">
              <a:avLst/>
            </a:prstGeom>
          </p:spPr>
        </p:pic>
        <p:pic>
          <p:nvPicPr>
            <p:cNvPr id="12" name="Graphic 8" descr="Diagram&#10;&#10;Description automatically generated">
              <a:extLst>
                <a:ext uri="{FF2B5EF4-FFF2-40B4-BE49-F238E27FC236}">
                  <a16:creationId xmlns:a16="http://schemas.microsoft.com/office/drawing/2014/main" id="{68BC1E93-4A3C-D383-6FB0-059FC2FA7B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" r="338"/>
            <a:stretch/>
          </p:blipFill>
          <p:spPr>
            <a:xfrm>
              <a:off x="1689799" y="1317063"/>
              <a:ext cx="5985515" cy="279439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F1E4CDC4-1FB2-157C-7718-F4D47F8EA472}"/>
              </a:ext>
            </a:extLst>
          </p:cNvPr>
          <p:cNvSpPr/>
          <p:nvPr/>
        </p:nvSpPr>
        <p:spPr>
          <a:xfrm>
            <a:off x="5226323" y="4320941"/>
            <a:ext cx="282112" cy="282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A23EBA-4A1B-9387-7302-EB19D6BE7566}"/>
              </a:ext>
            </a:extLst>
          </p:cNvPr>
          <p:cNvSpPr/>
          <p:nvPr/>
        </p:nvSpPr>
        <p:spPr>
          <a:xfrm>
            <a:off x="1857969" y="4371741"/>
            <a:ext cx="282112" cy="282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1224E3-85A9-640A-E2D3-1574F1D3AC30}"/>
              </a:ext>
            </a:extLst>
          </p:cNvPr>
          <p:cNvSpPr/>
          <p:nvPr/>
        </p:nvSpPr>
        <p:spPr>
          <a:xfrm>
            <a:off x="1920736" y="4446337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688C6DA-499F-A28C-2C85-140D00E1C865}"/>
                  </a:ext>
                </a:extLst>
              </p:cNvPr>
              <p:cNvSpPr txBox="1"/>
              <p:nvPr/>
            </p:nvSpPr>
            <p:spPr>
              <a:xfrm>
                <a:off x="8168934" y="3603738"/>
                <a:ext cx="2333267" cy="8552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SNR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rad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688C6DA-499F-A28C-2C85-140D00E1C8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934" y="3603738"/>
                <a:ext cx="2333267" cy="8552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itle 1">
            <a:extLst>
              <a:ext uri="{FF2B5EF4-FFF2-40B4-BE49-F238E27FC236}">
                <a16:creationId xmlns:a16="http://schemas.microsoft.com/office/drawing/2014/main" id="{59416C5E-09C9-2E2E-5EB8-9B847081FF72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Entanglement-enhanced optomechanical sensing</a:t>
            </a:r>
            <a:endParaRPr lang="en-US" sz="7200" dirty="0">
              <a:solidFill>
                <a:srgbClr val="FF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Shape 287">
            <a:extLst>
              <a:ext uri="{FF2B5EF4-FFF2-40B4-BE49-F238E27FC236}">
                <a16:creationId xmlns:a16="http://schemas.microsoft.com/office/drawing/2014/main" id="{A77243FB-4F86-C8BD-519F-20936CECBA85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A6C5348-46E6-AD9F-DC44-F4CFF45361B7}"/>
              </a:ext>
            </a:extLst>
          </p:cNvPr>
          <p:cNvGrpSpPr/>
          <p:nvPr/>
        </p:nvGrpSpPr>
        <p:grpSpPr>
          <a:xfrm>
            <a:off x="296244" y="1063189"/>
            <a:ext cx="1956678" cy="1973290"/>
            <a:chOff x="942397" y="1194092"/>
            <a:chExt cx="1956678" cy="1973290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53B92511-9F68-83DA-2B61-C318FF2E01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905" t="9152" b="22912"/>
            <a:stretch/>
          </p:blipFill>
          <p:spPr>
            <a:xfrm>
              <a:off x="942397" y="1194092"/>
              <a:ext cx="1956678" cy="19732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60449A8-F1CD-4AD2-EFE2-0145563D0B58}"/>
                </a:ext>
              </a:extLst>
            </p:cNvPr>
            <p:cNvSpPr txBox="1"/>
            <p:nvPr/>
          </p:nvSpPr>
          <p:spPr>
            <a:xfrm>
              <a:off x="1327265" y="1208834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100 um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01EF7EB4-6DBC-5EB2-C766-8DFB8E18725A}"/>
                </a:ext>
              </a:extLst>
            </p:cNvPr>
            <p:cNvCxnSpPr>
              <a:cxnSpLocks/>
            </p:cNvCxnSpPr>
            <p:nvPr/>
          </p:nvCxnSpPr>
          <p:spPr>
            <a:xfrm>
              <a:off x="1774664" y="1533438"/>
              <a:ext cx="483842" cy="39946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B2993A0-88E1-E6E4-CBF9-17D0A3AC5C28}"/>
                  </a:ext>
                </a:extLst>
              </p:cNvPr>
              <p:cNvSpPr txBox="1"/>
              <p:nvPr/>
            </p:nvSpPr>
            <p:spPr>
              <a:xfrm>
                <a:off x="182210" y="3105834"/>
                <a:ext cx="128907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 1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MHz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ng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B2993A0-88E1-E6E4-CBF9-17D0A3AC5C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10" y="3105834"/>
                <a:ext cx="1289071" cy="646331"/>
              </a:xfrm>
              <a:prstGeom prst="rect">
                <a:avLst/>
              </a:prstGeom>
              <a:blipFill>
                <a:blip r:embed="rId9"/>
                <a:stretch>
                  <a:fillRect b="-2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532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6AEDBE3-1D02-E6B0-263B-9C4087A8D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210AA5D5-1218-78BB-D44D-759E0DC4B2A4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Wafer-scale P</a:t>
            </a:r>
            <a:r>
              <a:rPr lang="en-US" sz="4000" dirty="0" err="1">
                <a:solidFill>
                  <a:prstClr val="black"/>
                </a:solidFill>
                <a:latin typeface="Calibri Light" panose="020F0302020204030204"/>
              </a:rPr>
              <a:t>tC</a:t>
            </a: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 membrane cavities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Shape 287">
            <a:extLst>
              <a:ext uri="{FF2B5EF4-FFF2-40B4-BE49-F238E27FC236}">
                <a16:creationId xmlns:a16="http://schemas.microsoft.com/office/drawing/2014/main" id="{38E6BBD4-5B5B-4BDD-4EAE-D96F24E014EF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D59235-D3DC-D187-F947-D05B1CBBDCB3}"/>
              </a:ext>
            </a:extLst>
          </p:cNvPr>
          <p:cNvSpPr txBox="1"/>
          <p:nvPr/>
        </p:nvSpPr>
        <p:spPr>
          <a:xfrm>
            <a:off x="1471281" y="1158371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100 um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D3F386A-253F-9EB9-5943-AFDF388F8DBE}"/>
              </a:ext>
            </a:extLst>
          </p:cNvPr>
          <p:cNvCxnSpPr>
            <a:cxnSpLocks/>
          </p:cNvCxnSpPr>
          <p:nvPr/>
        </p:nvCxnSpPr>
        <p:spPr>
          <a:xfrm>
            <a:off x="1918680" y="1482975"/>
            <a:ext cx="483842" cy="39946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C4C2C3FA-5AA6-A374-0827-92B7BFE898BA}"/>
              </a:ext>
            </a:extLst>
          </p:cNvPr>
          <p:cNvGrpSpPr/>
          <p:nvPr/>
        </p:nvGrpSpPr>
        <p:grpSpPr>
          <a:xfrm>
            <a:off x="296244" y="1063189"/>
            <a:ext cx="1956678" cy="1973290"/>
            <a:chOff x="942397" y="1194092"/>
            <a:chExt cx="1956678" cy="197329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30BA442-151B-F24E-B5AF-6F6C84115D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905" t="9152" b="22912"/>
            <a:stretch/>
          </p:blipFill>
          <p:spPr>
            <a:xfrm>
              <a:off x="942397" y="1194092"/>
              <a:ext cx="1956678" cy="19732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E617FAA-902A-80B7-DEB6-220BEC195F5B}"/>
                </a:ext>
              </a:extLst>
            </p:cNvPr>
            <p:cNvSpPr txBox="1"/>
            <p:nvPr/>
          </p:nvSpPr>
          <p:spPr>
            <a:xfrm>
              <a:off x="1327265" y="1208834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100 um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7D6AAD0-942D-7F7E-D300-D713CF231C88}"/>
                </a:ext>
              </a:extLst>
            </p:cNvPr>
            <p:cNvCxnSpPr>
              <a:cxnSpLocks/>
            </p:cNvCxnSpPr>
            <p:nvPr/>
          </p:nvCxnSpPr>
          <p:spPr>
            <a:xfrm>
              <a:off x="1774664" y="1533438"/>
              <a:ext cx="483842" cy="39946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6" descr="Richard Alexander Norte | CONGRESO FUTURO">
            <a:extLst>
              <a:ext uri="{FF2B5EF4-FFF2-40B4-BE49-F238E27FC236}">
                <a16:creationId xmlns:a16="http://schemas.microsoft.com/office/drawing/2014/main" id="{BA245308-91EE-088F-D7CA-3F0312F24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760" y="100978"/>
            <a:ext cx="1253128" cy="12531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4AF456CD-D297-6619-313D-FED9B7C59CD2}"/>
              </a:ext>
            </a:extLst>
          </p:cNvPr>
          <p:cNvGrpSpPr/>
          <p:nvPr/>
        </p:nvGrpSpPr>
        <p:grpSpPr>
          <a:xfrm>
            <a:off x="2405150" y="1077931"/>
            <a:ext cx="7104443" cy="4730823"/>
            <a:chOff x="2405150" y="1077931"/>
            <a:chExt cx="7104443" cy="473082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B0CAE30-27BD-83A9-A894-A1568E7C4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668" r="63180" b="877"/>
            <a:stretch>
              <a:fillRect/>
            </a:stretch>
          </p:blipFill>
          <p:spPr>
            <a:xfrm>
              <a:off x="2405150" y="1077931"/>
              <a:ext cx="4270181" cy="473082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960DE5C-5BF2-2F44-6DEA-4847D29F510C}"/>
                </a:ext>
              </a:extLst>
            </p:cNvPr>
            <p:cNvSpPr/>
            <p:nvPr/>
          </p:nvSpPr>
          <p:spPr>
            <a:xfrm>
              <a:off x="2444620" y="1127642"/>
              <a:ext cx="255037" cy="210315"/>
            </a:xfrm>
            <a:prstGeom prst="rect">
              <a:avLst/>
            </a:prstGeom>
            <a:solidFill>
              <a:srgbClr val="0F0E0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14115DC-4B8D-02EE-185E-72004A366C7D}"/>
                </a:ext>
              </a:extLst>
            </p:cNvPr>
            <p:cNvGrpSpPr/>
            <p:nvPr/>
          </p:nvGrpSpPr>
          <p:grpSpPr>
            <a:xfrm>
              <a:off x="6827559" y="4943418"/>
              <a:ext cx="2682034" cy="838290"/>
              <a:chOff x="7466092" y="4626755"/>
              <a:chExt cx="3311544" cy="1035049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462D13FF-05E0-1A0E-6F8C-4A926900AC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b="83288"/>
              <a:stretch>
                <a:fillRect/>
              </a:stretch>
            </p:blipFill>
            <p:spPr>
              <a:xfrm>
                <a:off x="7466092" y="4626755"/>
                <a:ext cx="3311543" cy="203841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304D8E59-7C3E-F5FD-0545-E3B795C8D2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t="32448"/>
              <a:stretch>
                <a:fillRect/>
              </a:stretch>
            </p:blipFill>
            <p:spPr>
              <a:xfrm>
                <a:off x="7466093" y="4837823"/>
                <a:ext cx="3311543" cy="823981"/>
              </a:xfrm>
              <a:prstGeom prst="rect">
                <a:avLst/>
              </a:prstGeom>
            </p:spPr>
          </p:pic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0217AFA-3C80-EBC1-D3D7-2CF5A3B4873B}"/>
              </a:ext>
            </a:extLst>
          </p:cNvPr>
          <p:cNvGrpSpPr/>
          <p:nvPr/>
        </p:nvGrpSpPr>
        <p:grpSpPr>
          <a:xfrm>
            <a:off x="6849500" y="1197283"/>
            <a:ext cx="4814111" cy="5562075"/>
            <a:chOff x="7138729" y="1139980"/>
            <a:chExt cx="4814111" cy="556207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28F3C50-8247-4A93-2353-24E8F72F8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75700" y="5979566"/>
              <a:ext cx="4365808" cy="72248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D66E969-F3DA-73E5-A6EE-202C2CCFD8DF}"/>
                </a:ext>
              </a:extLst>
            </p:cNvPr>
            <p:cNvGrpSpPr/>
            <p:nvPr/>
          </p:nvGrpSpPr>
          <p:grpSpPr>
            <a:xfrm>
              <a:off x="7138729" y="1139980"/>
              <a:ext cx="4814111" cy="4578040"/>
              <a:chOff x="7138729" y="1139980"/>
              <a:chExt cx="4814111" cy="457804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3C5F8BF1-0D8F-D215-8244-B804C9CFAC8B}"/>
                  </a:ext>
                </a:extLst>
              </p:cNvPr>
              <p:cNvGrpSpPr/>
              <p:nvPr/>
            </p:nvGrpSpPr>
            <p:grpSpPr>
              <a:xfrm>
                <a:off x="7138729" y="1139980"/>
                <a:ext cx="4122543" cy="4578040"/>
                <a:chOff x="7138729" y="1139980"/>
                <a:chExt cx="4122543" cy="4578040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808FFAA0-25CE-F09E-610A-3ED8734437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62307"/>
                <a:stretch>
                  <a:fillRect/>
                </a:stretch>
              </p:blipFill>
              <p:spPr>
                <a:xfrm>
                  <a:off x="7138729" y="1139980"/>
                  <a:ext cx="4122543" cy="4578040"/>
                </a:xfrm>
                <a:prstGeom prst="rect">
                  <a:avLst/>
                </a:prstGeom>
              </p:spPr>
            </p:pic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3F5AB2F5-A552-B019-1338-971BAED3C3EB}"/>
                    </a:ext>
                  </a:extLst>
                </p:cNvPr>
                <p:cNvSpPr/>
                <p:nvPr/>
              </p:nvSpPr>
              <p:spPr>
                <a:xfrm>
                  <a:off x="7275700" y="1207915"/>
                  <a:ext cx="255037" cy="210315"/>
                </a:xfrm>
                <a:prstGeom prst="rect">
                  <a:avLst/>
                </a:prstGeom>
                <a:solidFill>
                  <a:srgbClr val="0F0E0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8B4DC083-4425-EDDB-39FA-9DD8A12FB8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8416" r="12361" b="6547"/>
              <a:stretch>
                <a:fillRect/>
              </a:stretch>
            </p:blipFill>
            <p:spPr>
              <a:xfrm>
                <a:off x="10899374" y="1637703"/>
                <a:ext cx="1053466" cy="110549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8D5C6DC-6694-DC4D-5959-00571D97CBCE}"/>
                  </a:ext>
                </a:extLst>
              </p:cNvPr>
              <p:cNvSpPr txBox="1"/>
              <p:nvPr/>
            </p:nvSpPr>
            <p:spPr>
              <a:xfrm>
                <a:off x="725896" y="3175191"/>
                <a:ext cx="128907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 1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MHz</m:t>
                      </m:r>
                    </m:oMath>
                  </m:oMathPara>
                </a14:m>
                <a:endParaRPr lang="en-US" b="0" dirty="0"/>
              </a:p>
              <a:p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ng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8D5C6DC-6694-DC4D-5959-00571D97C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896" y="3175191"/>
                <a:ext cx="1289071" cy="646331"/>
              </a:xfrm>
              <a:prstGeom prst="rect">
                <a:avLst/>
              </a:prstGeom>
              <a:blipFill>
                <a:blip r:embed="rId8"/>
                <a:stretch>
                  <a:fillRect b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49ED15-A1FA-4800-3A29-7813DFB32DF4}"/>
                  </a:ext>
                </a:extLst>
              </p:cNvPr>
              <p:cNvSpPr txBox="1"/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en-US" b="0" dirty="0">
                  <a:solidFill>
                    <a:srgbClr val="FF3399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</m:oMath>
                  </m:oMathPara>
                </a14:m>
                <a:endParaRPr lang="en-US" dirty="0">
                  <a:solidFill>
                    <a:srgbClr val="FF3399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49ED15-A1FA-4800-3A29-7813DFB32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blipFill>
                <a:blip r:embed="rId9"/>
                <a:stretch>
                  <a:fillRect b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Graphic 18">
            <a:extLst>
              <a:ext uri="{FF2B5EF4-FFF2-40B4-BE49-F238E27FC236}">
                <a16:creationId xmlns:a16="http://schemas.microsoft.com/office/drawing/2014/main" id="{E0F4729B-95C6-F902-DF79-3986B853E5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5246042" y="5400263"/>
            <a:ext cx="873394" cy="198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4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D48D82A-71EE-12DC-3CA8-43ECEAB07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35A02511-614A-826D-926D-EB2C2785FBFC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Wafer-scale P</a:t>
            </a:r>
            <a:r>
              <a:rPr lang="en-US" sz="4000" dirty="0" err="1">
                <a:solidFill>
                  <a:prstClr val="black"/>
                </a:solidFill>
                <a:latin typeface="Calibri Light" panose="020F0302020204030204"/>
              </a:rPr>
              <a:t>tC</a:t>
            </a: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 membrane cavities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Shape 287">
            <a:extLst>
              <a:ext uri="{FF2B5EF4-FFF2-40B4-BE49-F238E27FC236}">
                <a16:creationId xmlns:a16="http://schemas.microsoft.com/office/drawing/2014/main" id="{1913E382-70F0-61F7-7119-975A11659C33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BE32F9-6F84-40FC-1DAC-F21C7D22D705}"/>
              </a:ext>
            </a:extLst>
          </p:cNvPr>
          <p:cNvSpPr txBox="1"/>
          <p:nvPr/>
        </p:nvSpPr>
        <p:spPr>
          <a:xfrm>
            <a:off x="1471281" y="1158371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100 um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CCAC1B-3F54-9F09-3C58-0C0E08AE017C}"/>
              </a:ext>
            </a:extLst>
          </p:cNvPr>
          <p:cNvCxnSpPr>
            <a:cxnSpLocks/>
          </p:cNvCxnSpPr>
          <p:nvPr/>
        </p:nvCxnSpPr>
        <p:spPr>
          <a:xfrm>
            <a:off x="1918680" y="1482975"/>
            <a:ext cx="483842" cy="39946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965A3CD5-5BBF-05B2-C0B8-81BC7218D0D1}"/>
              </a:ext>
            </a:extLst>
          </p:cNvPr>
          <p:cNvGrpSpPr/>
          <p:nvPr/>
        </p:nvGrpSpPr>
        <p:grpSpPr>
          <a:xfrm>
            <a:off x="296244" y="1063189"/>
            <a:ext cx="1956678" cy="1973290"/>
            <a:chOff x="942397" y="1194092"/>
            <a:chExt cx="1956678" cy="197329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20AD7EA-4F84-4B0B-BFAC-5472507943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905" t="9152" b="22912"/>
            <a:stretch/>
          </p:blipFill>
          <p:spPr>
            <a:xfrm>
              <a:off x="942397" y="1194092"/>
              <a:ext cx="1956678" cy="19732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E4013D1-116B-6E73-9908-68751E845D78}"/>
                </a:ext>
              </a:extLst>
            </p:cNvPr>
            <p:cNvSpPr txBox="1"/>
            <p:nvPr/>
          </p:nvSpPr>
          <p:spPr>
            <a:xfrm>
              <a:off x="1327265" y="1208834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100 um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884EA89B-AE1A-AB33-D7E0-25DA5F4AA17E}"/>
                </a:ext>
              </a:extLst>
            </p:cNvPr>
            <p:cNvCxnSpPr>
              <a:cxnSpLocks/>
            </p:cNvCxnSpPr>
            <p:nvPr/>
          </p:nvCxnSpPr>
          <p:spPr>
            <a:xfrm>
              <a:off x="1774664" y="1533438"/>
              <a:ext cx="483842" cy="39946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6" descr="Richard Alexander Norte | CONGRESO FUTURO">
            <a:extLst>
              <a:ext uri="{FF2B5EF4-FFF2-40B4-BE49-F238E27FC236}">
                <a16:creationId xmlns:a16="http://schemas.microsoft.com/office/drawing/2014/main" id="{BF2D59B0-8B81-FCF1-7986-B8E5F1309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760" y="100978"/>
            <a:ext cx="1253128" cy="12531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4851F7F6-C033-37A2-B670-1E91ACE41921}"/>
              </a:ext>
            </a:extLst>
          </p:cNvPr>
          <p:cNvGrpSpPr/>
          <p:nvPr/>
        </p:nvGrpSpPr>
        <p:grpSpPr>
          <a:xfrm>
            <a:off x="2405150" y="1077931"/>
            <a:ext cx="7104443" cy="4730823"/>
            <a:chOff x="2405150" y="1077931"/>
            <a:chExt cx="7104443" cy="473082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FE0E041-FF0F-6F91-EE9C-2BD03711C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668" r="63180" b="877"/>
            <a:stretch>
              <a:fillRect/>
            </a:stretch>
          </p:blipFill>
          <p:spPr>
            <a:xfrm>
              <a:off x="2405150" y="1077931"/>
              <a:ext cx="4270181" cy="473082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387F2B9-61E7-CAC6-60B0-A3CF3AAB3C3A}"/>
                </a:ext>
              </a:extLst>
            </p:cNvPr>
            <p:cNvSpPr/>
            <p:nvPr/>
          </p:nvSpPr>
          <p:spPr>
            <a:xfrm>
              <a:off x="2444620" y="1127642"/>
              <a:ext cx="255037" cy="210315"/>
            </a:xfrm>
            <a:prstGeom prst="rect">
              <a:avLst/>
            </a:prstGeom>
            <a:solidFill>
              <a:srgbClr val="0F0E0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7B3EC08-8431-4709-5490-2C7D7A64103F}"/>
                </a:ext>
              </a:extLst>
            </p:cNvPr>
            <p:cNvGrpSpPr/>
            <p:nvPr/>
          </p:nvGrpSpPr>
          <p:grpSpPr>
            <a:xfrm>
              <a:off x="6827559" y="4943418"/>
              <a:ext cx="2682034" cy="838290"/>
              <a:chOff x="7466092" y="4626755"/>
              <a:chExt cx="3311544" cy="1035049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62EC853A-F571-4161-61CB-A63F19BCB9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b="83288"/>
              <a:stretch>
                <a:fillRect/>
              </a:stretch>
            </p:blipFill>
            <p:spPr>
              <a:xfrm>
                <a:off x="7466092" y="4626755"/>
                <a:ext cx="3311543" cy="203841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9B2521C2-3DAB-9A52-B8FD-37D1F2628B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t="32448"/>
              <a:stretch>
                <a:fillRect/>
              </a:stretch>
            </p:blipFill>
            <p:spPr>
              <a:xfrm>
                <a:off x="7466093" y="4837823"/>
                <a:ext cx="3311543" cy="823981"/>
              </a:xfrm>
              <a:prstGeom prst="rect">
                <a:avLst/>
              </a:prstGeom>
            </p:spPr>
          </p:pic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47E3302-1CA5-8167-BA92-C0609E200243}"/>
              </a:ext>
            </a:extLst>
          </p:cNvPr>
          <p:cNvGrpSpPr/>
          <p:nvPr/>
        </p:nvGrpSpPr>
        <p:grpSpPr>
          <a:xfrm>
            <a:off x="6849500" y="1197283"/>
            <a:ext cx="4814111" cy="5562075"/>
            <a:chOff x="7138729" y="1139980"/>
            <a:chExt cx="4814111" cy="556207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C33B815-3696-58BF-5FE7-F947516D1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75700" y="5979566"/>
              <a:ext cx="4365808" cy="72248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CF8AF14-21CC-6688-8720-3CDA9868146C}"/>
                </a:ext>
              </a:extLst>
            </p:cNvPr>
            <p:cNvGrpSpPr/>
            <p:nvPr/>
          </p:nvGrpSpPr>
          <p:grpSpPr>
            <a:xfrm>
              <a:off x="7138729" y="1139980"/>
              <a:ext cx="4814111" cy="4578040"/>
              <a:chOff x="7138729" y="1139980"/>
              <a:chExt cx="4814111" cy="457804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5EEA44E-3ECE-F76C-2828-806D7E8182E4}"/>
                  </a:ext>
                </a:extLst>
              </p:cNvPr>
              <p:cNvGrpSpPr/>
              <p:nvPr/>
            </p:nvGrpSpPr>
            <p:grpSpPr>
              <a:xfrm>
                <a:off x="7138729" y="1139980"/>
                <a:ext cx="4122543" cy="4578040"/>
                <a:chOff x="7138729" y="1139980"/>
                <a:chExt cx="4122543" cy="4578040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9884AF8E-3DE6-11C7-70A2-0D9A7D5552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62307"/>
                <a:stretch>
                  <a:fillRect/>
                </a:stretch>
              </p:blipFill>
              <p:spPr>
                <a:xfrm>
                  <a:off x="7138729" y="1139980"/>
                  <a:ext cx="4122543" cy="4578040"/>
                </a:xfrm>
                <a:prstGeom prst="rect">
                  <a:avLst/>
                </a:prstGeom>
              </p:spPr>
            </p:pic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46544A9-B63E-B84E-C633-891F43F60FC9}"/>
                    </a:ext>
                  </a:extLst>
                </p:cNvPr>
                <p:cNvSpPr/>
                <p:nvPr/>
              </p:nvSpPr>
              <p:spPr>
                <a:xfrm>
                  <a:off x="7275700" y="1207915"/>
                  <a:ext cx="255037" cy="210315"/>
                </a:xfrm>
                <a:prstGeom prst="rect">
                  <a:avLst/>
                </a:prstGeom>
                <a:solidFill>
                  <a:srgbClr val="0F0E0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6D8FDCDD-014D-E84B-D0BE-9F6CFA57A9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8416" r="12361" b="6547"/>
              <a:stretch>
                <a:fillRect/>
              </a:stretch>
            </p:blipFill>
            <p:spPr>
              <a:xfrm>
                <a:off x="10899374" y="1637703"/>
                <a:ext cx="1053466" cy="110549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5501DB1-8F4A-6AF7-94F7-8D9CCDC232B8}"/>
                  </a:ext>
                </a:extLst>
              </p:cNvPr>
              <p:cNvSpPr txBox="1"/>
              <p:nvPr/>
            </p:nvSpPr>
            <p:spPr>
              <a:xfrm>
                <a:off x="725896" y="3175191"/>
                <a:ext cx="128907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 1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MHz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ng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5501DB1-8F4A-6AF7-94F7-8D9CCDC23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896" y="3175191"/>
                <a:ext cx="1289071" cy="646331"/>
              </a:xfrm>
              <a:prstGeom prst="rect">
                <a:avLst/>
              </a:prstGeom>
              <a:blipFill>
                <a:blip r:embed="rId8"/>
                <a:stretch>
                  <a:fillRect b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13F31D3-4337-9BA6-CFE4-64B846E21E1A}"/>
                  </a:ext>
                </a:extLst>
              </p:cNvPr>
              <p:cNvSpPr txBox="1"/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kHz</m:t>
                      </m:r>
                    </m:oMath>
                  </m:oMathPara>
                </a14:m>
                <a:endParaRPr lang="en-US" b="0" dirty="0">
                  <a:solidFill>
                    <a:srgbClr val="FF3399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</m:oMath>
                  </m:oMathPara>
                </a14:m>
                <a:endParaRPr lang="en-US" dirty="0">
                  <a:solidFill>
                    <a:srgbClr val="FF3399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13F31D3-4337-9BA6-CFE4-64B846E21E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blipFill>
                <a:blip r:embed="rId9"/>
                <a:stretch>
                  <a:fillRect b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390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7265C-C9F4-A532-C97E-705135FE4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B58FCD9A-71A3-E8BC-B57F-E089EBAD9413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Wafer-scale P</a:t>
            </a:r>
            <a:r>
              <a:rPr lang="en-US" sz="4000" dirty="0" err="1">
                <a:solidFill>
                  <a:prstClr val="black"/>
                </a:solidFill>
                <a:latin typeface="Calibri Light" panose="020F0302020204030204"/>
              </a:rPr>
              <a:t>tC</a:t>
            </a: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 membrane cavities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Shape 287">
            <a:extLst>
              <a:ext uri="{FF2B5EF4-FFF2-40B4-BE49-F238E27FC236}">
                <a16:creationId xmlns:a16="http://schemas.microsoft.com/office/drawing/2014/main" id="{8EB12897-C6CE-D943-2134-40CD16A12AF6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24AD1C-8E2D-C3B6-E0E8-DC1F234C965A}"/>
              </a:ext>
            </a:extLst>
          </p:cNvPr>
          <p:cNvSpPr txBox="1"/>
          <p:nvPr/>
        </p:nvSpPr>
        <p:spPr>
          <a:xfrm>
            <a:off x="1471281" y="1158371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100 um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84BB729-8C1F-0539-B2FB-1CA4977F6D7B}"/>
              </a:ext>
            </a:extLst>
          </p:cNvPr>
          <p:cNvCxnSpPr>
            <a:cxnSpLocks/>
          </p:cNvCxnSpPr>
          <p:nvPr/>
        </p:nvCxnSpPr>
        <p:spPr>
          <a:xfrm>
            <a:off x="1918680" y="1482975"/>
            <a:ext cx="483842" cy="39946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BAB3B2E4-4B18-5C39-805E-0DA279D1EE66}"/>
              </a:ext>
            </a:extLst>
          </p:cNvPr>
          <p:cNvGrpSpPr/>
          <p:nvPr/>
        </p:nvGrpSpPr>
        <p:grpSpPr>
          <a:xfrm>
            <a:off x="296244" y="1063189"/>
            <a:ext cx="1956678" cy="1973290"/>
            <a:chOff x="942397" y="1194092"/>
            <a:chExt cx="1956678" cy="197329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3EF742D-9D3C-3CFB-5EA5-7E4AE1A61A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905" t="9152" b="22912"/>
            <a:stretch/>
          </p:blipFill>
          <p:spPr>
            <a:xfrm>
              <a:off x="942397" y="1194092"/>
              <a:ext cx="1956678" cy="19732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6F99448-7503-6812-7128-9ED4B7705E67}"/>
                </a:ext>
              </a:extLst>
            </p:cNvPr>
            <p:cNvSpPr txBox="1"/>
            <p:nvPr/>
          </p:nvSpPr>
          <p:spPr>
            <a:xfrm>
              <a:off x="1327265" y="1208834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100 um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C45ACCC-5462-D5F4-6EE0-244F6FDE924A}"/>
                </a:ext>
              </a:extLst>
            </p:cNvPr>
            <p:cNvCxnSpPr>
              <a:cxnSpLocks/>
            </p:cNvCxnSpPr>
            <p:nvPr/>
          </p:nvCxnSpPr>
          <p:spPr>
            <a:xfrm>
              <a:off x="1774664" y="1533438"/>
              <a:ext cx="483842" cy="39946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6" descr="Richard Alexander Norte | CONGRESO FUTURO">
            <a:extLst>
              <a:ext uri="{FF2B5EF4-FFF2-40B4-BE49-F238E27FC236}">
                <a16:creationId xmlns:a16="http://schemas.microsoft.com/office/drawing/2014/main" id="{CA1AEA28-C737-1A0B-4D39-A6DFF5A89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760" y="100978"/>
            <a:ext cx="1253128" cy="12531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DFE30AF4-148D-8368-6CE6-C371EB980FE0}"/>
              </a:ext>
            </a:extLst>
          </p:cNvPr>
          <p:cNvGrpSpPr/>
          <p:nvPr/>
        </p:nvGrpSpPr>
        <p:grpSpPr>
          <a:xfrm>
            <a:off x="2405150" y="1077931"/>
            <a:ext cx="7104443" cy="4730823"/>
            <a:chOff x="2405150" y="1077931"/>
            <a:chExt cx="7104443" cy="473082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B85B275-04B7-0245-B183-1BA3517CC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668" r="63180" b="877"/>
            <a:stretch>
              <a:fillRect/>
            </a:stretch>
          </p:blipFill>
          <p:spPr>
            <a:xfrm>
              <a:off x="2405150" y="1077931"/>
              <a:ext cx="4270181" cy="473082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FA3795B-B46D-C3E8-E839-3EE03BA8135C}"/>
                </a:ext>
              </a:extLst>
            </p:cNvPr>
            <p:cNvSpPr/>
            <p:nvPr/>
          </p:nvSpPr>
          <p:spPr>
            <a:xfrm>
              <a:off x="2444620" y="1127642"/>
              <a:ext cx="255037" cy="210315"/>
            </a:xfrm>
            <a:prstGeom prst="rect">
              <a:avLst/>
            </a:prstGeom>
            <a:solidFill>
              <a:srgbClr val="0F0E0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14A9DF4-0CF4-AC22-3756-6A3F666C5568}"/>
                </a:ext>
              </a:extLst>
            </p:cNvPr>
            <p:cNvGrpSpPr/>
            <p:nvPr/>
          </p:nvGrpSpPr>
          <p:grpSpPr>
            <a:xfrm>
              <a:off x="6827559" y="4943418"/>
              <a:ext cx="2682034" cy="838290"/>
              <a:chOff x="7466092" y="4626755"/>
              <a:chExt cx="3311544" cy="1035049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F8335ABD-5E94-6B80-3E5E-C57D313B4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b="83288"/>
              <a:stretch>
                <a:fillRect/>
              </a:stretch>
            </p:blipFill>
            <p:spPr>
              <a:xfrm>
                <a:off x="7466092" y="4626755"/>
                <a:ext cx="3311543" cy="203841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CEBE650A-1D55-DF81-7A14-B1731862AC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t="32448"/>
              <a:stretch>
                <a:fillRect/>
              </a:stretch>
            </p:blipFill>
            <p:spPr>
              <a:xfrm>
                <a:off x="7466093" y="4837823"/>
                <a:ext cx="3311543" cy="823981"/>
              </a:xfrm>
              <a:prstGeom prst="rect">
                <a:avLst/>
              </a:prstGeom>
            </p:spPr>
          </p:pic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7D29A22-49CB-422F-BB84-5B441BFE3ADA}"/>
                  </a:ext>
                </a:extLst>
              </p:cNvPr>
              <p:cNvSpPr txBox="1"/>
              <p:nvPr/>
            </p:nvSpPr>
            <p:spPr>
              <a:xfrm>
                <a:off x="182210" y="3105834"/>
                <a:ext cx="128907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 1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MHz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ng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7D29A22-49CB-422F-BB84-5B441BFE3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10" y="3105834"/>
                <a:ext cx="1289071" cy="646331"/>
              </a:xfrm>
              <a:prstGeom prst="rect">
                <a:avLst/>
              </a:prstGeom>
              <a:blipFill>
                <a:blip r:embed="rId7"/>
                <a:stretch>
                  <a:fillRect b="-2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9DF7772-8141-A7D4-B1B1-CDADA409A88E}"/>
                  </a:ext>
                </a:extLst>
              </p:cNvPr>
              <p:cNvSpPr txBox="1"/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kHz</m:t>
                      </m:r>
                    </m:oMath>
                  </m:oMathPara>
                </a14:m>
                <a:endParaRPr lang="en-US" b="0" dirty="0">
                  <a:solidFill>
                    <a:srgbClr val="FF3399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</m:oMath>
                  </m:oMathPara>
                </a14:m>
                <a:endParaRPr lang="en-US" dirty="0">
                  <a:solidFill>
                    <a:srgbClr val="FF3399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9DF7772-8141-A7D4-B1B1-CDADA409A8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blipFill>
                <a:blip r:embed="rId8"/>
                <a:stretch>
                  <a:fillRect b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9FFFC852-E900-B795-754F-ADB61E40C3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4956" y="2839820"/>
            <a:ext cx="4161148" cy="196340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5069D48-519A-EBFA-5762-A9073A6853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7281" y="1171416"/>
            <a:ext cx="2331922" cy="15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7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935FA-972E-C26A-448F-C00AD8905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EB206D1-1422-0ED6-99BF-DF9419E8C951}"/>
              </a:ext>
            </a:extLst>
          </p:cNvPr>
          <p:cNvGrpSpPr/>
          <p:nvPr/>
        </p:nvGrpSpPr>
        <p:grpSpPr>
          <a:xfrm>
            <a:off x="7346856" y="1158371"/>
            <a:ext cx="4502779" cy="5562075"/>
            <a:chOff x="7138729" y="1139980"/>
            <a:chExt cx="4502779" cy="556207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FFB2A24-4C8A-C88B-64AE-C906AAA0A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5700" y="5979566"/>
              <a:ext cx="4365808" cy="72248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2B7A74F-6E7E-6466-3B52-AAABD2E09C81}"/>
                </a:ext>
              </a:extLst>
            </p:cNvPr>
            <p:cNvGrpSpPr/>
            <p:nvPr/>
          </p:nvGrpSpPr>
          <p:grpSpPr>
            <a:xfrm>
              <a:off x="7138729" y="1139980"/>
              <a:ext cx="4122543" cy="4578040"/>
              <a:chOff x="7138729" y="1139980"/>
              <a:chExt cx="4122543" cy="4578040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FDB61952-6259-A73B-DC9D-5BC52A602E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62307"/>
              <a:stretch>
                <a:fillRect/>
              </a:stretch>
            </p:blipFill>
            <p:spPr>
              <a:xfrm>
                <a:off x="7138729" y="1139980"/>
                <a:ext cx="4122543" cy="4578040"/>
              </a:xfrm>
              <a:prstGeom prst="rect">
                <a:avLst/>
              </a:prstGeom>
            </p:spPr>
          </p:pic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829975F-3C7F-7379-5855-0DF2EBB37584}"/>
                  </a:ext>
                </a:extLst>
              </p:cNvPr>
              <p:cNvSpPr/>
              <p:nvPr/>
            </p:nvSpPr>
            <p:spPr>
              <a:xfrm>
                <a:off x="7275700" y="1207915"/>
                <a:ext cx="255037" cy="210315"/>
              </a:xfrm>
              <a:prstGeom prst="rect">
                <a:avLst/>
              </a:prstGeom>
              <a:solidFill>
                <a:srgbClr val="0F0E0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1" name="Title 1">
            <a:extLst>
              <a:ext uri="{FF2B5EF4-FFF2-40B4-BE49-F238E27FC236}">
                <a16:creationId xmlns:a16="http://schemas.microsoft.com/office/drawing/2014/main" id="{4B59E633-4232-EC65-818C-C85A31D0325F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Wafer-scale P</a:t>
            </a:r>
            <a:r>
              <a:rPr lang="en-US" sz="4000" dirty="0" err="1">
                <a:solidFill>
                  <a:prstClr val="black"/>
                </a:solidFill>
                <a:latin typeface="Calibri Light" panose="020F0302020204030204"/>
              </a:rPr>
              <a:t>tC</a:t>
            </a: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 membrane cavities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Shape 287">
            <a:extLst>
              <a:ext uri="{FF2B5EF4-FFF2-40B4-BE49-F238E27FC236}">
                <a16:creationId xmlns:a16="http://schemas.microsoft.com/office/drawing/2014/main" id="{1A1D16BE-EBC0-8E14-0A75-C9B12E3B04B4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126AA3-3849-A104-1910-1C1317A7BA52}"/>
              </a:ext>
            </a:extLst>
          </p:cNvPr>
          <p:cNvSpPr txBox="1"/>
          <p:nvPr/>
        </p:nvSpPr>
        <p:spPr>
          <a:xfrm>
            <a:off x="1471281" y="1158371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100 um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4113690-3F0A-F92C-AB9F-28F05A579DF9}"/>
              </a:ext>
            </a:extLst>
          </p:cNvPr>
          <p:cNvCxnSpPr>
            <a:cxnSpLocks/>
          </p:cNvCxnSpPr>
          <p:nvPr/>
        </p:nvCxnSpPr>
        <p:spPr>
          <a:xfrm>
            <a:off x="1918680" y="1482975"/>
            <a:ext cx="483842" cy="39946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9B812E48-595E-5D46-DE51-A2324CCAF97A}"/>
              </a:ext>
            </a:extLst>
          </p:cNvPr>
          <p:cNvGrpSpPr/>
          <p:nvPr/>
        </p:nvGrpSpPr>
        <p:grpSpPr>
          <a:xfrm>
            <a:off x="296244" y="1063189"/>
            <a:ext cx="1956678" cy="1973290"/>
            <a:chOff x="942397" y="1194092"/>
            <a:chExt cx="1956678" cy="197329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943D543-1437-DE08-7B80-8C010FA164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905" t="9152" b="22912"/>
            <a:stretch/>
          </p:blipFill>
          <p:spPr>
            <a:xfrm>
              <a:off x="942397" y="1194092"/>
              <a:ext cx="1956678" cy="19732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C10FD9D-3381-0B48-0447-9E0612B7D02E}"/>
                </a:ext>
              </a:extLst>
            </p:cNvPr>
            <p:cNvSpPr txBox="1"/>
            <p:nvPr/>
          </p:nvSpPr>
          <p:spPr>
            <a:xfrm>
              <a:off x="1327265" y="1208834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100 um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BE372F9-BBC3-0AD9-DA6C-EB6ED8CEBE91}"/>
                </a:ext>
              </a:extLst>
            </p:cNvPr>
            <p:cNvCxnSpPr>
              <a:cxnSpLocks/>
            </p:cNvCxnSpPr>
            <p:nvPr/>
          </p:nvCxnSpPr>
          <p:spPr>
            <a:xfrm>
              <a:off x="1774664" y="1533438"/>
              <a:ext cx="483842" cy="39946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6" descr="Richard Alexander Norte | CONGRESO FUTURO">
            <a:extLst>
              <a:ext uri="{FF2B5EF4-FFF2-40B4-BE49-F238E27FC236}">
                <a16:creationId xmlns:a16="http://schemas.microsoft.com/office/drawing/2014/main" id="{9E8372DA-B853-FD92-899F-789799795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760" y="100978"/>
            <a:ext cx="1253128" cy="12531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918B4EE3-517E-4B0D-358A-75593AE5D8FF}"/>
              </a:ext>
            </a:extLst>
          </p:cNvPr>
          <p:cNvGrpSpPr/>
          <p:nvPr/>
        </p:nvGrpSpPr>
        <p:grpSpPr>
          <a:xfrm>
            <a:off x="2405150" y="1077931"/>
            <a:ext cx="4270181" cy="4730823"/>
            <a:chOff x="2405150" y="1077931"/>
            <a:chExt cx="4270181" cy="473082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B28C64F-2734-0CEC-B3D3-FEA329340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668" r="63180" b="877"/>
            <a:stretch>
              <a:fillRect/>
            </a:stretch>
          </p:blipFill>
          <p:spPr>
            <a:xfrm>
              <a:off x="2405150" y="1077931"/>
              <a:ext cx="4270181" cy="473082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EDB4386-D4ED-3F7C-E936-06B71DBD74A8}"/>
                </a:ext>
              </a:extLst>
            </p:cNvPr>
            <p:cNvSpPr/>
            <p:nvPr/>
          </p:nvSpPr>
          <p:spPr>
            <a:xfrm>
              <a:off x="2444620" y="1127642"/>
              <a:ext cx="255037" cy="210315"/>
            </a:xfrm>
            <a:prstGeom prst="rect">
              <a:avLst/>
            </a:prstGeom>
            <a:solidFill>
              <a:srgbClr val="0F0E0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1606DDE-6D0A-975C-DB3F-B3CB735542F7}"/>
                  </a:ext>
                </a:extLst>
              </p:cNvPr>
              <p:cNvSpPr txBox="1"/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kHz</m:t>
                      </m:r>
                    </m:oMath>
                  </m:oMathPara>
                </a14:m>
                <a:endParaRPr lang="en-US" b="0" dirty="0">
                  <a:solidFill>
                    <a:srgbClr val="FF3399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</m:oMath>
                  </m:oMathPara>
                </a14:m>
                <a:endParaRPr lang="en-US" dirty="0">
                  <a:solidFill>
                    <a:srgbClr val="FF3399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1606DDE-6D0A-975C-DB3F-B3CB735542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blipFill>
                <a:blip r:embed="rId6"/>
                <a:stretch>
                  <a:fillRect b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6B2A8961-CA84-6169-2235-C705EC8EE50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416" r="12361" b="6547"/>
          <a:stretch>
            <a:fillRect/>
          </a:stretch>
        </p:blipFill>
        <p:spPr>
          <a:xfrm>
            <a:off x="6091407" y="3821522"/>
            <a:ext cx="1053466" cy="11054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CC15CAE-D4DB-CC5F-07B6-68EBC29BF987}"/>
                  </a:ext>
                </a:extLst>
              </p:cNvPr>
              <p:cNvSpPr txBox="1"/>
              <p:nvPr/>
            </p:nvSpPr>
            <p:spPr>
              <a:xfrm>
                <a:off x="182210" y="3105834"/>
                <a:ext cx="128907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 1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MHz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ng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CC15CAE-D4DB-CC5F-07B6-68EBC29BF9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10" y="3105834"/>
                <a:ext cx="1289071" cy="646331"/>
              </a:xfrm>
              <a:prstGeom prst="rect">
                <a:avLst/>
              </a:prstGeom>
              <a:blipFill>
                <a:blip r:embed="rId8"/>
                <a:stretch>
                  <a:fillRect b="-2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031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55CCE-C533-26EF-6705-810074A14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675785A-2E0F-086F-A2C1-B136C3B10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3827" y="5997957"/>
            <a:ext cx="4365808" cy="722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8CE5245A-3040-C97C-15BC-B83D1EA17510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Wafer-scale P</a:t>
            </a:r>
            <a:r>
              <a:rPr lang="en-US" sz="4000" dirty="0" err="1">
                <a:solidFill>
                  <a:prstClr val="black"/>
                </a:solidFill>
                <a:latin typeface="Calibri Light" panose="020F0302020204030204"/>
              </a:rPr>
              <a:t>tC</a:t>
            </a: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 membrane cavities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Shape 287">
            <a:extLst>
              <a:ext uri="{FF2B5EF4-FFF2-40B4-BE49-F238E27FC236}">
                <a16:creationId xmlns:a16="http://schemas.microsoft.com/office/drawing/2014/main" id="{AAE6CF3F-1D41-ADAA-12FC-74F3C440B242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0C5479-BD25-EF9C-48CF-702C14661E6C}"/>
              </a:ext>
            </a:extLst>
          </p:cNvPr>
          <p:cNvSpPr txBox="1"/>
          <p:nvPr/>
        </p:nvSpPr>
        <p:spPr>
          <a:xfrm>
            <a:off x="1471281" y="1158371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100 um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CFF902A-A428-A3CE-8CE6-1F4AA107D1C7}"/>
              </a:ext>
            </a:extLst>
          </p:cNvPr>
          <p:cNvCxnSpPr>
            <a:cxnSpLocks/>
          </p:cNvCxnSpPr>
          <p:nvPr/>
        </p:nvCxnSpPr>
        <p:spPr>
          <a:xfrm>
            <a:off x="1918680" y="1482975"/>
            <a:ext cx="483842" cy="39946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BDF66D02-146C-1DD3-9AED-DFEBBA20C8B1}"/>
              </a:ext>
            </a:extLst>
          </p:cNvPr>
          <p:cNvGrpSpPr/>
          <p:nvPr/>
        </p:nvGrpSpPr>
        <p:grpSpPr>
          <a:xfrm>
            <a:off x="296244" y="1063189"/>
            <a:ext cx="1956678" cy="1973290"/>
            <a:chOff x="942397" y="1194092"/>
            <a:chExt cx="1956678" cy="197329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F4233DC-58CB-CE84-3C77-FD121AF8A3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905" t="9152" b="22912"/>
            <a:stretch/>
          </p:blipFill>
          <p:spPr>
            <a:xfrm>
              <a:off x="942397" y="1194092"/>
              <a:ext cx="1956678" cy="19732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81EF9AE-3C60-5761-B46A-1FE0C359D75E}"/>
                </a:ext>
              </a:extLst>
            </p:cNvPr>
            <p:cNvSpPr txBox="1"/>
            <p:nvPr/>
          </p:nvSpPr>
          <p:spPr>
            <a:xfrm>
              <a:off x="1327265" y="1208834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100 um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4A9D7F0-17E9-2643-3D79-CA44449A8425}"/>
                </a:ext>
              </a:extLst>
            </p:cNvPr>
            <p:cNvCxnSpPr>
              <a:cxnSpLocks/>
            </p:cNvCxnSpPr>
            <p:nvPr/>
          </p:nvCxnSpPr>
          <p:spPr>
            <a:xfrm>
              <a:off x="1774664" y="1533438"/>
              <a:ext cx="483842" cy="39946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6" descr="Richard Alexander Norte | CONGRESO FUTURO">
            <a:extLst>
              <a:ext uri="{FF2B5EF4-FFF2-40B4-BE49-F238E27FC236}">
                <a16:creationId xmlns:a16="http://schemas.microsoft.com/office/drawing/2014/main" id="{E1088D99-FB9F-9B12-46FD-666D37317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760" y="100978"/>
            <a:ext cx="1253128" cy="12531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E26B0039-7355-5F66-16C8-C03F77396F62}"/>
              </a:ext>
            </a:extLst>
          </p:cNvPr>
          <p:cNvGrpSpPr/>
          <p:nvPr/>
        </p:nvGrpSpPr>
        <p:grpSpPr>
          <a:xfrm>
            <a:off x="2405150" y="1077931"/>
            <a:ext cx="4270181" cy="4730823"/>
            <a:chOff x="2405150" y="1077931"/>
            <a:chExt cx="4270181" cy="473082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704DDB9-725D-2B09-D6B9-AF854C520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668" r="63180" b="877"/>
            <a:stretch>
              <a:fillRect/>
            </a:stretch>
          </p:blipFill>
          <p:spPr>
            <a:xfrm>
              <a:off x="2405150" y="1077931"/>
              <a:ext cx="4270181" cy="473082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F9B3758-036A-6CDA-E306-A2F7E359B024}"/>
                </a:ext>
              </a:extLst>
            </p:cNvPr>
            <p:cNvSpPr/>
            <p:nvPr/>
          </p:nvSpPr>
          <p:spPr>
            <a:xfrm>
              <a:off x="2444620" y="1127642"/>
              <a:ext cx="255037" cy="210315"/>
            </a:xfrm>
            <a:prstGeom prst="rect">
              <a:avLst/>
            </a:prstGeom>
            <a:solidFill>
              <a:srgbClr val="0F0E0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91464D-8A40-899E-3091-798CEC8809C3}"/>
                  </a:ext>
                </a:extLst>
              </p:cNvPr>
              <p:cNvSpPr txBox="1"/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kHz</m:t>
                      </m:r>
                    </m:oMath>
                  </m:oMathPara>
                </a14:m>
                <a:endParaRPr lang="en-US" b="0" dirty="0">
                  <a:solidFill>
                    <a:srgbClr val="FF3399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</m:oMath>
                  </m:oMathPara>
                </a14:m>
                <a:endParaRPr lang="en-US" dirty="0">
                  <a:solidFill>
                    <a:srgbClr val="FF3399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91464D-8A40-899E-3091-798CEC880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blipFill>
                <a:blip r:embed="rId7"/>
                <a:stretch>
                  <a:fillRect b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335B4124-2158-EB51-2D92-465337356E1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8416" r="12361" b="6547"/>
          <a:stretch>
            <a:fillRect/>
          </a:stretch>
        </p:blipFill>
        <p:spPr>
          <a:xfrm>
            <a:off x="6091407" y="3821522"/>
            <a:ext cx="1053466" cy="11054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BAA4C3C-1D5A-983F-5313-E37299D47D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3827" y="1989446"/>
            <a:ext cx="2339543" cy="186706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7C3F1A-A45E-98E0-3AD2-D4D5E5D01C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76722" y="3841120"/>
            <a:ext cx="4580017" cy="18442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EEEAA38-B6C1-F5F3-3119-0E5B49EEE76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55376" y="2261641"/>
            <a:ext cx="2018910" cy="122029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AED9FEA-A239-BCB6-863E-EAC91F93749E}"/>
                  </a:ext>
                </a:extLst>
              </p:cNvPr>
              <p:cNvSpPr txBox="1"/>
              <p:nvPr/>
            </p:nvSpPr>
            <p:spPr>
              <a:xfrm>
                <a:off x="182210" y="3105834"/>
                <a:ext cx="128907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 1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MHz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ng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AED9FEA-A239-BCB6-863E-EAC91F937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10" y="3105834"/>
                <a:ext cx="1289071" cy="646331"/>
              </a:xfrm>
              <a:prstGeom prst="rect">
                <a:avLst/>
              </a:prstGeom>
              <a:blipFill>
                <a:blip r:embed="rId12"/>
                <a:stretch>
                  <a:fillRect b="-2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Graphic 37">
            <a:extLst>
              <a:ext uri="{FF2B5EF4-FFF2-40B4-BE49-F238E27FC236}">
                <a16:creationId xmlns:a16="http://schemas.microsoft.com/office/drawing/2014/main" id="{5B5F3E7F-18E2-48EE-1907-DBD6141ECF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5400000">
            <a:off x="8318092" y="460570"/>
            <a:ext cx="873394" cy="198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8522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30F02-CEF2-8A0D-2568-546471D4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3641CBD8-A203-99BC-F292-6FA9341A6914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Phase II Proposals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Shape 287">
            <a:extLst>
              <a:ext uri="{FF2B5EF4-FFF2-40B4-BE49-F238E27FC236}">
                <a16:creationId xmlns:a16="http://schemas.microsoft.com/office/drawing/2014/main" id="{9CEE43C1-984D-ECF2-E93C-358F8DD3E689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0EA90B4-2C59-C8CC-B432-F3CFCFB6357E}"/>
              </a:ext>
            </a:extLst>
          </p:cNvPr>
          <p:cNvGrpSpPr/>
          <p:nvPr/>
        </p:nvGrpSpPr>
        <p:grpSpPr>
          <a:xfrm>
            <a:off x="6214799" y="1258960"/>
            <a:ext cx="5884021" cy="4816563"/>
            <a:chOff x="263249" y="1275848"/>
            <a:chExt cx="5884021" cy="4816563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6F61FA60-A811-4B4A-E6E8-28F2702CB1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94367" y="5136327"/>
              <a:ext cx="790332" cy="93181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373E2C3-538C-E77E-727C-41DC576D4A29}"/>
                </a:ext>
              </a:extLst>
            </p:cNvPr>
            <p:cNvSpPr txBox="1"/>
            <p:nvPr/>
          </p:nvSpPr>
          <p:spPr>
            <a:xfrm>
              <a:off x="263249" y="1275848"/>
              <a:ext cx="58840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i="0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Ultralow-loss Torsion Microbalances as New Physics Probes</a:t>
              </a:r>
              <a:endPara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2335A36-85B4-2BD1-EEF9-A4789D28B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5216" y="2380657"/>
              <a:ext cx="4860089" cy="2412858"/>
            </a:xfrm>
            <a:prstGeom prst="rect">
              <a:avLst/>
            </a:prstGeom>
          </p:spPr>
        </p:pic>
        <p:pic>
          <p:nvPicPr>
            <p:cNvPr id="22" name="Picture 21" descr="A picture containing text, transport, wheel&#10;&#10;Description automatically generated">
              <a:extLst>
                <a:ext uri="{FF2B5EF4-FFF2-40B4-BE49-F238E27FC236}">
                  <a16:creationId xmlns:a16="http://schemas.microsoft.com/office/drawing/2014/main" id="{CEE399D2-A18C-C627-FC41-07A087593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442" y="5119333"/>
              <a:ext cx="973081" cy="973078"/>
            </a:xfrm>
            <a:prstGeom prst="rect">
              <a:avLst/>
            </a:prstGeom>
          </p:spPr>
        </p:pic>
        <p:pic>
          <p:nvPicPr>
            <p:cNvPr id="36" name="Picture 2" descr="William Terrano | ASU Search">
              <a:extLst>
                <a:ext uri="{FF2B5EF4-FFF2-40B4-BE49-F238E27FC236}">
                  <a16:creationId xmlns:a16="http://schemas.microsoft.com/office/drawing/2014/main" id="{3D8953D1-3C6D-6933-FFD5-0D319F09D5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2773" y="5143607"/>
              <a:ext cx="982314" cy="9245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AB13566-D92F-C9B8-EC3A-822FFE40C7BA}"/>
              </a:ext>
            </a:extLst>
          </p:cNvPr>
          <p:cNvGrpSpPr/>
          <p:nvPr/>
        </p:nvGrpSpPr>
        <p:grpSpPr>
          <a:xfrm>
            <a:off x="248828" y="1258960"/>
            <a:ext cx="6133288" cy="5070802"/>
            <a:chOff x="5949855" y="1313148"/>
            <a:chExt cx="6133288" cy="5070802"/>
          </a:xfrm>
        </p:grpSpPr>
        <p:pic>
          <p:nvPicPr>
            <p:cNvPr id="28" name="Picture 27" descr="Logo, company name&#10;&#10;Description automatically generated">
              <a:extLst>
                <a:ext uri="{FF2B5EF4-FFF2-40B4-BE49-F238E27FC236}">
                  <a16:creationId xmlns:a16="http://schemas.microsoft.com/office/drawing/2014/main" id="{748C3BB9-EA6F-31EA-7C0D-FA1E34233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0369" y="4724925"/>
              <a:ext cx="1659026" cy="1659025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1782959D-CC9E-1380-F91E-65F5D05E8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22178" y="5119331"/>
              <a:ext cx="925715" cy="74752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2" name="Picture 2" descr="Zhen Liu - Experts@Minnesota">
              <a:extLst>
                <a:ext uri="{FF2B5EF4-FFF2-40B4-BE49-F238E27FC236}">
                  <a16:creationId xmlns:a16="http://schemas.microsoft.com/office/drawing/2014/main" id="{C67174E7-FF8F-1646-D40E-6448F22680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56119" y="5114851"/>
              <a:ext cx="640696" cy="74724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4" descr="Center for Quantum Networks |">
              <a:extLst>
                <a:ext uri="{FF2B5EF4-FFF2-40B4-BE49-F238E27FC236}">
                  <a16:creationId xmlns:a16="http://schemas.microsoft.com/office/drawing/2014/main" id="{399B1FC3-CDD7-FBA4-984D-38C7F63967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6089" y="5114852"/>
              <a:ext cx="747247" cy="74724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6" descr="Richard Alexander Norte | CONGRESO FUTURO">
              <a:extLst>
                <a:ext uri="{FF2B5EF4-FFF2-40B4-BE49-F238E27FC236}">
                  <a16:creationId xmlns:a16="http://schemas.microsoft.com/office/drawing/2014/main" id="{56AD5ADF-4DC1-8027-91F9-0FBD6693B6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00019" y="5114851"/>
              <a:ext cx="794004" cy="79400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5283F6F-F620-80D0-FAEA-5317F4F34FFE}"/>
                </a:ext>
              </a:extLst>
            </p:cNvPr>
            <p:cNvSpPr txBox="1"/>
            <p:nvPr/>
          </p:nvSpPr>
          <p:spPr>
            <a:xfrm>
              <a:off x="5949855" y="1313148"/>
              <a:ext cx="613328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Entanglement-Enhanced Optomechanical</a:t>
              </a:r>
            </a:p>
            <a:p>
              <a:pPr algn="ctr"/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Dark Matter Detector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</a:p>
          </p:txBody>
        </p: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6C95CF88-2EC0-A5A5-D621-A8226DA66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26831" t="40324" r="3214" b="3721"/>
            <a:stretch>
              <a:fillRect/>
            </a:stretch>
          </p:blipFill>
          <p:spPr>
            <a:xfrm>
              <a:off x="8999688" y="2622887"/>
              <a:ext cx="2862821" cy="1725641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AFCBCC6E-7C42-D062-BF47-5B5036C21C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300596" y="2394207"/>
              <a:ext cx="2544455" cy="2440213"/>
            </a:xfrm>
            <a:prstGeom prst="rect">
              <a:avLst/>
            </a:prstGeom>
          </p:spPr>
        </p:pic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0A2FC6B7-DB80-0748-B13B-F8F4AE4BBB73}"/>
              </a:ext>
            </a:extLst>
          </p:cNvPr>
          <p:cNvSpPr/>
          <p:nvPr/>
        </p:nvSpPr>
        <p:spPr>
          <a:xfrm>
            <a:off x="261378" y="1045332"/>
            <a:ext cx="6225549" cy="54864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0624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3D1FC-CB28-3C04-7C82-4D3CF6CD1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803A11C-F0A0-9AD0-8FE9-94FD2F99D1F6}"/>
              </a:ext>
            </a:extLst>
          </p:cNvPr>
          <p:cNvSpPr txBox="1">
            <a:spLocks/>
          </p:cNvSpPr>
          <p:nvPr/>
        </p:nvSpPr>
        <p:spPr>
          <a:xfrm>
            <a:off x="335973" y="-59475"/>
            <a:ext cx="10515600" cy="1033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/>
              <a:t>Ultralow-loss torsion micropendula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553B28AB-60BA-7C2F-9958-7FC01CB275C1}"/>
                  </a:ext>
                </a:extLst>
              </p14:cNvPr>
              <p14:cNvContentPartPr/>
              <p14:nvPr/>
            </p14:nvContentPartPr>
            <p14:xfrm>
              <a:off x="11098197" y="765464"/>
              <a:ext cx="12960" cy="49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553B28AB-60BA-7C2F-9958-7FC01CB275C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89197" y="756464"/>
                <a:ext cx="30600" cy="673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451649EB-7B04-CD6D-8FEA-5A54E15B142F}"/>
              </a:ext>
            </a:extLst>
          </p:cNvPr>
          <p:cNvSpPr/>
          <p:nvPr/>
        </p:nvSpPr>
        <p:spPr>
          <a:xfrm>
            <a:off x="8709891" y="4954288"/>
            <a:ext cx="1016000" cy="2919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0E7CAF-A590-7586-48D6-735646F116DD}"/>
              </a:ext>
            </a:extLst>
          </p:cNvPr>
          <p:cNvCxnSpPr>
            <a:cxnSpLocks/>
          </p:cNvCxnSpPr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EBB2743-FA52-B329-AF3C-E4E3345825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947" y="5704419"/>
            <a:ext cx="3906246" cy="867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0EEEB165-99B2-F9D7-05FC-E67741925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673478" y="5811371"/>
            <a:ext cx="667329" cy="667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BA376A7F-E776-667E-44C7-3A12EA5D4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3" b="4653"/>
          <a:stretch/>
        </p:blipFill>
        <p:spPr bwMode="auto">
          <a:xfrm>
            <a:off x="7236001" y="5810557"/>
            <a:ext cx="563087" cy="6809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 descr="Jack Manley | Wyant College of Optical Sciences">
            <a:extLst>
              <a:ext uri="{FF2B5EF4-FFF2-40B4-BE49-F238E27FC236}">
                <a16:creationId xmlns:a16="http://schemas.microsoft.com/office/drawing/2014/main" id="{BECE7A31-9209-C209-F0D2-898406DBEC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9" r="15556"/>
          <a:stretch/>
        </p:blipFill>
        <p:spPr bwMode="auto">
          <a:xfrm>
            <a:off x="7943415" y="5805264"/>
            <a:ext cx="608540" cy="6734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FB895D-BEA6-8C6E-59E6-7990122745A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169" y="6252634"/>
            <a:ext cx="857724" cy="2260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8BEDC16-D6AC-FF8B-8477-F5E9CFE8186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37684" y="1633229"/>
            <a:ext cx="2728196" cy="1303133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9C4B8EDD-8936-545A-9A6C-BBC4E05C0D90}"/>
              </a:ext>
            </a:extLst>
          </p:cNvPr>
          <p:cNvGrpSpPr/>
          <p:nvPr/>
        </p:nvGrpSpPr>
        <p:grpSpPr>
          <a:xfrm>
            <a:off x="16674" y="1367749"/>
            <a:ext cx="13715212" cy="3802411"/>
            <a:chOff x="404645" y="1417176"/>
            <a:chExt cx="13715212" cy="380241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BA28455-D5DC-7F7C-7190-EDFFBFA10C4B}"/>
                </a:ext>
              </a:extLst>
            </p:cNvPr>
            <p:cNvGrpSpPr/>
            <p:nvPr/>
          </p:nvGrpSpPr>
          <p:grpSpPr>
            <a:xfrm>
              <a:off x="404645" y="1551172"/>
              <a:ext cx="13715212" cy="3668415"/>
              <a:chOff x="796704" y="1584476"/>
              <a:chExt cx="13715212" cy="3668415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0A56E6D-9D20-A666-DFEF-5B3D94B53983}"/>
                  </a:ext>
                </a:extLst>
              </p:cNvPr>
              <p:cNvGrpSpPr/>
              <p:nvPr/>
            </p:nvGrpSpPr>
            <p:grpSpPr>
              <a:xfrm>
                <a:off x="1614001" y="1584476"/>
                <a:ext cx="5638110" cy="3668415"/>
                <a:chOff x="1423160" y="1785941"/>
                <a:chExt cx="4838220" cy="3147969"/>
              </a:xfrm>
            </p:grpSpPr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FAA4D7B7-64AE-1629-B0FA-B9FFBF76D1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rcRect b="35950"/>
                <a:stretch>
                  <a:fillRect/>
                </a:stretch>
              </p:blipFill>
              <p:spPr>
                <a:xfrm>
                  <a:off x="1524835" y="1785941"/>
                  <a:ext cx="4736545" cy="3092188"/>
                </a:xfrm>
                <a:prstGeom prst="rect">
                  <a:avLst/>
                </a:prstGeom>
              </p:spPr>
            </p:pic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6873AD38-EFD5-F426-5177-AAB3A1551D74}"/>
                    </a:ext>
                  </a:extLst>
                </p:cNvPr>
                <p:cNvSpPr/>
                <p:nvPr/>
              </p:nvSpPr>
              <p:spPr>
                <a:xfrm>
                  <a:off x="1896812" y="2062781"/>
                  <a:ext cx="473652" cy="4476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9D2A066A-C2F9-B848-D139-3F07AF14A5F8}"/>
                    </a:ext>
                  </a:extLst>
                </p:cNvPr>
                <p:cNvSpPr/>
                <p:nvPr/>
              </p:nvSpPr>
              <p:spPr>
                <a:xfrm>
                  <a:off x="1423160" y="2974908"/>
                  <a:ext cx="473652" cy="4476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2EEA25E0-5C08-927B-1AD0-5B96170BF437}"/>
                    </a:ext>
                  </a:extLst>
                </p:cNvPr>
                <p:cNvSpPr/>
                <p:nvPr/>
              </p:nvSpPr>
              <p:spPr>
                <a:xfrm>
                  <a:off x="1576772" y="4597391"/>
                  <a:ext cx="356047" cy="3365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6E9BB72-ADA0-806E-1F20-5CAEDD0E5189}"/>
                  </a:ext>
                </a:extLst>
              </p:cNvPr>
              <p:cNvSpPr/>
              <p:nvPr/>
            </p:nvSpPr>
            <p:spPr>
              <a:xfrm>
                <a:off x="796704" y="1633229"/>
                <a:ext cx="551960" cy="8369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E242FAB2-6D71-36F4-7E5E-2682BAE69158}"/>
                      </a:ext>
                    </a:extLst>
                  </p:cNvPr>
                  <p:cNvSpPr txBox="1"/>
                  <p:nvPr/>
                </p:nvSpPr>
                <p:spPr>
                  <a:xfrm>
                    <a:off x="7707386" y="2481046"/>
                    <a:ext cx="6804530" cy="126201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Q</m:t>
                          </m:r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&gt;</m:t>
                          </m:r>
                          <m:sSup>
                            <m:sSupPr>
                              <m:ctrlPr>
                                <a:rPr lang="en-US" sz="24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2400" b="0" i="0" dirty="0">
                      <a:latin typeface="Cambria Math" panose="02040503050406030204" pitchFamily="18" charset="0"/>
                    </a:endParaRPr>
                  </a:p>
                  <a:p>
                    <a:pPr>
                      <a:lnSpc>
                        <a:spcPct val="15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sSub>
                            <m:sSubPr>
                              <m:ctrlPr>
                                <a:rPr lang="en-US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th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−10</m:t>
                              </m:r>
                            </m:sup>
                          </m:s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Hz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@ 300 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oMath>
                      </m:oMathPara>
                    </a14:m>
                    <a:endParaRPr lang="en-US" sz="2400" b="0" i="1" dirty="0">
                      <a:solidFill>
                        <a:srgbClr val="FF0000"/>
                      </a:solidFill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E242FAB2-6D71-36F4-7E5E-2682BAE6915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07386" y="2481046"/>
                    <a:ext cx="6804530" cy="126201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5EB347D-EDA5-F111-E9E6-86CF0E87B6B7}"/>
                </a:ext>
              </a:extLst>
            </p:cNvPr>
            <p:cNvSpPr/>
            <p:nvPr/>
          </p:nvSpPr>
          <p:spPr>
            <a:xfrm>
              <a:off x="1340427" y="1551172"/>
              <a:ext cx="314993" cy="2055625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AE3D86E-75A4-5E9C-4C1E-EAB044377A5F}"/>
                </a:ext>
              </a:extLst>
            </p:cNvPr>
            <p:cNvSpPr/>
            <p:nvPr/>
          </p:nvSpPr>
          <p:spPr>
            <a:xfrm>
              <a:off x="1472289" y="1417176"/>
              <a:ext cx="563087" cy="43705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982911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3A6F9-3F66-EBF0-D3B7-C5CFA691A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663A83B-8AE1-FBF0-174E-1144C689355C}"/>
              </a:ext>
            </a:extLst>
          </p:cNvPr>
          <p:cNvSpPr txBox="1">
            <a:spLocks/>
          </p:cNvSpPr>
          <p:nvPr/>
        </p:nvSpPr>
        <p:spPr>
          <a:xfrm>
            <a:off x="335973" y="-59475"/>
            <a:ext cx="10515600" cy="1033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/>
              <a:t>Ultralow-loss torsion micropendula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8E828A0D-3508-9704-3834-B4FC70A70020}"/>
                  </a:ext>
                </a:extLst>
              </p14:cNvPr>
              <p14:cNvContentPartPr/>
              <p14:nvPr/>
            </p14:nvContentPartPr>
            <p14:xfrm>
              <a:off x="11098197" y="765464"/>
              <a:ext cx="12960" cy="49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8E828A0D-3508-9704-3834-B4FC70A7002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89197" y="756464"/>
                <a:ext cx="30600" cy="673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8F9F336-F7BA-0E83-B20F-295684AC6893}"/>
              </a:ext>
            </a:extLst>
          </p:cNvPr>
          <p:cNvSpPr/>
          <p:nvPr/>
        </p:nvSpPr>
        <p:spPr>
          <a:xfrm>
            <a:off x="8709891" y="4954288"/>
            <a:ext cx="1016000" cy="2919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5725302-1CD8-5965-C0A2-B31AC421E0CA}"/>
              </a:ext>
            </a:extLst>
          </p:cNvPr>
          <p:cNvCxnSpPr>
            <a:cxnSpLocks/>
          </p:cNvCxnSpPr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064E6B22-8AEE-8EDB-4314-3BD583D6DC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947" y="5704419"/>
            <a:ext cx="3906246" cy="867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DF6B041-909E-78DB-5909-0216C849A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673478" y="5811371"/>
            <a:ext cx="667329" cy="667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7352063A-65D3-A14C-FC1E-A03549BE5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3" b="4653"/>
          <a:stretch/>
        </p:blipFill>
        <p:spPr bwMode="auto">
          <a:xfrm>
            <a:off x="7236001" y="5810557"/>
            <a:ext cx="563087" cy="6809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 descr="Jack Manley | Wyant College of Optical Sciences">
            <a:extLst>
              <a:ext uri="{FF2B5EF4-FFF2-40B4-BE49-F238E27FC236}">
                <a16:creationId xmlns:a16="http://schemas.microsoft.com/office/drawing/2014/main" id="{14122E6B-0E82-272A-6F5C-22481B4C39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9" r="15556"/>
          <a:stretch/>
        </p:blipFill>
        <p:spPr bwMode="auto">
          <a:xfrm>
            <a:off x="7943415" y="5805264"/>
            <a:ext cx="608540" cy="6734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312FF205-5193-C3C5-75F8-6E47CEF0275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169" y="6252634"/>
            <a:ext cx="857724" cy="2260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E9BEEB1-9849-DDF9-E24C-FE440CAEC3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37684" y="1633229"/>
            <a:ext cx="2728196" cy="1303133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FA4C24F-C22C-98E1-C982-EABD1E51199F}"/>
              </a:ext>
            </a:extLst>
          </p:cNvPr>
          <p:cNvGrpSpPr/>
          <p:nvPr/>
        </p:nvGrpSpPr>
        <p:grpSpPr>
          <a:xfrm>
            <a:off x="16674" y="1367749"/>
            <a:ext cx="6455407" cy="3802411"/>
            <a:chOff x="404645" y="1417176"/>
            <a:chExt cx="6455407" cy="380241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0A29464-312E-FD3E-E820-660DC800D182}"/>
                </a:ext>
              </a:extLst>
            </p:cNvPr>
            <p:cNvGrpSpPr/>
            <p:nvPr/>
          </p:nvGrpSpPr>
          <p:grpSpPr>
            <a:xfrm>
              <a:off x="404645" y="1551172"/>
              <a:ext cx="6455407" cy="3668415"/>
              <a:chOff x="796704" y="1584476"/>
              <a:chExt cx="6455407" cy="3668415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4DD1382C-9E9A-A8C3-5554-6F0CC8E73372}"/>
                  </a:ext>
                </a:extLst>
              </p:cNvPr>
              <p:cNvGrpSpPr/>
              <p:nvPr/>
            </p:nvGrpSpPr>
            <p:grpSpPr>
              <a:xfrm>
                <a:off x="1614001" y="1584476"/>
                <a:ext cx="5638110" cy="3668415"/>
                <a:chOff x="1423160" y="1785941"/>
                <a:chExt cx="4838220" cy="3147969"/>
              </a:xfrm>
            </p:grpSpPr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44DBD469-E26D-2B24-71EE-D5424E7E23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rcRect b="35950"/>
                <a:stretch>
                  <a:fillRect/>
                </a:stretch>
              </p:blipFill>
              <p:spPr>
                <a:xfrm>
                  <a:off x="1524835" y="1785941"/>
                  <a:ext cx="4736545" cy="3092188"/>
                </a:xfrm>
                <a:prstGeom prst="rect">
                  <a:avLst/>
                </a:prstGeom>
              </p:spPr>
            </p:pic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76CA1479-023A-B766-E5CC-F52932E1E237}"/>
                    </a:ext>
                  </a:extLst>
                </p:cNvPr>
                <p:cNvSpPr/>
                <p:nvPr/>
              </p:nvSpPr>
              <p:spPr>
                <a:xfrm>
                  <a:off x="1896812" y="2062781"/>
                  <a:ext cx="473652" cy="4476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00D2B81-4038-AFE1-8517-41F89A816F0B}"/>
                    </a:ext>
                  </a:extLst>
                </p:cNvPr>
                <p:cNvSpPr/>
                <p:nvPr/>
              </p:nvSpPr>
              <p:spPr>
                <a:xfrm>
                  <a:off x="1423160" y="2974908"/>
                  <a:ext cx="473652" cy="4476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6CA39ACD-E7E6-ECE6-C413-7AB6CB6FC579}"/>
                    </a:ext>
                  </a:extLst>
                </p:cNvPr>
                <p:cNvSpPr/>
                <p:nvPr/>
              </p:nvSpPr>
              <p:spPr>
                <a:xfrm>
                  <a:off x="1576772" y="4597391"/>
                  <a:ext cx="356047" cy="3365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B8A09FF-B5FE-3771-0472-3360F9E20CC8}"/>
                  </a:ext>
                </a:extLst>
              </p:cNvPr>
              <p:cNvSpPr/>
              <p:nvPr/>
            </p:nvSpPr>
            <p:spPr>
              <a:xfrm>
                <a:off x="796704" y="1633229"/>
                <a:ext cx="551960" cy="8369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9975FC2-F479-2B2C-3AB9-0CAD4839A8B5}"/>
                </a:ext>
              </a:extLst>
            </p:cNvPr>
            <p:cNvSpPr/>
            <p:nvPr/>
          </p:nvSpPr>
          <p:spPr>
            <a:xfrm>
              <a:off x="1340427" y="1551172"/>
              <a:ext cx="314993" cy="2055625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78A245B-AFD0-4BCA-97BB-43C02B0B8104}"/>
                </a:ext>
              </a:extLst>
            </p:cNvPr>
            <p:cNvSpPr/>
            <p:nvPr/>
          </p:nvSpPr>
          <p:spPr>
            <a:xfrm>
              <a:off x="1472289" y="1417176"/>
              <a:ext cx="563087" cy="43705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D6599D5-9C18-46C9-9F05-9323C04B891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0"/>
          <a:stretch>
            <a:fillRect/>
          </a:stretch>
        </p:blipFill>
        <p:spPr>
          <a:xfrm>
            <a:off x="7316100" y="1501745"/>
            <a:ext cx="3382083" cy="325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3797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274E7-E576-6F5A-2BA8-D61EDEFBB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479F31D-3441-E387-FB00-0442E389D4FB}"/>
              </a:ext>
            </a:extLst>
          </p:cNvPr>
          <p:cNvSpPr txBox="1">
            <a:spLocks/>
          </p:cNvSpPr>
          <p:nvPr/>
        </p:nvSpPr>
        <p:spPr>
          <a:xfrm>
            <a:off x="335973" y="-59475"/>
            <a:ext cx="10515600" cy="1033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/>
              <a:t>Ultralow-loss torsion micropendula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F33188E-32AD-164F-A48F-9920CD0E8B08}"/>
                  </a:ext>
                </a:extLst>
              </p14:cNvPr>
              <p14:cNvContentPartPr/>
              <p14:nvPr/>
            </p14:nvContentPartPr>
            <p14:xfrm>
              <a:off x="11098197" y="765464"/>
              <a:ext cx="12960" cy="49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F33188E-32AD-164F-A48F-9920CD0E8B0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89197" y="756464"/>
                <a:ext cx="30600" cy="673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76DEBF3F-D2D8-8B89-7F0B-10D25FEFB6DE}"/>
              </a:ext>
            </a:extLst>
          </p:cNvPr>
          <p:cNvSpPr/>
          <p:nvPr/>
        </p:nvSpPr>
        <p:spPr>
          <a:xfrm>
            <a:off x="8709891" y="4954288"/>
            <a:ext cx="1016000" cy="2919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D63347C-A338-4068-7D7E-9749AC151495}"/>
              </a:ext>
            </a:extLst>
          </p:cNvPr>
          <p:cNvCxnSpPr>
            <a:cxnSpLocks/>
          </p:cNvCxnSpPr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CD4E360-0CF9-5A67-0FDB-DCD78942B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947" y="5704419"/>
            <a:ext cx="3906246" cy="867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CD2A2E8-5238-2EB6-10DB-DA97D3F57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673478" y="5811371"/>
            <a:ext cx="667329" cy="667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D4763C9F-475D-ABE5-54D5-29E932748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3" b="4653"/>
          <a:stretch/>
        </p:blipFill>
        <p:spPr bwMode="auto">
          <a:xfrm>
            <a:off x="7236001" y="5810557"/>
            <a:ext cx="563087" cy="6809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 descr="Jack Manley | Wyant College of Optical Sciences">
            <a:extLst>
              <a:ext uri="{FF2B5EF4-FFF2-40B4-BE49-F238E27FC236}">
                <a16:creationId xmlns:a16="http://schemas.microsoft.com/office/drawing/2014/main" id="{45314B9A-410D-70A6-8901-13F5452225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9" r="15556"/>
          <a:stretch/>
        </p:blipFill>
        <p:spPr bwMode="auto">
          <a:xfrm>
            <a:off x="7943415" y="5805264"/>
            <a:ext cx="608540" cy="6734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78EE081F-10F8-9FD8-A96C-A3C13EAC5B2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169" y="6252634"/>
            <a:ext cx="857724" cy="2260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23BE3C3-F434-1689-F44F-121E4B5578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37684" y="1633229"/>
            <a:ext cx="2728196" cy="1303133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9ED2EF37-75BA-EB46-BFE9-E6C45E87FBB3}"/>
              </a:ext>
            </a:extLst>
          </p:cNvPr>
          <p:cNvGrpSpPr/>
          <p:nvPr/>
        </p:nvGrpSpPr>
        <p:grpSpPr>
          <a:xfrm>
            <a:off x="16674" y="1367749"/>
            <a:ext cx="6455407" cy="3802411"/>
            <a:chOff x="404645" y="1417176"/>
            <a:chExt cx="6455407" cy="380241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36C6033-570A-236D-E19C-5D8DED7C2EA0}"/>
                </a:ext>
              </a:extLst>
            </p:cNvPr>
            <p:cNvGrpSpPr/>
            <p:nvPr/>
          </p:nvGrpSpPr>
          <p:grpSpPr>
            <a:xfrm>
              <a:off x="404645" y="1551172"/>
              <a:ext cx="6455407" cy="3668415"/>
              <a:chOff x="796704" y="1584476"/>
              <a:chExt cx="6455407" cy="3668415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3061FA6B-5AE0-CB30-71A1-D655DC1118F5}"/>
                  </a:ext>
                </a:extLst>
              </p:cNvPr>
              <p:cNvGrpSpPr/>
              <p:nvPr/>
            </p:nvGrpSpPr>
            <p:grpSpPr>
              <a:xfrm>
                <a:off x="1614001" y="1584476"/>
                <a:ext cx="5638110" cy="3668415"/>
                <a:chOff x="1423160" y="1785941"/>
                <a:chExt cx="4838220" cy="3147969"/>
              </a:xfrm>
            </p:grpSpPr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B744D2CF-4504-FCE8-6683-56715782C7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rcRect b="35950"/>
                <a:stretch>
                  <a:fillRect/>
                </a:stretch>
              </p:blipFill>
              <p:spPr>
                <a:xfrm>
                  <a:off x="1524835" y="1785941"/>
                  <a:ext cx="4736545" cy="3092188"/>
                </a:xfrm>
                <a:prstGeom prst="rect">
                  <a:avLst/>
                </a:prstGeom>
              </p:spPr>
            </p:pic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A8B3C130-1149-EFF5-4F88-145E403DBCF1}"/>
                    </a:ext>
                  </a:extLst>
                </p:cNvPr>
                <p:cNvSpPr/>
                <p:nvPr/>
              </p:nvSpPr>
              <p:spPr>
                <a:xfrm>
                  <a:off x="1896812" y="2062781"/>
                  <a:ext cx="473652" cy="4476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87CEF9A-A8D9-AA1B-FDEF-595C21BB9F14}"/>
                    </a:ext>
                  </a:extLst>
                </p:cNvPr>
                <p:cNvSpPr/>
                <p:nvPr/>
              </p:nvSpPr>
              <p:spPr>
                <a:xfrm>
                  <a:off x="1423160" y="2974908"/>
                  <a:ext cx="473652" cy="4476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99F7107A-A86D-B1B4-B771-2B83DFA5CF19}"/>
                    </a:ext>
                  </a:extLst>
                </p:cNvPr>
                <p:cNvSpPr/>
                <p:nvPr/>
              </p:nvSpPr>
              <p:spPr>
                <a:xfrm>
                  <a:off x="1576772" y="4597391"/>
                  <a:ext cx="356047" cy="3365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87830B6-F817-BC84-F5D5-3035396D693C}"/>
                  </a:ext>
                </a:extLst>
              </p:cNvPr>
              <p:cNvSpPr/>
              <p:nvPr/>
            </p:nvSpPr>
            <p:spPr>
              <a:xfrm>
                <a:off x="796704" y="1633229"/>
                <a:ext cx="551960" cy="8369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B872D-19E4-BEDC-5331-6C372349D4A3}"/>
                </a:ext>
              </a:extLst>
            </p:cNvPr>
            <p:cNvSpPr/>
            <p:nvPr/>
          </p:nvSpPr>
          <p:spPr>
            <a:xfrm>
              <a:off x="1340427" y="1551172"/>
              <a:ext cx="314993" cy="2055625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ACEE088-B593-246D-F972-B00581AEC249}"/>
                </a:ext>
              </a:extLst>
            </p:cNvPr>
            <p:cNvSpPr/>
            <p:nvPr/>
          </p:nvSpPr>
          <p:spPr>
            <a:xfrm>
              <a:off x="1472289" y="1417176"/>
              <a:ext cx="563087" cy="43705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B29187F0-77D4-FBF4-5D9E-47AAA49EEF29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-315" t="-2473" r="315" b="14400"/>
          <a:stretch>
            <a:fillRect/>
          </a:stretch>
        </p:blipFill>
        <p:spPr>
          <a:xfrm>
            <a:off x="7754705" y="4277140"/>
            <a:ext cx="3473247" cy="11567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8E5B78F-338D-148A-42FD-787947746829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32226"/>
          <a:stretch>
            <a:fillRect/>
          </a:stretch>
        </p:blipFill>
        <p:spPr>
          <a:xfrm>
            <a:off x="6884408" y="1216348"/>
            <a:ext cx="3088156" cy="2864743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3B13659-28DE-8C46-356D-B35A75E0A585}"/>
              </a:ext>
            </a:extLst>
          </p:cNvPr>
          <p:cNvSpPr/>
          <p:nvPr/>
        </p:nvSpPr>
        <p:spPr>
          <a:xfrm>
            <a:off x="9691021" y="2915417"/>
            <a:ext cx="563087" cy="437056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0F64041-F013-AD7D-3FB3-6A7F68B20ACF}"/>
              </a:ext>
            </a:extLst>
          </p:cNvPr>
          <p:cNvSpPr/>
          <p:nvPr/>
        </p:nvSpPr>
        <p:spPr>
          <a:xfrm>
            <a:off x="9491329" y="1398600"/>
            <a:ext cx="337830" cy="215877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0B38AD3-818B-175C-DC92-7B4150C2F8E1}"/>
              </a:ext>
            </a:extLst>
          </p:cNvPr>
          <p:cNvGrpSpPr/>
          <p:nvPr/>
        </p:nvGrpSpPr>
        <p:grpSpPr>
          <a:xfrm>
            <a:off x="9638875" y="1745785"/>
            <a:ext cx="2070209" cy="1508664"/>
            <a:chOff x="9097654" y="1501745"/>
            <a:chExt cx="2070209" cy="1508664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56CD443F-D593-833C-02F7-062CA6EBE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28474" r="14930" b="69868"/>
            <a:stretch>
              <a:fillRect/>
            </a:stretch>
          </p:blipFill>
          <p:spPr>
            <a:xfrm>
              <a:off x="9097654" y="1501745"/>
              <a:ext cx="2070209" cy="1508664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2A50C36-2214-BFC3-2C40-6F86D53C2210}"/>
                </a:ext>
              </a:extLst>
            </p:cNvPr>
            <p:cNvSpPr/>
            <p:nvPr/>
          </p:nvSpPr>
          <p:spPr>
            <a:xfrm>
              <a:off x="9353191" y="2648648"/>
              <a:ext cx="337830" cy="238633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926A22-38E1-04C3-27EB-8C2B07C16C55}"/>
                </a:ext>
              </a:extLst>
            </p:cNvPr>
            <p:cNvSpPr/>
            <p:nvPr/>
          </p:nvSpPr>
          <p:spPr>
            <a:xfrm>
              <a:off x="9786666" y="2505736"/>
              <a:ext cx="171321" cy="121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9" name="Picture 4">
            <a:extLst>
              <a:ext uri="{FF2B5EF4-FFF2-40B4-BE49-F238E27FC236}">
                <a16:creationId xmlns:a16="http://schemas.microsoft.com/office/drawing/2014/main" id="{C19552E0-5303-BDB7-EEAD-A326DB668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392678" y="4328269"/>
            <a:ext cx="632811" cy="5980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6571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5114C-913C-5F23-3CE0-BC1F6097B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7FC9529-AE40-A392-0795-9C5E40765741}"/>
              </a:ext>
            </a:extLst>
          </p:cNvPr>
          <p:cNvSpPr txBox="1">
            <a:spLocks/>
          </p:cNvSpPr>
          <p:nvPr/>
        </p:nvSpPr>
        <p:spPr>
          <a:xfrm>
            <a:off x="335973" y="-59475"/>
            <a:ext cx="10515600" cy="1033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/>
              <a:t>Vibration immune double micropendula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52E4B606-CEEF-9D31-536D-2BDBEB5E84B7}"/>
                  </a:ext>
                </a:extLst>
              </p14:cNvPr>
              <p14:cNvContentPartPr/>
              <p14:nvPr/>
            </p14:nvContentPartPr>
            <p14:xfrm>
              <a:off x="11098197" y="765464"/>
              <a:ext cx="12960" cy="49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52E4B606-CEEF-9D31-536D-2BDBEB5E84B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89197" y="756464"/>
                <a:ext cx="30600" cy="673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83B55495-F357-7B35-A9DB-FD6493B6093A}"/>
              </a:ext>
            </a:extLst>
          </p:cNvPr>
          <p:cNvSpPr/>
          <p:nvPr/>
        </p:nvSpPr>
        <p:spPr>
          <a:xfrm>
            <a:off x="8709891" y="4954288"/>
            <a:ext cx="1016000" cy="2919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3CFDAA1-ADD0-1A1A-928C-D190734B9873}"/>
              </a:ext>
            </a:extLst>
          </p:cNvPr>
          <p:cNvCxnSpPr>
            <a:cxnSpLocks/>
          </p:cNvCxnSpPr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6FE6F62E-5031-24EB-8601-48632E4EB9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1947" y="5788216"/>
            <a:ext cx="3906246" cy="6999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FA339CA0-2533-7631-E145-D79C4A587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673478" y="5811371"/>
            <a:ext cx="667329" cy="667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C424F00-9999-121A-E3DB-74B79E0BB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3" b="4653"/>
          <a:stretch/>
        </p:blipFill>
        <p:spPr bwMode="auto">
          <a:xfrm>
            <a:off x="7236001" y="5810557"/>
            <a:ext cx="563087" cy="6809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 descr="Jack Manley | Wyant College of Optical Sciences">
            <a:extLst>
              <a:ext uri="{FF2B5EF4-FFF2-40B4-BE49-F238E27FC236}">
                <a16:creationId xmlns:a16="http://schemas.microsoft.com/office/drawing/2014/main" id="{F8341DCF-56C0-E2EA-A3C2-D5D5FF6039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9" r="15556"/>
          <a:stretch/>
        </p:blipFill>
        <p:spPr bwMode="auto">
          <a:xfrm>
            <a:off x="7943415" y="5805264"/>
            <a:ext cx="608540" cy="6734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28AAF9-BA08-E8F5-8590-37E3771B723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169" y="6252634"/>
            <a:ext cx="857724" cy="2260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E3B302-A613-DF78-8248-93F75C0E3A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37684" y="1633229"/>
            <a:ext cx="2728196" cy="1303133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09A1C6E-C475-EA22-A715-9F809E2E589F}"/>
              </a:ext>
            </a:extLst>
          </p:cNvPr>
          <p:cNvSpPr/>
          <p:nvPr/>
        </p:nvSpPr>
        <p:spPr>
          <a:xfrm>
            <a:off x="9691021" y="2915417"/>
            <a:ext cx="563087" cy="437056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8C4E466-01D6-5851-3764-132E19F5BA82}"/>
              </a:ext>
            </a:extLst>
          </p:cNvPr>
          <p:cNvSpPr/>
          <p:nvPr/>
        </p:nvSpPr>
        <p:spPr>
          <a:xfrm>
            <a:off x="9491329" y="1398600"/>
            <a:ext cx="337830" cy="215877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89E65F2-14AD-39BF-D5D3-B1F9D23DD33B}"/>
              </a:ext>
            </a:extLst>
          </p:cNvPr>
          <p:cNvGrpSpPr/>
          <p:nvPr/>
        </p:nvGrpSpPr>
        <p:grpSpPr>
          <a:xfrm>
            <a:off x="1576954" y="2936362"/>
            <a:ext cx="4027922" cy="2542479"/>
            <a:chOff x="4966988" y="1347679"/>
            <a:chExt cx="3655378" cy="224071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8B6392D-CD91-657F-B534-8E9F45E9C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966988" y="1442713"/>
              <a:ext cx="3655378" cy="2145677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5E0281B-AB06-1617-4729-4CB94460FF66}"/>
                </a:ext>
              </a:extLst>
            </p:cNvPr>
            <p:cNvSpPr/>
            <p:nvPr/>
          </p:nvSpPr>
          <p:spPr>
            <a:xfrm>
              <a:off x="8258135" y="1347679"/>
              <a:ext cx="354360" cy="3651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081255B2-51DE-BFF8-81A3-E9923E23953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27276" b="21643"/>
          <a:stretch>
            <a:fillRect/>
          </a:stretch>
        </p:blipFill>
        <p:spPr>
          <a:xfrm>
            <a:off x="1504909" y="1311557"/>
            <a:ext cx="4099967" cy="1492738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E5A3FC1C-5309-1D3E-C408-E7EB3AA56938}"/>
              </a:ext>
            </a:extLst>
          </p:cNvPr>
          <p:cNvGrpSpPr/>
          <p:nvPr/>
        </p:nvGrpSpPr>
        <p:grpSpPr>
          <a:xfrm>
            <a:off x="5945033" y="1219284"/>
            <a:ext cx="4745382" cy="4217743"/>
            <a:chOff x="4729651" y="1313261"/>
            <a:chExt cx="4890210" cy="4346468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C9490A67-286E-47CF-C0BB-E54D50AC2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729651" y="1327896"/>
              <a:ext cx="4890210" cy="4331833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D7DBB8A-4E91-251E-C454-8850FD1F8549}"/>
                </a:ext>
              </a:extLst>
            </p:cNvPr>
            <p:cNvSpPr/>
            <p:nvPr/>
          </p:nvSpPr>
          <p:spPr>
            <a:xfrm>
              <a:off x="9134669" y="1313261"/>
              <a:ext cx="485192" cy="18647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98764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92C43-9B1F-2B4E-7191-007C246ED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088CD1D-4238-3468-D76E-2064687D18C8}"/>
              </a:ext>
            </a:extLst>
          </p:cNvPr>
          <p:cNvSpPr txBox="1">
            <a:spLocks/>
          </p:cNvSpPr>
          <p:nvPr/>
        </p:nvSpPr>
        <p:spPr>
          <a:xfrm>
            <a:off x="335973" y="-59475"/>
            <a:ext cx="10515600" cy="1033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/>
              <a:t>Torsion micropendula DM search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E426E473-2647-B4F1-BB10-5932F71737B5}"/>
                  </a:ext>
                </a:extLst>
              </p14:cNvPr>
              <p14:cNvContentPartPr/>
              <p14:nvPr/>
            </p14:nvContentPartPr>
            <p14:xfrm>
              <a:off x="11098197" y="765464"/>
              <a:ext cx="12960" cy="49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E426E473-2647-B4F1-BB10-5932F71737B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89197" y="756464"/>
                <a:ext cx="30600" cy="673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C874738-BAD9-EF92-FD6F-96EEA34C0232}"/>
              </a:ext>
            </a:extLst>
          </p:cNvPr>
          <p:cNvSpPr/>
          <p:nvPr/>
        </p:nvSpPr>
        <p:spPr>
          <a:xfrm>
            <a:off x="8709891" y="4954288"/>
            <a:ext cx="1016000" cy="2919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287681-39D1-DA08-9B9F-3A4F4D5CCDBB}"/>
              </a:ext>
            </a:extLst>
          </p:cNvPr>
          <p:cNvCxnSpPr>
            <a:cxnSpLocks/>
          </p:cNvCxnSpPr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FE0A71A7-B57E-5B67-ED3C-001A66B22E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37684" y="1633229"/>
            <a:ext cx="2728196" cy="130313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4A0857A-EFFC-AFB1-3C54-717C5FB27303}"/>
              </a:ext>
            </a:extLst>
          </p:cNvPr>
          <p:cNvSpPr/>
          <p:nvPr/>
        </p:nvSpPr>
        <p:spPr>
          <a:xfrm>
            <a:off x="1340427" y="1551172"/>
            <a:ext cx="314993" cy="2055625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2FEFEE0-062D-606E-0CCA-F0987DCC6113}"/>
              </a:ext>
            </a:extLst>
          </p:cNvPr>
          <p:cNvGrpSpPr/>
          <p:nvPr/>
        </p:nvGrpSpPr>
        <p:grpSpPr>
          <a:xfrm>
            <a:off x="4159882" y="1290329"/>
            <a:ext cx="7095964" cy="5015041"/>
            <a:chOff x="441165" y="6707023"/>
            <a:chExt cx="7095964" cy="501504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CD25B98-4CE0-2789-9F9F-8753D412C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9" b="219"/>
            <a:stretch/>
          </p:blipFill>
          <p:spPr>
            <a:xfrm>
              <a:off x="446373" y="6707023"/>
              <a:ext cx="7090756" cy="5015041"/>
            </a:xfrm>
            <a:prstGeom prst="rect">
              <a:avLst/>
            </a:prstGeom>
            <a:effectLst/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88545C6-89DB-C4C5-C0E5-AEBFB9464233}"/>
                </a:ext>
              </a:extLst>
            </p:cNvPr>
            <p:cNvSpPr/>
            <p:nvPr/>
          </p:nvSpPr>
          <p:spPr>
            <a:xfrm>
              <a:off x="441165" y="6757823"/>
              <a:ext cx="314993" cy="392155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FC47A051-206B-6BC1-02E4-3FB350880F83}"/>
              </a:ext>
            </a:extLst>
          </p:cNvPr>
          <p:cNvSpPr/>
          <p:nvPr/>
        </p:nvSpPr>
        <p:spPr>
          <a:xfrm>
            <a:off x="1472289" y="1417176"/>
            <a:ext cx="563087" cy="437056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 descr="A picture containing text, transport, wheel&#10;&#10;Description automatically generated">
            <a:extLst>
              <a:ext uri="{FF2B5EF4-FFF2-40B4-BE49-F238E27FC236}">
                <a16:creationId xmlns:a16="http://schemas.microsoft.com/office/drawing/2014/main" id="{27C8314A-7B59-6515-3847-3AC9BB4609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219" y="52379"/>
            <a:ext cx="973081" cy="97307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BB23B5A-CF09-6FBC-712E-B01CA05A812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9717"/>
          <a:stretch>
            <a:fillRect/>
          </a:stretch>
        </p:blipFill>
        <p:spPr>
          <a:xfrm>
            <a:off x="1325922" y="3429000"/>
            <a:ext cx="2467651" cy="237728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B6A1A3F-8892-BA51-0158-5B4FED220B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9728" y="1724007"/>
            <a:ext cx="1588316" cy="15156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AE276C9-6AD0-6CF9-BBC0-64C9EFC6F089}"/>
                  </a:ext>
                </a:extLst>
              </p:cNvPr>
              <p:cNvSpPr txBox="1"/>
              <p:nvPr/>
            </p:nvSpPr>
            <p:spPr>
              <a:xfrm>
                <a:off x="2376726" y="2423792"/>
                <a:ext cx="1549720" cy="618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US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pg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Hz</m:t>
                              </m:r>
                            </m:e>
                          </m:rad>
                        </m:den>
                      </m:f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, 4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AE276C9-6AD0-6CF9-BBC0-64C9EFC6F0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726" y="2423792"/>
                <a:ext cx="1549720" cy="61856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757E594B-A79C-D622-5486-D5A845DAB367}"/>
              </a:ext>
            </a:extLst>
          </p:cNvPr>
          <p:cNvGrpSpPr/>
          <p:nvPr/>
        </p:nvGrpSpPr>
        <p:grpSpPr>
          <a:xfrm>
            <a:off x="9230612" y="88262"/>
            <a:ext cx="1744273" cy="845678"/>
            <a:chOff x="9176271" y="52379"/>
            <a:chExt cx="1921926" cy="93181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6C80BDE-08BA-392F-CCCB-546890B60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307865" y="52379"/>
              <a:ext cx="790332" cy="93181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2" descr="William Terrano | ASU Search">
              <a:extLst>
                <a:ext uri="{FF2B5EF4-FFF2-40B4-BE49-F238E27FC236}">
                  <a16:creationId xmlns:a16="http://schemas.microsoft.com/office/drawing/2014/main" id="{A2E1F41C-A5DE-08C0-0C54-E636BDC689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76271" y="59659"/>
              <a:ext cx="982314" cy="9245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68036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>
          <a:extLst>
            <a:ext uri="{FF2B5EF4-FFF2-40B4-BE49-F238E27FC236}">
              <a16:creationId xmlns:a16="http://schemas.microsoft.com/office/drawing/2014/main" id="{9643D2AE-E42C-9B2C-6EF6-3CEAEB6B8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C64A63A-AF75-ED69-3EBF-F4DB0659B5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1" t="-262" r="-337" b="-62"/>
          <a:stretch/>
        </p:blipFill>
        <p:spPr>
          <a:xfrm>
            <a:off x="-48562" y="-20625"/>
            <a:ext cx="12307022" cy="6878625"/>
          </a:xfrm>
          <a:prstGeom prst="rect">
            <a:avLst/>
          </a:prstGeom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629B55-BD4C-CA56-7764-3503EFE6C8A6}"/>
              </a:ext>
            </a:extLst>
          </p:cNvPr>
          <p:cNvSpPr txBox="1">
            <a:spLocks/>
          </p:cNvSpPr>
          <p:nvPr/>
        </p:nvSpPr>
        <p:spPr>
          <a:xfrm>
            <a:off x="263352" y="241485"/>
            <a:ext cx="1188132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200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Thank you</a:t>
            </a:r>
          </a:p>
          <a:p>
            <a:pPr algn="l"/>
            <a:endParaRPr lang="en-US" sz="4200" dirty="0">
              <a:solidFill>
                <a:schemeClr val="bg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1590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0976E-03B5-0495-352D-DE1762C5A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44E4A65-7633-B500-4DEB-FAA965EA26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21" b="12621"/>
          <a:stretch/>
        </p:blipFill>
        <p:spPr>
          <a:xfrm>
            <a:off x="-188963" y="-40064"/>
            <a:ext cx="12385376" cy="690006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A2E40B0-3C5B-8158-7473-F6B7E7DD3299}"/>
              </a:ext>
            </a:extLst>
          </p:cNvPr>
          <p:cNvSpPr txBox="1">
            <a:spLocks/>
          </p:cNvSpPr>
          <p:nvPr/>
        </p:nvSpPr>
        <p:spPr>
          <a:xfrm>
            <a:off x="291060" y="-22511"/>
            <a:ext cx="9828584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4" name="Picture 13" descr="A picture containing text, transport, wheel&#10;&#10;Description automatically generated">
            <a:extLst>
              <a:ext uri="{FF2B5EF4-FFF2-40B4-BE49-F238E27FC236}">
                <a16:creationId xmlns:a16="http://schemas.microsoft.com/office/drawing/2014/main" id="{9C1FD610-E045-B754-0F85-AFA3704501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124" y="3099591"/>
            <a:ext cx="855020" cy="855019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DBD8E9C8-362C-B11A-2F81-672A5BF061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760" y="1557462"/>
            <a:ext cx="1679638" cy="16796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B8AB438-2FBD-B698-B1FF-2073D07439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94975" y="2004323"/>
            <a:ext cx="2155161" cy="106281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C06224-8A57-7EF7-1164-6D8BC04BCFA1}"/>
              </a:ext>
            </a:extLst>
          </p:cNvPr>
          <p:cNvGrpSpPr/>
          <p:nvPr/>
        </p:nvGrpSpPr>
        <p:grpSpPr>
          <a:xfrm>
            <a:off x="1081246" y="323429"/>
            <a:ext cx="1643197" cy="1328052"/>
            <a:chOff x="2999107" y="3727149"/>
            <a:chExt cx="1643197" cy="1328052"/>
          </a:xfrm>
        </p:grpSpPr>
        <p:pic>
          <p:nvPicPr>
            <p:cNvPr id="27" name="Picture 2">
              <a:extLst>
                <a:ext uri="{FF2B5EF4-FFF2-40B4-BE49-F238E27FC236}">
                  <a16:creationId xmlns:a16="http://schemas.microsoft.com/office/drawing/2014/main" id="{BDA5C90E-6697-D008-9DB8-D048E78485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999107" y="3727149"/>
              <a:ext cx="813533" cy="81353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1C5657F3-6061-A94E-ABDE-44576E5497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8771" y="3727149"/>
              <a:ext cx="813533" cy="81353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8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772EDBD7-8EF0-44D4-926E-8260709FB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3714" y="4729441"/>
              <a:ext cx="1235971" cy="325760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5371BC4-F4CC-1B25-F3F9-863939FC157C}"/>
              </a:ext>
            </a:extLst>
          </p:cNvPr>
          <p:cNvGrpSpPr/>
          <p:nvPr/>
        </p:nvGrpSpPr>
        <p:grpSpPr>
          <a:xfrm>
            <a:off x="3047361" y="282017"/>
            <a:ext cx="1733547" cy="1575496"/>
            <a:chOff x="9015256" y="3769126"/>
            <a:chExt cx="1733547" cy="1575496"/>
          </a:xfrm>
        </p:grpSpPr>
        <p:pic>
          <p:nvPicPr>
            <p:cNvPr id="21" name="Image" descr="Image">
              <a:extLst>
                <a:ext uri="{FF2B5EF4-FFF2-40B4-BE49-F238E27FC236}">
                  <a16:creationId xmlns:a16="http://schemas.microsoft.com/office/drawing/2014/main" id="{D406E311-B248-134B-5433-4F42AB0A4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127174" y="4776051"/>
              <a:ext cx="564059" cy="568571"/>
            </a:xfrm>
            <a:prstGeom prst="rect">
              <a:avLst/>
            </a:prstGeom>
            <a:ln w="3175">
              <a:miter lim="400000"/>
            </a:ln>
          </p:spPr>
        </p:pic>
        <p:pic>
          <p:nvPicPr>
            <p:cNvPr id="31" name="image1.jpeg">
              <a:extLst>
                <a:ext uri="{FF2B5EF4-FFF2-40B4-BE49-F238E27FC236}">
                  <a16:creationId xmlns:a16="http://schemas.microsoft.com/office/drawing/2014/main" id="{74D2F4A1-E388-95F0-B0F3-F70AC0755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15256" y="3769126"/>
              <a:ext cx="805286" cy="947848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2" name="Image" descr="Image">
              <a:extLst>
                <a:ext uri="{FF2B5EF4-FFF2-40B4-BE49-F238E27FC236}">
                  <a16:creationId xmlns:a16="http://schemas.microsoft.com/office/drawing/2014/main" id="{719EDD56-4689-B6D1-EA9C-998FA8BD7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974359" y="3782940"/>
              <a:ext cx="713775" cy="938556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4" name="Picture 2" descr="Haverford College. | Last Call Media">
              <a:extLst>
                <a:ext uri="{FF2B5EF4-FFF2-40B4-BE49-F238E27FC236}">
                  <a16:creationId xmlns:a16="http://schemas.microsoft.com/office/drawing/2014/main" id="{54D13F7C-AF5B-9F5D-B589-3B9BA5B2DA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76414" y="4764516"/>
              <a:ext cx="872389" cy="3906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7223B83-58A2-28BE-BE77-BB7B1FCFC77D}"/>
              </a:ext>
            </a:extLst>
          </p:cNvPr>
          <p:cNvGrpSpPr/>
          <p:nvPr/>
        </p:nvGrpSpPr>
        <p:grpSpPr>
          <a:xfrm>
            <a:off x="6271248" y="282017"/>
            <a:ext cx="728188" cy="1617873"/>
            <a:chOff x="5303912" y="3545252"/>
            <a:chExt cx="728188" cy="1617873"/>
          </a:xfrm>
        </p:grpSpPr>
        <p:pic>
          <p:nvPicPr>
            <p:cNvPr id="22" name="Picture 21" descr="Logo&#10;&#10;Description automatically generated">
              <a:extLst>
                <a:ext uri="{FF2B5EF4-FFF2-40B4-BE49-F238E27FC236}">
                  <a16:creationId xmlns:a16="http://schemas.microsoft.com/office/drawing/2014/main" id="{A65238A7-0ACA-BF94-A97F-94DFD38B4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0338" y="4581939"/>
              <a:ext cx="600292" cy="581186"/>
            </a:xfrm>
            <a:prstGeom prst="rect">
              <a:avLst/>
            </a:prstGeom>
          </p:spPr>
        </p:pic>
        <p:pic>
          <p:nvPicPr>
            <p:cNvPr id="37" name="Picture 2" descr="Professional headshot of Felipe Guzman.">
              <a:extLst>
                <a:ext uri="{FF2B5EF4-FFF2-40B4-BE49-F238E27FC236}">
                  <a16:creationId xmlns:a16="http://schemas.microsoft.com/office/drawing/2014/main" id="{7E01E220-72EA-8E6F-F37D-751F92E41A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3912" y="3545252"/>
              <a:ext cx="728188" cy="97091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62" name="Picture 2">
            <a:extLst>
              <a:ext uri="{FF2B5EF4-FFF2-40B4-BE49-F238E27FC236}">
                <a16:creationId xmlns:a16="http://schemas.microsoft.com/office/drawing/2014/main" id="{4699ACBA-C954-121D-0767-6C0BBE06E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321" y="1136962"/>
            <a:ext cx="686482" cy="72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4" descr="USC Trojans Football - Trojans News, Scores, Stats, Rumors &amp; More | ESPN">
            <a:extLst>
              <a:ext uri="{FF2B5EF4-FFF2-40B4-BE49-F238E27FC236}">
                <a16:creationId xmlns:a16="http://schemas.microsoft.com/office/drawing/2014/main" id="{0B4199C8-5BB7-7D01-677E-0F56E490E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4743" y="1158367"/>
            <a:ext cx="713775" cy="71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Image" descr="Image">
            <a:extLst>
              <a:ext uri="{FF2B5EF4-FFF2-40B4-BE49-F238E27FC236}">
                <a16:creationId xmlns:a16="http://schemas.microsoft.com/office/drawing/2014/main" id="{6380EBCF-14EB-6AE5-EFA8-EB8887EA118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5394" y="303713"/>
            <a:ext cx="501379" cy="75206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5" name="Picture 6" descr="anthony-brady">
            <a:extLst>
              <a:ext uri="{FF2B5EF4-FFF2-40B4-BE49-F238E27FC236}">
                <a16:creationId xmlns:a16="http://schemas.microsoft.com/office/drawing/2014/main" id="{49054E6C-7B95-A356-8F65-A973C5DA8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551" y="328192"/>
            <a:ext cx="666597" cy="66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0" descr="Home - Quantum Engineering Lab">
            <a:extLst>
              <a:ext uri="{FF2B5EF4-FFF2-40B4-BE49-F238E27FC236}">
                <a16:creationId xmlns:a16="http://schemas.microsoft.com/office/drawing/2014/main" id="{5F63EB84-1D13-F3DF-BD6A-5AF385E8D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553" y="309444"/>
            <a:ext cx="740605" cy="74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4" descr="Quantum Optomechanics Lab">
            <a:extLst>
              <a:ext uri="{FF2B5EF4-FFF2-40B4-BE49-F238E27FC236}">
                <a16:creationId xmlns:a16="http://schemas.microsoft.com/office/drawing/2014/main" id="{10937251-8AC0-9867-1DA1-106196B1C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33" y="5528429"/>
            <a:ext cx="967532" cy="12573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5" name="Picture 6" descr="Atkin Hyatt - Undergraduate Research Assistant - Univeristy of Arizona  Quantum Optomechanics Laboratory | LinkedIn">
            <a:extLst>
              <a:ext uri="{FF2B5EF4-FFF2-40B4-BE49-F238E27FC236}">
                <a16:creationId xmlns:a16="http://schemas.microsoft.com/office/drawing/2014/main" id="{F6BEFB00-BF6E-EFE7-EA64-F4A59BA166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4" r="3698"/>
          <a:stretch>
            <a:fillRect/>
          </a:stretch>
        </p:blipFill>
        <p:spPr bwMode="auto">
          <a:xfrm>
            <a:off x="4066085" y="5528430"/>
            <a:ext cx="1097041" cy="118141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209ADC36-C856-B215-816D-3523217A4572}"/>
              </a:ext>
            </a:extLst>
          </p:cNvPr>
          <p:cNvGrpSpPr/>
          <p:nvPr/>
        </p:nvGrpSpPr>
        <p:grpSpPr>
          <a:xfrm>
            <a:off x="454328" y="1838990"/>
            <a:ext cx="10907432" cy="3810386"/>
            <a:chOff x="426620" y="1672742"/>
            <a:chExt cx="10907432" cy="381038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63A36C3-108B-1D8C-5E36-1D15045135A1}"/>
                </a:ext>
              </a:extLst>
            </p:cNvPr>
            <p:cNvGrpSpPr/>
            <p:nvPr/>
          </p:nvGrpSpPr>
          <p:grpSpPr>
            <a:xfrm>
              <a:off x="1771175" y="1672742"/>
              <a:ext cx="9562877" cy="3810386"/>
              <a:chOff x="1771175" y="1672742"/>
              <a:chExt cx="9562877" cy="3810386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F4DA7FD-02D5-637F-F95F-43C45890E44F}"/>
                  </a:ext>
                </a:extLst>
              </p:cNvPr>
              <p:cNvSpPr txBox="1"/>
              <p:nvPr/>
            </p:nvSpPr>
            <p:spPr>
              <a:xfrm>
                <a:off x="1771175" y="3660485"/>
                <a:ext cx="101245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Christian</a:t>
                </a:r>
              </a:p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Pluchar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C965CE1-9A82-DA4B-EE57-A7BA894C8FAF}"/>
                  </a:ext>
                </a:extLst>
              </p:cNvPr>
              <p:cNvSpPr txBox="1"/>
              <p:nvPr/>
            </p:nvSpPr>
            <p:spPr>
              <a:xfrm>
                <a:off x="3884682" y="1865386"/>
                <a:ext cx="88517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Charles</a:t>
                </a:r>
              </a:p>
              <a:p>
                <a:r>
                  <a:rPr lang="en-US">
                    <a:solidFill>
                      <a:schemeClr val="bg1"/>
                    </a:solidFill>
                  </a:rPr>
                  <a:t>Condos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4AAE2D8-C713-2445-8DF7-AB79E928099E}"/>
                  </a:ext>
                </a:extLst>
              </p:cNvPr>
              <p:cNvSpPr txBox="1"/>
              <p:nvPr/>
            </p:nvSpPr>
            <p:spPr>
              <a:xfrm>
                <a:off x="2924142" y="4699725"/>
                <a:ext cx="91781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Morgan</a:t>
                </a:r>
              </a:p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Choi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DF2931-ABD9-86D3-2B1E-6A8D575AF06C}"/>
                  </a:ext>
                </a:extLst>
              </p:cNvPr>
              <p:cNvSpPr txBox="1"/>
              <p:nvPr/>
            </p:nvSpPr>
            <p:spPr>
              <a:xfrm>
                <a:off x="4291512" y="4698298"/>
                <a:ext cx="68877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Atkin</a:t>
                </a:r>
              </a:p>
              <a:p>
                <a:r>
                  <a:rPr lang="en-US">
                    <a:solidFill>
                      <a:schemeClr val="bg1"/>
                    </a:solidFill>
                  </a:rPr>
                  <a:t>Hyatt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77C94E6-8670-67F9-96AE-23566541DF8D}"/>
                  </a:ext>
                </a:extLst>
              </p:cNvPr>
              <p:cNvSpPr txBox="1"/>
              <p:nvPr/>
            </p:nvSpPr>
            <p:spPr>
              <a:xfrm>
                <a:off x="7828032" y="4559798"/>
                <a:ext cx="1264898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Mitul </a:t>
                </a: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Dey</a:t>
                </a: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Chowdhury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1994681-C9CB-4260-CF51-91DB849D686B}"/>
                  </a:ext>
                </a:extLst>
              </p:cNvPr>
              <p:cNvSpPr txBox="1"/>
              <p:nvPr/>
            </p:nvSpPr>
            <p:spPr>
              <a:xfrm>
                <a:off x="10396872" y="1672742"/>
                <a:ext cx="93718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Aman</a:t>
                </a:r>
              </a:p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Agrawal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1AA8C0E-9975-C706-7204-020689BC4DB7}"/>
                </a:ext>
              </a:extLst>
            </p:cNvPr>
            <p:cNvSpPr txBox="1"/>
            <p:nvPr/>
          </p:nvSpPr>
          <p:spPr>
            <a:xfrm>
              <a:off x="426620" y="3105834"/>
              <a:ext cx="8853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Jack 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</a:rPr>
                <a:t>Manley</a:t>
              </a:r>
            </a:p>
          </p:txBody>
        </p:sp>
      </p:grpSp>
      <p:pic>
        <p:nvPicPr>
          <p:cNvPr id="7170" name="Picture 2">
            <a:extLst>
              <a:ext uri="{FF2B5EF4-FFF2-40B4-BE49-F238E27FC236}">
                <a16:creationId xmlns:a16="http://schemas.microsoft.com/office/drawing/2014/main" id="{E71CF08C-93B5-1560-43B4-781A978A2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1017" y="1222415"/>
            <a:ext cx="5334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Samuel DELÉGLISE | Research profile">
            <a:extLst>
              <a:ext uri="{FF2B5EF4-FFF2-40B4-BE49-F238E27FC236}">
                <a16:creationId xmlns:a16="http://schemas.microsoft.com/office/drawing/2014/main" id="{D6F8C6ED-3514-22A5-2FA2-B0A9B8B1D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7717" y="381056"/>
            <a:ext cx="719880" cy="71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Thibault Bondaz - Post-doctoral ...">
            <a:extLst>
              <a:ext uri="{FF2B5EF4-FFF2-40B4-BE49-F238E27FC236}">
                <a16:creationId xmlns:a16="http://schemas.microsoft.com/office/drawing/2014/main" id="{D6994041-44EA-5F5B-3F95-7CBAD8157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4563" y="391673"/>
            <a:ext cx="719880" cy="71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illiam Terrano — Arizona State University">
            <a:extLst>
              <a:ext uri="{FF2B5EF4-FFF2-40B4-BE49-F238E27FC236}">
                <a16:creationId xmlns:a16="http://schemas.microsoft.com/office/drawing/2014/main" id="{111AAAB9-7338-203B-EA6A-291269A968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1" t="23750" r="11404" b="11874"/>
          <a:stretch/>
        </p:blipFill>
        <p:spPr bwMode="auto">
          <a:xfrm>
            <a:off x="5070849" y="267003"/>
            <a:ext cx="877034" cy="84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EA95B11-94A5-658A-70CE-5603D108B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347" y="1257145"/>
            <a:ext cx="1005965" cy="56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aikat Guha, Director of the NSF ...">
            <a:extLst>
              <a:ext uri="{FF2B5EF4-FFF2-40B4-BE49-F238E27FC236}">
                <a16:creationId xmlns:a16="http://schemas.microsoft.com/office/drawing/2014/main" id="{9E7822FF-D81E-1B64-8CC4-1A1A4FE95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835" y="355671"/>
            <a:ext cx="719880" cy="71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University of Maryland, College Park ...">
            <a:extLst>
              <a:ext uri="{FF2B5EF4-FFF2-40B4-BE49-F238E27FC236}">
                <a16:creationId xmlns:a16="http://schemas.microsoft.com/office/drawing/2014/main" id="{F84B87A2-BBD9-ABB5-7944-DB24AB562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93" y="1122494"/>
            <a:ext cx="732214" cy="732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1B4C7B6-E40C-F273-DE7D-BA410DD994F0}"/>
              </a:ext>
            </a:extLst>
          </p:cNvPr>
          <p:cNvSpPr txBox="1"/>
          <p:nvPr/>
        </p:nvSpPr>
        <p:spPr>
          <a:xfrm>
            <a:off x="9150136" y="5735506"/>
            <a:ext cx="10125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Daniel </a:t>
            </a:r>
          </a:p>
          <a:p>
            <a:pPr algn="ctr"/>
            <a:r>
              <a:rPr lang="en-US" dirty="0" err="1">
                <a:solidFill>
                  <a:schemeClr val="bg1"/>
                </a:solidFill>
              </a:rPr>
              <a:t>Allepuz</a:t>
            </a:r>
            <a:r>
              <a:rPr lang="en-US" dirty="0">
                <a:solidFill>
                  <a:schemeClr val="bg1"/>
                </a:solidFill>
              </a:rPr>
              <a:t>-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Requena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639B22-73A6-0BD8-FB08-25B3B263B7BF}"/>
              </a:ext>
            </a:extLst>
          </p:cNvPr>
          <p:cNvSpPr txBox="1"/>
          <p:nvPr/>
        </p:nvSpPr>
        <p:spPr>
          <a:xfrm>
            <a:off x="1821637" y="4882098"/>
            <a:ext cx="760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Diego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Torres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9EC0F9-51F7-833D-6207-408A7D6AEA13}"/>
              </a:ext>
            </a:extLst>
          </p:cNvPr>
          <p:cNvPicPr>
            <a:picLocks noChangeAspect="1"/>
          </p:cNvPicPr>
          <p:nvPr/>
        </p:nvPicPr>
        <p:blipFill>
          <a:blip r:embed="rId30"/>
          <a:srcRect l="3636" r="7922"/>
          <a:stretch>
            <a:fillRect/>
          </a:stretch>
        </p:blipFill>
        <p:spPr>
          <a:xfrm>
            <a:off x="1671779" y="5542534"/>
            <a:ext cx="1033933" cy="12431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919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E344E-BF66-5982-F255-28BC0090D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2D98F-E387-3FEF-5490-23875889E96E}"/>
              </a:ext>
            </a:extLst>
          </p:cNvPr>
          <p:cNvSpPr txBox="1">
            <a:spLocks/>
          </p:cNvSpPr>
          <p:nvPr/>
        </p:nvSpPr>
        <p:spPr>
          <a:xfrm>
            <a:off x="162559" y="-12302"/>
            <a:ext cx="122616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Vibration Isolation upgrade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2E14DD-F0E3-371B-062C-D3ED5773BEC2}"/>
              </a:ext>
            </a:extLst>
          </p:cNvPr>
          <p:cNvSpPr/>
          <p:nvPr/>
        </p:nvSpPr>
        <p:spPr>
          <a:xfrm>
            <a:off x="0" y="1034090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59031C-37FD-5EEF-1381-A8D47E011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731" y="1267542"/>
            <a:ext cx="7816630" cy="528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4941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ADF5A-07A0-296D-5A6B-D84B125F3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52525-6E19-EAE2-336A-DADF3EF6801F}"/>
              </a:ext>
            </a:extLst>
          </p:cNvPr>
          <p:cNvSpPr txBox="1">
            <a:spLocks/>
          </p:cNvSpPr>
          <p:nvPr/>
        </p:nvSpPr>
        <p:spPr>
          <a:xfrm>
            <a:off x="162559" y="-12302"/>
            <a:ext cx="122616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Frequency scanning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0284D9-C1D3-B19B-1E59-103A96B7EF05}"/>
              </a:ext>
            </a:extLst>
          </p:cNvPr>
          <p:cNvSpPr/>
          <p:nvPr/>
        </p:nvSpPr>
        <p:spPr>
          <a:xfrm>
            <a:off x="0" y="1034090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82A3A5-1692-6446-7D29-F7C8790B2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684" y="1325599"/>
            <a:ext cx="10600339" cy="3246401"/>
          </a:xfrm>
          <a:prstGeom prst="rect">
            <a:avLst/>
          </a:prstGeom>
        </p:spPr>
      </p:pic>
      <p:pic>
        <p:nvPicPr>
          <p:cNvPr id="7" name="Picture 6" descr="Thibaut JACQMIN - Optomechanics and quantum measurements">
            <a:extLst>
              <a:ext uri="{FF2B5EF4-FFF2-40B4-BE49-F238E27FC236}">
                <a16:creationId xmlns:a16="http://schemas.microsoft.com/office/drawing/2014/main" id="{BCBA78DA-A4B5-3075-E367-084AC0080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0887" y="4584338"/>
            <a:ext cx="1688045" cy="206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816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81DDD-7234-60E9-70E7-B44335E5B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A51585E2-6372-3E52-9CCD-27473BDDC6F1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8508B494-A9E3-D880-18E2-EE57CCDA6A3F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Centimeter-scale, Bayesian Optimized Trampolines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AB689FB-B41E-D14B-2363-FC13ACBA8151}"/>
              </a:ext>
            </a:extLst>
          </p:cNvPr>
          <p:cNvSpPr/>
          <p:nvPr/>
        </p:nvSpPr>
        <p:spPr>
          <a:xfrm>
            <a:off x="9707492" y="2264082"/>
            <a:ext cx="263106" cy="7258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10D02A7D-DB80-9B0F-18FC-D8C0CDC76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46243" y="6143612"/>
            <a:ext cx="3848709" cy="647399"/>
          </a:xfrm>
          <a:prstGeom prst="rect">
            <a:avLst/>
          </a:prstGeom>
          <a:effectLst/>
        </p:spPr>
      </p:pic>
      <p:pic>
        <p:nvPicPr>
          <p:cNvPr id="2050" name="Picture 2" descr="Atkin Hyatt | Wyant College of Optical ...">
            <a:extLst>
              <a:ext uri="{FF2B5EF4-FFF2-40B4-BE49-F238E27FC236}">
                <a16:creationId xmlns:a16="http://schemas.microsoft.com/office/drawing/2014/main" id="{813EC037-5F98-4219-DFA8-4B8684F10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5914" y="5171828"/>
            <a:ext cx="1078372" cy="80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F8F38F-6D79-EE5C-BE12-B96BE2EC08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5701"/>
          <a:stretch>
            <a:fillRect/>
          </a:stretch>
        </p:blipFill>
        <p:spPr>
          <a:xfrm>
            <a:off x="3942806" y="1468664"/>
            <a:ext cx="3801604" cy="299337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0176F29-9C42-AE1C-BBC4-023CA4AF0D33}"/>
              </a:ext>
            </a:extLst>
          </p:cNvPr>
          <p:cNvSpPr txBox="1"/>
          <p:nvPr/>
        </p:nvSpPr>
        <p:spPr>
          <a:xfrm>
            <a:off x="3853260" y="2965349"/>
            <a:ext cx="61357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45ACA95-8EC9-4C6E-FF57-75173D045718}"/>
                  </a:ext>
                </a:extLst>
              </p:cNvPr>
              <p:cNvSpPr txBox="1"/>
              <p:nvPr/>
            </p:nvSpPr>
            <p:spPr>
              <a:xfrm>
                <a:off x="8429432" y="1648231"/>
                <a:ext cx="3672287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2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sSup>
                        <m:sSupPr>
                          <m:ctrlPr>
                            <a:rPr lang="en-US" sz="2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5×</m:t>
                          </m:r>
                          <m: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sSub>
                        <m:sSubPr>
                          <m:ctrlP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600" i="0" dirty="0">
                          <a:solidFill>
                            <a:schemeClr val="tx1"/>
                          </a:solidFill>
                        </a:rPr>
                        <m:t>@ </m:t>
                      </m:r>
                      <m:r>
                        <a:rPr lang="en-US" sz="2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300</m:t>
                      </m:r>
                      <m:r>
                        <a:rPr lang="en-US" sz="2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kumimoji="0" lang="en-US" sz="2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kumimoji="0" lang="en-US" sz="26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45ACA95-8EC9-4C6E-FF57-75173D045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9432" y="1648231"/>
                <a:ext cx="3672287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Graphic 23">
            <a:extLst>
              <a:ext uri="{FF2B5EF4-FFF2-40B4-BE49-F238E27FC236}">
                <a16:creationId xmlns:a16="http://schemas.microsoft.com/office/drawing/2014/main" id="{1D7FA908-27C6-C41A-924E-958EB1AB3E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4019" y="1491544"/>
            <a:ext cx="4258091" cy="333495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1A7D86F-CE78-90E5-6F4D-4E0D8FEECD14}"/>
              </a:ext>
            </a:extLst>
          </p:cNvPr>
          <p:cNvGrpSpPr/>
          <p:nvPr/>
        </p:nvGrpSpPr>
        <p:grpSpPr>
          <a:xfrm>
            <a:off x="644131" y="2276482"/>
            <a:ext cx="3138366" cy="1821605"/>
            <a:chOff x="1982166" y="34767"/>
            <a:chExt cx="8960591" cy="5201005"/>
          </a:xfrm>
        </p:grpSpPr>
        <p:pic>
          <p:nvPicPr>
            <p:cNvPr id="3" name="Google Shape;175;p8" descr="A drawing of a diamond&#10;&#10;Description automatically generated">
              <a:extLst>
                <a:ext uri="{FF2B5EF4-FFF2-40B4-BE49-F238E27FC236}">
                  <a16:creationId xmlns:a16="http://schemas.microsoft.com/office/drawing/2014/main" id="{208B6C61-6CF2-A5A3-7813-C195B11A4B0A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 l="9221" t="24274" r="9323" b="19168"/>
            <a:stretch/>
          </p:blipFill>
          <p:spPr>
            <a:xfrm>
              <a:off x="1982166" y="3859514"/>
              <a:ext cx="2058274" cy="10718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oogle Shape;176;p8" descr="A blue and black square with a square in center&#10;&#10;Description automatically generated">
              <a:extLst>
                <a:ext uri="{FF2B5EF4-FFF2-40B4-BE49-F238E27FC236}">
                  <a16:creationId xmlns:a16="http://schemas.microsoft.com/office/drawing/2014/main" id="{E9CA3C2B-6548-E536-5802-A6D1C58A1E46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l="10167" t="25307" r="10783" b="19088"/>
            <a:stretch/>
          </p:blipFill>
          <p:spPr>
            <a:xfrm>
              <a:off x="7614887" y="3480124"/>
              <a:ext cx="3327870" cy="1755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177;p8">
              <a:extLst>
                <a:ext uri="{FF2B5EF4-FFF2-40B4-BE49-F238E27FC236}">
                  <a16:creationId xmlns:a16="http://schemas.microsoft.com/office/drawing/2014/main" id="{16E4CC82-A210-01B7-9C0E-853FD934ADF9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090183" y="628438"/>
              <a:ext cx="1972179" cy="19721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78;p8">
              <a:extLst>
                <a:ext uri="{FF2B5EF4-FFF2-40B4-BE49-F238E27FC236}">
                  <a16:creationId xmlns:a16="http://schemas.microsoft.com/office/drawing/2014/main" id="{2F66C13C-7049-DABA-C94E-632B56426103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499515" y="34767"/>
              <a:ext cx="3224728" cy="32247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179;p8">
              <a:extLst>
                <a:ext uri="{FF2B5EF4-FFF2-40B4-BE49-F238E27FC236}">
                  <a16:creationId xmlns:a16="http://schemas.microsoft.com/office/drawing/2014/main" id="{3F8F9C3E-95C9-10A3-DA90-DDF7A5179641}"/>
                </a:ext>
              </a:extLst>
            </p:cNvPr>
            <p:cNvSpPr/>
            <p:nvPr/>
          </p:nvSpPr>
          <p:spPr>
            <a:xfrm>
              <a:off x="4981946" y="1201806"/>
              <a:ext cx="1852500" cy="8907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00"/>
            </a:solidFill>
            <a:ln w="1270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00A1CF-1279-8EF3-807E-3C5B27A3DB18}"/>
                  </a:ext>
                </a:extLst>
              </p:cNvPr>
              <p:cNvSpPr txBox="1"/>
              <p:nvPr/>
            </p:nvSpPr>
            <p:spPr>
              <a:xfrm>
                <a:off x="4130556" y="4769626"/>
                <a:ext cx="3585639" cy="5027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∼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−9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Hz</m:t>
                          </m:r>
                        </m:e>
                      </m:ra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@ 4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00A1CF-1279-8EF3-807E-3C5B27A3DB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0556" y="4769626"/>
                <a:ext cx="3585639" cy="5027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C7AFBF4-FAE8-8E79-88A2-7427C01FF91E}"/>
                  </a:ext>
                </a:extLst>
              </p:cNvPr>
              <p:cNvSpPr txBox="1"/>
              <p:nvPr/>
            </p:nvSpPr>
            <p:spPr>
              <a:xfrm>
                <a:off x="2663874" y="4277368"/>
                <a:ext cx="107168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C7AFBF4-FAE8-8E79-88A2-7427C01FF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3874" y="4277368"/>
                <a:ext cx="1071689" cy="461665"/>
              </a:xfrm>
              <a:prstGeom prst="rect">
                <a:avLst/>
              </a:prstGeom>
              <a:blipFill>
                <a:blip r:embed="rId13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FE3A9FF-AAFA-F9B0-0F6F-8693F2EB0275}"/>
                  </a:ext>
                </a:extLst>
              </p:cNvPr>
              <p:cNvSpPr txBox="1"/>
              <p:nvPr/>
            </p:nvSpPr>
            <p:spPr>
              <a:xfrm>
                <a:off x="391131" y="4277368"/>
                <a:ext cx="107168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0.01 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FE3A9FF-AAFA-F9B0-0F6F-8693F2EB0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31" y="4277368"/>
                <a:ext cx="1071689" cy="461665"/>
              </a:xfrm>
              <a:prstGeom prst="rect">
                <a:avLst/>
              </a:prstGeom>
              <a:blipFill>
                <a:blip r:embed="rId14"/>
                <a:stretch>
                  <a:fillRect l="-1136" r="-11364" b="-1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08811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8DC71-0A7E-690E-BB23-94C880D29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ADD6C300-5A43-59CA-F055-8A9143830ED4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3C42D2C-579F-3B8D-AF92-AFFBC02C8406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Concave membrane metamirrors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3161176-B67B-E333-D7B8-964B49F6C208}"/>
              </a:ext>
            </a:extLst>
          </p:cNvPr>
          <p:cNvSpPr/>
          <p:nvPr/>
        </p:nvSpPr>
        <p:spPr>
          <a:xfrm>
            <a:off x="9707492" y="2147348"/>
            <a:ext cx="263106" cy="7258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06B730A-DD42-2B53-7DA5-16239C7E8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4828" y="5897407"/>
            <a:ext cx="3365714" cy="835503"/>
          </a:xfrm>
          <a:prstGeom prst="rect">
            <a:avLst/>
          </a:prstGeom>
          <a:effectLst/>
        </p:spPr>
      </p:pic>
      <p:pic>
        <p:nvPicPr>
          <p:cNvPr id="2" name="Picture 6" descr="Image result for aman agrawal arizona">
            <a:extLst>
              <a:ext uri="{FF2B5EF4-FFF2-40B4-BE49-F238E27FC236}">
                <a16:creationId xmlns:a16="http://schemas.microsoft.com/office/drawing/2014/main" id="{D3D8F7AF-BBCF-AF0B-8388-B685C3729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5451" y="4717441"/>
            <a:ext cx="728430" cy="9712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03FCAEC-FF82-9D2E-EEA6-9456A63AC644}"/>
              </a:ext>
            </a:extLst>
          </p:cNvPr>
          <p:cNvGrpSpPr/>
          <p:nvPr/>
        </p:nvGrpSpPr>
        <p:grpSpPr>
          <a:xfrm>
            <a:off x="1810865" y="1595050"/>
            <a:ext cx="8447560" cy="4209200"/>
            <a:chOff x="1810865" y="1829744"/>
            <a:chExt cx="7976546" cy="397450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474C7EF-67E6-87BD-9DBD-DA0936D5A8CF}"/>
                </a:ext>
              </a:extLst>
            </p:cNvPr>
            <p:cNvGrpSpPr/>
            <p:nvPr/>
          </p:nvGrpSpPr>
          <p:grpSpPr>
            <a:xfrm>
              <a:off x="1810865" y="1829744"/>
              <a:ext cx="4564953" cy="3974506"/>
              <a:chOff x="2073971" y="1955361"/>
              <a:chExt cx="4564953" cy="3974506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AF202E0A-2C71-8A3E-FADA-25CC2ED52989}"/>
                  </a:ext>
                </a:extLst>
              </p:cNvPr>
              <p:cNvSpPr/>
              <p:nvPr/>
            </p:nvSpPr>
            <p:spPr>
              <a:xfrm>
                <a:off x="2944685" y="2990124"/>
                <a:ext cx="172123" cy="26069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D1CDB174-5A0D-3A1E-CF28-6C649E6E31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73971" y="1955361"/>
                <a:ext cx="4564953" cy="3974506"/>
              </a:xfrm>
              <a:prstGeom prst="rect">
                <a:avLst/>
              </a:prstGeom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57265F4-810B-FCE4-F045-EFE90AB64C6C}"/>
                  </a:ext>
                </a:extLst>
              </p:cNvPr>
              <p:cNvSpPr/>
              <p:nvPr/>
            </p:nvSpPr>
            <p:spPr>
              <a:xfrm>
                <a:off x="2238375" y="1955361"/>
                <a:ext cx="228600" cy="1919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E880983-1F85-2DB8-4D6C-247DDA4F0C29}"/>
                  </a:ext>
                </a:extLst>
              </p:cNvPr>
              <p:cNvSpPr/>
              <p:nvPr/>
            </p:nvSpPr>
            <p:spPr>
              <a:xfrm>
                <a:off x="2238375" y="3206405"/>
                <a:ext cx="2552700" cy="1919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C3008DF-6217-A004-C4E7-C3786E71AC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09596" y="2623220"/>
              <a:ext cx="3177815" cy="23700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33726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7982A-B3B4-C332-CC20-282DAC2AC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05145133-5959-8DC5-2A98-6C9861BF78CF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505096D-D3E6-0FED-75EC-DA28E090D346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Future: Membrane Arrays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50BD1D-E287-DD54-64A0-5EF1CCAD72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560" t="11244"/>
          <a:stretch/>
        </p:blipFill>
        <p:spPr>
          <a:xfrm>
            <a:off x="6497112" y="3022065"/>
            <a:ext cx="5039833" cy="35070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DEB9EB-0E98-40A5-0EC7-6B876EA0D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8070" y="1426636"/>
            <a:ext cx="1219921" cy="1465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1382049-A737-D9F3-0E47-A1A5E91B1DE6}"/>
              </a:ext>
            </a:extLst>
          </p:cNvPr>
          <p:cNvCxnSpPr>
            <a:cxnSpLocks/>
          </p:cNvCxnSpPr>
          <p:nvPr/>
        </p:nvCxnSpPr>
        <p:spPr>
          <a:xfrm>
            <a:off x="5496125" y="3633227"/>
            <a:ext cx="980850" cy="0"/>
          </a:xfrm>
          <a:prstGeom prst="straightConnector1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B6BB0512-7C5E-49A5-01A1-125E497134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4699" r="2924"/>
          <a:stretch>
            <a:fillRect/>
          </a:stretch>
        </p:blipFill>
        <p:spPr>
          <a:xfrm>
            <a:off x="963038" y="1778897"/>
            <a:ext cx="4007795" cy="404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104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2CA3CE5-C145-6A11-BC00-24EE5DB42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DA960ABD-4214-EACA-871F-815C97B4584E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C6D1E56-3997-3066-9475-53BB671C71E3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Phase II - Next steps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9EB5E3-722D-2980-6B4F-6D7566430EDB}"/>
              </a:ext>
            </a:extLst>
          </p:cNvPr>
          <p:cNvSpPr txBox="1"/>
          <p:nvPr/>
        </p:nvSpPr>
        <p:spPr>
          <a:xfrm>
            <a:off x="389467" y="1112232"/>
            <a:ext cx="2280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Increase mass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98B78F-E7F8-6822-B61B-DB688C749BAF}"/>
              </a:ext>
            </a:extLst>
          </p:cNvPr>
          <p:cNvSpPr txBox="1"/>
          <p:nvPr/>
        </p:nvSpPr>
        <p:spPr>
          <a:xfrm>
            <a:off x="6527800" y="1195803"/>
            <a:ext cx="2975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Increase reflectivity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D11253-2F72-EDCC-C162-96E2B032E340}"/>
              </a:ext>
            </a:extLst>
          </p:cNvPr>
          <p:cNvSpPr txBox="1"/>
          <p:nvPr/>
        </p:nvSpPr>
        <p:spPr>
          <a:xfrm>
            <a:off x="491066" y="4082937"/>
            <a:ext cx="5262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Upgrade cryostat &amp; vibration isolation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9B5FA9-0777-1CA2-BF6E-B2AA15D675C0}"/>
              </a:ext>
            </a:extLst>
          </p:cNvPr>
          <p:cNvSpPr txBox="1"/>
          <p:nvPr/>
        </p:nvSpPr>
        <p:spPr>
          <a:xfrm>
            <a:off x="6722533" y="4082936"/>
            <a:ext cx="1315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Arrays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80F5FB-8DB3-0E05-4782-A5E534E64458}"/>
              </a:ext>
            </a:extLst>
          </p:cNvPr>
          <p:cNvSpPr txBox="1"/>
          <p:nvPr/>
        </p:nvSpPr>
        <p:spPr>
          <a:xfrm>
            <a:off x="587998" y="2034897"/>
            <a:ext cx="124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0.2 mm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B9DE0E1F-A42A-42B6-C013-6BBE96C673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7986" y="2451032"/>
            <a:ext cx="197049" cy="194579"/>
          </a:xfrm>
          <a:prstGeom prst="rect">
            <a:avLst/>
          </a:prstGeom>
          <a:effectLst/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3D89B06-9401-F2D2-58EC-4F37F5AB8A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647" t="42615" r="13135" b="44315"/>
          <a:stretch/>
        </p:blipFill>
        <p:spPr>
          <a:xfrm rot="16200000">
            <a:off x="2607908" y="2587268"/>
            <a:ext cx="57573" cy="26426"/>
          </a:xfrm>
          <a:prstGeom prst="rect">
            <a:avLst/>
          </a:prstGeom>
          <a:effectLst/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68ADCDC-0A20-3789-E09F-811CE43FE6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647" t="42615" r="13135" b="44315"/>
          <a:stretch/>
        </p:blipFill>
        <p:spPr>
          <a:xfrm rot="16200000">
            <a:off x="2623883" y="2592443"/>
            <a:ext cx="57573" cy="26426"/>
          </a:xfrm>
          <a:prstGeom prst="rect">
            <a:avLst/>
          </a:prstGeom>
          <a:effectLst/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1C9A8B6-750E-840C-00B9-D5B580C1D8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647" t="42615" r="13135" b="44315"/>
          <a:stretch/>
        </p:blipFill>
        <p:spPr>
          <a:xfrm rot="16200000">
            <a:off x="2617799" y="2583565"/>
            <a:ext cx="57573" cy="22322"/>
          </a:xfrm>
          <a:prstGeom prst="rect">
            <a:avLst/>
          </a:prstGeom>
          <a:effectLst/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260C9E25-104B-77D0-21C2-117CD2EA0F31}"/>
              </a:ext>
            </a:extLst>
          </p:cNvPr>
          <p:cNvSpPr txBox="1"/>
          <p:nvPr/>
        </p:nvSpPr>
        <p:spPr>
          <a:xfrm>
            <a:off x="2304245" y="1978826"/>
            <a:ext cx="723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 cm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DA03538-53EE-BA9C-B702-86B04FA89BAD}"/>
              </a:ext>
            </a:extLst>
          </p:cNvPr>
          <p:cNvSpPr txBox="1"/>
          <p:nvPr/>
        </p:nvSpPr>
        <p:spPr>
          <a:xfrm>
            <a:off x="512755" y="2589351"/>
            <a:ext cx="1014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(current)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EBD2C47-2181-75EC-E510-2DB3A5EB8A10}"/>
              </a:ext>
            </a:extLst>
          </p:cNvPr>
          <p:cNvSpPr txBox="1"/>
          <p:nvPr/>
        </p:nvSpPr>
        <p:spPr>
          <a:xfrm>
            <a:off x="1796442" y="2794103"/>
            <a:ext cx="1736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(State of the art)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2462D5A-8A94-3DA1-16D7-EF800DC81DD4}"/>
              </a:ext>
            </a:extLst>
          </p:cNvPr>
          <p:cNvGrpSpPr/>
          <p:nvPr/>
        </p:nvGrpSpPr>
        <p:grpSpPr>
          <a:xfrm>
            <a:off x="3865407" y="1575428"/>
            <a:ext cx="1970491" cy="1945787"/>
            <a:chOff x="3021208" y="1888289"/>
            <a:chExt cx="1970491" cy="194578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1AA8174-9F70-3B07-45B2-E133076CA3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21208" y="1888289"/>
              <a:ext cx="1970491" cy="1945787"/>
            </a:xfrm>
            <a:prstGeom prst="rect">
              <a:avLst/>
            </a:prstGeom>
            <a:effectLst/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722CFA7-BFAF-3087-BE4B-B595CD7DD3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7647" t="42615" r="13135" b="44315"/>
            <a:stretch/>
          </p:blipFill>
          <p:spPr>
            <a:xfrm rot="16200000">
              <a:off x="3620425" y="3250642"/>
              <a:ext cx="575734" cy="264262"/>
            </a:xfrm>
            <a:prstGeom prst="rect">
              <a:avLst/>
            </a:prstGeom>
            <a:effectLst/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CE9FF05C-2206-1C33-2883-A23C4AAC87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7647" t="42615" r="13135" b="44315"/>
            <a:stretch/>
          </p:blipFill>
          <p:spPr>
            <a:xfrm rot="16200000">
              <a:off x="3780177" y="3302400"/>
              <a:ext cx="575734" cy="264262"/>
            </a:xfrm>
            <a:prstGeom prst="rect">
              <a:avLst/>
            </a:prstGeom>
            <a:effectLst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3FA6A7C-CFF9-1AB5-B025-886870B4AE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7647" t="42615" r="13135" b="44315"/>
            <a:stretch/>
          </p:blipFill>
          <p:spPr>
            <a:xfrm rot="16200000">
              <a:off x="3719335" y="3213620"/>
              <a:ext cx="575734" cy="223219"/>
            </a:xfrm>
            <a:prstGeom prst="rect">
              <a:avLst/>
            </a:prstGeom>
            <a:effectLst/>
          </p:spPr>
        </p:pic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0ECAE425-E327-AC5F-C7B8-98B1191897C3}"/>
              </a:ext>
            </a:extLst>
          </p:cNvPr>
          <p:cNvSpPr txBox="1"/>
          <p:nvPr/>
        </p:nvSpPr>
        <p:spPr>
          <a:xfrm>
            <a:off x="4263678" y="3091648"/>
            <a:ext cx="1216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(proposed)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2CA976-D9F3-4253-4904-88BE6CE8C426}"/>
              </a:ext>
            </a:extLst>
          </p:cNvPr>
          <p:cNvSpPr txBox="1"/>
          <p:nvPr/>
        </p:nvSpPr>
        <p:spPr>
          <a:xfrm>
            <a:off x="4473786" y="1597059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 cm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0100E4F-AE76-2DF6-0151-F5AEBF5DE8C7}"/>
              </a:ext>
            </a:extLst>
          </p:cNvPr>
          <p:cNvGrpSpPr/>
          <p:nvPr/>
        </p:nvGrpSpPr>
        <p:grpSpPr>
          <a:xfrm>
            <a:off x="952500" y="2459351"/>
            <a:ext cx="118644" cy="139693"/>
            <a:chOff x="1117600" y="2766719"/>
            <a:chExt cx="118644" cy="139693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85C2134-901E-414A-B2F5-9B61DEA683B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68220" y="2832192"/>
              <a:ext cx="19705" cy="19458"/>
              <a:chOff x="3021208" y="1888289"/>
              <a:chExt cx="1970491" cy="1945787"/>
            </a:xfrm>
          </p:grpSpPr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BFFAD0B8-E41A-4111-C74A-89987711F69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021208" y="1888289"/>
                <a:ext cx="1970491" cy="1945787"/>
              </a:xfrm>
              <a:prstGeom prst="rect">
                <a:avLst/>
              </a:prstGeom>
              <a:effectLst/>
            </p:spPr>
          </p:pic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5A798046-55B6-6E08-A4C9-8E41CC5849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57647" t="42615" r="13135" b="44315"/>
              <a:stretch/>
            </p:blipFill>
            <p:spPr>
              <a:xfrm rot="16200000">
                <a:off x="3620425" y="3250642"/>
                <a:ext cx="575734" cy="264262"/>
              </a:xfrm>
              <a:prstGeom prst="rect">
                <a:avLst/>
              </a:prstGeom>
              <a:effectLst/>
            </p:spPr>
          </p:pic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64182F82-AF9D-8378-9E4B-3C22B6EFDF9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57647" t="42615" r="13135" b="44315"/>
              <a:stretch/>
            </p:blipFill>
            <p:spPr>
              <a:xfrm rot="16200000">
                <a:off x="3780177" y="3302400"/>
                <a:ext cx="575734" cy="264262"/>
              </a:xfrm>
              <a:prstGeom prst="rect">
                <a:avLst/>
              </a:prstGeom>
              <a:effectLst/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5E38E6EB-4E72-4A03-B03B-55EA5C0F4B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57647" t="42615" r="13135" b="44315"/>
              <a:stretch/>
            </p:blipFill>
            <p:spPr>
              <a:xfrm rot="16200000">
                <a:off x="3719335" y="3213620"/>
                <a:ext cx="575734" cy="223219"/>
              </a:xfrm>
              <a:prstGeom prst="rect">
                <a:avLst/>
              </a:prstGeom>
              <a:effectLst/>
            </p:spPr>
          </p:pic>
        </p:grp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1D46221B-FD34-A8DC-5853-93B368FB590F}"/>
                </a:ext>
              </a:extLst>
            </p:cNvPr>
            <p:cNvSpPr/>
            <p:nvPr/>
          </p:nvSpPr>
          <p:spPr>
            <a:xfrm>
              <a:off x="1117600" y="2766719"/>
              <a:ext cx="118644" cy="139693"/>
            </a:xfrm>
            <a:prstGeom prst="ellipse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A1BF35A-A7A9-1CF1-C709-55FFD3692298}"/>
              </a:ext>
            </a:extLst>
          </p:cNvPr>
          <p:cNvCxnSpPr>
            <a:cxnSpLocks/>
          </p:cNvCxnSpPr>
          <p:nvPr/>
        </p:nvCxnSpPr>
        <p:spPr>
          <a:xfrm>
            <a:off x="6184900" y="1112232"/>
            <a:ext cx="0" cy="550446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B81BC9F-5965-C99B-237C-AFB9626E1DDE}"/>
              </a:ext>
            </a:extLst>
          </p:cNvPr>
          <p:cNvCxnSpPr>
            <a:cxnSpLocks/>
          </p:cNvCxnSpPr>
          <p:nvPr/>
        </p:nvCxnSpPr>
        <p:spPr>
          <a:xfrm>
            <a:off x="241300" y="3906251"/>
            <a:ext cx="1173298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131C5D2-4A05-E460-1341-170EB69157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560" t="11244"/>
          <a:stretch/>
        </p:blipFill>
        <p:spPr>
          <a:xfrm>
            <a:off x="6589852" y="5029200"/>
            <a:ext cx="2305561" cy="16043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F1976F-AE16-9601-58CF-4135409C0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5413" y="4390850"/>
            <a:ext cx="2997591" cy="135680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67160C2-17CB-89E4-8396-AA812BD056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7502587" y="1129532"/>
            <a:ext cx="1508611" cy="3429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DBAA402-417E-DBEB-5EF5-BB15823770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8448" y="1568885"/>
            <a:ext cx="1835838" cy="181917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22287F4-7D5D-DFB5-8C99-47A5A1103677}"/>
              </a:ext>
            </a:extLst>
          </p:cNvPr>
          <p:cNvSpPr txBox="1"/>
          <p:nvPr/>
        </p:nvSpPr>
        <p:spPr>
          <a:xfrm>
            <a:off x="9300364" y="5764213"/>
            <a:ext cx="61341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Y. Xia, 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Nature Photonics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(2023): 1-8.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302597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2CEFD19-9658-7CEA-F3ED-EE55AF012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E2B4A794-C48D-61E0-9081-36A838897716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737315A-F171-E9A5-6B78-A17643ADF86E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Sensitivity Predictions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329BA55-2B81-C33C-75E6-6A361F6E2F0E}"/>
              </a:ext>
            </a:extLst>
          </p:cNvPr>
          <p:cNvGrpSpPr/>
          <p:nvPr/>
        </p:nvGrpSpPr>
        <p:grpSpPr>
          <a:xfrm>
            <a:off x="4965498" y="1162498"/>
            <a:ext cx="6296025" cy="4953000"/>
            <a:chOff x="5043714" y="1155307"/>
            <a:chExt cx="6296025" cy="4953000"/>
          </a:xfrm>
        </p:grpSpPr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CD839F4E-C8DA-A635-FA61-17008887359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065043" y="1863491"/>
              <a:ext cx="5162550" cy="3419475"/>
            </a:xfrm>
            <a:prstGeom prst="rect">
              <a:avLst/>
            </a:prstGeom>
          </p:spPr>
        </p:pic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7F56D257-0578-2B1C-01EA-F9C9A9C4AAE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097088" y="4038600"/>
              <a:ext cx="1885950" cy="6477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4C614548-58F1-8C6C-3630-3963DDFDB5E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87110" y="1863491"/>
              <a:ext cx="2971800" cy="2105025"/>
            </a:xfrm>
            <a:prstGeom prst="rect">
              <a:avLst/>
            </a:prstGeom>
          </p:spPr>
        </p:pic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75172D70-267D-299F-5259-5C0F5539B54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043714" y="1155307"/>
              <a:ext cx="6296025" cy="4953000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D8F42F5-6E48-D86A-49AF-8A4CB59CDCCA}"/>
              </a:ext>
            </a:extLst>
          </p:cNvPr>
          <p:cNvGrpSpPr/>
          <p:nvPr/>
        </p:nvGrpSpPr>
        <p:grpSpPr>
          <a:xfrm>
            <a:off x="5999527" y="1889615"/>
            <a:ext cx="5133975" cy="2333625"/>
            <a:chOff x="5612450" y="1676442"/>
            <a:chExt cx="5133975" cy="2333625"/>
          </a:xfrm>
        </p:grpSpPr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F55AA724-E58E-984B-19D6-1BAED3FBC1D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612450" y="1676442"/>
              <a:ext cx="5133975" cy="2333625"/>
            </a:xfrm>
            <a:prstGeom prst="rect">
              <a:avLst/>
            </a:prstGeom>
          </p:spPr>
        </p:pic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6DCBE63F-F2C1-0176-3F0B-98F78912C989}"/>
                </a:ext>
              </a:extLst>
            </p:cNvPr>
            <p:cNvGrpSpPr/>
            <p:nvPr/>
          </p:nvGrpSpPr>
          <p:grpSpPr>
            <a:xfrm>
              <a:off x="6026309" y="1845372"/>
              <a:ext cx="2231232" cy="369332"/>
              <a:chOff x="9186068" y="1511300"/>
              <a:chExt cx="2231232" cy="3693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CD34BFCD-D297-C6CC-034D-DD743107C073}"/>
                      </a:ext>
                    </a:extLst>
                  </p:cNvPr>
                  <p:cNvSpPr txBox="1"/>
                  <p:nvPr/>
                </p:nvSpPr>
                <p:spPr>
                  <a:xfrm>
                    <a:off x="9372600" y="1511300"/>
                    <a:ext cx="20447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𝜏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</m:s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≈90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oMath>
                      </m:oMathPara>
                    </a14:m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CD34BFCD-D297-C6CC-034D-DD743107C07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72600" y="1511300"/>
                    <a:ext cx="2044700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F5B40DB9-2946-4141-1107-353D49C5591A}"/>
                  </a:ext>
                </a:extLst>
              </p:cNvPr>
              <p:cNvCxnSpPr/>
              <p:nvPr/>
            </p:nvCxnSpPr>
            <p:spPr>
              <a:xfrm>
                <a:off x="9186068" y="1740582"/>
                <a:ext cx="389732" cy="0"/>
              </a:xfrm>
              <a:prstGeom prst="line">
                <a:avLst/>
              </a:prstGeom>
              <a:ln>
                <a:solidFill>
                  <a:srgbClr val="595252"/>
                </a:solidFill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5F55C2E-DC1A-0114-5300-78756484D275}"/>
              </a:ext>
            </a:extLst>
          </p:cNvPr>
          <p:cNvGrpSpPr/>
          <p:nvPr/>
        </p:nvGrpSpPr>
        <p:grpSpPr>
          <a:xfrm>
            <a:off x="9315765" y="4058739"/>
            <a:ext cx="977639" cy="1044681"/>
            <a:chOff x="8508511" y="3794589"/>
            <a:chExt cx="977639" cy="1044681"/>
          </a:xfrm>
        </p:grpSpPr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5128A760-59B3-3F10-84B9-160F3D51B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565960" y="3794589"/>
              <a:ext cx="835116" cy="808392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C1A315A-73FB-D3C2-464E-A1E628626684}"/>
                </a:ext>
              </a:extLst>
            </p:cNvPr>
            <p:cNvSpPr txBox="1"/>
            <p:nvPr/>
          </p:nvSpPr>
          <p:spPr>
            <a:xfrm>
              <a:off x="8508511" y="4531493"/>
              <a:ext cx="9776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 = 20 cm 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D2C1951A-1FE4-D0CC-377B-BD8CD1316E11}"/>
              </a:ext>
            </a:extLst>
          </p:cNvPr>
          <p:cNvSpPr txBox="1"/>
          <p:nvPr/>
        </p:nvSpPr>
        <p:spPr>
          <a:xfrm>
            <a:off x="9436058" y="6503019"/>
            <a:ext cx="27314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Phys. Rev. Lett. 126, 061301 (2021)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C37DEB8-147C-D764-4E1C-CA83D8B44645}"/>
                  </a:ext>
                </a:extLst>
              </p:cNvPr>
              <p:cNvSpPr txBox="1"/>
              <p:nvPr/>
            </p:nvSpPr>
            <p:spPr>
              <a:xfrm>
                <a:off x="-702002" y="1619793"/>
                <a:ext cx="6513518" cy="760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min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≈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imp</m:t>
                              </m:r>
                            </m:sub>
                          </m:sSub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</m:sub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</m:t>
                          </m:r>
                        </m:sup>
                      </m:sSubSup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C37DEB8-147C-D764-4E1C-CA83D8B446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02002" y="1619793"/>
                <a:ext cx="6513518" cy="76084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BE6BD05-B92B-1218-B6A6-8B5537EAC966}"/>
                  </a:ext>
                </a:extLst>
              </p:cNvPr>
              <p:cNvSpPr txBox="1"/>
              <p:nvPr/>
            </p:nvSpPr>
            <p:spPr>
              <a:xfrm>
                <a:off x="8518047" y="4249026"/>
                <a:ext cx="87799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BE6BD05-B92B-1218-B6A6-8B5537EAC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8047" y="4249026"/>
                <a:ext cx="877994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49224EE5-E158-7BD6-B2C8-1C9C2C752711}"/>
              </a:ext>
            </a:extLst>
          </p:cNvPr>
          <p:cNvGrpSpPr/>
          <p:nvPr/>
        </p:nvGrpSpPr>
        <p:grpSpPr>
          <a:xfrm>
            <a:off x="7594749" y="2331505"/>
            <a:ext cx="2468699" cy="938912"/>
            <a:chOff x="7550979" y="2322341"/>
            <a:chExt cx="2468699" cy="9389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8118D335-F019-F6AB-901F-B36FC59E0C5A}"/>
                    </a:ext>
                  </a:extLst>
                </p:cNvPr>
                <p:cNvSpPr txBox="1"/>
                <p:nvPr/>
              </p:nvSpPr>
              <p:spPr>
                <a:xfrm>
                  <a:off x="9141684" y="2322341"/>
                  <a:ext cx="877994" cy="3604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imp</m:t>
                            </m:r>
                          </m:sub>
                        </m:sSub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8118D335-F019-F6AB-901F-B36FC59E0C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1684" y="2322341"/>
                  <a:ext cx="877994" cy="360483"/>
                </a:xfrm>
                <a:prstGeom prst="rect">
                  <a:avLst/>
                </a:prstGeom>
                <a:blipFill>
                  <a:blip r:embed="rId16"/>
                  <a:stretch>
                    <a:fillRect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BBD24E5C-A6C7-1E19-2AC6-E531B127CD5B}"/>
                    </a:ext>
                  </a:extLst>
                </p:cNvPr>
                <p:cNvSpPr txBox="1"/>
                <p:nvPr/>
              </p:nvSpPr>
              <p:spPr>
                <a:xfrm>
                  <a:off x="7550979" y="2900770"/>
                  <a:ext cx="877994" cy="3604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imp</m:t>
                            </m:r>
                          </m:sub>
                        </m:sSub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BBD24E5C-A6C7-1E19-2AC6-E531B127CD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0979" y="2900770"/>
                  <a:ext cx="877994" cy="360483"/>
                </a:xfrm>
                <a:prstGeom prst="rect">
                  <a:avLst/>
                </a:prstGeom>
                <a:blipFill>
                  <a:blip r:embed="rId17"/>
                  <a:stretch>
                    <a:fillRect b="-678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6476852-C7EA-AAC6-EA60-7A2B6A7CD861}"/>
                  </a:ext>
                </a:extLst>
              </p:cNvPr>
              <p:cNvSpPr txBox="1"/>
              <p:nvPr/>
            </p:nvSpPr>
            <p:spPr>
              <a:xfrm>
                <a:off x="2770271" y="2515915"/>
                <a:ext cx="877994" cy="394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imp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6476852-C7EA-AAC6-EA60-7A2B6A7CD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0271" y="2515915"/>
                <a:ext cx="877994" cy="394019"/>
              </a:xfrm>
              <a:prstGeom prst="rect">
                <a:avLst/>
              </a:prstGeom>
              <a:blipFill>
                <a:blip r:embed="rId18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eft Brace 8">
            <a:extLst>
              <a:ext uri="{FF2B5EF4-FFF2-40B4-BE49-F238E27FC236}">
                <a16:creationId xmlns:a16="http://schemas.microsoft.com/office/drawing/2014/main" id="{16407573-9CD1-ABDD-C090-0C65FC8CBE59}"/>
              </a:ext>
            </a:extLst>
          </p:cNvPr>
          <p:cNvSpPr/>
          <p:nvPr/>
        </p:nvSpPr>
        <p:spPr>
          <a:xfrm rot="16200000">
            <a:off x="3106955" y="1140110"/>
            <a:ext cx="144192" cy="257604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0EC92E-338C-B73B-382B-CE6BC4820D36}"/>
              </a:ext>
            </a:extLst>
          </p:cNvPr>
          <p:cNvSpPr/>
          <p:nvPr/>
        </p:nvSpPr>
        <p:spPr>
          <a:xfrm>
            <a:off x="7904822" y="4101562"/>
            <a:ext cx="773022" cy="138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324B10-0640-4101-5E50-CB9406E8A0A2}"/>
              </a:ext>
            </a:extLst>
          </p:cNvPr>
          <p:cNvSpPr/>
          <p:nvPr/>
        </p:nvSpPr>
        <p:spPr>
          <a:xfrm>
            <a:off x="6095999" y="4518074"/>
            <a:ext cx="908957" cy="1492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5C6AF4-ABDF-A514-75FB-6FF970D9D27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53352" y="3833599"/>
            <a:ext cx="320068" cy="1295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0FF2036-AEE8-6D65-D38F-763D11992984}"/>
                  </a:ext>
                </a:extLst>
              </p:cNvPr>
              <p:cNvSpPr txBox="1"/>
              <p:nvPr/>
            </p:nvSpPr>
            <p:spPr>
              <a:xfrm>
                <a:off x="598086" y="5608536"/>
                <a:ext cx="4245561" cy="91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𝑔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min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3/2</m:t>
                              </m:r>
                            </m:e>
                          </m:rad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𝛽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𝑓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ad>
                        <m:radPr>
                          <m:degHide m:val="on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B</m:t>
                                  </m:r>
                                </m:sub>
                              </m:s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𝑇</m:t>
                              </m:r>
                              <m:sSubSup>
                                <m:sSub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  <m:sup>
                                  <m: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0FF2036-AEE8-6D65-D38F-763D119929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086" y="5608536"/>
                <a:ext cx="4245561" cy="91069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3" name="Group 62">
            <a:extLst>
              <a:ext uri="{FF2B5EF4-FFF2-40B4-BE49-F238E27FC236}">
                <a16:creationId xmlns:a16="http://schemas.microsoft.com/office/drawing/2014/main" id="{C0113956-F907-16D2-18E0-E70F29E21FE7}"/>
              </a:ext>
            </a:extLst>
          </p:cNvPr>
          <p:cNvGrpSpPr/>
          <p:nvPr/>
        </p:nvGrpSpPr>
        <p:grpSpPr>
          <a:xfrm>
            <a:off x="1836276" y="3180971"/>
            <a:ext cx="2704592" cy="2156545"/>
            <a:chOff x="1836276" y="3180971"/>
            <a:chExt cx="2704592" cy="215654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F941456-1879-3F1F-362D-7AB1E512247D}"/>
                </a:ext>
              </a:extLst>
            </p:cNvPr>
            <p:cNvCxnSpPr/>
            <p:nvPr/>
          </p:nvCxnSpPr>
          <p:spPr>
            <a:xfrm>
              <a:off x="1836277" y="4002345"/>
              <a:ext cx="1928108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AC7B8C89-11CD-99C4-E0DF-F558D5C8D129}"/>
                </a:ext>
              </a:extLst>
            </p:cNvPr>
            <p:cNvGrpSpPr/>
            <p:nvPr/>
          </p:nvGrpSpPr>
          <p:grpSpPr>
            <a:xfrm>
              <a:off x="1836276" y="3180971"/>
              <a:ext cx="2704592" cy="2156545"/>
              <a:chOff x="1836276" y="3180971"/>
              <a:chExt cx="2704592" cy="215654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99CE9E04-9944-BE66-E8FB-286650C0868F}"/>
                      </a:ext>
                    </a:extLst>
                  </p:cNvPr>
                  <p:cNvSpPr txBox="1"/>
                  <p:nvPr/>
                </p:nvSpPr>
                <p:spPr>
                  <a:xfrm>
                    <a:off x="2758147" y="4239862"/>
                    <a:ext cx="1106301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F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F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99CE9E04-9944-BE66-E8FB-286650C0868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58147" y="4239862"/>
                    <a:ext cx="1106301" cy="369332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4DA21D6B-7781-95AA-D55E-59E00A0FBCFA}"/>
                      </a:ext>
                    </a:extLst>
                  </p:cNvPr>
                  <p:cNvSpPr txBox="1"/>
                  <p:nvPr/>
                </p:nvSpPr>
                <p:spPr>
                  <a:xfrm>
                    <a:off x="2932174" y="3618497"/>
                    <a:ext cx="992698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th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B05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4DA21D6B-7781-95AA-D55E-59E00A0FBCF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32174" y="3618497"/>
                    <a:ext cx="992698" cy="369332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23A8DC0-7508-FDDD-DB5A-F96DB5A60DBA}"/>
                  </a:ext>
                </a:extLst>
              </p:cNvPr>
              <p:cNvGrpSpPr/>
              <p:nvPr/>
            </p:nvGrpSpPr>
            <p:grpSpPr>
              <a:xfrm>
                <a:off x="1836276" y="3312692"/>
                <a:ext cx="2101399" cy="2024824"/>
                <a:chOff x="670447" y="969487"/>
                <a:chExt cx="1291505" cy="1244443"/>
              </a:xfrm>
            </p:grpSpPr>
            <p:pic>
              <p:nvPicPr>
                <p:cNvPr id="12" name="Graphic 11">
                  <a:extLst>
                    <a:ext uri="{FF2B5EF4-FFF2-40B4-BE49-F238E27FC236}">
                      <a16:creationId xmlns:a16="http://schemas.microsoft.com/office/drawing/2014/main" id="{C959D96C-EF0A-DEEE-6AB6-450F9FD68A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>
                  <a:extLst>
                    <a:ext uri="{96DAC541-7B7A-43D3-8B79-37D633B846F1}">
                      <asvg:svgBlip xmlns:asvg="http://schemas.microsoft.com/office/drawing/2016/SVG/main" r:embed="rId23"/>
                    </a:ext>
                  </a:extLst>
                </a:blip>
                <a:srcRect l="-1420" t="-4304" r="-13946" b="4304"/>
                <a:stretch/>
              </p:blipFill>
              <p:spPr>
                <a:xfrm>
                  <a:off x="1162324" y="1271074"/>
                  <a:ext cx="799628" cy="726027"/>
                </a:xfrm>
                <a:prstGeom prst="rect">
                  <a:avLst/>
                </a:prstGeom>
              </p:spPr>
            </p:pic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88FDF1FC-B296-D9E6-A748-810D6C795665}"/>
                    </a:ext>
                  </a:extLst>
                </p:cNvPr>
                <p:cNvGrpSpPr/>
                <p:nvPr/>
              </p:nvGrpSpPr>
              <p:grpSpPr>
                <a:xfrm>
                  <a:off x="670447" y="969487"/>
                  <a:ext cx="1185002" cy="1244443"/>
                  <a:chOff x="572361" y="814791"/>
                  <a:chExt cx="1185002" cy="1244443"/>
                </a:xfrm>
              </p:grpSpPr>
              <p:pic>
                <p:nvPicPr>
                  <p:cNvPr id="14" name="Graphic 13">
                    <a:extLst>
                      <a:ext uri="{FF2B5EF4-FFF2-40B4-BE49-F238E27FC236}">
                        <a16:creationId xmlns:a16="http://schemas.microsoft.com/office/drawing/2014/main" id="{D4F612AC-453F-0BCA-7685-EC3F8B3FF9E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>
                    <a:extLst>
                      <a:ext uri="{96DAC541-7B7A-43D3-8B79-37D633B846F1}">
                        <asvg:svgBlip xmlns:asvg="http://schemas.microsoft.com/office/drawing/2016/SVG/main" r:embed="rId24"/>
                      </a:ext>
                    </a:extLst>
                  </a:blip>
                  <a:srcRect l="22734" r="19807"/>
                  <a:stretch/>
                </p:blipFill>
                <p:spPr>
                  <a:xfrm>
                    <a:off x="572361" y="814791"/>
                    <a:ext cx="1185001" cy="585735"/>
                  </a:xfrm>
                  <a:prstGeom prst="rect">
                    <a:avLst/>
                  </a:prstGeom>
                </p:spPr>
              </p:pic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944F74D7-C582-C677-BF0B-B0F484C54CDA}"/>
                      </a:ext>
                    </a:extLst>
                  </p:cNvPr>
                  <p:cNvGrpSpPr/>
                  <p:nvPr/>
                </p:nvGrpSpPr>
                <p:grpSpPr>
                  <a:xfrm>
                    <a:off x="572362" y="841554"/>
                    <a:ext cx="1185001" cy="1217680"/>
                    <a:chOff x="572362" y="841554"/>
                    <a:chExt cx="1185001" cy="1217680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1793E58-A379-C20F-3302-5FFEEF4E6D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2362" y="841554"/>
                      <a:ext cx="1185001" cy="1003818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17" name="TextBox 16">
                          <a:extLst>
                            <a:ext uri="{FF2B5EF4-FFF2-40B4-BE49-F238E27FC236}">
                              <a16:creationId xmlns:a16="http://schemas.microsoft.com/office/drawing/2014/main" id="{646ED705-960F-074A-B52C-C1965B6A1EB8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978826" y="1832245"/>
                          <a:ext cx="240642" cy="22698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84" name="TextBox 83">
                          <a:extLst>
                            <a:ext uri="{FF2B5EF4-FFF2-40B4-BE49-F238E27FC236}">
                              <a16:creationId xmlns:a16="http://schemas.microsoft.com/office/drawing/2014/main" id="{10B41B94-3C37-A895-B6A8-2D8FCBBD3C15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978826" y="1832245"/>
                          <a:ext cx="240642" cy="226989"/>
                        </a:xfrm>
                        <a:prstGeom prst="rect">
                          <a:avLst/>
                        </a:prstGeom>
                        <a:blipFill>
                          <a:blip r:embed="rId27"/>
                          <a:stretch>
                            <a:fillRect r="-6250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</p:grp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F0897296-5A90-81EA-FC14-1E48C94955E3}"/>
                      </a:ext>
                    </a:extLst>
                  </p:cNvPr>
                  <p:cNvSpPr txBox="1"/>
                  <p:nvPr/>
                </p:nvSpPr>
                <p:spPr>
                  <a:xfrm>
                    <a:off x="3662874" y="3180971"/>
                    <a:ext cx="877994" cy="39401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imp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F0897296-5A90-81EA-FC14-1E48C94955E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62874" y="3180971"/>
                    <a:ext cx="877994" cy="394019"/>
                  </a:xfrm>
                  <a:prstGeom prst="rect">
                    <a:avLst/>
                  </a:prstGeom>
                  <a:blipFill>
                    <a:blip r:embed="rId28"/>
                    <a:stretch>
                      <a:fillRect b="-937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0FCE6E-ADEC-E38E-1A79-FFBB4C7D9AEE}"/>
              </a:ext>
            </a:extLst>
          </p:cNvPr>
          <p:cNvGrpSpPr/>
          <p:nvPr/>
        </p:nvGrpSpPr>
        <p:grpSpPr>
          <a:xfrm>
            <a:off x="1083668" y="3149799"/>
            <a:ext cx="2636559" cy="826709"/>
            <a:chOff x="869504" y="1298460"/>
            <a:chExt cx="2636559" cy="8267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655D9620-D0DA-25F3-1CC7-D3794D1AC914}"/>
                    </a:ext>
                  </a:extLst>
                </p:cNvPr>
                <p:cNvSpPr txBox="1"/>
                <p:nvPr/>
              </p:nvSpPr>
              <p:spPr>
                <a:xfrm>
                  <a:off x="869504" y="1298460"/>
                  <a:ext cx="877994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00151C46-43C0-738A-DE27-D0CCE3C258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9504" y="1298460"/>
                  <a:ext cx="877994" cy="3693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8DACEB4-F39D-B92B-8051-1AF7CDEC710E}"/>
                </a:ext>
              </a:extLst>
            </p:cNvPr>
            <p:cNvGrpSpPr/>
            <p:nvPr/>
          </p:nvGrpSpPr>
          <p:grpSpPr>
            <a:xfrm>
              <a:off x="1651703" y="1559969"/>
              <a:ext cx="1854360" cy="565200"/>
              <a:chOff x="1651703" y="1559969"/>
              <a:chExt cx="1854360" cy="565200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2B44CB26-CE71-E92C-F059-66715CFAE0B5}"/>
                  </a:ext>
                </a:extLst>
              </p:cNvPr>
              <p:cNvGrpSpPr/>
              <p:nvPr/>
            </p:nvGrpSpPr>
            <p:grpSpPr>
              <a:xfrm>
                <a:off x="1651703" y="1573649"/>
                <a:ext cx="669600" cy="220320"/>
                <a:chOff x="1651703" y="1573649"/>
                <a:chExt cx="669600" cy="220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30">
                  <p14:nvContentPartPr>
                    <p14:cNvPr id="54" name="Ink 53">
                      <a:extLst>
                        <a:ext uri="{FF2B5EF4-FFF2-40B4-BE49-F238E27FC236}">
                          <a16:creationId xmlns:a16="http://schemas.microsoft.com/office/drawing/2014/main" id="{1529EA54-7BBA-C98E-C669-15A02CAB000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651703" y="1573649"/>
                    <a:ext cx="21960" cy="5400"/>
                  </p14:xfrm>
                </p:contentPart>
              </mc:Choice>
              <mc:Fallback xmlns="">
                <p:pic>
                  <p:nvPicPr>
                    <p:cNvPr id="109" name="Ink 108">
                      <a:extLst>
                        <a:ext uri="{FF2B5EF4-FFF2-40B4-BE49-F238E27FC236}">
                          <a16:creationId xmlns:a16="http://schemas.microsoft.com/office/drawing/2014/main" id="{3CD1DDE4-55D4-4C73-FC72-BFEF840DC2CC}"/>
                        </a:ext>
                      </a:extLst>
                    </p:cNvPr>
                    <p:cNvPicPr/>
                    <p:nvPr/>
                  </p:nvPicPr>
                  <p:blipFill>
                    <a:blip r:embed="rId31"/>
                    <a:stretch>
                      <a:fillRect/>
                    </a:stretch>
                  </p:blipFill>
                  <p:spPr>
                    <a:xfrm>
                      <a:off x="1633703" y="1555649"/>
                      <a:ext cx="57600" cy="410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2">
                  <p14:nvContentPartPr>
                    <p14:cNvPr id="55" name="Ink 54">
                      <a:extLst>
                        <a:ext uri="{FF2B5EF4-FFF2-40B4-BE49-F238E27FC236}">
                          <a16:creationId xmlns:a16="http://schemas.microsoft.com/office/drawing/2014/main" id="{9515C88C-DC7A-1AF9-2493-EE6C8D37EEF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745663" y="1597409"/>
                    <a:ext cx="13680" cy="5040"/>
                  </p14:xfrm>
                </p:contentPart>
              </mc:Choice>
              <mc:Fallback xmlns="">
                <p:pic>
                  <p:nvPicPr>
                    <p:cNvPr id="110" name="Ink 109">
                      <a:extLst>
                        <a:ext uri="{FF2B5EF4-FFF2-40B4-BE49-F238E27FC236}">
                          <a16:creationId xmlns:a16="http://schemas.microsoft.com/office/drawing/2014/main" id="{F674F3B4-06F3-4BFD-1001-03CEF7422D2F}"/>
                        </a:ext>
                      </a:extLst>
                    </p:cNvPr>
                    <p:cNvPicPr/>
                    <p:nvPr/>
                  </p:nvPicPr>
                  <p:blipFill>
                    <a:blip r:embed="rId33"/>
                    <a:stretch>
                      <a:fillRect/>
                    </a:stretch>
                  </p:blipFill>
                  <p:spPr>
                    <a:xfrm>
                      <a:off x="1727663" y="1579409"/>
                      <a:ext cx="49320" cy="40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4">
                  <p14:nvContentPartPr>
                    <p14:cNvPr id="56" name="Ink 55">
                      <a:extLst>
                        <a:ext uri="{FF2B5EF4-FFF2-40B4-BE49-F238E27FC236}">
                          <a16:creationId xmlns:a16="http://schemas.microsoft.com/office/drawing/2014/main" id="{5DD22BF4-F69D-526E-8EFB-6C133469FEC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814423" y="1607849"/>
                    <a:ext cx="32760" cy="6480"/>
                  </p14:xfrm>
                </p:contentPart>
              </mc:Choice>
              <mc:Fallback xmlns="">
                <p:pic>
                  <p:nvPicPr>
                    <p:cNvPr id="111" name="Ink 110">
                      <a:extLst>
                        <a:ext uri="{FF2B5EF4-FFF2-40B4-BE49-F238E27FC236}">
                          <a16:creationId xmlns:a16="http://schemas.microsoft.com/office/drawing/2014/main" id="{E3733D93-CEAF-8FE0-F427-A5984C3B377D}"/>
                        </a:ext>
                      </a:extLst>
                    </p:cNvPr>
                    <p:cNvPicPr/>
                    <p:nvPr/>
                  </p:nvPicPr>
                  <p:blipFill>
                    <a:blip r:embed="rId35"/>
                    <a:stretch>
                      <a:fillRect/>
                    </a:stretch>
                  </p:blipFill>
                  <p:spPr>
                    <a:xfrm>
                      <a:off x="1796423" y="1589849"/>
                      <a:ext cx="68400" cy="421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6">
                  <p14:nvContentPartPr>
                    <p14:cNvPr id="57" name="Ink 56">
                      <a:extLst>
                        <a:ext uri="{FF2B5EF4-FFF2-40B4-BE49-F238E27FC236}">
                          <a16:creationId xmlns:a16="http://schemas.microsoft.com/office/drawing/2014/main" id="{4F1194B8-3825-DEB3-66F1-3874B5F7F3B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923503" y="1630889"/>
                    <a:ext cx="27360" cy="5400"/>
                  </p14:xfrm>
                </p:contentPart>
              </mc:Choice>
              <mc:Fallback xmlns="">
                <p:pic>
                  <p:nvPicPr>
                    <p:cNvPr id="112" name="Ink 111">
                      <a:extLst>
                        <a:ext uri="{FF2B5EF4-FFF2-40B4-BE49-F238E27FC236}">
                          <a16:creationId xmlns:a16="http://schemas.microsoft.com/office/drawing/2014/main" id="{FAC9DD60-B782-9E39-8E25-32E2EAD131A9}"/>
                        </a:ext>
                      </a:extLst>
                    </p:cNvPr>
                    <p:cNvPicPr/>
                    <p:nvPr/>
                  </p:nvPicPr>
                  <p:blipFill>
                    <a:blip r:embed="rId37"/>
                    <a:stretch>
                      <a:fillRect/>
                    </a:stretch>
                  </p:blipFill>
                  <p:spPr>
                    <a:xfrm>
                      <a:off x="1905503" y="1614014"/>
                      <a:ext cx="63000" cy="3881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8">
                  <p14:nvContentPartPr>
                    <p14:cNvPr id="58" name="Ink 57">
                      <a:extLst>
                        <a:ext uri="{FF2B5EF4-FFF2-40B4-BE49-F238E27FC236}">
                          <a16:creationId xmlns:a16="http://schemas.microsoft.com/office/drawing/2014/main" id="{773F3B3C-681A-454F-763D-36B48013A1E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029703" y="1660049"/>
                    <a:ext cx="21240" cy="14040"/>
                  </p14:xfrm>
                </p:contentPart>
              </mc:Choice>
              <mc:Fallback xmlns="">
                <p:pic>
                  <p:nvPicPr>
                    <p:cNvPr id="114" name="Ink 113">
                      <a:extLst>
                        <a:ext uri="{FF2B5EF4-FFF2-40B4-BE49-F238E27FC236}">
                          <a16:creationId xmlns:a16="http://schemas.microsoft.com/office/drawing/2014/main" id="{639C3EB5-DE8E-98A6-76CE-AABB3A00F1CA}"/>
                        </a:ext>
                      </a:extLst>
                    </p:cNvPr>
                    <p:cNvPicPr/>
                    <p:nvPr/>
                  </p:nvPicPr>
                  <p:blipFill>
                    <a:blip r:embed="rId39"/>
                    <a:stretch>
                      <a:fillRect/>
                    </a:stretch>
                  </p:blipFill>
                  <p:spPr>
                    <a:xfrm>
                      <a:off x="2011703" y="1642049"/>
                      <a:ext cx="56880" cy="49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0">
                  <p14:nvContentPartPr>
                    <p14:cNvPr id="59" name="Ink 58">
                      <a:extLst>
                        <a:ext uri="{FF2B5EF4-FFF2-40B4-BE49-F238E27FC236}">
                          <a16:creationId xmlns:a16="http://schemas.microsoft.com/office/drawing/2014/main" id="{FEF1E5D2-A0CE-F87E-A0D9-EE2C5E1ABCE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109623" y="1696769"/>
                    <a:ext cx="36720" cy="19440"/>
                  </p14:xfrm>
                </p:contentPart>
              </mc:Choice>
              <mc:Fallback xmlns="">
                <p:pic>
                  <p:nvPicPr>
                    <p:cNvPr id="115" name="Ink 114">
                      <a:extLst>
                        <a:ext uri="{FF2B5EF4-FFF2-40B4-BE49-F238E27FC236}">
                          <a16:creationId xmlns:a16="http://schemas.microsoft.com/office/drawing/2014/main" id="{1C92C2F1-1675-4348-E981-9D081C463E93}"/>
                        </a:ext>
                      </a:extLst>
                    </p:cNvPr>
                    <p:cNvPicPr/>
                    <p:nvPr/>
                  </p:nvPicPr>
                  <p:blipFill>
                    <a:blip r:embed="rId41"/>
                    <a:stretch>
                      <a:fillRect/>
                    </a:stretch>
                  </p:blipFill>
                  <p:spPr>
                    <a:xfrm>
                      <a:off x="2091623" y="1678769"/>
                      <a:ext cx="72360" cy="550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2">
                  <p14:nvContentPartPr>
                    <p14:cNvPr id="60" name="Ink 59">
                      <a:extLst>
                        <a:ext uri="{FF2B5EF4-FFF2-40B4-BE49-F238E27FC236}">
                          <a16:creationId xmlns:a16="http://schemas.microsoft.com/office/drawing/2014/main" id="{A3EED27F-E33F-5FCB-3444-F45E27D6B8F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211143" y="1737449"/>
                    <a:ext cx="16200" cy="9720"/>
                  </p14:xfrm>
                </p:contentPart>
              </mc:Choice>
              <mc:Fallback xmlns="">
                <p:pic>
                  <p:nvPicPr>
                    <p:cNvPr id="116" name="Ink 115">
                      <a:extLst>
                        <a:ext uri="{FF2B5EF4-FFF2-40B4-BE49-F238E27FC236}">
                          <a16:creationId xmlns:a16="http://schemas.microsoft.com/office/drawing/2014/main" id="{B5BCC44A-95F5-025B-5696-5AE90E027BB4}"/>
                        </a:ext>
                      </a:extLst>
                    </p:cNvPr>
                    <p:cNvPicPr/>
                    <p:nvPr/>
                  </p:nvPicPr>
                  <p:blipFill>
                    <a:blip r:embed="rId43"/>
                    <a:stretch>
                      <a:fillRect/>
                    </a:stretch>
                  </p:blipFill>
                  <p:spPr>
                    <a:xfrm>
                      <a:off x="2193143" y="1719449"/>
                      <a:ext cx="51840" cy="453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4">
                  <p14:nvContentPartPr>
                    <p14:cNvPr id="61" name="Ink 60">
                      <a:extLst>
                        <a:ext uri="{FF2B5EF4-FFF2-40B4-BE49-F238E27FC236}">
                          <a16:creationId xmlns:a16="http://schemas.microsoft.com/office/drawing/2014/main" id="{26BF5820-9F20-293E-02A7-9840FD441A2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293583" y="1781369"/>
                    <a:ext cx="27720" cy="12600"/>
                  </p14:xfrm>
                </p:contentPart>
              </mc:Choice>
              <mc:Fallback xmlns="">
                <p:pic>
                  <p:nvPicPr>
                    <p:cNvPr id="117" name="Ink 116">
                      <a:extLst>
                        <a:ext uri="{FF2B5EF4-FFF2-40B4-BE49-F238E27FC236}">
                          <a16:creationId xmlns:a16="http://schemas.microsoft.com/office/drawing/2014/main" id="{A6FDE076-3643-A308-87B3-35E67B4A5A03}"/>
                        </a:ext>
                      </a:extLst>
                    </p:cNvPr>
                    <p:cNvPicPr/>
                    <p:nvPr/>
                  </p:nvPicPr>
                  <p:blipFill>
                    <a:blip r:embed="rId45"/>
                    <a:stretch>
                      <a:fillRect/>
                    </a:stretch>
                  </p:blipFill>
                  <p:spPr>
                    <a:xfrm>
                      <a:off x="2275346" y="1763369"/>
                      <a:ext cx="63829" cy="4824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80E22CC5-1B6C-E7BA-B67F-765194A82BB1}"/>
                  </a:ext>
                </a:extLst>
              </p:cNvPr>
              <p:cNvGrpSpPr/>
              <p:nvPr/>
            </p:nvGrpSpPr>
            <p:grpSpPr>
              <a:xfrm>
                <a:off x="2748623" y="1559969"/>
                <a:ext cx="757440" cy="235440"/>
                <a:chOff x="2748623" y="1559969"/>
                <a:chExt cx="757440" cy="2354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46">
                  <p14:nvContentPartPr>
                    <p14:cNvPr id="38" name="Ink 37">
                      <a:extLst>
                        <a:ext uri="{FF2B5EF4-FFF2-40B4-BE49-F238E27FC236}">
                          <a16:creationId xmlns:a16="http://schemas.microsoft.com/office/drawing/2014/main" id="{E45ABE13-A016-653C-C09A-2EABB9A24E7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467903" y="1559969"/>
                    <a:ext cx="38160" cy="10800"/>
                  </p14:xfrm>
                </p:contentPart>
              </mc:Choice>
              <mc:Fallback xmlns="">
                <p:pic>
                  <p:nvPicPr>
                    <p:cNvPr id="127" name="Ink 126">
                      <a:extLst>
                        <a:ext uri="{FF2B5EF4-FFF2-40B4-BE49-F238E27FC236}">
                          <a16:creationId xmlns:a16="http://schemas.microsoft.com/office/drawing/2014/main" id="{E09135F9-9863-09F6-C40F-A06B7B9FC04D}"/>
                        </a:ext>
                      </a:extLst>
                    </p:cNvPr>
                    <p:cNvPicPr/>
                    <p:nvPr/>
                  </p:nvPicPr>
                  <p:blipFill>
                    <a:blip r:embed="rId47"/>
                    <a:stretch>
                      <a:fillRect/>
                    </a:stretch>
                  </p:blipFill>
                  <p:spPr>
                    <a:xfrm>
                      <a:off x="3449903" y="1541969"/>
                      <a:ext cx="73800" cy="464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8">
                  <p14:nvContentPartPr>
                    <p14:cNvPr id="39" name="Ink 38">
                      <a:extLst>
                        <a:ext uri="{FF2B5EF4-FFF2-40B4-BE49-F238E27FC236}">
                          <a16:creationId xmlns:a16="http://schemas.microsoft.com/office/drawing/2014/main" id="{1D12568E-4942-D198-5AC0-9346294592B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84743" y="1574729"/>
                    <a:ext cx="18720" cy="5040"/>
                  </p14:xfrm>
                </p:contentPart>
              </mc:Choice>
              <mc:Fallback xmlns="">
                <p:pic>
                  <p:nvPicPr>
                    <p:cNvPr id="128" name="Ink 127">
                      <a:extLst>
                        <a:ext uri="{FF2B5EF4-FFF2-40B4-BE49-F238E27FC236}">
                          <a16:creationId xmlns:a16="http://schemas.microsoft.com/office/drawing/2014/main" id="{30766624-4362-7FEB-BCB5-FB8E077DA5FF}"/>
                        </a:ext>
                      </a:extLst>
                    </p:cNvPr>
                    <p:cNvPicPr/>
                    <p:nvPr/>
                  </p:nvPicPr>
                  <p:blipFill>
                    <a:blip r:embed="rId49"/>
                    <a:stretch>
                      <a:fillRect/>
                    </a:stretch>
                  </p:blipFill>
                  <p:spPr>
                    <a:xfrm>
                      <a:off x="3366743" y="1556729"/>
                      <a:ext cx="54360" cy="40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0">
                  <p14:nvContentPartPr>
                    <p14:cNvPr id="40" name="Ink 39">
                      <a:extLst>
                        <a:ext uri="{FF2B5EF4-FFF2-40B4-BE49-F238E27FC236}">
                          <a16:creationId xmlns:a16="http://schemas.microsoft.com/office/drawing/2014/main" id="{AC9F5B11-47ED-9FB2-D528-C48135007F8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02303" y="1590209"/>
                    <a:ext cx="5760" cy="6840"/>
                  </p14:xfrm>
                </p:contentPart>
              </mc:Choice>
              <mc:Fallback xmlns="">
                <p:pic>
                  <p:nvPicPr>
                    <p:cNvPr id="129" name="Ink 128">
                      <a:extLst>
                        <a:ext uri="{FF2B5EF4-FFF2-40B4-BE49-F238E27FC236}">
                          <a16:creationId xmlns:a16="http://schemas.microsoft.com/office/drawing/2014/main" id="{E9FFA74E-FD39-607E-1700-5133CBF73598}"/>
                        </a:ext>
                      </a:extLst>
                    </p:cNvPr>
                    <p:cNvPicPr/>
                    <p:nvPr/>
                  </p:nvPicPr>
                  <p:blipFill>
                    <a:blip r:embed="rId51"/>
                    <a:stretch>
                      <a:fillRect/>
                    </a:stretch>
                  </p:blipFill>
                  <p:spPr>
                    <a:xfrm>
                      <a:off x="3284303" y="1572209"/>
                      <a:ext cx="41400" cy="424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2">
                  <p14:nvContentPartPr>
                    <p14:cNvPr id="41" name="Ink 40">
                      <a:extLst>
                        <a:ext uri="{FF2B5EF4-FFF2-40B4-BE49-F238E27FC236}">
                          <a16:creationId xmlns:a16="http://schemas.microsoft.com/office/drawing/2014/main" id="{34AAC2BA-F597-49C4-DD56-8A75EF69DCD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192503" y="1610729"/>
                    <a:ext cx="42840" cy="6120"/>
                  </p14:xfrm>
                </p:contentPart>
              </mc:Choice>
              <mc:Fallback xmlns="">
                <p:pic>
                  <p:nvPicPr>
                    <p:cNvPr id="130" name="Ink 129">
                      <a:extLst>
                        <a:ext uri="{FF2B5EF4-FFF2-40B4-BE49-F238E27FC236}">
                          <a16:creationId xmlns:a16="http://schemas.microsoft.com/office/drawing/2014/main" id="{CA8CF696-482C-46E4-B083-23FF50CE8F1F}"/>
                        </a:ext>
                      </a:extLst>
                    </p:cNvPr>
                    <p:cNvPicPr/>
                    <p:nvPr/>
                  </p:nvPicPr>
                  <p:blipFill>
                    <a:blip r:embed="rId53"/>
                    <a:stretch>
                      <a:fillRect/>
                    </a:stretch>
                  </p:blipFill>
                  <p:spPr>
                    <a:xfrm>
                      <a:off x="3174503" y="1592729"/>
                      <a:ext cx="78480" cy="41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4">
                  <p14:nvContentPartPr>
                    <p14:cNvPr id="43" name="Ink 42">
                      <a:extLst>
                        <a:ext uri="{FF2B5EF4-FFF2-40B4-BE49-F238E27FC236}">
                          <a16:creationId xmlns:a16="http://schemas.microsoft.com/office/drawing/2014/main" id="{79E4F5F6-21AE-FAC2-7645-367BB5CC467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93503" y="1634489"/>
                    <a:ext cx="25920" cy="7920"/>
                  </p14:xfrm>
                </p:contentPart>
              </mc:Choice>
              <mc:Fallback xmlns="">
                <p:pic>
                  <p:nvPicPr>
                    <p:cNvPr id="131" name="Ink 130">
                      <a:extLst>
                        <a:ext uri="{FF2B5EF4-FFF2-40B4-BE49-F238E27FC236}">
                          <a16:creationId xmlns:a16="http://schemas.microsoft.com/office/drawing/2014/main" id="{22FCBCE5-8073-41B1-F038-20744A3BB6E8}"/>
                        </a:ext>
                      </a:extLst>
                    </p:cNvPr>
                    <p:cNvPicPr/>
                    <p:nvPr/>
                  </p:nvPicPr>
                  <p:blipFill>
                    <a:blip r:embed="rId55"/>
                    <a:stretch>
                      <a:fillRect/>
                    </a:stretch>
                  </p:blipFill>
                  <p:spPr>
                    <a:xfrm>
                      <a:off x="3075503" y="1617272"/>
                      <a:ext cx="61560" cy="4201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6">
                  <p14:nvContentPartPr>
                    <p14:cNvPr id="47" name="Ink 46">
                      <a:extLst>
                        <a:ext uri="{FF2B5EF4-FFF2-40B4-BE49-F238E27FC236}">
                          <a16:creationId xmlns:a16="http://schemas.microsoft.com/office/drawing/2014/main" id="{0F49D218-D017-77BF-CC1F-DBF4DA682DC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03143" y="1664369"/>
                    <a:ext cx="34560" cy="3960"/>
                  </p14:xfrm>
                </p:contentPart>
              </mc:Choice>
              <mc:Fallback xmlns="">
                <p:pic>
                  <p:nvPicPr>
                    <p:cNvPr id="132" name="Ink 131">
                      <a:extLst>
                        <a:ext uri="{FF2B5EF4-FFF2-40B4-BE49-F238E27FC236}">
                          <a16:creationId xmlns:a16="http://schemas.microsoft.com/office/drawing/2014/main" id="{DA90E839-15E0-1F35-177B-97185B1CCC30}"/>
                        </a:ext>
                      </a:extLst>
                    </p:cNvPr>
                    <p:cNvPicPr/>
                    <p:nvPr/>
                  </p:nvPicPr>
                  <p:blipFill>
                    <a:blip r:embed="rId57"/>
                    <a:stretch>
                      <a:fillRect/>
                    </a:stretch>
                  </p:blipFill>
                  <p:spPr>
                    <a:xfrm>
                      <a:off x="2985143" y="1646369"/>
                      <a:ext cx="70200" cy="396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8">
                  <p14:nvContentPartPr>
                    <p14:cNvPr id="49" name="Ink 48">
                      <a:extLst>
                        <a:ext uri="{FF2B5EF4-FFF2-40B4-BE49-F238E27FC236}">
                          <a16:creationId xmlns:a16="http://schemas.microsoft.com/office/drawing/2014/main" id="{8C73CC27-A89F-CB1F-4943-8BA6AD71B69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912423" y="1702889"/>
                    <a:ext cx="27360" cy="10440"/>
                  </p14:xfrm>
                </p:contentPart>
              </mc:Choice>
              <mc:Fallback xmlns="">
                <p:pic>
                  <p:nvPicPr>
                    <p:cNvPr id="133" name="Ink 132">
                      <a:extLst>
                        <a:ext uri="{FF2B5EF4-FFF2-40B4-BE49-F238E27FC236}">
                          <a16:creationId xmlns:a16="http://schemas.microsoft.com/office/drawing/2014/main" id="{73592C0F-DDC6-7F3A-C577-4DC8EAB7CF75}"/>
                        </a:ext>
                      </a:extLst>
                    </p:cNvPr>
                    <p:cNvPicPr/>
                    <p:nvPr/>
                  </p:nvPicPr>
                  <p:blipFill>
                    <a:blip r:embed="rId59"/>
                    <a:stretch>
                      <a:fillRect/>
                    </a:stretch>
                  </p:blipFill>
                  <p:spPr>
                    <a:xfrm>
                      <a:off x="2894423" y="1684246"/>
                      <a:ext cx="63000" cy="4735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0">
                  <p14:nvContentPartPr>
                    <p14:cNvPr id="52" name="Ink 51">
                      <a:extLst>
                        <a:ext uri="{FF2B5EF4-FFF2-40B4-BE49-F238E27FC236}">
                          <a16:creationId xmlns:a16="http://schemas.microsoft.com/office/drawing/2014/main" id="{94FDE1BD-BAD6-5CCE-B99D-E93A9E31033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819183" y="1739969"/>
                    <a:ext cx="29520" cy="8640"/>
                  </p14:xfrm>
                </p:contentPart>
              </mc:Choice>
              <mc:Fallback xmlns="">
                <p:pic>
                  <p:nvPicPr>
                    <p:cNvPr id="134" name="Ink 133">
                      <a:extLst>
                        <a:ext uri="{FF2B5EF4-FFF2-40B4-BE49-F238E27FC236}">
                          <a16:creationId xmlns:a16="http://schemas.microsoft.com/office/drawing/2014/main" id="{CE091B55-AA27-297C-7BAE-10891FA1BCAD}"/>
                        </a:ext>
                      </a:extLst>
                    </p:cNvPr>
                    <p:cNvPicPr/>
                    <p:nvPr/>
                  </p:nvPicPr>
                  <p:blipFill>
                    <a:blip r:embed="rId61"/>
                    <a:stretch>
                      <a:fillRect/>
                    </a:stretch>
                  </p:blipFill>
                  <p:spPr>
                    <a:xfrm>
                      <a:off x="2801183" y="1721186"/>
                      <a:ext cx="65160" cy="4583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2">
                  <p14:nvContentPartPr>
                    <p14:cNvPr id="53" name="Ink 52">
                      <a:extLst>
                        <a:ext uri="{FF2B5EF4-FFF2-40B4-BE49-F238E27FC236}">
                          <a16:creationId xmlns:a16="http://schemas.microsoft.com/office/drawing/2014/main" id="{996AE95E-ED65-998E-4BE9-01417E2E306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748623" y="1787129"/>
                    <a:ext cx="21960" cy="8280"/>
                  </p14:xfrm>
                </p:contentPart>
              </mc:Choice>
              <mc:Fallback xmlns="">
                <p:pic>
                  <p:nvPicPr>
                    <p:cNvPr id="135" name="Ink 134">
                      <a:extLst>
                        <a:ext uri="{FF2B5EF4-FFF2-40B4-BE49-F238E27FC236}">
                          <a16:creationId xmlns:a16="http://schemas.microsoft.com/office/drawing/2014/main" id="{FE6CB76C-788F-96A3-04B4-CD554339D236}"/>
                        </a:ext>
                      </a:extLst>
                    </p:cNvPr>
                    <p:cNvPicPr/>
                    <p:nvPr/>
                  </p:nvPicPr>
                  <p:blipFill>
                    <a:blip r:embed="rId63"/>
                    <a:stretch>
                      <a:fillRect/>
                    </a:stretch>
                  </p:blipFill>
                  <p:spPr>
                    <a:xfrm>
                      <a:off x="2730623" y="1769879"/>
                      <a:ext cx="57600" cy="42435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B3441A6B-A64B-77B6-E797-A465F70EBFF5}"/>
                  </a:ext>
                </a:extLst>
              </p:cNvPr>
              <p:cNvGrpSpPr/>
              <p:nvPr/>
            </p:nvGrpSpPr>
            <p:grpSpPr>
              <a:xfrm>
                <a:off x="2375663" y="1850849"/>
                <a:ext cx="320040" cy="274320"/>
                <a:chOff x="2375663" y="1850849"/>
                <a:chExt cx="320040" cy="274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64">
                  <p14:nvContentPartPr>
                    <p14:cNvPr id="27" name="Ink 26">
                      <a:extLst>
                        <a:ext uri="{FF2B5EF4-FFF2-40B4-BE49-F238E27FC236}">
                          <a16:creationId xmlns:a16="http://schemas.microsoft.com/office/drawing/2014/main" id="{28A5000D-C6F7-1739-84D0-B3ACDE4D59D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375663" y="1852649"/>
                    <a:ext cx="15840" cy="19080"/>
                  </p14:xfrm>
                </p:contentPart>
              </mc:Choice>
              <mc:Fallback xmlns="">
                <p:pic>
                  <p:nvPicPr>
                    <p:cNvPr id="119" name="Ink 118">
                      <a:extLst>
                        <a:ext uri="{FF2B5EF4-FFF2-40B4-BE49-F238E27FC236}">
                          <a16:creationId xmlns:a16="http://schemas.microsoft.com/office/drawing/2014/main" id="{DD8A4F17-C6DD-6D19-4B8C-AE16B6E06EE7}"/>
                        </a:ext>
                      </a:extLst>
                    </p:cNvPr>
                    <p:cNvPicPr/>
                    <p:nvPr/>
                  </p:nvPicPr>
                  <p:blipFill>
                    <a:blip r:embed="rId65"/>
                    <a:stretch>
                      <a:fillRect/>
                    </a:stretch>
                  </p:blipFill>
                  <p:spPr>
                    <a:xfrm>
                      <a:off x="2357663" y="1834649"/>
                      <a:ext cx="51480" cy="547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6">
                  <p14:nvContentPartPr>
                    <p14:cNvPr id="28" name="Ink 27">
                      <a:extLst>
                        <a:ext uri="{FF2B5EF4-FFF2-40B4-BE49-F238E27FC236}">
                          <a16:creationId xmlns:a16="http://schemas.microsoft.com/office/drawing/2014/main" id="{CB15BB14-010C-4E75-1069-6F538D145C0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27143" y="1913129"/>
                    <a:ext cx="10080" cy="15120"/>
                  </p14:xfrm>
                </p:contentPart>
              </mc:Choice>
              <mc:Fallback xmlns="">
                <p:pic>
                  <p:nvPicPr>
                    <p:cNvPr id="120" name="Ink 119">
                      <a:extLst>
                        <a:ext uri="{FF2B5EF4-FFF2-40B4-BE49-F238E27FC236}">
                          <a16:creationId xmlns:a16="http://schemas.microsoft.com/office/drawing/2014/main" id="{5BDE90C3-CEF3-DC51-AAED-44DE9B788C57}"/>
                        </a:ext>
                      </a:extLst>
                    </p:cNvPr>
                    <p:cNvPicPr/>
                    <p:nvPr/>
                  </p:nvPicPr>
                  <p:blipFill>
                    <a:blip r:embed="rId67"/>
                    <a:stretch>
                      <a:fillRect/>
                    </a:stretch>
                  </p:blipFill>
                  <p:spPr>
                    <a:xfrm>
                      <a:off x="2409143" y="1894690"/>
                      <a:ext cx="45720" cy="51629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8">
                  <p14:nvContentPartPr>
                    <p14:cNvPr id="29" name="Ink 28">
                      <a:extLst>
                        <a:ext uri="{FF2B5EF4-FFF2-40B4-BE49-F238E27FC236}">
                          <a16:creationId xmlns:a16="http://schemas.microsoft.com/office/drawing/2014/main" id="{AA8F4836-1D9A-98AE-FA8E-C12699E16D0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53783" y="1963169"/>
                    <a:ext cx="6120" cy="11520"/>
                  </p14:xfrm>
                </p:contentPart>
              </mc:Choice>
              <mc:Fallback xmlns="">
                <p:pic>
                  <p:nvPicPr>
                    <p:cNvPr id="121" name="Ink 120">
                      <a:extLst>
                        <a:ext uri="{FF2B5EF4-FFF2-40B4-BE49-F238E27FC236}">
                          <a16:creationId xmlns:a16="http://schemas.microsoft.com/office/drawing/2014/main" id="{BFDEF905-5408-713F-AD55-41D4F2A28AFB}"/>
                        </a:ext>
                      </a:extLst>
                    </p:cNvPr>
                    <p:cNvPicPr/>
                    <p:nvPr/>
                  </p:nvPicPr>
                  <p:blipFill>
                    <a:blip r:embed="rId69"/>
                    <a:stretch>
                      <a:fillRect/>
                    </a:stretch>
                  </p:blipFill>
                  <p:spPr>
                    <a:xfrm>
                      <a:off x="2435783" y="1945169"/>
                      <a:ext cx="41760" cy="471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0">
                  <p14:nvContentPartPr>
                    <p14:cNvPr id="30" name="Ink 29">
                      <a:extLst>
                        <a:ext uri="{FF2B5EF4-FFF2-40B4-BE49-F238E27FC236}">
                          <a16:creationId xmlns:a16="http://schemas.microsoft.com/office/drawing/2014/main" id="{1071D673-04FD-9553-2376-B706D91F845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70343" y="2015729"/>
                    <a:ext cx="28800" cy="38160"/>
                  </p14:xfrm>
                </p:contentPart>
              </mc:Choice>
              <mc:Fallback xmlns="">
                <p:pic>
                  <p:nvPicPr>
                    <p:cNvPr id="122" name="Ink 121">
                      <a:extLst>
                        <a:ext uri="{FF2B5EF4-FFF2-40B4-BE49-F238E27FC236}">
                          <a16:creationId xmlns:a16="http://schemas.microsoft.com/office/drawing/2014/main" id="{67D44DCE-88D9-2081-072E-59674C3CF5F0}"/>
                        </a:ext>
                      </a:extLst>
                    </p:cNvPr>
                    <p:cNvPicPr/>
                    <p:nvPr/>
                  </p:nvPicPr>
                  <p:blipFill>
                    <a:blip r:embed="rId71"/>
                    <a:stretch>
                      <a:fillRect/>
                    </a:stretch>
                  </p:blipFill>
                  <p:spPr>
                    <a:xfrm>
                      <a:off x="2452565" y="1997729"/>
                      <a:ext cx="64000" cy="738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2">
                  <p14:nvContentPartPr>
                    <p14:cNvPr id="31" name="Ink 30">
                      <a:extLst>
                        <a:ext uri="{FF2B5EF4-FFF2-40B4-BE49-F238E27FC236}">
                          <a16:creationId xmlns:a16="http://schemas.microsoft.com/office/drawing/2014/main" id="{DFA81543-1A77-6D62-7ABA-AD680E3650E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03823" y="2089529"/>
                    <a:ext cx="2880" cy="9360"/>
                  </p14:xfrm>
                </p:contentPart>
              </mc:Choice>
              <mc:Fallback xmlns="">
                <p:pic>
                  <p:nvPicPr>
                    <p:cNvPr id="123" name="Ink 122">
                      <a:extLst>
                        <a:ext uri="{FF2B5EF4-FFF2-40B4-BE49-F238E27FC236}">
                          <a16:creationId xmlns:a16="http://schemas.microsoft.com/office/drawing/2014/main" id="{E6FF73B8-AD7C-AF11-C41C-014638577B18}"/>
                        </a:ext>
                      </a:extLst>
                    </p:cNvPr>
                    <p:cNvPicPr/>
                    <p:nvPr/>
                  </p:nvPicPr>
                  <p:blipFill>
                    <a:blip r:embed="rId73"/>
                    <a:stretch>
                      <a:fillRect/>
                    </a:stretch>
                  </p:blipFill>
                  <p:spPr>
                    <a:xfrm>
                      <a:off x="2487823" y="2071529"/>
                      <a:ext cx="34560" cy="45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4">
                  <p14:nvContentPartPr>
                    <p14:cNvPr id="32" name="Ink 31">
                      <a:extLst>
                        <a:ext uri="{FF2B5EF4-FFF2-40B4-BE49-F238E27FC236}">
                          <a16:creationId xmlns:a16="http://schemas.microsoft.com/office/drawing/2014/main" id="{7CEFC0AE-319A-C8C0-E87B-9191E608ADA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23623" y="2116529"/>
                    <a:ext cx="2520" cy="5040"/>
                  </p14:xfrm>
                </p:contentPart>
              </mc:Choice>
              <mc:Fallback xmlns="">
                <p:pic>
                  <p:nvPicPr>
                    <p:cNvPr id="124" name="Ink 123">
                      <a:extLst>
                        <a:ext uri="{FF2B5EF4-FFF2-40B4-BE49-F238E27FC236}">
                          <a16:creationId xmlns:a16="http://schemas.microsoft.com/office/drawing/2014/main" id="{98B473A3-BEEE-D680-6ECD-5146C40B5A9F}"/>
                        </a:ext>
                      </a:extLst>
                    </p:cNvPr>
                    <p:cNvPicPr/>
                    <p:nvPr/>
                  </p:nvPicPr>
                  <p:blipFill>
                    <a:blip r:embed="rId75"/>
                    <a:stretch>
                      <a:fillRect/>
                    </a:stretch>
                  </p:blipFill>
                  <p:spPr>
                    <a:xfrm>
                      <a:off x="2505623" y="2098529"/>
                      <a:ext cx="38160" cy="40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6">
                  <p14:nvContentPartPr>
                    <p14:cNvPr id="33" name="Ink 32">
                      <a:extLst>
                        <a:ext uri="{FF2B5EF4-FFF2-40B4-BE49-F238E27FC236}">
                          <a16:creationId xmlns:a16="http://schemas.microsoft.com/office/drawing/2014/main" id="{E2B209C8-2F65-5F55-4F6A-7E5A2353DEB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47023" y="2113649"/>
                    <a:ext cx="9360" cy="11520"/>
                  </p14:xfrm>
                </p:contentPart>
              </mc:Choice>
              <mc:Fallback xmlns="">
                <p:pic>
                  <p:nvPicPr>
                    <p:cNvPr id="125" name="Ink 124">
                      <a:extLst>
                        <a:ext uri="{FF2B5EF4-FFF2-40B4-BE49-F238E27FC236}">
                          <a16:creationId xmlns:a16="http://schemas.microsoft.com/office/drawing/2014/main" id="{57CDCC45-453F-A1C2-5F67-8436FCECA15E}"/>
                        </a:ext>
                      </a:extLst>
                    </p:cNvPr>
                    <p:cNvPicPr/>
                    <p:nvPr/>
                  </p:nvPicPr>
                  <p:blipFill>
                    <a:blip r:embed="rId77"/>
                    <a:stretch>
                      <a:fillRect/>
                    </a:stretch>
                  </p:blipFill>
                  <p:spPr>
                    <a:xfrm>
                      <a:off x="2529023" y="2096194"/>
                      <a:ext cx="45000" cy="460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8">
                  <p14:nvContentPartPr>
                    <p14:cNvPr id="34" name="Ink 33">
                      <a:extLst>
                        <a:ext uri="{FF2B5EF4-FFF2-40B4-BE49-F238E27FC236}">
                          <a16:creationId xmlns:a16="http://schemas.microsoft.com/office/drawing/2014/main" id="{0C45ECF3-26E9-F879-D875-E06D967A2F4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674103" y="1850849"/>
                    <a:ext cx="21600" cy="23760"/>
                  </p14:xfrm>
                </p:contentPart>
              </mc:Choice>
              <mc:Fallback xmlns="">
                <p:pic>
                  <p:nvPicPr>
                    <p:cNvPr id="136" name="Ink 135">
                      <a:extLst>
                        <a:ext uri="{FF2B5EF4-FFF2-40B4-BE49-F238E27FC236}">
                          <a16:creationId xmlns:a16="http://schemas.microsoft.com/office/drawing/2014/main" id="{98EC56BA-3407-A2CE-FD60-6599DF8711C0}"/>
                        </a:ext>
                      </a:extLst>
                    </p:cNvPr>
                    <p:cNvPicPr/>
                    <p:nvPr/>
                  </p:nvPicPr>
                  <p:blipFill>
                    <a:blip r:embed="rId79"/>
                    <a:stretch>
                      <a:fillRect/>
                    </a:stretch>
                  </p:blipFill>
                  <p:spPr>
                    <a:xfrm>
                      <a:off x="2656103" y="1832849"/>
                      <a:ext cx="57240" cy="59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0">
                  <p14:nvContentPartPr>
                    <p14:cNvPr id="35" name="Ink 34">
                      <a:extLst>
                        <a:ext uri="{FF2B5EF4-FFF2-40B4-BE49-F238E27FC236}">
                          <a16:creationId xmlns:a16="http://schemas.microsoft.com/office/drawing/2014/main" id="{CE871490-507C-D259-91C4-8224F120F82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624423" y="1932929"/>
                    <a:ext cx="4320" cy="18000"/>
                  </p14:xfrm>
                </p:contentPart>
              </mc:Choice>
              <mc:Fallback xmlns="">
                <p:pic>
                  <p:nvPicPr>
                    <p:cNvPr id="137" name="Ink 136">
                      <a:extLst>
                        <a:ext uri="{FF2B5EF4-FFF2-40B4-BE49-F238E27FC236}">
                          <a16:creationId xmlns:a16="http://schemas.microsoft.com/office/drawing/2014/main" id="{DD8111CD-8700-7056-84FF-85C2E76A7C39}"/>
                        </a:ext>
                      </a:extLst>
                    </p:cNvPr>
                    <p:cNvPicPr/>
                    <p:nvPr/>
                  </p:nvPicPr>
                  <p:blipFill>
                    <a:blip r:embed="rId81"/>
                    <a:stretch>
                      <a:fillRect/>
                    </a:stretch>
                  </p:blipFill>
                  <p:spPr>
                    <a:xfrm>
                      <a:off x="2606423" y="1915282"/>
                      <a:ext cx="39960" cy="5294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2">
                  <p14:nvContentPartPr>
                    <p14:cNvPr id="36" name="Ink 35">
                      <a:extLst>
                        <a:ext uri="{FF2B5EF4-FFF2-40B4-BE49-F238E27FC236}">
                          <a16:creationId xmlns:a16="http://schemas.microsoft.com/office/drawing/2014/main" id="{DD576DD5-DD06-DD99-56D7-D7D8BE45CFA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99943" y="2001689"/>
                    <a:ext cx="2520" cy="26640"/>
                  </p14:xfrm>
                </p:contentPart>
              </mc:Choice>
              <mc:Fallback xmlns="">
                <p:pic>
                  <p:nvPicPr>
                    <p:cNvPr id="138" name="Ink 137">
                      <a:extLst>
                        <a:ext uri="{FF2B5EF4-FFF2-40B4-BE49-F238E27FC236}">
                          <a16:creationId xmlns:a16="http://schemas.microsoft.com/office/drawing/2014/main" id="{6D127D43-0D47-D055-0CC3-34E9824A1288}"/>
                        </a:ext>
                      </a:extLst>
                    </p:cNvPr>
                    <p:cNvPicPr/>
                    <p:nvPr/>
                  </p:nvPicPr>
                  <p:blipFill>
                    <a:blip r:embed="rId83"/>
                    <a:stretch>
                      <a:fillRect/>
                    </a:stretch>
                  </p:blipFill>
                  <p:spPr>
                    <a:xfrm>
                      <a:off x="2578943" y="1983689"/>
                      <a:ext cx="44100" cy="622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4">
                  <p14:nvContentPartPr>
                    <p14:cNvPr id="37" name="Ink 36">
                      <a:extLst>
                        <a:ext uri="{FF2B5EF4-FFF2-40B4-BE49-F238E27FC236}">
                          <a16:creationId xmlns:a16="http://schemas.microsoft.com/office/drawing/2014/main" id="{A6B8113D-C274-C894-CCCE-BFC9806D4E6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80503" y="2080169"/>
                    <a:ext cx="1440" cy="10440"/>
                  </p14:xfrm>
                </p:contentPart>
              </mc:Choice>
              <mc:Fallback xmlns="">
                <p:pic>
                  <p:nvPicPr>
                    <p:cNvPr id="139" name="Ink 138">
                      <a:extLst>
                        <a:ext uri="{FF2B5EF4-FFF2-40B4-BE49-F238E27FC236}">
                          <a16:creationId xmlns:a16="http://schemas.microsoft.com/office/drawing/2014/main" id="{A178682E-13A1-1F97-2244-B456DE5194E8}"/>
                        </a:ext>
                      </a:extLst>
                    </p:cNvPr>
                    <p:cNvPicPr/>
                    <p:nvPr/>
                  </p:nvPicPr>
                  <p:blipFill>
                    <a:blip r:embed="rId85"/>
                    <a:stretch>
                      <a:fillRect/>
                    </a:stretch>
                  </p:blipFill>
                  <p:spPr>
                    <a:xfrm>
                      <a:off x="2562503" y="2062169"/>
                      <a:ext cx="37080" cy="4608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</p:grpSp>
    </p:spTree>
    <p:extLst>
      <p:ext uri="{BB962C8B-B14F-4D97-AF65-F5344CB8AC3E}">
        <p14:creationId xmlns:p14="http://schemas.microsoft.com/office/powerpoint/2010/main" val="233524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0D25396-638A-E6B4-8C43-4F2F87B24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D49E94E2-9EBB-79CB-B7F9-23D7616EDB7D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7FE9144-BFD5-B758-30DB-BF969053628B}"/>
              </a:ext>
            </a:extLst>
          </p:cNvPr>
          <p:cNvGrpSpPr/>
          <p:nvPr/>
        </p:nvGrpSpPr>
        <p:grpSpPr>
          <a:xfrm>
            <a:off x="82391" y="1683701"/>
            <a:ext cx="6254408" cy="4200751"/>
            <a:chOff x="5829708" y="1559969"/>
            <a:chExt cx="6254408" cy="4200751"/>
          </a:xfrm>
        </p:grpSpPr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75B436F4-0AA4-45C5-5A31-473965FDA189}"/>
                </a:ext>
              </a:extLst>
            </p:cNvPr>
            <p:cNvCxnSpPr>
              <a:cxnSpLocks/>
            </p:cNvCxnSpPr>
            <p:nvPr/>
          </p:nvCxnSpPr>
          <p:spPr>
            <a:xfrm>
              <a:off x="9572005" y="1940829"/>
              <a:ext cx="595350" cy="11518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96AD795-B095-4036-0D95-5C77961BB888}"/>
                </a:ext>
              </a:extLst>
            </p:cNvPr>
            <p:cNvGrpSpPr/>
            <p:nvPr/>
          </p:nvGrpSpPr>
          <p:grpSpPr>
            <a:xfrm>
              <a:off x="5829708" y="1559969"/>
              <a:ext cx="6254408" cy="4200751"/>
              <a:chOff x="5829708" y="1559969"/>
              <a:chExt cx="6254408" cy="4200751"/>
            </a:xfrm>
          </p:grpSpPr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5722DBA3-F596-5D47-0DA3-A5D9232FFD06}"/>
                  </a:ext>
                </a:extLst>
              </p:cNvPr>
              <p:cNvGrpSpPr/>
              <p:nvPr/>
            </p:nvGrpSpPr>
            <p:grpSpPr>
              <a:xfrm>
                <a:off x="5829708" y="2121569"/>
                <a:ext cx="6254408" cy="3639151"/>
                <a:chOff x="275989" y="1533166"/>
                <a:chExt cx="5148503" cy="2995676"/>
              </a:xfrm>
            </p:grpSpPr>
            <p:pic>
              <p:nvPicPr>
                <p:cNvPr id="97" name="Graphic 96">
                  <a:extLst>
                    <a:ext uri="{FF2B5EF4-FFF2-40B4-BE49-F238E27FC236}">
                      <a16:creationId xmlns:a16="http://schemas.microsoft.com/office/drawing/2014/main" id="{BF73D845-E8BB-373A-78A9-679C2AFF28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  <a:srcRect r="4553"/>
                <a:stretch/>
              </p:blipFill>
              <p:spPr>
                <a:xfrm>
                  <a:off x="701312" y="1533166"/>
                  <a:ext cx="4420357" cy="2701556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8" name="TextBox 97">
                      <a:extLst>
                        <a:ext uri="{FF2B5EF4-FFF2-40B4-BE49-F238E27FC236}">
                          <a16:creationId xmlns:a16="http://schemas.microsoft.com/office/drawing/2014/main" id="{BCF5CD3F-0B7D-3499-0998-38B897CF73CF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-540112" y="2508662"/>
                      <a:ext cx="2011858" cy="37965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 xmlns:m="http://schemas.openxmlformats.org/officeDocument/2006/math"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(</m:t>
                          </m:r>
                          <m:sSup>
                            <m:sSupPr>
                              <m:ctrl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ms</m:t>
                              </m:r>
                            </m:e>
                            <m:sup>
                              <m: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−2</m:t>
                              </m:r>
                            </m:sup>
                          </m:sSup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/</m:t>
                          </m:r>
                          <m:sSup>
                            <m:sSup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Hz</m:t>
                              </m:r>
                            </m:e>
                            <m:sup>
                              <m: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1/2</m:t>
                              </m:r>
                            </m:sup>
                          </m:sSup>
                        </m:oMath>
                      </a14:m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)</a:t>
                      </a:r>
                    </a:p>
                  </p:txBody>
                </p:sp>
              </mc:Choice>
              <mc:Fallback xmlns="">
                <p:sp>
                  <p:nvSpPr>
                    <p:cNvPr id="98" name="TextBox 97">
                      <a:extLst>
                        <a:ext uri="{FF2B5EF4-FFF2-40B4-BE49-F238E27FC236}">
                          <a16:creationId xmlns:a16="http://schemas.microsoft.com/office/drawing/2014/main" id="{BEC0815D-361B-4CBB-AB8A-9205BA854A1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6200000">
                      <a:off x="-540112" y="2508662"/>
                      <a:ext cx="2011858" cy="379656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3947" r="-263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9" name="TextBox 98">
                      <a:extLst>
                        <a:ext uri="{FF2B5EF4-FFF2-40B4-BE49-F238E27FC236}">
                          <a16:creationId xmlns:a16="http://schemas.microsoft.com/office/drawing/2014/main" id="{C686700F-B5ED-F283-6391-6EAECB358FE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35320" y="4159510"/>
                      <a:ext cx="200826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Hz</m:t>
                            </m:r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oMath>
                        </m:oMathPara>
                      </a14:m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99" name="TextBox 98">
                      <a:extLst>
                        <a:ext uri="{FF2B5EF4-FFF2-40B4-BE49-F238E27FC236}">
                          <a16:creationId xmlns:a16="http://schemas.microsoft.com/office/drawing/2014/main" id="{23523182-4FEA-42DF-91EC-886DF546470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35320" y="4159510"/>
                      <a:ext cx="2008262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0" name="TextBox 99">
                      <a:extLst>
                        <a:ext uri="{FF2B5EF4-FFF2-40B4-BE49-F238E27FC236}">
                          <a16:creationId xmlns:a16="http://schemas.microsoft.com/office/drawing/2014/main" id="{071BDD0E-B24B-1AB4-9D2C-78AD5B34D69D}"/>
                        </a:ext>
                      </a:extLst>
                    </p:cNvPr>
                    <p:cNvSpPr txBox="1"/>
                    <p:nvPr/>
                  </p:nvSpPr>
                  <p:spPr>
                    <a:xfrm rot="5400000">
                      <a:off x="4758722" y="2572438"/>
                      <a:ext cx="96220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B</m:t>
                                </m:r>
                                <m: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L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sub>
                            </m:sSub>
                          </m:oMath>
                        </m:oMathPara>
                      </a14:m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100" name="TextBox 99">
                      <a:extLst>
                        <a:ext uri="{FF2B5EF4-FFF2-40B4-BE49-F238E27FC236}">
                          <a16:creationId xmlns:a16="http://schemas.microsoft.com/office/drawing/2014/main" id="{071BDD0E-B24B-1AB4-9D2C-78AD5B34D69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5400000">
                      <a:off x="4758722" y="2572438"/>
                      <a:ext cx="962208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AEE426C0-3079-567F-E867-A10D30B39C8D}"/>
                      </a:ext>
                    </a:extLst>
                  </p:cNvPr>
                  <p:cNvSpPr txBox="1"/>
                  <p:nvPr/>
                </p:nvSpPr>
                <p:spPr>
                  <a:xfrm>
                    <a:off x="7655244" y="1559969"/>
                    <a:ext cx="3067225" cy="39401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lvl="0"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RPSN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imp</m:t>
                            </m:r>
                          </m:sub>
                        </m:sSub>
                        <m:r>
                          <a:rPr kumimoji="0" lang="en-US" sz="1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</m:oMath>
                    </a14:m>
                    <a:r>
                      <a: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9999"/>
                        </a:solidFill>
                        <a:effectLst/>
                        <a:uLnTx/>
                        <a:uFillTx/>
                        <a:latin typeface="+mj-lt"/>
                      </a:rPr>
                      <a:t>constant (SQL)</a:t>
                    </a: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mc:Choice>
            <mc:Fallback xmlns=""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AEE426C0-3079-567F-E867-A10D30B39C8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55244" y="1559969"/>
                    <a:ext cx="3067225" cy="39401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t="-6154" b="-1846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86" name="Title 1">
            <a:extLst>
              <a:ext uri="{FF2B5EF4-FFF2-40B4-BE49-F238E27FC236}">
                <a16:creationId xmlns:a16="http://schemas.microsoft.com/office/drawing/2014/main" id="{51568D3B-928E-08A7-F154-2C09CF53B9D9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Detection Bandwidth – Quantum Noise Limits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193AB77-9D83-B377-26EF-088011B57206}"/>
              </a:ext>
            </a:extLst>
          </p:cNvPr>
          <p:cNvGrpSpPr/>
          <p:nvPr/>
        </p:nvGrpSpPr>
        <p:grpSpPr>
          <a:xfrm>
            <a:off x="6616823" y="1615989"/>
            <a:ext cx="5422779" cy="4290235"/>
            <a:chOff x="144016" y="1542340"/>
            <a:chExt cx="5422779" cy="4290235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03D9B9B2-C920-A12D-9058-1CCEB0CC2132}"/>
                </a:ext>
              </a:extLst>
            </p:cNvPr>
            <p:cNvGrpSpPr/>
            <p:nvPr/>
          </p:nvGrpSpPr>
          <p:grpSpPr>
            <a:xfrm>
              <a:off x="1035557" y="2156893"/>
              <a:ext cx="803304" cy="2990781"/>
              <a:chOff x="6494804" y="2538348"/>
              <a:chExt cx="803304" cy="2990781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BDF3D77-9953-4417-D53E-F0FCF691E95B}"/>
                  </a:ext>
                </a:extLst>
              </p:cNvPr>
              <p:cNvSpPr/>
              <p:nvPr/>
            </p:nvSpPr>
            <p:spPr>
              <a:xfrm>
                <a:off x="6494804" y="2538348"/>
                <a:ext cx="803304" cy="2990781"/>
              </a:xfrm>
              <a:prstGeom prst="rect">
                <a:avLst/>
              </a:prstGeom>
              <a:solidFill>
                <a:srgbClr val="4F81BD">
                  <a:alpha val="2588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2E6BF6B0-5C73-D7D6-C72C-C21E543697F8}"/>
                  </a:ext>
                </a:extLst>
              </p:cNvPr>
              <p:cNvGrpSpPr/>
              <p:nvPr/>
            </p:nvGrpSpPr>
            <p:grpSpPr>
              <a:xfrm>
                <a:off x="6563170" y="2876533"/>
                <a:ext cx="666572" cy="600742"/>
                <a:chOff x="6563170" y="2876533"/>
                <a:chExt cx="666572" cy="60074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4" name="TextBox 73">
                      <a:extLst>
                        <a:ext uri="{FF2B5EF4-FFF2-40B4-BE49-F238E27FC236}">
                          <a16:creationId xmlns:a16="http://schemas.microsoft.com/office/drawing/2014/main" id="{76C82962-7380-B79E-4679-40E66F56E63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80261" y="2876533"/>
                      <a:ext cx="632389" cy="60074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f>
                              <m:fPr>
                                <m:ctrlP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4F81BD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F81BD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F81BD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kumimoji="0" lang="en-US" sz="16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F81BD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DM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F81BD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F81BD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kumimoji="0" lang="en-US" sz="16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F81BD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DM</m:t>
                                    </m:r>
                                  </m:sub>
                                </m:sSub>
                              </m:den>
                            </m:f>
                          </m:oMath>
                        </m:oMathPara>
                      </a14:m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18" name="TextBox 17">
                      <a:extLst>
                        <a:ext uri="{FF2B5EF4-FFF2-40B4-BE49-F238E27FC236}">
                          <a16:creationId xmlns:a16="http://schemas.microsoft.com/office/drawing/2014/main" id="{CABCCB34-C885-4AE6-B1DC-14DE290CA2F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80261" y="2876533"/>
                      <a:ext cx="632389" cy="600742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75" name="Straight Arrow Connector 74">
                  <a:extLst>
                    <a:ext uri="{FF2B5EF4-FFF2-40B4-BE49-F238E27FC236}">
                      <a16:creationId xmlns:a16="http://schemas.microsoft.com/office/drawing/2014/main" id="{C7C09761-0652-BA5B-E4C5-8E1459F9A798}"/>
                    </a:ext>
                  </a:extLst>
                </p:cNvPr>
                <p:cNvCxnSpPr/>
                <p:nvPr/>
              </p:nvCxnSpPr>
              <p:spPr>
                <a:xfrm>
                  <a:off x="6563170" y="2876533"/>
                  <a:ext cx="666572" cy="0"/>
                </a:xfrm>
                <a:prstGeom prst="straightConnector1">
                  <a:avLst/>
                </a:prstGeom>
                <a:ln w="19050" cap="flat" cmpd="sng" algn="ctr">
                  <a:solidFill>
                    <a:schemeClr val="accent1"/>
                  </a:solidFill>
                  <a:prstDash val="solid"/>
                  <a:round/>
                  <a:headEnd type="arrow" w="med" len="med"/>
                  <a:tailEnd type="arrow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11FCA513-22A8-F5EC-8326-8D9BB4F4515A}"/>
                </a:ext>
              </a:extLst>
            </p:cNvPr>
            <p:cNvGrpSpPr/>
            <p:nvPr/>
          </p:nvGrpSpPr>
          <p:grpSpPr>
            <a:xfrm>
              <a:off x="144016" y="1542340"/>
              <a:ext cx="5422779" cy="4290235"/>
              <a:chOff x="144016" y="1542340"/>
              <a:chExt cx="5422779" cy="4290235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4D0BDF55-70E5-D701-7B49-A751463DBEDF}"/>
                  </a:ext>
                </a:extLst>
              </p:cNvPr>
              <p:cNvGrpSpPr/>
              <p:nvPr/>
            </p:nvGrpSpPr>
            <p:grpSpPr>
              <a:xfrm>
                <a:off x="144016" y="2158145"/>
                <a:ext cx="5422779" cy="3674430"/>
                <a:chOff x="5601372" y="2538348"/>
                <a:chExt cx="5422779" cy="3674430"/>
              </a:xfrm>
            </p:grpSpPr>
            <p:pic>
              <p:nvPicPr>
                <p:cNvPr id="66" name="Graphic 65">
                  <a:extLst>
                    <a:ext uri="{FF2B5EF4-FFF2-40B4-BE49-F238E27FC236}">
                      <a16:creationId xmlns:a16="http://schemas.microsoft.com/office/drawing/2014/main" id="{C94C05D4-2E3B-135C-DE71-254FE6BB5E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rcRect l="5677" r="11126"/>
                <a:stretch/>
              </p:blipFill>
              <p:spPr>
                <a:xfrm>
                  <a:off x="5990603" y="2538348"/>
                  <a:ext cx="5033548" cy="3303846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A454A61D-2209-3DFE-4EAF-87745FAC9122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4785271" y="3843726"/>
                      <a:ext cx="2011858" cy="37965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 xmlns:m="http://schemas.openxmlformats.org/officeDocument/2006/math"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(</m:t>
                          </m:r>
                          <m:sSup>
                            <m:sSupPr>
                              <m:ctrl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ms</m:t>
                              </m:r>
                            </m:e>
                            <m:sup>
                              <m: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−2</m:t>
                              </m:r>
                            </m:sup>
                          </m:sSup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/</m:t>
                          </m:r>
                          <m:sSup>
                            <m:sSup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Hz</m:t>
                              </m:r>
                            </m:e>
                            <m:sup>
                              <m: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1/2</m:t>
                              </m:r>
                            </m:sup>
                          </m:sSup>
                        </m:oMath>
                      </a14:m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)</a:t>
                      </a:r>
                    </a:p>
                  </p:txBody>
                </p:sp>
              </mc:Choice>
              <mc:Fallback xmlns="">
                <p:sp>
                  <p:nvSpPr>
                    <p:cNvPr id="87" name="TextBox 86">
                      <a:extLst>
                        <a:ext uri="{FF2B5EF4-FFF2-40B4-BE49-F238E27FC236}">
                          <a16:creationId xmlns:a16="http://schemas.microsoft.com/office/drawing/2014/main" id="{76B8FFB7-C8F2-4386-BF78-F8332CABEFA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6200000">
                      <a:off x="4785271" y="3843726"/>
                      <a:ext cx="2011858" cy="379656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l="-6452" r="-2580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9" name="TextBox 68">
                      <a:extLst>
                        <a:ext uri="{FF2B5EF4-FFF2-40B4-BE49-F238E27FC236}">
                          <a16:creationId xmlns:a16="http://schemas.microsoft.com/office/drawing/2014/main" id="{23380D88-CE99-C537-CF80-40C84D9E274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702914" y="5843446"/>
                      <a:ext cx="200826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Hz</m:t>
                            </m:r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oMath>
                        </m:oMathPara>
                      </a14:m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245" name="TextBox 244">
                      <a:extLst>
                        <a:ext uri="{FF2B5EF4-FFF2-40B4-BE49-F238E27FC236}">
                          <a16:creationId xmlns:a16="http://schemas.microsoft.com/office/drawing/2014/main" id="{80B38FCC-C6FA-4872-A9E4-ED4C68A8F8B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702914" y="5843446"/>
                      <a:ext cx="2008262" cy="369332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 b="-13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08C2F82-A08E-1A93-5F5A-D2FE6831F12D}"/>
                  </a:ext>
                </a:extLst>
              </p:cNvPr>
              <p:cNvSpPr txBox="1"/>
              <p:nvPr/>
            </p:nvSpPr>
            <p:spPr>
              <a:xfrm>
                <a:off x="1140470" y="1542340"/>
                <a:ext cx="23615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detection bandwidth</a:t>
                </a:r>
              </a:p>
            </p:txBody>
          </p:sp>
          <p:cxnSp>
            <p:nvCxnSpPr>
              <p:cNvPr id="3" name="Straight Arrow Connector 2">
                <a:extLst>
                  <a:ext uri="{FF2B5EF4-FFF2-40B4-BE49-F238E27FC236}">
                    <a16:creationId xmlns:a16="http://schemas.microsoft.com/office/drawing/2014/main" id="{08FAAB1F-AB1F-0F85-B12F-0AE9F09260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4047" y="1988323"/>
                <a:ext cx="187662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A19819A-A914-8C34-21B3-02FEC6C1DBAB}"/>
              </a:ext>
            </a:extLst>
          </p:cNvPr>
          <p:cNvSpPr txBox="1"/>
          <p:nvPr/>
        </p:nvSpPr>
        <p:spPr>
          <a:xfrm>
            <a:off x="9436058" y="6503019"/>
            <a:ext cx="27314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Phys. Rev. Lett. 126, 061301 (2021)</a:t>
            </a:r>
          </a:p>
        </p:txBody>
      </p:sp>
    </p:spTree>
    <p:extLst>
      <p:ext uri="{BB962C8B-B14F-4D97-AF65-F5344CB8AC3E}">
        <p14:creationId xmlns:p14="http://schemas.microsoft.com/office/powerpoint/2010/main" val="41189696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7DA7EDA-E34E-41FD-B31E-616255798AB5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How to improve sensitivity-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bandwdith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7F9B384-273C-4625-9E62-EB9FCD127EBC}"/>
              </a:ext>
            </a:extLst>
          </p:cNvPr>
          <p:cNvGrpSpPr/>
          <p:nvPr/>
        </p:nvGrpSpPr>
        <p:grpSpPr>
          <a:xfrm>
            <a:off x="1356033" y="1116059"/>
            <a:ext cx="5232329" cy="4116204"/>
            <a:chOff x="4578419" y="949326"/>
            <a:chExt cx="6296025" cy="495299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707461E-8D81-4757-A802-DB894ABCA1EF}"/>
                </a:ext>
              </a:extLst>
            </p:cNvPr>
            <p:cNvGrpSpPr/>
            <p:nvPr/>
          </p:nvGrpSpPr>
          <p:grpSpPr>
            <a:xfrm>
              <a:off x="4578419" y="949326"/>
              <a:ext cx="6296025" cy="4952999"/>
              <a:chOff x="5043714" y="1155307"/>
              <a:chExt cx="6296025" cy="4953000"/>
            </a:xfrm>
          </p:grpSpPr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A87C74CB-FAE7-4A6F-8A9D-714C9427B1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065043" y="1863491"/>
                <a:ext cx="5162550" cy="3419475"/>
              </a:xfrm>
              <a:prstGeom prst="rect">
                <a:avLst/>
              </a:prstGeom>
            </p:spPr>
          </p:pic>
          <p:pic>
            <p:nvPicPr>
              <p:cNvPr id="40" name="Graphic 39">
                <a:extLst>
                  <a:ext uri="{FF2B5EF4-FFF2-40B4-BE49-F238E27FC236}">
                    <a16:creationId xmlns:a16="http://schemas.microsoft.com/office/drawing/2014/main" id="{7D38027C-C5A1-41E4-8722-EEDE98671B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97088" y="4038600"/>
                <a:ext cx="1885950" cy="647700"/>
              </a:xfrm>
              <a:prstGeom prst="rect">
                <a:avLst/>
              </a:prstGeom>
            </p:spPr>
          </p:pic>
          <p:pic>
            <p:nvPicPr>
              <p:cNvPr id="41" name="Graphic 40">
                <a:extLst>
                  <a:ext uri="{FF2B5EF4-FFF2-40B4-BE49-F238E27FC236}">
                    <a16:creationId xmlns:a16="http://schemas.microsoft.com/office/drawing/2014/main" id="{C977F388-E1E9-4F1F-898D-BD2072C7F8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103438" y="1863491"/>
                <a:ext cx="2971800" cy="2105025"/>
              </a:xfrm>
              <a:prstGeom prst="rect">
                <a:avLst/>
              </a:prstGeom>
            </p:spPr>
          </p:pic>
          <p:pic>
            <p:nvPicPr>
              <p:cNvPr id="44" name="Graphic 43">
                <a:extLst>
                  <a:ext uri="{FF2B5EF4-FFF2-40B4-BE49-F238E27FC236}">
                    <a16:creationId xmlns:a16="http://schemas.microsoft.com/office/drawing/2014/main" id="{CFD66F80-5880-46B8-8624-9598378FFD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43714" y="1155307"/>
                <a:ext cx="6296025" cy="4953000"/>
              </a:xfrm>
              <a:prstGeom prst="rect">
                <a:avLst/>
              </a:prstGeom>
            </p:spPr>
          </p:pic>
        </p:grpSp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EE9BD18D-AA0C-4C9A-ADF5-47013824392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612448" y="1676443"/>
              <a:ext cx="5133974" cy="2333624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665CAE0-171E-4E15-8224-8E994E0A22B6}"/>
                </a:ext>
              </a:extLst>
            </p:cNvPr>
            <p:cNvGrpSpPr/>
            <p:nvPr/>
          </p:nvGrpSpPr>
          <p:grpSpPr>
            <a:xfrm>
              <a:off x="6026308" y="1845373"/>
              <a:ext cx="2231232" cy="407380"/>
              <a:chOff x="9186068" y="1511300"/>
              <a:chExt cx="2231232" cy="4073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1C514CE0-7137-4BE9-92E6-03666BAE9250}"/>
                      </a:ext>
                    </a:extLst>
                  </p:cNvPr>
                  <p:cNvSpPr txBox="1"/>
                  <p:nvPr/>
                </p:nvSpPr>
                <p:spPr>
                  <a:xfrm>
                    <a:off x="9372600" y="1511300"/>
                    <a:ext cx="2044700" cy="4073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𝜏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sSub>
                            <m:sSubPr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6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</m:sSub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≈90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oMath>
                      </m:oMathPara>
                    </a14:m>
                    <a:endParaRPr kumimoji="0" lang="en-GB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29183F73-CE2C-447F-9AC4-15E651CA96B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72600" y="1511300"/>
                    <a:ext cx="2044700" cy="407380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F0EEAE5F-3D8E-4E6A-8E12-6B3FE53336A2}"/>
                  </a:ext>
                </a:extLst>
              </p:cNvPr>
              <p:cNvCxnSpPr/>
              <p:nvPr/>
            </p:nvCxnSpPr>
            <p:spPr>
              <a:xfrm>
                <a:off x="9186068" y="1740582"/>
                <a:ext cx="389732" cy="0"/>
              </a:xfrm>
              <a:prstGeom prst="line">
                <a:avLst/>
              </a:prstGeom>
              <a:ln>
                <a:solidFill>
                  <a:srgbClr val="595252"/>
                </a:solidFill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AD5D30A-5938-4121-8ABC-63F182EFDE8F}"/>
                </a:ext>
              </a:extLst>
            </p:cNvPr>
            <p:cNvGrpSpPr/>
            <p:nvPr/>
          </p:nvGrpSpPr>
          <p:grpSpPr>
            <a:xfrm>
              <a:off x="6026309" y="2074653"/>
              <a:ext cx="2359619" cy="407380"/>
              <a:chOff x="9186068" y="1740581"/>
              <a:chExt cx="2359619" cy="4073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BF2262EB-115C-4FF8-9488-E5B67DC3BB6D}"/>
                      </a:ext>
                    </a:extLst>
                  </p:cNvPr>
                  <p:cNvSpPr txBox="1"/>
                  <p:nvPr/>
                </p:nvSpPr>
                <p:spPr>
                  <a:xfrm>
                    <a:off x="9500987" y="1740581"/>
                    <a:ext cx="2044700" cy="4073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𝜏</m:t>
                        </m:r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oMath>
                    </a14:m>
                    <a:r>
                      <a: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 year</a:t>
                    </a:r>
                  </a:p>
                </p:txBody>
              </p:sp>
            </mc:Choice>
            <mc:Fallback xmlns="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01109B2C-DB1E-499C-84F2-A801ECB91BD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500987" y="1740581"/>
                    <a:ext cx="2044700" cy="407380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t="-5357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D80DBCCE-859E-4ABF-9617-56210CCB27BC}"/>
                  </a:ext>
                </a:extLst>
              </p:cNvPr>
              <p:cNvCxnSpPr/>
              <p:nvPr/>
            </p:nvCxnSpPr>
            <p:spPr>
              <a:xfrm>
                <a:off x="9186068" y="1962956"/>
                <a:ext cx="389732" cy="0"/>
              </a:xfrm>
              <a:prstGeom prst="line">
                <a:avLst/>
              </a:prstGeom>
              <a:ln>
                <a:solidFill>
                  <a:srgbClr val="100E9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304BF7B-C2AF-4479-BE4F-A1EADD0962B2}"/>
              </a:ext>
            </a:extLst>
          </p:cNvPr>
          <p:cNvGrpSpPr/>
          <p:nvPr/>
        </p:nvGrpSpPr>
        <p:grpSpPr>
          <a:xfrm>
            <a:off x="2207450" y="1162201"/>
            <a:ext cx="8842155" cy="4232630"/>
            <a:chOff x="2207450" y="1162201"/>
            <a:chExt cx="8842155" cy="423263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F6B5A56-2585-41F9-9CDA-9BE25B4B4682}"/>
                </a:ext>
              </a:extLst>
            </p:cNvPr>
            <p:cNvGrpSpPr/>
            <p:nvPr/>
          </p:nvGrpSpPr>
          <p:grpSpPr>
            <a:xfrm>
              <a:off x="7770890" y="1162201"/>
              <a:ext cx="2573127" cy="4232630"/>
              <a:chOff x="7770890" y="1162201"/>
              <a:chExt cx="2573127" cy="4232630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B6F7922F-C798-4D0D-9C67-F22D5D41B9A4}"/>
                  </a:ext>
                </a:extLst>
              </p:cNvPr>
              <p:cNvGrpSpPr/>
              <p:nvPr/>
            </p:nvGrpSpPr>
            <p:grpSpPr>
              <a:xfrm>
                <a:off x="8308026" y="1162201"/>
                <a:ext cx="2035991" cy="1058301"/>
                <a:chOff x="8391056" y="607394"/>
                <a:chExt cx="2035991" cy="1058301"/>
              </a:xfrm>
            </p:grpSpPr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FD76C386-97F9-4F90-A7D4-2F159DBEC1C8}"/>
                    </a:ext>
                  </a:extLst>
                </p:cNvPr>
                <p:cNvSpPr txBox="1"/>
                <p:nvPr/>
              </p:nvSpPr>
              <p:spPr>
                <a:xfrm>
                  <a:off x="8396679" y="607394"/>
                  <a:ext cx="190554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5463659E-3619-4FE2-A317-DB2B1316446D}"/>
                    </a:ext>
                  </a:extLst>
                </p:cNvPr>
                <p:cNvSpPr txBox="1"/>
                <p:nvPr/>
              </p:nvSpPr>
              <p:spPr>
                <a:xfrm>
                  <a:off x="8391056" y="1296363"/>
                  <a:ext cx="203599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0426A29E-E277-4668-9B8A-3C709194DB50}"/>
                  </a:ext>
                </a:extLst>
              </p:cNvPr>
              <p:cNvSpPr txBox="1"/>
              <p:nvPr/>
            </p:nvSpPr>
            <p:spPr>
              <a:xfrm>
                <a:off x="7770890" y="5013831"/>
                <a:ext cx="2512092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marR="0" lvl="0" indent="-28575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Ø"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integration time</a:t>
                </a:r>
              </a:p>
            </p:txBody>
          </p:sp>
        </p:grpSp>
        <p:pic>
          <p:nvPicPr>
            <p:cNvPr id="81" name="Graphic 80">
              <a:extLst>
                <a:ext uri="{FF2B5EF4-FFF2-40B4-BE49-F238E27FC236}">
                  <a16:creationId xmlns:a16="http://schemas.microsoft.com/office/drawing/2014/main" id="{82AB1349-B47E-420B-A83A-1FA5BB1662B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2207450" y="2175423"/>
              <a:ext cx="4282436" cy="182854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EFB8663E-059E-424E-938B-D23D7C6F3802}"/>
                    </a:ext>
                  </a:extLst>
                </p:cNvPr>
                <p:cNvSpPr txBox="1"/>
                <p:nvPr/>
              </p:nvSpPr>
              <p:spPr>
                <a:xfrm>
                  <a:off x="5726971" y="3834463"/>
                  <a:ext cx="4245561" cy="3815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𝑔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B</m:t>
                            </m:r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L</m:t>
                            </m:r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  </m:t>
                            </m:r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∝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EFB8663E-059E-424E-938B-D23D7C6F38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26971" y="3834463"/>
                  <a:ext cx="4245561" cy="381515"/>
                </a:xfrm>
                <a:prstGeom prst="rect">
                  <a:avLst/>
                </a:prstGeom>
                <a:blipFill>
                  <a:blip r:embed="rId21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764F5063-0EC8-4F4E-8E8C-A5586E1D5459}"/>
                </a:ext>
              </a:extLst>
            </p:cNvPr>
            <p:cNvGrpSpPr/>
            <p:nvPr/>
          </p:nvGrpSpPr>
          <p:grpSpPr>
            <a:xfrm>
              <a:off x="8550024" y="3369816"/>
              <a:ext cx="2499581" cy="1261690"/>
              <a:chOff x="2269118" y="5516054"/>
              <a:chExt cx="2499581" cy="126169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F88DBCFC-BB5D-4BAA-AA24-969B6FB00866}"/>
                      </a:ext>
                    </a:extLst>
                  </p:cNvPr>
                  <p:cNvSpPr txBox="1"/>
                  <p:nvPr/>
                </p:nvSpPr>
                <p:spPr>
                  <a:xfrm>
                    <a:off x="2467820" y="5516054"/>
                    <a:ext cx="2300879" cy="5727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kumimoji="0" lang="en-US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kumimoji="0" lang="en-US" sz="1800" b="0" i="0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DM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𝜏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1/2</m:t>
                            </m:r>
                          </m:sup>
                        </m:sSup>
                      </m:oMath>
                    </a14:m>
                    <a:r>
                      <a: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	  </a:t>
                    </a:r>
                    <a14:m>
                      <m:oMath xmlns:m="http://schemas.openxmlformats.org/officeDocument/2006/math">
                        <m:r>
                          <a: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𝜏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≤</m:t>
                        </m:r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𝜏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DM</m:t>
                            </m:r>
                          </m:sub>
                        </m:sSub>
                      </m:oMath>
                    </a14:m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F88DBCFC-BB5D-4BAA-AA24-969B6FB0086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7820" y="5516054"/>
                    <a:ext cx="2300879" cy="572721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05D90139-D3F4-4484-8D76-3848BBAB2215}"/>
                  </a:ext>
                </a:extLst>
              </p:cNvPr>
              <p:cNvGrpSpPr/>
              <p:nvPr/>
            </p:nvGrpSpPr>
            <p:grpSpPr>
              <a:xfrm>
                <a:off x="2269118" y="5797195"/>
                <a:ext cx="2499581" cy="980549"/>
                <a:chOff x="2269118" y="5797195"/>
                <a:chExt cx="2499581" cy="980549"/>
              </a:xfrm>
            </p:grpSpPr>
            <p:sp>
              <p:nvSpPr>
                <p:cNvPr id="90" name="Left Brace 89">
                  <a:extLst>
                    <a:ext uri="{FF2B5EF4-FFF2-40B4-BE49-F238E27FC236}">
                      <a16:creationId xmlns:a16="http://schemas.microsoft.com/office/drawing/2014/main" id="{AFB58DDC-144C-4F8F-ADF8-E9EBC51FF1BB}"/>
                    </a:ext>
                  </a:extLst>
                </p:cNvPr>
                <p:cNvSpPr/>
                <p:nvPr/>
              </p:nvSpPr>
              <p:spPr>
                <a:xfrm>
                  <a:off x="2269118" y="5797195"/>
                  <a:ext cx="162806" cy="750524"/>
                </a:xfrm>
                <a:prstGeom prst="leftBrac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1" name="TextBox 90">
                      <a:extLst>
                        <a:ext uri="{FF2B5EF4-FFF2-40B4-BE49-F238E27FC236}">
                          <a16:creationId xmlns:a16="http://schemas.microsoft.com/office/drawing/2014/main" id="{FF48CDBC-069E-4AB4-A76D-BA71C990CBC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462198" y="6205023"/>
                      <a:ext cx="2306501" cy="5727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0" lang="en-US" sz="1800" b="0" i="0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DM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𝜏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1/4</m:t>
                              </m:r>
                            </m:sup>
                          </m:sSup>
                        </m:oMath>
                      </a14:m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	</a:t>
                      </a:r>
                      <a14:m>
                        <m:oMath xmlns:m="http://schemas.openxmlformats.org/officeDocument/2006/math"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,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𝜏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≫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DM</m:t>
                              </m:r>
                            </m:sub>
                          </m:sSub>
                        </m:oMath>
                      </a14:m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91" name="TextBox 90">
                      <a:extLst>
                        <a:ext uri="{FF2B5EF4-FFF2-40B4-BE49-F238E27FC236}">
                          <a16:creationId xmlns:a16="http://schemas.microsoft.com/office/drawing/2014/main" id="{FF48CDBC-069E-4AB4-A76D-BA71C990CBC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62198" y="6205023"/>
                      <a:ext cx="2306501" cy="572721"/>
                    </a:xfrm>
                    <a:prstGeom prst="rect">
                      <a:avLst/>
                    </a:prstGeom>
                    <a:blipFill>
                      <a:blip r:embed="rId2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p:pic>
        <p:nvPicPr>
          <p:cNvPr id="92" name="Graphic 91">
            <a:extLst>
              <a:ext uri="{FF2B5EF4-FFF2-40B4-BE49-F238E27FC236}">
                <a16:creationId xmlns:a16="http://schemas.microsoft.com/office/drawing/2014/main" id="{B753958A-A279-43C5-B356-20C99140A2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348667" y="4114788"/>
            <a:ext cx="572063" cy="14734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9E3AE0-F4CE-415E-9E13-D49CEB2B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0C1A475-8BA4-4D47-98B0-D75372934030}"/>
              </a:ext>
            </a:extLst>
          </p:cNvPr>
          <p:cNvSpPr txBox="1"/>
          <p:nvPr/>
        </p:nvSpPr>
        <p:spPr>
          <a:xfrm>
            <a:off x="247632" y="6413698"/>
            <a:ext cx="6134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Phys. Rev. Lett. 126, 061301 (2021)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4582169-300D-5177-5359-33DDAB43E1BC}"/>
              </a:ext>
            </a:extLst>
          </p:cNvPr>
          <p:cNvGrpSpPr/>
          <p:nvPr/>
        </p:nvGrpSpPr>
        <p:grpSpPr>
          <a:xfrm>
            <a:off x="8063179" y="1693266"/>
            <a:ext cx="1892101" cy="1433947"/>
            <a:chOff x="5158197" y="4064492"/>
            <a:chExt cx="2353622" cy="178371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04FF26-0B49-2763-C792-877F0976748E}"/>
                </a:ext>
              </a:extLst>
            </p:cNvPr>
            <p:cNvSpPr/>
            <p:nvPr/>
          </p:nvSpPr>
          <p:spPr>
            <a:xfrm>
              <a:off x="5158197" y="4064492"/>
              <a:ext cx="2353622" cy="17837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AF4E6583-605D-289D-1387-159AB8EE104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5265409" y="4124325"/>
              <a:ext cx="2246409" cy="1610258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71E8973-18A6-AB21-F8BD-0C1247499AC6}"/>
              </a:ext>
            </a:extLst>
          </p:cNvPr>
          <p:cNvGrpSpPr/>
          <p:nvPr/>
        </p:nvGrpSpPr>
        <p:grpSpPr>
          <a:xfrm>
            <a:off x="10173153" y="2481943"/>
            <a:ext cx="716792" cy="553926"/>
            <a:chOff x="10173153" y="2481943"/>
            <a:chExt cx="716792" cy="553926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A4072A2-B5AF-ED37-AC20-DE750AF86145}"/>
                </a:ext>
              </a:extLst>
            </p:cNvPr>
            <p:cNvCxnSpPr>
              <a:cxnSpLocks/>
            </p:cNvCxnSpPr>
            <p:nvPr/>
          </p:nvCxnSpPr>
          <p:spPr>
            <a:xfrm>
              <a:off x="10175647" y="2481943"/>
              <a:ext cx="0" cy="261257"/>
            </a:xfrm>
            <a:prstGeom prst="straightConnector1">
              <a:avLst/>
            </a:prstGeom>
            <a:ln>
              <a:solidFill>
                <a:srgbClr val="0206B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99594E4-C5B1-070F-398F-32F06C8CAD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73153" y="2798761"/>
              <a:ext cx="0" cy="237108"/>
            </a:xfrm>
            <a:prstGeom prst="straightConnector1">
              <a:avLst/>
            </a:prstGeom>
            <a:ln>
              <a:solidFill>
                <a:srgbClr val="0206B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C5D1EF9-9BE5-4ABC-3613-8A70E4DD31BE}"/>
                    </a:ext>
                  </a:extLst>
                </p:cNvPr>
                <p:cNvSpPr txBox="1"/>
                <p:nvPr/>
              </p:nvSpPr>
              <p:spPr>
                <a:xfrm>
                  <a:off x="10271122" y="2565030"/>
                  <a:ext cx="6188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900C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90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900C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90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srgbClr val="0900C0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C5D1EF9-9BE5-4ABC-3613-8A70E4DD31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71122" y="2565030"/>
                  <a:ext cx="618823" cy="3693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32586342-6E2A-9E10-53BA-EC9F1F73E150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604705" y="2167750"/>
            <a:ext cx="1303266" cy="21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4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7DA7EDA-E34E-41FD-B31E-616255798AB5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Model sensitivity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7F9B384-273C-4625-9E62-EB9FCD127EBC}"/>
              </a:ext>
            </a:extLst>
          </p:cNvPr>
          <p:cNvGrpSpPr/>
          <p:nvPr/>
        </p:nvGrpSpPr>
        <p:grpSpPr>
          <a:xfrm>
            <a:off x="1356033" y="1116059"/>
            <a:ext cx="5232329" cy="4116204"/>
            <a:chOff x="4578419" y="949326"/>
            <a:chExt cx="6296025" cy="495299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707461E-8D81-4757-A802-DB894ABCA1EF}"/>
                </a:ext>
              </a:extLst>
            </p:cNvPr>
            <p:cNvGrpSpPr/>
            <p:nvPr/>
          </p:nvGrpSpPr>
          <p:grpSpPr>
            <a:xfrm>
              <a:off x="4578419" y="949326"/>
              <a:ext cx="6296025" cy="4952999"/>
              <a:chOff x="5043714" y="1155307"/>
              <a:chExt cx="6296025" cy="4953000"/>
            </a:xfrm>
          </p:grpSpPr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A87C74CB-FAE7-4A6F-8A9D-714C9427B1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6065043" y="1863491"/>
                <a:ext cx="5162550" cy="3419475"/>
              </a:xfrm>
              <a:prstGeom prst="rect">
                <a:avLst/>
              </a:prstGeom>
            </p:spPr>
          </p:pic>
          <p:pic>
            <p:nvPicPr>
              <p:cNvPr id="40" name="Graphic 39">
                <a:extLst>
                  <a:ext uri="{FF2B5EF4-FFF2-40B4-BE49-F238E27FC236}">
                    <a16:creationId xmlns:a16="http://schemas.microsoft.com/office/drawing/2014/main" id="{7D38027C-C5A1-41E4-8722-EEDE98671B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097088" y="4038600"/>
                <a:ext cx="1885950" cy="647700"/>
              </a:xfrm>
              <a:prstGeom prst="rect">
                <a:avLst/>
              </a:prstGeom>
            </p:spPr>
          </p:pic>
          <p:pic>
            <p:nvPicPr>
              <p:cNvPr id="41" name="Graphic 40">
                <a:extLst>
                  <a:ext uri="{FF2B5EF4-FFF2-40B4-BE49-F238E27FC236}">
                    <a16:creationId xmlns:a16="http://schemas.microsoft.com/office/drawing/2014/main" id="{C977F388-E1E9-4F1F-898D-BD2072C7F8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103438" y="1863491"/>
                <a:ext cx="2971800" cy="2105025"/>
              </a:xfrm>
              <a:prstGeom prst="rect">
                <a:avLst/>
              </a:prstGeom>
            </p:spPr>
          </p:pic>
          <p:pic>
            <p:nvPicPr>
              <p:cNvPr id="44" name="Graphic 43">
                <a:extLst>
                  <a:ext uri="{FF2B5EF4-FFF2-40B4-BE49-F238E27FC236}">
                    <a16:creationId xmlns:a16="http://schemas.microsoft.com/office/drawing/2014/main" id="{CFD66F80-5880-46B8-8624-9598378FFD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043714" y="1155307"/>
                <a:ext cx="6296025" cy="4953000"/>
              </a:xfrm>
              <a:prstGeom prst="rect">
                <a:avLst/>
              </a:prstGeom>
            </p:spPr>
          </p:pic>
        </p:grpSp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EE9BD18D-AA0C-4C9A-ADF5-47013824392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612448" y="1676443"/>
              <a:ext cx="5133974" cy="2333624"/>
            </a:xfrm>
            <a:prstGeom prst="rect">
              <a:avLst/>
            </a:prstGeom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E9282046-CE06-4470-B75C-E473D0B75C8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602923" y="2224051"/>
              <a:ext cx="5153025" cy="2200274"/>
            </a:xfrm>
            <a:prstGeom prst="rect">
              <a:avLst/>
            </a:prstGeom>
          </p:spPr>
        </p:pic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6FF99897-6B27-4C0E-9FAE-0772E3C4E7B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79435" y="4557675"/>
              <a:ext cx="688359" cy="177304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665CAE0-171E-4E15-8224-8E994E0A22B6}"/>
                </a:ext>
              </a:extLst>
            </p:cNvPr>
            <p:cNvGrpSpPr/>
            <p:nvPr/>
          </p:nvGrpSpPr>
          <p:grpSpPr>
            <a:xfrm>
              <a:off x="6026308" y="1845373"/>
              <a:ext cx="2231232" cy="407380"/>
              <a:chOff x="9186068" y="1511300"/>
              <a:chExt cx="2231232" cy="4073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1C514CE0-7137-4BE9-92E6-03666BAE9250}"/>
                      </a:ext>
                    </a:extLst>
                  </p:cNvPr>
                  <p:cNvSpPr txBox="1"/>
                  <p:nvPr/>
                </p:nvSpPr>
                <p:spPr>
                  <a:xfrm>
                    <a:off x="9372600" y="1511300"/>
                    <a:ext cx="2044700" cy="4073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𝜏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sSub>
                            <m:sSubPr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6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</m:sSub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≈90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oMath>
                      </m:oMathPara>
                    </a14:m>
                    <a:endParaRPr kumimoji="0" lang="en-GB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1C514CE0-7137-4BE9-92E6-03666BAE925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72600" y="1511300"/>
                    <a:ext cx="2044700" cy="407380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F0EEAE5F-3D8E-4E6A-8E12-6B3FE53336A2}"/>
                  </a:ext>
                </a:extLst>
              </p:cNvPr>
              <p:cNvCxnSpPr/>
              <p:nvPr/>
            </p:nvCxnSpPr>
            <p:spPr>
              <a:xfrm>
                <a:off x="9186068" y="1740582"/>
                <a:ext cx="389732" cy="0"/>
              </a:xfrm>
              <a:prstGeom prst="line">
                <a:avLst/>
              </a:prstGeom>
              <a:ln>
                <a:solidFill>
                  <a:srgbClr val="595252"/>
                </a:solidFill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AD5D30A-5938-4121-8ABC-63F182EFDE8F}"/>
                </a:ext>
              </a:extLst>
            </p:cNvPr>
            <p:cNvGrpSpPr/>
            <p:nvPr/>
          </p:nvGrpSpPr>
          <p:grpSpPr>
            <a:xfrm>
              <a:off x="6026309" y="2074653"/>
              <a:ext cx="2359619" cy="407380"/>
              <a:chOff x="9186068" y="1740581"/>
              <a:chExt cx="2359619" cy="4073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BF2262EB-115C-4FF8-9488-E5B67DC3BB6D}"/>
                      </a:ext>
                    </a:extLst>
                  </p:cNvPr>
                  <p:cNvSpPr txBox="1"/>
                  <p:nvPr/>
                </p:nvSpPr>
                <p:spPr>
                  <a:xfrm>
                    <a:off x="9500987" y="1740581"/>
                    <a:ext cx="2044700" cy="4073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𝜏</m:t>
                        </m:r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oMath>
                    </a14:m>
                    <a:r>
                      <a: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 year</a:t>
                    </a:r>
                  </a:p>
                </p:txBody>
              </p:sp>
            </mc:Choice>
            <mc:Fallback xmlns="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BF2262EB-115C-4FF8-9488-E5B67DC3BB6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500987" y="1740581"/>
                    <a:ext cx="2044700" cy="407380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t="-5357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D80DBCCE-859E-4ABF-9617-56210CCB27BC}"/>
                  </a:ext>
                </a:extLst>
              </p:cNvPr>
              <p:cNvCxnSpPr/>
              <p:nvPr/>
            </p:nvCxnSpPr>
            <p:spPr>
              <a:xfrm>
                <a:off x="9186068" y="1962956"/>
                <a:ext cx="389732" cy="0"/>
              </a:xfrm>
              <a:prstGeom prst="line">
                <a:avLst/>
              </a:prstGeom>
              <a:ln>
                <a:solidFill>
                  <a:srgbClr val="100E9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0D251FF-7D26-406E-A9AC-01B6372A6378}"/>
              </a:ext>
            </a:extLst>
          </p:cNvPr>
          <p:cNvGrpSpPr/>
          <p:nvPr/>
        </p:nvGrpSpPr>
        <p:grpSpPr>
          <a:xfrm>
            <a:off x="7657386" y="1520889"/>
            <a:ext cx="2678794" cy="3193216"/>
            <a:chOff x="7079299" y="1506069"/>
            <a:chExt cx="2678794" cy="3193216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4760398-156C-4CD9-86AB-4C2DABBAF4B2}"/>
                </a:ext>
              </a:extLst>
            </p:cNvPr>
            <p:cNvGrpSpPr/>
            <p:nvPr/>
          </p:nvGrpSpPr>
          <p:grpSpPr>
            <a:xfrm>
              <a:off x="7079299" y="1506069"/>
              <a:ext cx="2678794" cy="3193216"/>
              <a:chOff x="7053899" y="1506069"/>
              <a:chExt cx="2678794" cy="3193216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3EA5479-BFFC-43E7-802A-913EFCA817A0}"/>
                  </a:ext>
                </a:extLst>
              </p:cNvPr>
              <p:cNvGrpSpPr/>
              <p:nvPr/>
            </p:nvGrpSpPr>
            <p:grpSpPr>
              <a:xfrm>
                <a:off x="7053899" y="1506069"/>
                <a:ext cx="2678794" cy="3193216"/>
                <a:chOff x="966743" y="1820973"/>
                <a:chExt cx="2678794" cy="3193216"/>
              </a:xfrm>
            </p:grpSpPr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7E291A17-3184-4E1D-9084-C933AADCEA25}"/>
                    </a:ext>
                  </a:extLst>
                </p:cNvPr>
                <p:cNvGrpSpPr/>
                <p:nvPr/>
              </p:nvGrpSpPr>
              <p:grpSpPr>
                <a:xfrm>
                  <a:off x="966743" y="1820973"/>
                  <a:ext cx="2637503" cy="2817664"/>
                  <a:chOff x="705772" y="2259320"/>
                  <a:chExt cx="2637503" cy="2817664"/>
                </a:xfrm>
              </p:grpSpPr>
              <p:pic>
                <p:nvPicPr>
                  <p:cNvPr id="55" name="Graphic 54">
                    <a:extLst>
                      <a:ext uri="{FF2B5EF4-FFF2-40B4-BE49-F238E27FC236}">
                        <a16:creationId xmlns:a16="http://schemas.microsoft.com/office/drawing/2014/main" id="{685FA82C-A125-4E4C-990D-5600738B990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>
                    <a:extLst>
                      <a:ext uri="{96DAC541-7B7A-43D3-8B79-37D633B846F1}">
                        <asvg:svgBlip xmlns:asvg="http://schemas.microsoft.com/office/drawing/2016/SVG/main" r:embed="rId18"/>
                      </a:ext>
                    </a:extLst>
                  </a:blip>
                  <a:srcRect r="15242" b="12995"/>
                  <a:stretch/>
                </p:blipFill>
                <p:spPr>
                  <a:xfrm>
                    <a:off x="705772" y="2259320"/>
                    <a:ext cx="2567267" cy="2817664"/>
                  </a:xfrm>
                  <a:prstGeom prst="rect">
                    <a:avLst/>
                  </a:prstGeom>
                </p:spPr>
              </p:pic>
              <p:sp>
                <p:nvSpPr>
                  <p:cNvPr id="56" name="Rectangle 55">
                    <a:extLst>
                      <a:ext uri="{FF2B5EF4-FFF2-40B4-BE49-F238E27FC236}">
                        <a16:creationId xmlns:a16="http://schemas.microsoft.com/office/drawing/2014/main" id="{EE7F64AE-188D-4373-B802-1CED59FC006B}"/>
                      </a:ext>
                    </a:extLst>
                  </p:cNvPr>
                  <p:cNvSpPr/>
                  <p:nvPr/>
                </p:nvSpPr>
                <p:spPr>
                  <a:xfrm>
                    <a:off x="3235325" y="3051175"/>
                    <a:ext cx="107950" cy="14605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4" name="TextBox 53">
                      <a:extLst>
                        <a:ext uri="{FF2B5EF4-FFF2-40B4-BE49-F238E27FC236}">
                          <a16:creationId xmlns:a16="http://schemas.microsoft.com/office/drawing/2014/main" id="{9AF771B4-94C2-4102-9614-80740859C95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429700" y="4638637"/>
                      <a:ext cx="2215837" cy="37555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m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DM</m:t>
                                </m:r>
                              </m:sub>
                            </m:sSub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(</m:t>
                            </m:r>
                            <m:sSup>
                              <m:sSupPr>
                                <m:ctrl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−12</m:t>
                                </m:r>
                              </m:sup>
                            </m:sSup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eV</m:t>
                            </m:r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/</m:t>
                            </m:r>
                            <m:sSup>
                              <m:sSupPr>
                                <m:ctrl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c</m:t>
                                </m:r>
                              </m:e>
                              <m:sup>
                                <m: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oMath>
                        </m:oMathPara>
                      </a14:m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54" name="TextBox 53">
                      <a:extLst>
                        <a:ext uri="{FF2B5EF4-FFF2-40B4-BE49-F238E27FC236}">
                          <a16:creationId xmlns:a16="http://schemas.microsoft.com/office/drawing/2014/main" id="{9AF771B4-94C2-4102-9614-80740859C95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429700" y="4638637"/>
                      <a:ext cx="2215837" cy="375552"/>
                    </a:xfrm>
                    <a:prstGeom prst="rect">
                      <a:avLst/>
                    </a:prstGeom>
                    <a:blipFill>
                      <a:blip r:embed="rId20"/>
                      <a:stretch>
                        <a:fillRect b="-1147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FB30ECD-8D54-4D8F-A560-F71BF1AE1FFD}"/>
                  </a:ext>
                </a:extLst>
              </p:cNvPr>
              <p:cNvSpPr/>
              <p:nvPr/>
            </p:nvSpPr>
            <p:spPr>
              <a:xfrm>
                <a:off x="8624774" y="3709879"/>
                <a:ext cx="684326" cy="2226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18EB6ED-37DF-4C79-9C79-A6E777DD04E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8579938" y="3709879"/>
              <a:ext cx="438150" cy="190500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730A6E2-1E53-4D6E-AFC0-E383E41958DA}"/>
              </a:ext>
            </a:extLst>
          </p:cNvPr>
          <p:cNvGrpSpPr/>
          <p:nvPr/>
        </p:nvGrpSpPr>
        <p:grpSpPr>
          <a:xfrm>
            <a:off x="2213794" y="1718843"/>
            <a:ext cx="4282427" cy="2175109"/>
            <a:chOff x="2207459" y="1719183"/>
            <a:chExt cx="4282427" cy="2175109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D11250D6-AE2C-4319-856F-9BBFCD1A8689}"/>
                </a:ext>
              </a:extLst>
            </p:cNvPr>
            <p:cNvGrpSpPr/>
            <p:nvPr/>
          </p:nvGrpSpPr>
          <p:grpSpPr>
            <a:xfrm>
              <a:off x="2207459" y="1719183"/>
              <a:ext cx="4282427" cy="1983982"/>
              <a:chOff x="2181822" y="1895349"/>
              <a:chExt cx="4282427" cy="1983982"/>
            </a:xfrm>
          </p:grpSpPr>
          <p:pic>
            <p:nvPicPr>
              <p:cNvPr id="60" name="Graphic 59">
                <a:extLst>
                  <a:ext uri="{FF2B5EF4-FFF2-40B4-BE49-F238E27FC236}">
                    <a16:creationId xmlns:a16="http://schemas.microsoft.com/office/drawing/2014/main" id="{BF8F058E-5D92-404A-9298-87C26867C3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2204279" y="1895349"/>
                <a:ext cx="4252054" cy="1587643"/>
              </a:xfrm>
              <a:prstGeom prst="rect">
                <a:avLst/>
              </a:prstGeom>
            </p:spPr>
          </p:pic>
          <p:pic>
            <p:nvPicPr>
              <p:cNvPr id="61" name="Graphic 60">
                <a:extLst>
                  <a:ext uri="{FF2B5EF4-FFF2-40B4-BE49-F238E27FC236}">
                    <a16:creationId xmlns:a16="http://schemas.microsoft.com/office/drawing/2014/main" id="{322EFB15-0F6F-4DA3-A4EF-EBAAD63A1B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2181822" y="2351589"/>
                <a:ext cx="4282427" cy="1527742"/>
              </a:xfrm>
              <a:prstGeom prst="rect">
                <a:avLst/>
              </a:prstGeom>
            </p:spPr>
          </p:pic>
        </p:grpSp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1CA157FF-4081-48A1-906F-440BE31D663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142242" y="3732367"/>
              <a:ext cx="314325" cy="161925"/>
            </a:xfrm>
            <a:prstGeom prst="rect">
              <a:avLst/>
            </a:prstGeom>
          </p:spPr>
        </p:pic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D7A77297-ADAF-4916-AEF0-44BD25C68D00}"/>
              </a:ext>
            </a:extLst>
          </p:cNvPr>
          <p:cNvSpPr txBox="1"/>
          <p:nvPr/>
        </p:nvSpPr>
        <p:spPr>
          <a:xfrm>
            <a:off x="7824088" y="5337242"/>
            <a:ext cx="251209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 tuning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452F145-793C-455D-8009-8ECB9C867E3F}"/>
              </a:ext>
            </a:extLst>
          </p:cNvPr>
          <p:cNvGrpSpPr/>
          <p:nvPr/>
        </p:nvGrpSpPr>
        <p:grpSpPr>
          <a:xfrm>
            <a:off x="2207155" y="1732944"/>
            <a:ext cx="4282436" cy="2337165"/>
            <a:chOff x="2212458" y="1727723"/>
            <a:chExt cx="4282436" cy="2337165"/>
          </a:xfrm>
        </p:grpSpPr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7F75EA7F-7FCE-4BCD-B652-F5543CFFAA2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4761396" y="3901022"/>
              <a:ext cx="385568" cy="163866"/>
            </a:xfrm>
            <a:prstGeom prst="rect">
              <a:avLst/>
            </a:prstGeom>
          </p:spPr>
        </p:pic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3924275C-BF40-4FED-8671-5DB380382AD8}"/>
                </a:ext>
              </a:extLst>
            </p:cNvPr>
            <p:cNvGrpSpPr/>
            <p:nvPr/>
          </p:nvGrpSpPr>
          <p:grpSpPr>
            <a:xfrm>
              <a:off x="2212458" y="1727723"/>
              <a:ext cx="4282436" cy="2125845"/>
              <a:chOff x="2186821" y="1903889"/>
              <a:chExt cx="4282436" cy="2125845"/>
            </a:xfrm>
          </p:grpSpPr>
          <p:pic>
            <p:nvPicPr>
              <p:cNvPr id="66" name="Graphic 65">
                <a:extLst>
                  <a:ext uri="{FF2B5EF4-FFF2-40B4-BE49-F238E27FC236}">
                    <a16:creationId xmlns:a16="http://schemas.microsoft.com/office/drawing/2014/main" id="{B168B10D-613C-4255-8BD7-9EECC0A30A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>
                <a:off x="2189729" y="1903889"/>
                <a:ext cx="4278093" cy="1763428"/>
              </a:xfrm>
              <a:prstGeom prst="rect">
                <a:avLst/>
              </a:prstGeom>
            </p:spPr>
          </p:pic>
          <p:pic>
            <p:nvPicPr>
              <p:cNvPr id="67" name="Graphic 66">
                <a:extLst>
                  <a:ext uri="{FF2B5EF4-FFF2-40B4-BE49-F238E27FC236}">
                    <a16:creationId xmlns:a16="http://schemas.microsoft.com/office/drawing/2014/main" id="{510BB171-3F67-4E61-B7E3-2CAFA67FAB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2186821" y="2351589"/>
                <a:ext cx="4282436" cy="1678145"/>
              </a:xfrm>
              <a:prstGeom prst="rect">
                <a:avLst/>
              </a:prstGeom>
            </p:spPr>
          </p:pic>
        </p:grpSp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C7FBFE96-A3CA-47B5-9D2C-E30D74E3ACCA}"/>
              </a:ext>
            </a:extLst>
          </p:cNvPr>
          <p:cNvCxnSpPr/>
          <p:nvPr/>
        </p:nvCxnSpPr>
        <p:spPr>
          <a:xfrm>
            <a:off x="4706443" y="3659697"/>
            <a:ext cx="282489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9" name="Graphic 68">
            <a:extLst>
              <a:ext uri="{FF2B5EF4-FFF2-40B4-BE49-F238E27FC236}">
                <a16:creationId xmlns:a16="http://schemas.microsoft.com/office/drawing/2014/main" id="{5C2AF46F-E08D-4BEA-B816-6612F48F93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2219731" y="2221519"/>
            <a:ext cx="4266604" cy="1774466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1E7616CB-F1E0-40D2-BEA1-A835772B4F9D}"/>
              </a:ext>
            </a:extLst>
          </p:cNvPr>
          <p:cNvSpPr txBox="1"/>
          <p:nvPr/>
        </p:nvSpPr>
        <p:spPr>
          <a:xfrm>
            <a:off x="7867088" y="5678652"/>
            <a:ext cx="251209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array of detectors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050E144-6465-4FA4-8C94-B5056DF3206E}"/>
              </a:ext>
            </a:extLst>
          </p:cNvPr>
          <p:cNvSpPr txBox="1"/>
          <p:nvPr/>
        </p:nvSpPr>
        <p:spPr>
          <a:xfrm>
            <a:off x="8011518" y="6014940"/>
            <a:ext cx="251209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multi-mode read-out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85D49EF9-822B-4EC6-A9E7-B0BFB681A57F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614" y="5142055"/>
            <a:ext cx="1987474" cy="1227418"/>
          </a:xfrm>
          <a:prstGeom prst="rect">
            <a:avLst/>
          </a:prstGeom>
          <a:ln>
            <a:solidFill>
              <a:srgbClr val="00B050"/>
            </a:solidFill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0F6837C-3B2D-40A3-B6B2-CF03FB616B7F}"/>
              </a:ext>
            </a:extLst>
          </p:cNvPr>
          <p:cNvGrpSpPr/>
          <p:nvPr/>
        </p:nvGrpSpPr>
        <p:grpSpPr>
          <a:xfrm flipH="1">
            <a:off x="3655335" y="5377133"/>
            <a:ext cx="1987475" cy="759064"/>
            <a:chOff x="671849" y="5049458"/>
            <a:chExt cx="1897420" cy="759064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7A5D7532-0CD8-4999-9779-66EE50764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71849" y="5232263"/>
              <a:ext cx="502885" cy="486793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7439C398-8E44-49EB-99CD-8BD6C3D35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235706" y="5171036"/>
              <a:ext cx="595309" cy="576259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C6F05CBF-4558-4DC0-B6C2-0663BDC48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785112" y="5049458"/>
              <a:ext cx="784157" cy="759064"/>
            </a:xfrm>
            <a:prstGeom prst="rect">
              <a:avLst/>
            </a:prstGeom>
          </p:spPr>
        </p:pic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AFC224B0-5183-4B79-98E9-B9649781DC4D}"/>
              </a:ext>
            </a:extLst>
          </p:cNvPr>
          <p:cNvSpPr txBox="1"/>
          <p:nvPr/>
        </p:nvSpPr>
        <p:spPr>
          <a:xfrm>
            <a:off x="247632" y="6413698"/>
            <a:ext cx="6134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Phys. Rev. Lett. 126, 061301 (2021)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53C7AD-BD84-64EF-AC2C-95BAD36A7A35}"/>
              </a:ext>
            </a:extLst>
          </p:cNvPr>
          <p:cNvSpPr txBox="1"/>
          <p:nvPr/>
        </p:nvSpPr>
        <p:spPr>
          <a:xfrm>
            <a:off x="7770890" y="5013831"/>
            <a:ext cx="251209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integration time</a:t>
            </a:r>
          </a:p>
        </p:txBody>
      </p:sp>
    </p:spTree>
    <p:extLst>
      <p:ext uri="{BB962C8B-B14F-4D97-AF65-F5344CB8AC3E}">
        <p14:creationId xmlns:p14="http://schemas.microsoft.com/office/powerpoint/2010/main" val="232452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70" grpId="0"/>
      <p:bldP spid="71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B8B8BD8-0E39-E8FB-C9F3-C9082D5B3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CCEB497-FB06-37BE-3274-A76DBC4AE3ED}"/>
              </a:ext>
            </a:extLst>
          </p:cNvPr>
          <p:cNvSpPr txBox="1">
            <a:spLocks/>
          </p:cNvSpPr>
          <p:nvPr/>
        </p:nvSpPr>
        <p:spPr>
          <a:xfrm>
            <a:off x="335973" y="-59475"/>
            <a:ext cx="10515600" cy="1033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/>
              <a:t>Ultralow-loss torsion micropendula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A343317-06BA-87EC-7642-4AF28C6D8A2E}"/>
                  </a:ext>
                </a:extLst>
              </p14:cNvPr>
              <p14:cNvContentPartPr/>
              <p14:nvPr/>
            </p14:nvContentPartPr>
            <p14:xfrm>
              <a:off x="11098197" y="765464"/>
              <a:ext cx="12960" cy="49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A343317-06BA-87EC-7642-4AF28C6D8A2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89197" y="756464"/>
                <a:ext cx="30600" cy="673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6315C3F2-94BC-D2F1-B7BA-F05257DC89AB}"/>
              </a:ext>
            </a:extLst>
          </p:cNvPr>
          <p:cNvSpPr/>
          <p:nvPr/>
        </p:nvSpPr>
        <p:spPr>
          <a:xfrm>
            <a:off x="8709891" y="4954288"/>
            <a:ext cx="1016000" cy="2919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ABD6A11-F135-AE68-0B9F-8F385F3B04D8}"/>
              </a:ext>
            </a:extLst>
          </p:cNvPr>
          <p:cNvCxnSpPr>
            <a:cxnSpLocks/>
          </p:cNvCxnSpPr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2A1BBCF-C277-D5CC-AEF6-324A4DBE00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4800" y="5839490"/>
            <a:ext cx="3906246" cy="867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B59E254-BB09-88BD-0AFF-F34CA1968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300631" y="4959582"/>
            <a:ext cx="667329" cy="667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F3B4FEEF-4844-5751-3C08-C8C310B9A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3" b="4653"/>
          <a:stretch/>
        </p:blipFill>
        <p:spPr bwMode="auto">
          <a:xfrm>
            <a:off x="8758297" y="4954287"/>
            <a:ext cx="563087" cy="6809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 descr="Jack Manley | Wyant College of Optical Sciences">
            <a:extLst>
              <a:ext uri="{FF2B5EF4-FFF2-40B4-BE49-F238E27FC236}">
                <a16:creationId xmlns:a16="http://schemas.microsoft.com/office/drawing/2014/main" id="{B3EDF503-7C90-4ADF-4524-2BD14E56E1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9" r="15556"/>
          <a:stretch/>
        </p:blipFill>
        <p:spPr bwMode="auto">
          <a:xfrm>
            <a:off x="9570568" y="4953475"/>
            <a:ext cx="608540" cy="6734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A82D10AC-DD9D-C5E3-8523-1DE3180FCE2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322" y="5400845"/>
            <a:ext cx="857724" cy="226067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018C2E27-C56E-CCEF-F463-C2617D5EE020}"/>
              </a:ext>
            </a:extLst>
          </p:cNvPr>
          <p:cNvGrpSpPr/>
          <p:nvPr/>
        </p:nvGrpSpPr>
        <p:grpSpPr>
          <a:xfrm>
            <a:off x="193098" y="1290329"/>
            <a:ext cx="9377470" cy="5272497"/>
            <a:chOff x="335973" y="1290329"/>
            <a:chExt cx="9377470" cy="527249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3A3C58F-411E-7F74-0D85-F5A7342C2A2E}"/>
                </a:ext>
              </a:extLst>
            </p:cNvPr>
            <p:cNvGrpSpPr/>
            <p:nvPr/>
          </p:nvGrpSpPr>
          <p:grpSpPr>
            <a:xfrm>
              <a:off x="335973" y="1290329"/>
              <a:ext cx="6666806" cy="3910773"/>
              <a:chOff x="326448" y="1533525"/>
              <a:chExt cx="5720972" cy="3355943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3982A693-2217-90B1-0012-079D73D765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b="35950"/>
              <a:stretch>
                <a:fillRect/>
              </a:stretch>
            </p:blipFill>
            <p:spPr>
              <a:xfrm>
                <a:off x="1576772" y="1809342"/>
                <a:ext cx="4470648" cy="2918601"/>
              </a:xfrm>
              <a:prstGeom prst="rect">
                <a:avLst/>
              </a:prstGeom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679E276-20E0-EC1A-34C4-AD93163450B7}"/>
                  </a:ext>
                </a:extLst>
              </p:cNvPr>
              <p:cNvSpPr/>
              <p:nvPr/>
            </p:nvSpPr>
            <p:spPr>
              <a:xfrm>
                <a:off x="335973" y="1533525"/>
                <a:ext cx="473652" cy="4476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AA4AA40-DC96-9834-2C80-81B3686167B8}"/>
                  </a:ext>
                </a:extLst>
              </p:cNvPr>
              <p:cNvSpPr/>
              <p:nvPr/>
            </p:nvSpPr>
            <p:spPr>
              <a:xfrm>
                <a:off x="326448" y="2990850"/>
                <a:ext cx="473652" cy="4476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0B9E94D-4042-DA61-0A15-F80192EFB852}"/>
                  </a:ext>
                </a:extLst>
              </p:cNvPr>
              <p:cNvSpPr/>
              <p:nvPr/>
            </p:nvSpPr>
            <p:spPr>
              <a:xfrm>
                <a:off x="365767" y="4552949"/>
                <a:ext cx="356047" cy="33651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81C8C18-61EB-F0DA-7A96-76A811BB7825}"/>
                </a:ext>
              </a:extLst>
            </p:cNvPr>
            <p:cNvSpPr/>
            <p:nvPr/>
          </p:nvSpPr>
          <p:spPr>
            <a:xfrm>
              <a:off x="796704" y="1633229"/>
              <a:ext cx="551960" cy="8369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6CF27067-15BA-630D-3C4C-B25A180796DA}"/>
                    </a:ext>
                  </a:extLst>
                </p:cNvPr>
                <p:cNvSpPr txBox="1"/>
                <p:nvPr/>
              </p:nvSpPr>
              <p:spPr>
                <a:xfrm>
                  <a:off x="2908913" y="5300814"/>
                  <a:ext cx="6804530" cy="12620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 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Q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&gt;</m:t>
                        </m:r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2400" b="0" i="0" dirty="0">
                    <a:latin typeface="Cambria Math" panose="020405030504060302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sSub>
                          <m:sSubPr>
                            <m:ctrlPr>
                              <a:rPr lang="en-US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th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∼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−10</m:t>
                            </m:r>
                          </m:sup>
                        </m:s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ad>
                          <m:radPr>
                            <m:degHide m:val="on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Hz</m:t>
                            </m:r>
                          </m:e>
                        </m:rad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@ 300 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400" b="0" i="1" dirty="0">
                    <a:solidFill>
                      <a:srgbClr val="FF0000"/>
                    </a:solidFill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6CF27067-15BA-630D-3C4C-B25A180796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08913" y="5300814"/>
                  <a:ext cx="6804530" cy="126201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AF39D04-E4B9-57D8-A90B-F56E8696C2FD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49717"/>
          <a:stretch>
            <a:fillRect/>
          </a:stretch>
        </p:blipFill>
        <p:spPr>
          <a:xfrm>
            <a:off x="7533200" y="1591413"/>
            <a:ext cx="3227749" cy="3109542"/>
          </a:xfrm>
          <a:prstGeom prst="rect">
            <a:avLst/>
          </a:prstGeom>
          <a:effectLst/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C109073-B910-E937-D25D-4B96D914C92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737684" y="1633229"/>
            <a:ext cx="2728196" cy="130313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F456F14-6C1D-88F0-E070-9A43C320A796}"/>
              </a:ext>
            </a:extLst>
          </p:cNvPr>
          <p:cNvSpPr/>
          <p:nvPr/>
        </p:nvSpPr>
        <p:spPr>
          <a:xfrm>
            <a:off x="1340427" y="1551172"/>
            <a:ext cx="314993" cy="2055625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6B70D53-9B16-9352-35F6-4E34972F623D}"/>
              </a:ext>
            </a:extLst>
          </p:cNvPr>
          <p:cNvGrpSpPr/>
          <p:nvPr/>
        </p:nvGrpSpPr>
        <p:grpSpPr>
          <a:xfrm>
            <a:off x="158910" y="1551172"/>
            <a:ext cx="7095964" cy="5015041"/>
            <a:chOff x="441165" y="6707023"/>
            <a:chExt cx="7095964" cy="501504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F979FF3-A845-BEAE-AACB-107E86D15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l="46979"/>
            <a:stretch>
              <a:fillRect/>
            </a:stretch>
          </p:blipFill>
          <p:spPr>
            <a:xfrm>
              <a:off x="446373" y="6707023"/>
              <a:ext cx="7090756" cy="5015041"/>
            </a:xfrm>
            <a:prstGeom prst="rect">
              <a:avLst/>
            </a:prstGeom>
            <a:effectLst/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D9ACC66-BDAC-7A20-E8A9-487A092DDD72}"/>
                </a:ext>
              </a:extLst>
            </p:cNvPr>
            <p:cNvSpPr/>
            <p:nvPr/>
          </p:nvSpPr>
          <p:spPr>
            <a:xfrm>
              <a:off x="441165" y="6757823"/>
              <a:ext cx="314993" cy="392155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7E49F279-F7E0-252F-1DDF-F168753A272E}"/>
              </a:ext>
            </a:extLst>
          </p:cNvPr>
          <p:cNvSpPr/>
          <p:nvPr/>
        </p:nvSpPr>
        <p:spPr>
          <a:xfrm>
            <a:off x="1472289" y="1417176"/>
            <a:ext cx="563087" cy="437056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55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82DB3-E3E2-3361-5EC2-EDC59C836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F33B3768-FCC8-E6E6-64F3-088B1BFD30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47" y="1917155"/>
            <a:ext cx="11022785" cy="41852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4C47D7-3561-41DE-8159-BDBDF6B7AF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246" y="1925560"/>
            <a:ext cx="11042550" cy="422281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B051DB4-0716-B0EA-F5D9-0B684FFA32B2}"/>
              </a:ext>
            </a:extLst>
          </p:cNvPr>
          <p:cNvSpPr/>
          <p:nvPr/>
        </p:nvSpPr>
        <p:spPr>
          <a:xfrm>
            <a:off x="2323322" y="1848514"/>
            <a:ext cx="3440213" cy="43015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7F69CE-613A-885A-DB7A-19D036A40BF2}"/>
              </a:ext>
            </a:extLst>
          </p:cNvPr>
          <p:cNvSpPr txBox="1">
            <a:spLocks/>
          </p:cNvSpPr>
          <p:nvPr/>
        </p:nvSpPr>
        <p:spPr>
          <a:xfrm>
            <a:off x="162559" y="-12302"/>
            <a:ext cx="122616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Optomechanical Dark Matter Detection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B8ADEE-3441-B51C-05C9-0CFC408464D3}"/>
              </a:ext>
            </a:extLst>
          </p:cNvPr>
          <p:cNvSpPr/>
          <p:nvPr/>
        </p:nvSpPr>
        <p:spPr>
          <a:xfrm>
            <a:off x="0" y="1034090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BE071F-B6A3-4F12-1107-46684CED79E4}"/>
              </a:ext>
            </a:extLst>
          </p:cNvPr>
          <p:cNvSpPr txBox="1"/>
          <p:nvPr/>
        </p:nvSpPr>
        <p:spPr>
          <a:xfrm>
            <a:off x="466531" y="6520556"/>
            <a:ext cx="9529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“Optomechanical accelerometer search for ultralight dark matter” PRD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(2026)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5AEC7C4-8A93-12BC-14C0-12EA0E73074D}"/>
                  </a:ext>
                </a:extLst>
              </p:cNvPr>
              <p:cNvSpPr txBox="1"/>
              <p:nvPr/>
            </p:nvSpPr>
            <p:spPr>
              <a:xfrm>
                <a:off x="4194646" y="1225578"/>
                <a:ext cx="40761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DM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g</m:t>
                      </m:r>
                      <m:sSub>
                        <m:sSub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𝐷𝑀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5AEC7C4-8A93-12BC-14C0-12EA0E7307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4646" y="1225578"/>
                <a:ext cx="4076116" cy="461665"/>
              </a:xfrm>
              <a:prstGeom prst="rect">
                <a:avLst/>
              </a:prstGeom>
              <a:blipFill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18A5ABD2-1AAA-6560-A17E-4C4DEBBF0227}"/>
              </a:ext>
            </a:extLst>
          </p:cNvPr>
          <p:cNvSpPr txBox="1"/>
          <p:nvPr/>
        </p:nvSpPr>
        <p:spPr>
          <a:xfrm>
            <a:off x="466531" y="6204958"/>
            <a:ext cx="9529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“Searching for vector dark matter with an optomechanical accelerometer” PRL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(2021)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2B52738D-5EDC-45A6-0BCE-6D1058D51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" b="1042"/>
          <a:stretch/>
        </p:blipFill>
        <p:spPr bwMode="auto">
          <a:xfrm>
            <a:off x="10089185" y="6201070"/>
            <a:ext cx="506396" cy="61236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Jack Manley - Applied Physicist | LinkedIn">
            <a:extLst>
              <a:ext uri="{FF2B5EF4-FFF2-40B4-BE49-F238E27FC236}">
                <a16:creationId xmlns:a16="http://schemas.microsoft.com/office/drawing/2014/main" id="{FFE5E265-C7FC-A212-56B7-CB75727F5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1136" y="6221035"/>
            <a:ext cx="572430" cy="5724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1.jpeg">
            <a:extLst>
              <a:ext uri="{FF2B5EF4-FFF2-40B4-BE49-F238E27FC236}">
                <a16:creationId xmlns:a16="http://schemas.microsoft.com/office/drawing/2014/main" id="{4E990B1F-F3C7-CDB0-A982-9F246E651C1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19121" y="6202213"/>
            <a:ext cx="518316" cy="610075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064081-7E2B-E023-774C-42E0E2FEBE2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9717"/>
          <a:stretch>
            <a:fillRect/>
          </a:stretch>
        </p:blipFill>
        <p:spPr>
          <a:xfrm>
            <a:off x="2960820" y="3618345"/>
            <a:ext cx="2467651" cy="23772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0E9566-9532-C8B0-B806-59E8EA53E1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24626" y="1913352"/>
            <a:ext cx="1588316" cy="15156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3041031-A2C4-5D9D-628E-BA5CFA0A9F47}"/>
                  </a:ext>
                </a:extLst>
              </p:cNvPr>
              <p:cNvSpPr txBox="1"/>
              <p:nvPr/>
            </p:nvSpPr>
            <p:spPr>
              <a:xfrm>
                <a:off x="4011624" y="2613137"/>
                <a:ext cx="1549720" cy="618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US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pg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Hz</m:t>
                              </m:r>
                            </m:e>
                          </m:rad>
                        </m:den>
                      </m:f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, 4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3041031-A2C4-5D9D-628E-BA5CFA0A9F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1624" y="2613137"/>
                <a:ext cx="1549720" cy="61856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478232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2FD6A-2277-0600-69FD-850F4B855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69D5544-B446-0EC3-82F3-6FFBC72600C1}"/>
              </a:ext>
            </a:extLst>
          </p:cNvPr>
          <p:cNvSpPr txBox="1">
            <a:spLocks/>
          </p:cNvSpPr>
          <p:nvPr/>
        </p:nvSpPr>
        <p:spPr>
          <a:xfrm>
            <a:off x="335973" y="-59475"/>
            <a:ext cx="10515600" cy="103303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Entanglement-enhanced ULDM Search?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CD0F8E4-A2CE-397A-592F-4403656CFB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299" r="1"/>
          <a:stretch>
            <a:fillRect/>
          </a:stretch>
        </p:blipFill>
        <p:spPr>
          <a:xfrm>
            <a:off x="6909682" y="1399525"/>
            <a:ext cx="4366913" cy="33417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B9114E8-C362-3A8E-D505-602BADDD6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800" y="1158001"/>
            <a:ext cx="3997154" cy="3583306"/>
          </a:xfrm>
          <a:prstGeom prst="rect">
            <a:avLst/>
          </a:prstGeom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72E4726-CC51-6B6C-5682-EC209E4BE973}"/>
                  </a:ext>
                </a:extLst>
              </p14:cNvPr>
              <p14:cNvContentPartPr/>
              <p14:nvPr/>
            </p14:nvContentPartPr>
            <p14:xfrm>
              <a:off x="11098197" y="765464"/>
              <a:ext cx="12960" cy="49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2BCF96E4-CE77-3802-99D5-374DB1F226A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089197" y="756464"/>
                <a:ext cx="30600" cy="67320"/>
              </a:xfrm>
              <a:prstGeom prst="rect">
                <a:avLst/>
              </a:prstGeom>
            </p:spPr>
          </p:pic>
        </mc:Fallback>
      </mc:AlternateContent>
      <p:pic>
        <p:nvPicPr>
          <p:cNvPr id="25" name="Picture 6" descr="anthony-brady">
            <a:extLst>
              <a:ext uri="{FF2B5EF4-FFF2-40B4-BE49-F238E27FC236}">
                <a16:creationId xmlns:a16="http://schemas.microsoft.com/office/drawing/2014/main" id="{7C1D65DD-E5C7-F3A8-C5DC-2BA24B01EF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1" r="14425"/>
          <a:stretch/>
        </p:blipFill>
        <p:spPr bwMode="auto">
          <a:xfrm>
            <a:off x="2404963" y="5056939"/>
            <a:ext cx="532668" cy="68959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1.jpeg">
            <a:extLst>
              <a:ext uri="{FF2B5EF4-FFF2-40B4-BE49-F238E27FC236}">
                <a16:creationId xmlns:a16="http://schemas.microsoft.com/office/drawing/2014/main" id="{61EB9909-717C-515D-980C-1CDBF592C57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1365" y="5048006"/>
            <a:ext cx="610359" cy="718413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" descr="Quntao Zhuang | Program in Applied Mathematics">
            <a:extLst>
              <a:ext uri="{FF2B5EF4-FFF2-40B4-BE49-F238E27FC236}">
                <a16:creationId xmlns:a16="http://schemas.microsoft.com/office/drawing/2014/main" id="{95554929-BF1C-23E6-5E74-9DC7D68A43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9424"/>
          <a:stretch/>
        </p:blipFill>
        <p:spPr bwMode="auto">
          <a:xfrm>
            <a:off x="2404963" y="5835030"/>
            <a:ext cx="532668" cy="6754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 descr="Patents - Quantum Engineering Lab">
            <a:extLst>
              <a:ext uri="{FF2B5EF4-FFF2-40B4-BE49-F238E27FC236}">
                <a16:creationId xmlns:a16="http://schemas.microsoft.com/office/drawing/2014/main" id="{BF0685AB-C816-6093-2DD8-DFA4B2C98C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3" r="15327"/>
          <a:stretch/>
        </p:blipFill>
        <p:spPr bwMode="auto">
          <a:xfrm>
            <a:off x="1839154" y="5835030"/>
            <a:ext cx="465749" cy="6535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Zhen Liu: Hidden Sector Physics | School of Physics and Astronomy | College  of Science and Engineering">
            <a:extLst>
              <a:ext uri="{FF2B5EF4-FFF2-40B4-BE49-F238E27FC236}">
                <a16:creationId xmlns:a16="http://schemas.microsoft.com/office/drawing/2014/main" id="{0D4843B3-9ABD-D68A-DC9D-87C455824C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27"/>
          <a:stretch/>
        </p:blipFill>
        <p:spPr bwMode="auto">
          <a:xfrm>
            <a:off x="1873538" y="5056939"/>
            <a:ext cx="460602" cy="7094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Jack Manley | Wyant College of Optical Sciences">
            <a:extLst>
              <a:ext uri="{FF2B5EF4-FFF2-40B4-BE49-F238E27FC236}">
                <a16:creationId xmlns:a16="http://schemas.microsoft.com/office/drawing/2014/main" id="{661D34E2-4C27-4379-70D0-A67B9C7203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9" r="15556"/>
          <a:stretch/>
        </p:blipFill>
        <p:spPr bwMode="auto">
          <a:xfrm>
            <a:off x="509192" y="5056939"/>
            <a:ext cx="610359" cy="6754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" descr="Image">
            <a:extLst>
              <a:ext uri="{FF2B5EF4-FFF2-40B4-BE49-F238E27FC236}">
                <a16:creationId xmlns:a16="http://schemas.microsoft.com/office/drawing/2014/main" id="{8AC13A48-EFDB-33F1-278E-161EE0BD268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14656" y="5837284"/>
            <a:ext cx="524439" cy="689593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4">
            <a:extLst>
              <a:ext uri="{FF2B5EF4-FFF2-40B4-BE49-F238E27FC236}">
                <a16:creationId xmlns:a16="http://schemas.microsoft.com/office/drawing/2014/main" id="{BC6BAFB3-679B-5191-CC93-7D551AB17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" r="3385"/>
          <a:stretch/>
        </p:blipFill>
        <p:spPr bwMode="auto">
          <a:xfrm>
            <a:off x="517024" y="5795019"/>
            <a:ext cx="647602" cy="8198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0142497-8C66-C143-944E-42286CB08937}"/>
              </a:ext>
            </a:extLst>
          </p:cNvPr>
          <p:cNvSpPr/>
          <p:nvPr/>
        </p:nvSpPr>
        <p:spPr>
          <a:xfrm>
            <a:off x="8709891" y="4954288"/>
            <a:ext cx="1016000" cy="2919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62FC1F3-B7EE-1749-3158-8C6524BB3C80}"/>
              </a:ext>
            </a:extLst>
          </p:cNvPr>
          <p:cNvCxnSpPr>
            <a:cxnSpLocks/>
          </p:cNvCxnSpPr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C3AF2EF-3EA3-E886-3E18-F00547AD11C8}"/>
              </a:ext>
            </a:extLst>
          </p:cNvPr>
          <p:cNvGrpSpPr/>
          <p:nvPr/>
        </p:nvGrpSpPr>
        <p:grpSpPr>
          <a:xfrm>
            <a:off x="3603499" y="5176189"/>
            <a:ext cx="4620451" cy="1258150"/>
            <a:chOff x="3603499" y="5176189"/>
            <a:chExt cx="4620451" cy="125815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B3D995D-FDC1-9DFE-0BD3-72F25AA8A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603499" y="5176189"/>
              <a:ext cx="4620451" cy="1258150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67A2836-DBBF-CB0D-2D20-C525B5E4F48C}"/>
                </a:ext>
              </a:extLst>
            </p:cNvPr>
            <p:cNvSpPr/>
            <p:nvPr/>
          </p:nvSpPr>
          <p:spPr>
            <a:xfrm>
              <a:off x="7450372" y="5176189"/>
              <a:ext cx="773578" cy="1511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6694937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62D775E-E816-0F5A-AE6A-4074EE16B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6DD74F42-0933-E13C-78F7-FC0D5D4C6238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23AA0E3C-D293-407A-8714-6F35EDD964DF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Sensitivity Predictions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E08A56C-32AF-8430-8E96-BF1CB24820C2}"/>
              </a:ext>
            </a:extLst>
          </p:cNvPr>
          <p:cNvGrpSpPr/>
          <p:nvPr/>
        </p:nvGrpSpPr>
        <p:grpSpPr>
          <a:xfrm>
            <a:off x="4965498" y="1162498"/>
            <a:ext cx="6296025" cy="4953000"/>
            <a:chOff x="5043714" y="1155307"/>
            <a:chExt cx="6296025" cy="4953000"/>
          </a:xfrm>
        </p:grpSpPr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1213E63E-F682-D11C-EE7B-B7C0C90E71B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065043" y="1863491"/>
              <a:ext cx="5162550" cy="3419475"/>
            </a:xfrm>
            <a:prstGeom prst="rect">
              <a:avLst/>
            </a:prstGeom>
          </p:spPr>
        </p:pic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7B3C2188-24D0-9683-3A0A-5E22366D102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097088" y="4038600"/>
              <a:ext cx="1885950" cy="6477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2564BB0E-DD9C-D70E-7E88-6E11520785F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87110" y="1863491"/>
              <a:ext cx="2971800" cy="2105025"/>
            </a:xfrm>
            <a:prstGeom prst="rect">
              <a:avLst/>
            </a:prstGeom>
          </p:spPr>
        </p:pic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35C10225-53FC-C248-B901-8E67F63D5C2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043714" y="1155307"/>
              <a:ext cx="6296025" cy="49530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E5494E2-79DD-5175-91C3-F1D014E64E45}"/>
                  </a:ext>
                </a:extLst>
              </p:cNvPr>
              <p:cNvSpPr txBox="1"/>
              <p:nvPr/>
            </p:nvSpPr>
            <p:spPr>
              <a:xfrm>
                <a:off x="279241" y="5122415"/>
                <a:ext cx="4245561" cy="91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𝑔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min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3/2</m:t>
                              </m:r>
                            </m:e>
                          </m:rad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𝛽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𝑓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ad>
                        <m:radPr>
                          <m:degHide m:val="on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B</m:t>
                                  </m:r>
                                </m:sub>
                              </m:s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𝑇</m:t>
                              </m:r>
                              <m:sSubSup>
                                <m:sSub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  <m:sup>
                                  <m: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E5494E2-79DD-5175-91C3-F1D014E64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241" y="5122415"/>
                <a:ext cx="4245561" cy="9106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7" name="Group 66">
            <a:extLst>
              <a:ext uri="{FF2B5EF4-FFF2-40B4-BE49-F238E27FC236}">
                <a16:creationId xmlns:a16="http://schemas.microsoft.com/office/drawing/2014/main" id="{A2FD15F0-34D6-BC4F-E7A4-00372A4C6589}"/>
              </a:ext>
            </a:extLst>
          </p:cNvPr>
          <p:cNvGrpSpPr/>
          <p:nvPr/>
        </p:nvGrpSpPr>
        <p:grpSpPr>
          <a:xfrm>
            <a:off x="5999527" y="1889615"/>
            <a:ext cx="5133975" cy="2333625"/>
            <a:chOff x="5612450" y="1676442"/>
            <a:chExt cx="5133975" cy="2333625"/>
          </a:xfrm>
        </p:grpSpPr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B47AE27C-19DD-8A86-D51E-55FC0C4998E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612450" y="1676442"/>
              <a:ext cx="5133975" cy="2333625"/>
            </a:xfrm>
            <a:prstGeom prst="rect">
              <a:avLst/>
            </a:prstGeom>
          </p:spPr>
        </p:pic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38C983CB-9A74-8FF2-56A8-817E9FBC5CBB}"/>
                </a:ext>
              </a:extLst>
            </p:cNvPr>
            <p:cNvGrpSpPr/>
            <p:nvPr/>
          </p:nvGrpSpPr>
          <p:grpSpPr>
            <a:xfrm>
              <a:off x="6026309" y="1845372"/>
              <a:ext cx="2231232" cy="369332"/>
              <a:chOff x="9186068" y="1511300"/>
              <a:chExt cx="2231232" cy="3693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1F96E8AD-C41B-DB78-5F60-E096539898C0}"/>
                      </a:ext>
                    </a:extLst>
                  </p:cNvPr>
                  <p:cNvSpPr txBox="1"/>
                  <p:nvPr/>
                </p:nvSpPr>
                <p:spPr>
                  <a:xfrm>
                    <a:off x="9372600" y="1511300"/>
                    <a:ext cx="20447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𝜏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</m:s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≈90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oMath>
                      </m:oMathPara>
                    </a14:m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1F96E8AD-C41B-DB78-5F60-E096539898C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72600" y="1511300"/>
                    <a:ext cx="2044700" cy="369332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2D008C16-F931-73F9-B182-CA0655887423}"/>
                  </a:ext>
                </a:extLst>
              </p:cNvPr>
              <p:cNvCxnSpPr/>
              <p:nvPr/>
            </p:nvCxnSpPr>
            <p:spPr>
              <a:xfrm>
                <a:off x="9186068" y="1740582"/>
                <a:ext cx="389732" cy="0"/>
              </a:xfrm>
              <a:prstGeom prst="line">
                <a:avLst/>
              </a:prstGeom>
              <a:ln>
                <a:solidFill>
                  <a:srgbClr val="595252"/>
                </a:solidFill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9E49336-ACDE-B13F-2863-35F1C50D6FF9}"/>
              </a:ext>
            </a:extLst>
          </p:cNvPr>
          <p:cNvGrpSpPr/>
          <p:nvPr/>
        </p:nvGrpSpPr>
        <p:grpSpPr>
          <a:xfrm>
            <a:off x="9315765" y="4058739"/>
            <a:ext cx="977639" cy="1044681"/>
            <a:chOff x="8508511" y="3794589"/>
            <a:chExt cx="977639" cy="1044681"/>
          </a:xfrm>
        </p:grpSpPr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807B1D51-6910-C5AC-536D-96FA94BF0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565960" y="3794589"/>
              <a:ext cx="835116" cy="808392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CFAAF89-A0E8-BCB0-38C3-796F3F30B04C}"/>
                </a:ext>
              </a:extLst>
            </p:cNvPr>
            <p:cNvSpPr txBox="1"/>
            <p:nvPr/>
          </p:nvSpPr>
          <p:spPr>
            <a:xfrm>
              <a:off x="8508511" y="4531493"/>
              <a:ext cx="9776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 = 20 cm 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2B5D7953-FF7A-32E6-23C3-10B2680E7E60}"/>
              </a:ext>
            </a:extLst>
          </p:cNvPr>
          <p:cNvSpPr txBox="1"/>
          <p:nvPr/>
        </p:nvSpPr>
        <p:spPr>
          <a:xfrm>
            <a:off x="9436058" y="6503019"/>
            <a:ext cx="27314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Phys. Rev. Lett. 126, 061301 (2021)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358DDB6-E4D7-CDBA-D811-352EC74741F7}"/>
                  </a:ext>
                </a:extLst>
              </p:cNvPr>
              <p:cNvSpPr txBox="1"/>
              <p:nvPr/>
            </p:nvSpPr>
            <p:spPr>
              <a:xfrm>
                <a:off x="-626756" y="3625325"/>
                <a:ext cx="6513518" cy="760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min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≈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imp</m:t>
                              </m:r>
                            </m:sub>
                          </m:sSub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</m:sub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</m:t>
                          </m:r>
                        </m:sup>
                      </m:sSubSup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358DDB6-E4D7-CDBA-D811-352EC74741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26756" y="3625325"/>
                <a:ext cx="6513518" cy="76084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6076E35-01A6-2329-75D9-8407B0D0E30C}"/>
                  </a:ext>
                </a:extLst>
              </p:cNvPr>
              <p:cNvSpPr txBox="1"/>
              <p:nvPr/>
            </p:nvSpPr>
            <p:spPr>
              <a:xfrm>
                <a:off x="2543983" y="2388523"/>
                <a:ext cx="11063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DM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6076E35-01A6-2329-75D9-8407B0D0E3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983" y="2388523"/>
                <a:ext cx="1106301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CD45621-E26D-2C89-C127-3A6A185A9541}"/>
                  </a:ext>
                </a:extLst>
              </p:cNvPr>
              <p:cNvSpPr txBox="1"/>
              <p:nvPr/>
            </p:nvSpPr>
            <p:spPr>
              <a:xfrm>
                <a:off x="2718010" y="1767158"/>
                <a:ext cx="99269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CD45621-E26D-2C89-C127-3A6A185A9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010" y="1767158"/>
                <a:ext cx="992698" cy="369332"/>
              </a:xfrm>
              <a:prstGeom prst="rect">
                <a:avLst/>
              </a:prstGeom>
              <a:blipFill>
                <a:blip r:embed="rId1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6" name="Group 75">
            <a:extLst>
              <a:ext uri="{FF2B5EF4-FFF2-40B4-BE49-F238E27FC236}">
                <a16:creationId xmlns:a16="http://schemas.microsoft.com/office/drawing/2014/main" id="{2C1391F1-3863-E738-EEB3-794841399938}"/>
              </a:ext>
            </a:extLst>
          </p:cNvPr>
          <p:cNvGrpSpPr/>
          <p:nvPr/>
        </p:nvGrpSpPr>
        <p:grpSpPr>
          <a:xfrm>
            <a:off x="1622112" y="1461353"/>
            <a:ext cx="2101399" cy="2024824"/>
            <a:chOff x="670447" y="969487"/>
            <a:chExt cx="1291505" cy="1244443"/>
          </a:xfrm>
        </p:grpSpPr>
        <p:pic>
          <p:nvPicPr>
            <p:cNvPr id="78" name="Graphic 77">
              <a:extLst>
                <a:ext uri="{FF2B5EF4-FFF2-40B4-BE49-F238E27FC236}">
                  <a16:creationId xmlns:a16="http://schemas.microsoft.com/office/drawing/2014/main" id="{ED79BD1D-73C5-9904-8CE2-7944E5FF25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 l="-1420" t="-4304" r="-13946" b="4304"/>
            <a:stretch/>
          </p:blipFill>
          <p:spPr>
            <a:xfrm>
              <a:off x="1162324" y="1271074"/>
              <a:ext cx="799628" cy="726027"/>
            </a:xfrm>
            <a:prstGeom prst="rect">
              <a:avLst/>
            </a:prstGeom>
          </p:spPr>
        </p:pic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8F134777-1FA5-0FED-4E2D-4E1928572388}"/>
                </a:ext>
              </a:extLst>
            </p:cNvPr>
            <p:cNvGrpSpPr/>
            <p:nvPr/>
          </p:nvGrpSpPr>
          <p:grpSpPr>
            <a:xfrm>
              <a:off x="670447" y="969487"/>
              <a:ext cx="1185002" cy="1244443"/>
              <a:chOff x="572361" y="814791"/>
              <a:chExt cx="1185002" cy="1244443"/>
            </a:xfrm>
          </p:grpSpPr>
          <p:pic>
            <p:nvPicPr>
              <p:cNvPr id="81" name="Graphic 80">
                <a:extLst>
                  <a:ext uri="{FF2B5EF4-FFF2-40B4-BE49-F238E27FC236}">
                    <a16:creationId xmlns:a16="http://schemas.microsoft.com/office/drawing/2014/main" id="{B760F779-EA0F-CC0D-5403-4D48D733EE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rcRect l="22734" r="19807"/>
              <a:stretch/>
            </p:blipFill>
            <p:spPr>
              <a:xfrm>
                <a:off x="572361" y="814791"/>
                <a:ext cx="1185001" cy="585735"/>
              </a:xfrm>
              <a:prstGeom prst="rect">
                <a:avLst/>
              </a:prstGeom>
            </p:spPr>
          </p:pic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5C06F52E-0377-A447-6012-D0401405CB7E}"/>
                  </a:ext>
                </a:extLst>
              </p:cNvPr>
              <p:cNvGrpSpPr/>
              <p:nvPr/>
            </p:nvGrpSpPr>
            <p:grpSpPr>
              <a:xfrm>
                <a:off x="572362" y="841554"/>
                <a:ext cx="1185001" cy="1217680"/>
                <a:chOff x="572362" y="841554"/>
                <a:chExt cx="1185001" cy="1217680"/>
              </a:xfrm>
            </p:grpSpPr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C7077053-AEB9-9C9A-7F85-976911746D70}"/>
                    </a:ext>
                  </a:extLst>
                </p:cNvPr>
                <p:cNvSpPr/>
                <p:nvPr/>
              </p:nvSpPr>
              <p:spPr>
                <a:xfrm>
                  <a:off x="572362" y="841554"/>
                  <a:ext cx="1185001" cy="100381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10B41B94-3C37-A895-B6A8-2D8FCBBD3C1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8826" y="1832245"/>
                      <a:ext cx="240642" cy="22698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10B41B94-3C37-A895-B6A8-2D8FCBBD3C1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78826" y="1832245"/>
                      <a:ext cx="240642" cy="226989"/>
                    </a:xfrm>
                    <a:prstGeom prst="rect">
                      <a:avLst/>
                    </a:prstGeom>
                    <a:blipFill>
                      <a:blip r:embed="rId22"/>
                      <a:stretch>
                        <a:fillRect r="-625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129646-D85A-564C-207C-FB682D8BE73F}"/>
              </a:ext>
            </a:extLst>
          </p:cNvPr>
          <p:cNvCxnSpPr/>
          <p:nvPr/>
        </p:nvCxnSpPr>
        <p:spPr>
          <a:xfrm>
            <a:off x="1622113" y="2151006"/>
            <a:ext cx="1928108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71D4734-E58E-9698-C152-E013947E963C}"/>
                  </a:ext>
                </a:extLst>
              </p:cNvPr>
              <p:cNvSpPr txBox="1"/>
              <p:nvPr/>
            </p:nvSpPr>
            <p:spPr>
              <a:xfrm>
                <a:off x="3448710" y="1329632"/>
                <a:ext cx="877994" cy="394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imp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71D4734-E58E-9698-C152-E013947E9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8710" y="1329632"/>
                <a:ext cx="877994" cy="394019"/>
              </a:xfrm>
              <a:prstGeom prst="rect">
                <a:avLst/>
              </a:prstGeom>
              <a:blipFill>
                <a:blip r:embed="rId23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C44FFBE2-81CF-96E9-3764-1E1931AF35DC}"/>
                  </a:ext>
                </a:extLst>
              </p:cNvPr>
              <p:cNvSpPr txBox="1"/>
              <p:nvPr/>
            </p:nvSpPr>
            <p:spPr>
              <a:xfrm>
                <a:off x="8518047" y="4249026"/>
                <a:ext cx="87799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C44FFBE2-81CF-96E9-3764-1E1931AF3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8047" y="4249026"/>
                <a:ext cx="877994" cy="33855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FA5870BA-D65A-C9C6-2302-86FA4E9A155A}"/>
              </a:ext>
            </a:extLst>
          </p:cNvPr>
          <p:cNvGrpSpPr/>
          <p:nvPr/>
        </p:nvGrpSpPr>
        <p:grpSpPr>
          <a:xfrm>
            <a:off x="7594749" y="2331505"/>
            <a:ext cx="2468699" cy="938912"/>
            <a:chOff x="7550979" y="2322341"/>
            <a:chExt cx="2468699" cy="9389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74ED9936-E07C-5D28-957C-F49441F1A29B}"/>
                    </a:ext>
                  </a:extLst>
                </p:cNvPr>
                <p:cNvSpPr txBox="1"/>
                <p:nvPr/>
              </p:nvSpPr>
              <p:spPr>
                <a:xfrm>
                  <a:off x="9141684" y="2322341"/>
                  <a:ext cx="877994" cy="3604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imp</m:t>
                            </m:r>
                          </m:sub>
                        </m:sSub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74ED9936-E07C-5D28-957C-F49441F1A2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1684" y="2322341"/>
                  <a:ext cx="877994" cy="360483"/>
                </a:xfrm>
                <a:prstGeom prst="rect">
                  <a:avLst/>
                </a:prstGeom>
                <a:blipFill>
                  <a:blip r:embed="rId26"/>
                  <a:stretch>
                    <a:fillRect b="-678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9BE1FF58-CEB1-5B38-C30B-2FF8A9B0EEE9}"/>
                    </a:ext>
                  </a:extLst>
                </p:cNvPr>
                <p:cNvSpPr txBox="1"/>
                <p:nvPr/>
              </p:nvSpPr>
              <p:spPr>
                <a:xfrm>
                  <a:off x="7550979" y="2900770"/>
                  <a:ext cx="877994" cy="3604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imp</m:t>
                            </m:r>
                          </m:sub>
                        </m:sSub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9BE1FF58-CEB1-5B38-C30B-2FF8A9B0EE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0979" y="2900770"/>
                  <a:ext cx="877994" cy="360483"/>
                </a:xfrm>
                <a:prstGeom prst="rect">
                  <a:avLst/>
                </a:prstGeom>
                <a:blipFill>
                  <a:blip r:embed="rId27"/>
                  <a:stretch>
                    <a:fillRect b="-678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DB2C2295-8F90-8EBA-A395-D2052DAE0B7B}"/>
                  </a:ext>
                </a:extLst>
              </p:cNvPr>
              <p:cNvSpPr txBox="1"/>
              <p:nvPr/>
            </p:nvSpPr>
            <p:spPr>
              <a:xfrm>
                <a:off x="2845517" y="4521447"/>
                <a:ext cx="877994" cy="394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imp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DB2C2295-8F90-8EBA-A395-D2052DAE0B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5517" y="4521447"/>
                <a:ext cx="877994" cy="394019"/>
              </a:xfrm>
              <a:prstGeom prst="rect">
                <a:avLst/>
              </a:prstGeom>
              <a:blipFill>
                <a:blip r:embed="rId28"/>
                <a:stretch>
                  <a:fillRect b="-10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eft Brace 8">
            <a:extLst>
              <a:ext uri="{FF2B5EF4-FFF2-40B4-BE49-F238E27FC236}">
                <a16:creationId xmlns:a16="http://schemas.microsoft.com/office/drawing/2014/main" id="{B5B03103-04DF-D8C8-BDDE-301D9770B5C8}"/>
              </a:ext>
            </a:extLst>
          </p:cNvPr>
          <p:cNvSpPr/>
          <p:nvPr/>
        </p:nvSpPr>
        <p:spPr>
          <a:xfrm rot="16200000">
            <a:off x="3182201" y="3145642"/>
            <a:ext cx="144192" cy="257604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5806C873-CEA5-DFBC-8CFB-E87B28AC6F14}"/>
              </a:ext>
            </a:extLst>
          </p:cNvPr>
          <p:cNvGrpSpPr/>
          <p:nvPr/>
        </p:nvGrpSpPr>
        <p:grpSpPr>
          <a:xfrm>
            <a:off x="869504" y="1298460"/>
            <a:ext cx="2636559" cy="826709"/>
            <a:chOff x="869504" y="1298460"/>
            <a:chExt cx="2636559" cy="8267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00151C46-43C0-738A-DE27-D0CCE3C25875}"/>
                    </a:ext>
                  </a:extLst>
                </p:cNvPr>
                <p:cNvSpPr txBox="1"/>
                <p:nvPr/>
              </p:nvSpPr>
              <p:spPr>
                <a:xfrm>
                  <a:off x="869504" y="1298460"/>
                  <a:ext cx="877994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00151C46-43C0-738A-DE27-D0CCE3C258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9504" y="1298460"/>
                  <a:ext cx="877994" cy="3693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C14414C4-8581-C4AC-B23B-42B3B2B0C289}"/>
                </a:ext>
              </a:extLst>
            </p:cNvPr>
            <p:cNvGrpSpPr/>
            <p:nvPr/>
          </p:nvGrpSpPr>
          <p:grpSpPr>
            <a:xfrm>
              <a:off x="1651703" y="1559969"/>
              <a:ext cx="1854360" cy="565200"/>
              <a:chOff x="1651703" y="1559969"/>
              <a:chExt cx="1854360" cy="565200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D37A0233-F3BD-4F4A-92F0-E065D347DE12}"/>
                  </a:ext>
                </a:extLst>
              </p:cNvPr>
              <p:cNvGrpSpPr/>
              <p:nvPr/>
            </p:nvGrpSpPr>
            <p:grpSpPr>
              <a:xfrm>
                <a:off x="1651703" y="1573649"/>
                <a:ext cx="669600" cy="220320"/>
                <a:chOff x="1651703" y="1573649"/>
                <a:chExt cx="669600" cy="220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30">
                  <p14:nvContentPartPr>
                    <p14:cNvPr id="109" name="Ink 108">
                      <a:extLst>
                        <a:ext uri="{FF2B5EF4-FFF2-40B4-BE49-F238E27FC236}">
                          <a16:creationId xmlns:a16="http://schemas.microsoft.com/office/drawing/2014/main" id="{3CD1DDE4-55D4-4C73-FC72-BFEF840DC2C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651703" y="1573649"/>
                    <a:ext cx="21960" cy="5400"/>
                  </p14:xfrm>
                </p:contentPart>
              </mc:Choice>
              <mc:Fallback xmlns="">
                <p:pic>
                  <p:nvPicPr>
                    <p:cNvPr id="109" name="Ink 108">
                      <a:extLst>
                        <a:ext uri="{FF2B5EF4-FFF2-40B4-BE49-F238E27FC236}">
                          <a16:creationId xmlns:a16="http://schemas.microsoft.com/office/drawing/2014/main" id="{3CD1DDE4-55D4-4C73-FC72-BFEF840DC2CC}"/>
                        </a:ext>
                      </a:extLst>
                    </p:cNvPr>
                    <p:cNvPicPr/>
                    <p:nvPr/>
                  </p:nvPicPr>
                  <p:blipFill>
                    <a:blip r:embed="rId31"/>
                    <a:stretch>
                      <a:fillRect/>
                    </a:stretch>
                  </p:blipFill>
                  <p:spPr>
                    <a:xfrm>
                      <a:off x="1633703" y="1555649"/>
                      <a:ext cx="57600" cy="410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2">
                  <p14:nvContentPartPr>
                    <p14:cNvPr id="110" name="Ink 109">
                      <a:extLst>
                        <a:ext uri="{FF2B5EF4-FFF2-40B4-BE49-F238E27FC236}">
                          <a16:creationId xmlns:a16="http://schemas.microsoft.com/office/drawing/2014/main" id="{F674F3B4-06F3-4BFD-1001-03CEF7422D2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745663" y="1597409"/>
                    <a:ext cx="13680" cy="5040"/>
                  </p14:xfrm>
                </p:contentPart>
              </mc:Choice>
              <mc:Fallback xmlns="">
                <p:pic>
                  <p:nvPicPr>
                    <p:cNvPr id="110" name="Ink 109">
                      <a:extLst>
                        <a:ext uri="{FF2B5EF4-FFF2-40B4-BE49-F238E27FC236}">
                          <a16:creationId xmlns:a16="http://schemas.microsoft.com/office/drawing/2014/main" id="{F674F3B4-06F3-4BFD-1001-03CEF7422D2F}"/>
                        </a:ext>
                      </a:extLst>
                    </p:cNvPr>
                    <p:cNvPicPr/>
                    <p:nvPr/>
                  </p:nvPicPr>
                  <p:blipFill>
                    <a:blip r:embed="rId33"/>
                    <a:stretch>
                      <a:fillRect/>
                    </a:stretch>
                  </p:blipFill>
                  <p:spPr>
                    <a:xfrm>
                      <a:off x="1727663" y="1579409"/>
                      <a:ext cx="49320" cy="40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4">
                  <p14:nvContentPartPr>
                    <p14:cNvPr id="111" name="Ink 110">
                      <a:extLst>
                        <a:ext uri="{FF2B5EF4-FFF2-40B4-BE49-F238E27FC236}">
                          <a16:creationId xmlns:a16="http://schemas.microsoft.com/office/drawing/2014/main" id="{E3733D93-CEAF-8FE0-F427-A5984C3B377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814423" y="1607849"/>
                    <a:ext cx="32760" cy="6480"/>
                  </p14:xfrm>
                </p:contentPart>
              </mc:Choice>
              <mc:Fallback xmlns="">
                <p:pic>
                  <p:nvPicPr>
                    <p:cNvPr id="111" name="Ink 110">
                      <a:extLst>
                        <a:ext uri="{FF2B5EF4-FFF2-40B4-BE49-F238E27FC236}">
                          <a16:creationId xmlns:a16="http://schemas.microsoft.com/office/drawing/2014/main" id="{E3733D93-CEAF-8FE0-F427-A5984C3B377D}"/>
                        </a:ext>
                      </a:extLst>
                    </p:cNvPr>
                    <p:cNvPicPr/>
                    <p:nvPr/>
                  </p:nvPicPr>
                  <p:blipFill>
                    <a:blip r:embed="rId35"/>
                    <a:stretch>
                      <a:fillRect/>
                    </a:stretch>
                  </p:blipFill>
                  <p:spPr>
                    <a:xfrm>
                      <a:off x="1796423" y="1589849"/>
                      <a:ext cx="68400" cy="421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6">
                  <p14:nvContentPartPr>
                    <p14:cNvPr id="112" name="Ink 111">
                      <a:extLst>
                        <a:ext uri="{FF2B5EF4-FFF2-40B4-BE49-F238E27FC236}">
                          <a16:creationId xmlns:a16="http://schemas.microsoft.com/office/drawing/2014/main" id="{FAC9DD60-B782-9E39-8E25-32E2EAD131A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923503" y="1630889"/>
                    <a:ext cx="27360" cy="5400"/>
                  </p14:xfrm>
                </p:contentPart>
              </mc:Choice>
              <mc:Fallback xmlns="">
                <p:pic>
                  <p:nvPicPr>
                    <p:cNvPr id="112" name="Ink 111">
                      <a:extLst>
                        <a:ext uri="{FF2B5EF4-FFF2-40B4-BE49-F238E27FC236}">
                          <a16:creationId xmlns:a16="http://schemas.microsoft.com/office/drawing/2014/main" id="{FAC9DD60-B782-9E39-8E25-32E2EAD131A9}"/>
                        </a:ext>
                      </a:extLst>
                    </p:cNvPr>
                    <p:cNvPicPr/>
                    <p:nvPr/>
                  </p:nvPicPr>
                  <p:blipFill>
                    <a:blip r:embed="rId37"/>
                    <a:stretch>
                      <a:fillRect/>
                    </a:stretch>
                  </p:blipFill>
                  <p:spPr>
                    <a:xfrm>
                      <a:off x="1905503" y="1614014"/>
                      <a:ext cx="63000" cy="3881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8">
                  <p14:nvContentPartPr>
                    <p14:cNvPr id="114" name="Ink 113">
                      <a:extLst>
                        <a:ext uri="{FF2B5EF4-FFF2-40B4-BE49-F238E27FC236}">
                          <a16:creationId xmlns:a16="http://schemas.microsoft.com/office/drawing/2014/main" id="{639C3EB5-DE8E-98A6-76CE-AABB3A00F1C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029703" y="1660049"/>
                    <a:ext cx="21240" cy="14040"/>
                  </p14:xfrm>
                </p:contentPart>
              </mc:Choice>
              <mc:Fallback xmlns="">
                <p:pic>
                  <p:nvPicPr>
                    <p:cNvPr id="114" name="Ink 113">
                      <a:extLst>
                        <a:ext uri="{FF2B5EF4-FFF2-40B4-BE49-F238E27FC236}">
                          <a16:creationId xmlns:a16="http://schemas.microsoft.com/office/drawing/2014/main" id="{639C3EB5-DE8E-98A6-76CE-AABB3A00F1CA}"/>
                        </a:ext>
                      </a:extLst>
                    </p:cNvPr>
                    <p:cNvPicPr/>
                    <p:nvPr/>
                  </p:nvPicPr>
                  <p:blipFill>
                    <a:blip r:embed="rId39"/>
                    <a:stretch>
                      <a:fillRect/>
                    </a:stretch>
                  </p:blipFill>
                  <p:spPr>
                    <a:xfrm>
                      <a:off x="2011703" y="1642049"/>
                      <a:ext cx="56880" cy="49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0">
                  <p14:nvContentPartPr>
                    <p14:cNvPr id="115" name="Ink 114">
                      <a:extLst>
                        <a:ext uri="{FF2B5EF4-FFF2-40B4-BE49-F238E27FC236}">
                          <a16:creationId xmlns:a16="http://schemas.microsoft.com/office/drawing/2014/main" id="{1C92C2F1-1675-4348-E981-9D081C463E9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109623" y="1696769"/>
                    <a:ext cx="36720" cy="19440"/>
                  </p14:xfrm>
                </p:contentPart>
              </mc:Choice>
              <mc:Fallback xmlns="">
                <p:pic>
                  <p:nvPicPr>
                    <p:cNvPr id="115" name="Ink 114">
                      <a:extLst>
                        <a:ext uri="{FF2B5EF4-FFF2-40B4-BE49-F238E27FC236}">
                          <a16:creationId xmlns:a16="http://schemas.microsoft.com/office/drawing/2014/main" id="{1C92C2F1-1675-4348-E981-9D081C463E93}"/>
                        </a:ext>
                      </a:extLst>
                    </p:cNvPr>
                    <p:cNvPicPr/>
                    <p:nvPr/>
                  </p:nvPicPr>
                  <p:blipFill>
                    <a:blip r:embed="rId41"/>
                    <a:stretch>
                      <a:fillRect/>
                    </a:stretch>
                  </p:blipFill>
                  <p:spPr>
                    <a:xfrm>
                      <a:off x="2091623" y="1678769"/>
                      <a:ext cx="72360" cy="550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2">
                  <p14:nvContentPartPr>
                    <p14:cNvPr id="116" name="Ink 115">
                      <a:extLst>
                        <a:ext uri="{FF2B5EF4-FFF2-40B4-BE49-F238E27FC236}">
                          <a16:creationId xmlns:a16="http://schemas.microsoft.com/office/drawing/2014/main" id="{B5BCC44A-95F5-025B-5696-5AE90E027BB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211143" y="1737449"/>
                    <a:ext cx="16200" cy="9720"/>
                  </p14:xfrm>
                </p:contentPart>
              </mc:Choice>
              <mc:Fallback xmlns="">
                <p:pic>
                  <p:nvPicPr>
                    <p:cNvPr id="116" name="Ink 115">
                      <a:extLst>
                        <a:ext uri="{FF2B5EF4-FFF2-40B4-BE49-F238E27FC236}">
                          <a16:creationId xmlns:a16="http://schemas.microsoft.com/office/drawing/2014/main" id="{B5BCC44A-95F5-025B-5696-5AE90E027BB4}"/>
                        </a:ext>
                      </a:extLst>
                    </p:cNvPr>
                    <p:cNvPicPr/>
                    <p:nvPr/>
                  </p:nvPicPr>
                  <p:blipFill>
                    <a:blip r:embed="rId43"/>
                    <a:stretch>
                      <a:fillRect/>
                    </a:stretch>
                  </p:blipFill>
                  <p:spPr>
                    <a:xfrm>
                      <a:off x="2193143" y="1719449"/>
                      <a:ext cx="51840" cy="453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4">
                  <p14:nvContentPartPr>
                    <p14:cNvPr id="117" name="Ink 116">
                      <a:extLst>
                        <a:ext uri="{FF2B5EF4-FFF2-40B4-BE49-F238E27FC236}">
                          <a16:creationId xmlns:a16="http://schemas.microsoft.com/office/drawing/2014/main" id="{A6FDE076-3643-A308-87B3-35E67B4A5A0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293583" y="1781369"/>
                    <a:ext cx="27720" cy="12600"/>
                  </p14:xfrm>
                </p:contentPart>
              </mc:Choice>
              <mc:Fallback xmlns="">
                <p:pic>
                  <p:nvPicPr>
                    <p:cNvPr id="117" name="Ink 116">
                      <a:extLst>
                        <a:ext uri="{FF2B5EF4-FFF2-40B4-BE49-F238E27FC236}">
                          <a16:creationId xmlns:a16="http://schemas.microsoft.com/office/drawing/2014/main" id="{A6FDE076-3643-A308-87B3-35E67B4A5A03}"/>
                        </a:ext>
                      </a:extLst>
                    </p:cNvPr>
                    <p:cNvPicPr/>
                    <p:nvPr/>
                  </p:nvPicPr>
                  <p:blipFill>
                    <a:blip r:embed="rId45"/>
                    <a:stretch>
                      <a:fillRect/>
                    </a:stretch>
                  </p:blipFill>
                  <p:spPr>
                    <a:xfrm>
                      <a:off x="2275346" y="1763369"/>
                      <a:ext cx="63829" cy="4824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B5F78ADF-9B11-933C-D9A5-F84633EF8C81}"/>
                  </a:ext>
                </a:extLst>
              </p:cNvPr>
              <p:cNvGrpSpPr/>
              <p:nvPr/>
            </p:nvGrpSpPr>
            <p:grpSpPr>
              <a:xfrm>
                <a:off x="2748623" y="1559969"/>
                <a:ext cx="757440" cy="235440"/>
                <a:chOff x="2748623" y="1559969"/>
                <a:chExt cx="757440" cy="2354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46">
                  <p14:nvContentPartPr>
                    <p14:cNvPr id="127" name="Ink 126">
                      <a:extLst>
                        <a:ext uri="{FF2B5EF4-FFF2-40B4-BE49-F238E27FC236}">
                          <a16:creationId xmlns:a16="http://schemas.microsoft.com/office/drawing/2014/main" id="{E09135F9-9863-09F6-C40F-A06B7B9FC04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467903" y="1559969"/>
                    <a:ext cx="38160" cy="10800"/>
                  </p14:xfrm>
                </p:contentPart>
              </mc:Choice>
              <mc:Fallback xmlns="">
                <p:pic>
                  <p:nvPicPr>
                    <p:cNvPr id="127" name="Ink 126">
                      <a:extLst>
                        <a:ext uri="{FF2B5EF4-FFF2-40B4-BE49-F238E27FC236}">
                          <a16:creationId xmlns:a16="http://schemas.microsoft.com/office/drawing/2014/main" id="{E09135F9-9863-09F6-C40F-A06B7B9FC04D}"/>
                        </a:ext>
                      </a:extLst>
                    </p:cNvPr>
                    <p:cNvPicPr/>
                    <p:nvPr/>
                  </p:nvPicPr>
                  <p:blipFill>
                    <a:blip r:embed="rId47"/>
                    <a:stretch>
                      <a:fillRect/>
                    </a:stretch>
                  </p:blipFill>
                  <p:spPr>
                    <a:xfrm>
                      <a:off x="3449903" y="1541969"/>
                      <a:ext cx="73800" cy="464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8">
                  <p14:nvContentPartPr>
                    <p14:cNvPr id="128" name="Ink 127">
                      <a:extLst>
                        <a:ext uri="{FF2B5EF4-FFF2-40B4-BE49-F238E27FC236}">
                          <a16:creationId xmlns:a16="http://schemas.microsoft.com/office/drawing/2014/main" id="{30766624-4362-7FEB-BCB5-FB8E077DA5F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84743" y="1574729"/>
                    <a:ext cx="18720" cy="5040"/>
                  </p14:xfrm>
                </p:contentPart>
              </mc:Choice>
              <mc:Fallback xmlns="">
                <p:pic>
                  <p:nvPicPr>
                    <p:cNvPr id="128" name="Ink 127">
                      <a:extLst>
                        <a:ext uri="{FF2B5EF4-FFF2-40B4-BE49-F238E27FC236}">
                          <a16:creationId xmlns:a16="http://schemas.microsoft.com/office/drawing/2014/main" id="{30766624-4362-7FEB-BCB5-FB8E077DA5FF}"/>
                        </a:ext>
                      </a:extLst>
                    </p:cNvPr>
                    <p:cNvPicPr/>
                    <p:nvPr/>
                  </p:nvPicPr>
                  <p:blipFill>
                    <a:blip r:embed="rId49"/>
                    <a:stretch>
                      <a:fillRect/>
                    </a:stretch>
                  </p:blipFill>
                  <p:spPr>
                    <a:xfrm>
                      <a:off x="3366743" y="1556729"/>
                      <a:ext cx="54360" cy="40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0">
                  <p14:nvContentPartPr>
                    <p14:cNvPr id="129" name="Ink 128">
                      <a:extLst>
                        <a:ext uri="{FF2B5EF4-FFF2-40B4-BE49-F238E27FC236}">
                          <a16:creationId xmlns:a16="http://schemas.microsoft.com/office/drawing/2014/main" id="{E9FFA74E-FD39-607E-1700-5133CBF7359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02303" y="1590209"/>
                    <a:ext cx="5760" cy="6840"/>
                  </p14:xfrm>
                </p:contentPart>
              </mc:Choice>
              <mc:Fallback xmlns="">
                <p:pic>
                  <p:nvPicPr>
                    <p:cNvPr id="129" name="Ink 128">
                      <a:extLst>
                        <a:ext uri="{FF2B5EF4-FFF2-40B4-BE49-F238E27FC236}">
                          <a16:creationId xmlns:a16="http://schemas.microsoft.com/office/drawing/2014/main" id="{E9FFA74E-FD39-607E-1700-5133CBF73598}"/>
                        </a:ext>
                      </a:extLst>
                    </p:cNvPr>
                    <p:cNvPicPr/>
                    <p:nvPr/>
                  </p:nvPicPr>
                  <p:blipFill>
                    <a:blip r:embed="rId51"/>
                    <a:stretch>
                      <a:fillRect/>
                    </a:stretch>
                  </p:blipFill>
                  <p:spPr>
                    <a:xfrm>
                      <a:off x="3284303" y="1572209"/>
                      <a:ext cx="41400" cy="424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2">
                  <p14:nvContentPartPr>
                    <p14:cNvPr id="130" name="Ink 129">
                      <a:extLst>
                        <a:ext uri="{FF2B5EF4-FFF2-40B4-BE49-F238E27FC236}">
                          <a16:creationId xmlns:a16="http://schemas.microsoft.com/office/drawing/2014/main" id="{CA8CF696-482C-46E4-B083-23FF50CE8F1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192503" y="1610729"/>
                    <a:ext cx="42840" cy="6120"/>
                  </p14:xfrm>
                </p:contentPart>
              </mc:Choice>
              <mc:Fallback xmlns="">
                <p:pic>
                  <p:nvPicPr>
                    <p:cNvPr id="130" name="Ink 129">
                      <a:extLst>
                        <a:ext uri="{FF2B5EF4-FFF2-40B4-BE49-F238E27FC236}">
                          <a16:creationId xmlns:a16="http://schemas.microsoft.com/office/drawing/2014/main" id="{CA8CF696-482C-46E4-B083-23FF50CE8F1F}"/>
                        </a:ext>
                      </a:extLst>
                    </p:cNvPr>
                    <p:cNvPicPr/>
                    <p:nvPr/>
                  </p:nvPicPr>
                  <p:blipFill>
                    <a:blip r:embed="rId53"/>
                    <a:stretch>
                      <a:fillRect/>
                    </a:stretch>
                  </p:blipFill>
                  <p:spPr>
                    <a:xfrm>
                      <a:off x="3174503" y="1592729"/>
                      <a:ext cx="78480" cy="41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4">
                  <p14:nvContentPartPr>
                    <p14:cNvPr id="131" name="Ink 130">
                      <a:extLst>
                        <a:ext uri="{FF2B5EF4-FFF2-40B4-BE49-F238E27FC236}">
                          <a16:creationId xmlns:a16="http://schemas.microsoft.com/office/drawing/2014/main" id="{22FCBCE5-8073-41B1-F038-20744A3BB6E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93503" y="1634489"/>
                    <a:ext cx="25920" cy="7920"/>
                  </p14:xfrm>
                </p:contentPart>
              </mc:Choice>
              <mc:Fallback xmlns="">
                <p:pic>
                  <p:nvPicPr>
                    <p:cNvPr id="131" name="Ink 130">
                      <a:extLst>
                        <a:ext uri="{FF2B5EF4-FFF2-40B4-BE49-F238E27FC236}">
                          <a16:creationId xmlns:a16="http://schemas.microsoft.com/office/drawing/2014/main" id="{22FCBCE5-8073-41B1-F038-20744A3BB6E8}"/>
                        </a:ext>
                      </a:extLst>
                    </p:cNvPr>
                    <p:cNvPicPr/>
                    <p:nvPr/>
                  </p:nvPicPr>
                  <p:blipFill>
                    <a:blip r:embed="rId55"/>
                    <a:stretch>
                      <a:fillRect/>
                    </a:stretch>
                  </p:blipFill>
                  <p:spPr>
                    <a:xfrm>
                      <a:off x="3075503" y="1617272"/>
                      <a:ext cx="61560" cy="4201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6">
                  <p14:nvContentPartPr>
                    <p14:cNvPr id="132" name="Ink 131">
                      <a:extLst>
                        <a:ext uri="{FF2B5EF4-FFF2-40B4-BE49-F238E27FC236}">
                          <a16:creationId xmlns:a16="http://schemas.microsoft.com/office/drawing/2014/main" id="{DA90E839-15E0-1F35-177B-97185B1CCC3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03143" y="1664369"/>
                    <a:ext cx="34560" cy="3960"/>
                  </p14:xfrm>
                </p:contentPart>
              </mc:Choice>
              <mc:Fallback xmlns="">
                <p:pic>
                  <p:nvPicPr>
                    <p:cNvPr id="132" name="Ink 131">
                      <a:extLst>
                        <a:ext uri="{FF2B5EF4-FFF2-40B4-BE49-F238E27FC236}">
                          <a16:creationId xmlns:a16="http://schemas.microsoft.com/office/drawing/2014/main" id="{DA90E839-15E0-1F35-177B-97185B1CCC30}"/>
                        </a:ext>
                      </a:extLst>
                    </p:cNvPr>
                    <p:cNvPicPr/>
                    <p:nvPr/>
                  </p:nvPicPr>
                  <p:blipFill>
                    <a:blip r:embed="rId57"/>
                    <a:stretch>
                      <a:fillRect/>
                    </a:stretch>
                  </p:blipFill>
                  <p:spPr>
                    <a:xfrm>
                      <a:off x="2985143" y="1646369"/>
                      <a:ext cx="70200" cy="396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8">
                  <p14:nvContentPartPr>
                    <p14:cNvPr id="133" name="Ink 132">
                      <a:extLst>
                        <a:ext uri="{FF2B5EF4-FFF2-40B4-BE49-F238E27FC236}">
                          <a16:creationId xmlns:a16="http://schemas.microsoft.com/office/drawing/2014/main" id="{73592C0F-DDC6-7F3A-C577-4DC8EAB7CF7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912423" y="1702889"/>
                    <a:ext cx="27360" cy="10440"/>
                  </p14:xfrm>
                </p:contentPart>
              </mc:Choice>
              <mc:Fallback xmlns="">
                <p:pic>
                  <p:nvPicPr>
                    <p:cNvPr id="133" name="Ink 132">
                      <a:extLst>
                        <a:ext uri="{FF2B5EF4-FFF2-40B4-BE49-F238E27FC236}">
                          <a16:creationId xmlns:a16="http://schemas.microsoft.com/office/drawing/2014/main" id="{73592C0F-DDC6-7F3A-C577-4DC8EAB7CF75}"/>
                        </a:ext>
                      </a:extLst>
                    </p:cNvPr>
                    <p:cNvPicPr/>
                    <p:nvPr/>
                  </p:nvPicPr>
                  <p:blipFill>
                    <a:blip r:embed="rId59"/>
                    <a:stretch>
                      <a:fillRect/>
                    </a:stretch>
                  </p:blipFill>
                  <p:spPr>
                    <a:xfrm>
                      <a:off x="2894423" y="1684246"/>
                      <a:ext cx="63000" cy="4735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0">
                  <p14:nvContentPartPr>
                    <p14:cNvPr id="134" name="Ink 133">
                      <a:extLst>
                        <a:ext uri="{FF2B5EF4-FFF2-40B4-BE49-F238E27FC236}">
                          <a16:creationId xmlns:a16="http://schemas.microsoft.com/office/drawing/2014/main" id="{CE091B55-AA27-297C-7BAE-10891FA1BCA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819183" y="1739969"/>
                    <a:ext cx="29520" cy="8640"/>
                  </p14:xfrm>
                </p:contentPart>
              </mc:Choice>
              <mc:Fallback xmlns="">
                <p:pic>
                  <p:nvPicPr>
                    <p:cNvPr id="134" name="Ink 133">
                      <a:extLst>
                        <a:ext uri="{FF2B5EF4-FFF2-40B4-BE49-F238E27FC236}">
                          <a16:creationId xmlns:a16="http://schemas.microsoft.com/office/drawing/2014/main" id="{CE091B55-AA27-297C-7BAE-10891FA1BCAD}"/>
                        </a:ext>
                      </a:extLst>
                    </p:cNvPr>
                    <p:cNvPicPr/>
                    <p:nvPr/>
                  </p:nvPicPr>
                  <p:blipFill>
                    <a:blip r:embed="rId61"/>
                    <a:stretch>
                      <a:fillRect/>
                    </a:stretch>
                  </p:blipFill>
                  <p:spPr>
                    <a:xfrm>
                      <a:off x="2801183" y="1721186"/>
                      <a:ext cx="65160" cy="4583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2">
                  <p14:nvContentPartPr>
                    <p14:cNvPr id="135" name="Ink 134">
                      <a:extLst>
                        <a:ext uri="{FF2B5EF4-FFF2-40B4-BE49-F238E27FC236}">
                          <a16:creationId xmlns:a16="http://schemas.microsoft.com/office/drawing/2014/main" id="{FE6CB76C-788F-96A3-04B4-CD554339D23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748623" y="1787129"/>
                    <a:ext cx="21960" cy="8280"/>
                  </p14:xfrm>
                </p:contentPart>
              </mc:Choice>
              <mc:Fallback xmlns="">
                <p:pic>
                  <p:nvPicPr>
                    <p:cNvPr id="135" name="Ink 134">
                      <a:extLst>
                        <a:ext uri="{FF2B5EF4-FFF2-40B4-BE49-F238E27FC236}">
                          <a16:creationId xmlns:a16="http://schemas.microsoft.com/office/drawing/2014/main" id="{FE6CB76C-788F-96A3-04B4-CD554339D236}"/>
                        </a:ext>
                      </a:extLst>
                    </p:cNvPr>
                    <p:cNvPicPr/>
                    <p:nvPr/>
                  </p:nvPicPr>
                  <p:blipFill>
                    <a:blip r:embed="rId63"/>
                    <a:stretch>
                      <a:fillRect/>
                    </a:stretch>
                  </p:blipFill>
                  <p:spPr>
                    <a:xfrm>
                      <a:off x="2730623" y="1769879"/>
                      <a:ext cx="57600" cy="42435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B2DAB018-8719-499C-E884-E98E35FB61D3}"/>
                  </a:ext>
                </a:extLst>
              </p:cNvPr>
              <p:cNvGrpSpPr/>
              <p:nvPr/>
            </p:nvGrpSpPr>
            <p:grpSpPr>
              <a:xfrm>
                <a:off x="2375663" y="1850849"/>
                <a:ext cx="320040" cy="274320"/>
                <a:chOff x="2375663" y="1850849"/>
                <a:chExt cx="320040" cy="274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64">
                  <p14:nvContentPartPr>
                    <p14:cNvPr id="119" name="Ink 118">
                      <a:extLst>
                        <a:ext uri="{FF2B5EF4-FFF2-40B4-BE49-F238E27FC236}">
                          <a16:creationId xmlns:a16="http://schemas.microsoft.com/office/drawing/2014/main" id="{DD8A4F17-C6DD-6D19-4B8C-AE16B6E06EE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375663" y="1852649"/>
                    <a:ext cx="15840" cy="19080"/>
                  </p14:xfrm>
                </p:contentPart>
              </mc:Choice>
              <mc:Fallback xmlns="">
                <p:pic>
                  <p:nvPicPr>
                    <p:cNvPr id="119" name="Ink 118">
                      <a:extLst>
                        <a:ext uri="{FF2B5EF4-FFF2-40B4-BE49-F238E27FC236}">
                          <a16:creationId xmlns:a16="http://schemas.microsoft.com/office/drawing/2014/main" id="{DD8A4F17-C6DD-6D19-4B8C-AE16B6E06EE7}"/>
                        </a:ext>
                      </a:extLst>
                    </p:cNvPr>
                    <p:cNvPicPr/>
                    <p:nvPr/>
                  </p:nvPicPr>
                  <p:blipFill>
                    <a:blip r:embed="rId65"/>
                    <a:stretch>
                      <a:fillRect/>
                    </a:stretch>
                  </p:blipFill>
                  <p:spPr>
                    <a:xfrm>
                      <a:off x="2357663" y="1834649"/>
                      <a:ext cx="51480" cy="547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6">
                  <p14:nvContentPartPr>
                    <p14:cNvPr id="120" name="Ink 119">
                      <a:extLst>
                        <a:ext uri="{FF2B5EF4-FFF2-40B4-BE49-F238E27FC236}">
                          <a16:creationId xmlns:a16="http://schemas.microsoft.com/office/drawing/2014/main" id="{5BDE90C3-CEF3-DC51-AAED-44DE9B788C5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27143" y="1913129"/>
                    <a:ext cx="10080" cy="15120"/>
                  </p14:xfrm>
                </p:contentPart>
              </mc:Choice>
              <mc:Fallback xmlns="">
                <p:pic>
                  <p:nvPicPr>
                    <p:cNvPr id="120" name="Ink 119">
                      <a:extLst>
                        <a:ext uri="{FF2B5EF4-FFF2-40B4-BE49-F238E27FC236}">
                          <a16:creationId xmlns:a16="http://schemas.microsoft.com/office/drawing/2014/main" id="{5BDE90C3-CEF3-DC51-AAED-44DE9B788C57}"/>
                        </a:ext>
                      </a:extLst>
                    </p:cNvPr>
                    <p:cNvPicPr/>
                    <p:nvPr/>
                  </p:nvPicPr>
                  <p:blipFill>
                    <a:blip r:embed="rId67"/>
                    <a:stretch>
                      <a:fillRect/>
                    </a:stretch>
                  </p:blipFill>
                  <p:spPr>
                    <a:xfrm>
                      <a:off x="2409143" y="1894690"/>
                      <a:ext cx="45720" cy="51629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8">
                  <p14:nvContentPartPr>
                    <p14:cNvPr id="121" name="Ink 120">
                      <a:extLst>
                        <a:ext uri="{FF2B5EF4-FFF2-40B4-BE49-F238E27FC236}">
                          <a16:creationId xmlns:a16="http://schemas.microsoft.com/office/drawing/2014/main" id="{BFDEF905-5408-713F-AD55-41D4F2A28AF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53783" y="1963169"/>
                    <a:ext cx="6120" cy="11520"/>
                  </p14:xfrm>
                </p:contentPart>
              </mc:Choice>
              <mc:Fallback xmlns="">
                <p:pic>
                  <p:nvPicPr>
                    <p:cNvPr id="121" name="Ink 120">
                      <a:extLst>
                        <a:ext uri="{FF2B5EF4-FFF2-40B4-BE49-F238E27FC236}">
                          <a16:creationId xmlns:a16="http://schemas.microsoft.com/office/drawing/2014/main" id="{BFDEF905-5408-713F-AD55-41D4F2A28AFB}"/>
                        </a:ext>
                      </a:extLst>
                    </p:cNvPr>
                    <p:cNvPicPr/>
                    <p:nvPr/>
                  </p:nvPicPr>
                  <p:blipFill>
                    <a:blip r:embed="rId69"/>
                    <a:stretch>
                      <a:fillRect/>
                    </a:stretch>
                  </p:blipFill>
                  <p:spPr>
                    <a:xfrm>
                      <a:off x="2435783" y="1945169"/>
                      <a:ext cx="41760" cy="471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0">
                  <p14:nvContentPartPr>
                    <p14:cNvPr id="122" name="Ink 121">
                      <a:extLst>
                        <a:ext uri="{FF2B5EF4-FFF2-40B4-BE49-F238E27FC236}">
                          <a16:creationId xmlns:a16="http://schemas.microsoft.com/office/drawing/2014/main" id="{67D44DCE-88D9-2081-072E-59674C3CF5F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70343" y="2015729"/>
                    <a:ext cx="28800" cy="38160"/>
                  </p14:xfrm>
                </p:contentPart>
              </mc:Choice>
              <mc:Fallback xmlns="">
                <p:pic>
                  <p:nvPicPr>
                    <p:cNvPr id="122" name="Ink 121">
                      <a:extLst>
                        <a:ext uri="{FF2B5EF4-FFF2-40B4-BE49-F238E27FC236}">
                          <a16:creationId xmlns:a16="http://schemas.microsoft.com/office/drawing/2014/main" id="{67D44DCE-88D9-2081-072E-59674C3CF5F0}"/>
                        </a:ext>
                      </a:extLst>
                    </p:cNvPr>
                    <p:cNvPicPr/>
                    <p:nvPr/>
                  </p:nvPicPr>
                  <p:blipFill>
                    <a:blip r:embed="rId71"/>
                    <a:stretch>
                      <a:fillRect/>
                    </a:stretch>
                  </p:blipFill>
                  <p:spPr>
                    <a:xfrm>
                      <a:off x="2452565" y="1997729"/>
                      <a:ext cx="64000" cy="738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2">
                  <p14:nvContentPartPr>
                    <p14:cNvPr id="123" name="Ink 122">
                      <a:extLst>
                        <a:ext uri="{FF2B5EF4-FFF2-40B4-BE49-F238E27FC236}">
                          <a16:creationId xmlns:a16="http://schemas.microsoft.com/office/drawing/2014/main" id="{E6FF73B8-AD7C-AF11-C41C-014638577B1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03823" y="2089529"/>
                    <a:ext cx="2880" cy="9360"/>
                  </p14:xfrm>
                </p:contentPart>
              </mc:Choice>
              <mc:Fallback xmlns="">
                <p:pic>
                  <p:nvPicPr>
                    <p:cNvPr id="123" name="Ink 122">
                      <a:extLst>
                        <a:ext uri="{FF2B5EF4-FFF2-40B4-BE49-F238E27FC236}">
                          <a16:creationId xmlns:a16="http://schemas.microsoft.com/office/drawing/2014/main" id="{E6FF73B8-AD7C-AF11-C41C-014638577B18}"/>
                        </a:ext>
                      </a:extLst>
                    </p:cNvPr>
                    <p:cNvPicPr/>
                    <p:nvPr/>
                  </p:nvPicPr>
                  <p:blipFill>
                    <a:blip r:embed="rId73"/>
                    <a:stretch>
                      <a:fillRect/>
                    </a:stretch>
                  </p:blipFill>
                  <p:spPr>
                    <a:xfrm>
                      <a:off x="2487823" y="2071529"/>
                      <a:ext cx="34560" cy="45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4">
                  <p14:nvContentPartPr>
                    <p14:cNvPr id="124" name="Ink 123">
                      <a:extLst>
                        <a:ext uri="{FF2B5EF4-FFF2-40B4-BE49-F238E27FC236}">
                          <a16:creationId xmlns:a16="http://schemas.microsoft.com/office/drawing/2014/main" id="{98B473A3-BEEE-D680-6ECD-5146C40B5A9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23623" y="2116529"/>
                    <a:ext cx="2520" cy="5040"/>
                  </p14:xfrm>
                </p:contentPart>
              </mc:Choice>
              <mc:Fallback xmlns="">
                <p:pic>
                  <p:nvPicPr>
                    <p:cNvPr id="124" name="Ink 123">
                      <a:extLst>
                        <a:ext uri="{FF2B5EF4-FFF2-40B4-BE49-F238E27FC236}">
                          <a16:creationId xmlns:a16="http://schemas.microsoft.com/office/drawing/2014/main" id="{98B473A3-BEEE-D680-6ECD-5146C40B5A9F}"/>
                        </a:ext>
                      </a:extLst>
                    </p:cNvPr>
                    <p:cNvPicPr/>
                    <p:nvPr/>
                  </p:nvPicPr>
                  <p:blipFill>
                    <a:blip r:embed="rId75"/>
                    <a:stretch>
                      <a:fillRect/>
                    </a:stretch>
                  </p:blipFill>
                  <p:spPr>
                    <a:xfrm>
                      <a:off x="2505623" y="2098529"/>
                      <a:ext cx="38160" cy="40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6">
                  <p14:nvContentPartPr>
                    <p14:cNvPr id="125" name="Ink 124">
                      <a:extLst>
                        <a:ext uri="{FF2B5EF4-FFF2-40B4-BE49-F238E27FC236}">
                          <a16:creationId xmlns:a16="http://schemas.microsoft.com/office/drawing/2014/main" id="{57CDCC45-453F-A1C2-5F67-8436FCECA15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47023" y="2113649"/>
                    <a:ext cx="9360" cy="11520"/>
                  </p14:xfrm>
                </p:contentPart>
              </mc:Choice>
              <mc:Fallback xmlns="">
                <p:pic>
                  <p:nvPicPr>
                    <p:cNvPr id="125" name="Ink 124">
                      <a:extLst>
                        <a:ext uri="{FF2B5EF4-FFF2-40B4-BE49-F238E27FC236}">
                          <a16:creationId xmlns:a16="http://schemas.microsoft.com/office/drawing/2014/main" id="{57CDCC45-453F-A1C2-5F67-8436FCECA15E}"/>
                        </a:ext>
                      </a:extLst>
                    </p:cNvPr>
                    <p:cNvPicPr/>
                    <p:nvPr/>
                  </p:nvPicPr>
                  <p:blipFill>
                    <a:blip r:embed="rId77"/>
                    <a:stretch>
                      <a:fillRect/>
                    </a:stretch>
                  </p:blipFill>
                  <p:spPr>
                    <a:xfrm>
                      <a:off x="2529023" y="2096194"/>
                      <a:ext cx="45000" cy="460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8">
                  <p14:nvContentPartPr>
                    <p14:cNvPr id="136" name="Ink 135">
                      <a:extLst>
                        <a:ext uri="{FF2B5EF4-FFF2-40B4-BE49-F238E27FC236}">
                          <a16:creationId xmlns:a16="http://schemas.microsoft.com/office/drawing/2014/main" id="{98EC56BA-3407-A2CE-FD60-6599DF8711C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674103" y="1850849"/>
                    <a:ext cx="21600" cy="23760"/>
                  </p14:xfrm>
                </p:contentPart>
              </mc:Choice>
              <mc:Fallback xmlns="">
                <p:pic>
                  <p:nvPicPr>
                    <p:cNvPr id="136" name="Ink 135">
                      <a:extLst>
                        <a:ext uri="{FF2B5EF4-FFF2-40B4-BE49-F238E27FC236}">
                          <a16:creationId xmlns:a16="http://schemas.microsoft.com/office/drawing/2014/main" id="{98EC56BA-3407-A2CE-FD60-6599DF8711C0}"/>
                        </a:ext>
                      </a:extLst>
                    </p:cNvPr>
                    <p:cNvPicPr/>
                    <p:nvPr/>
                  </p:nvPicPr>
                  <p:blipFill>
                    <a:blip r:embed="rId79"/>
                    <a:stretch>
                      <a:fillRect/>
                    </a:stretch>
                  </p:blipFill>
                  <p:spPr>
                    <a:xfrm>
                      <a:off x="2656103" y="1832849"/>
                      <a:ext cx="57240" cy="59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0">
                  <p14:nvContentPartPr>
                    <p14:cNvPr id="137" name="Ink 136">
                      <a:extLst>
                        <a:ext uri="{FF2B5EF4-FFF2-40B4-BE49-F238E27FC236}">
                          <a16:creationId xmlns:a16="http://schemas.microsoft.com/office/drawing/2014/main" id="{DD8111CD-8700-7056-84FF-85C2E76A7C3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624423" y="1932929"/>
                    <a:ext cx="4320" cy="18000"/>
                  </p14:xfrm>
                </p:contentPart>
              </mc:Choice>
              <mc:Fallback xmlns="">
                <p:pic>
                  <p:nvPicPr>
                    <p:cNvPr id="137" name="Ink 136">
                      <a:extLst>
                        <a:ext uri="{FF2B5EF4-FFF2-40B4-BE49-F238E27FC236}">
                          <a16:creationId xmlns:a16="http://schemas.microsoft.com/office/drawing/2014/main" id="{DD8111CD-8700-7056-84FF-85C2E76A7C39}"/>
                        </a:ext>
                      </a:extLst>
                    </p:cNvPr>
                    <p:cNvPicPr/>
                    <p:nvPr/>
                  </p:nvPicPr>
                  <p:blipFill>
                    <a:blip r:embed="rId81"/>
                    <a:stretch>
                      <a:fillRect/>
                    </a:stretch>
                  </p:blipFill>
                  <p:spPr>
                    <a:xfrm>
                      <a:off x="2606423" y="1915282"/>
                      <a:ext cx="39960" cy="5294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2">
                  <p14:nvContentPartPr>
                    <p14:cNvPr id="138" name="Ink 137">
                      <a:extLst>
                        <a:ext uri="{FF2B5EF4-FFF2-40B4-BE49-F238E27FC236}">
                          <a16:creationId xmlns:a16="http://schemas.microsoft.com/office/drawing/2014/main" id="{6D127D43-0D47-D055-0CC3-34E9824A128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99943" y="2001689"/>
                    <a:ext cx="2520" cy="26640"/>
                  </p14:xfrm>
                </p:contentPart>
              </mc:Choice>
              <mc:Fallback xmlns="">
                <p:pic>
                  <p:nvPicPr>
                    <p:cNvPr id="138" name="Ink 137">
                      <a:extLst>
                        <a:ext uri="{FF2B5EF4-FFF2-40B4-BE49-F238E27FC236}">
                          <a16:creationId xmlns:a16="http://schemas.microsoft.com/office/drawing/2014/main" id="{6D127D43-0D47-D055-0CC3-34E9824A1288}"/>
                        </a:ext>
                      </a:extLst>
                    </p:cNvPr>
                    <p:cNvPicPr/>
                    <p:nvPr/>
                  </p:nvPicPr>
                  <p:blipFill>
                    <a:blip r:embed="rId83"/>
                    <a:stretch>
                      <a:fillRect/>
                    </a:stretch>
                  </p:blipFill>
                  <p:spPr>
                    <a:xfrm>
                      <a:off x="2578943" y="1983689"/>
                      <a:ext cx="44100" cy="622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4">
                  <p14:nvContentPartPr>
                    <p14:cNvPr id="139" name="Ink 138">
                      <a:extLst>
                        <a:ext uri="{FF2B5EF4-FFF2-40B4-BE49-F238E27FC236}">
                          <a16:creationId xmlns:a16="http://schemas.microsoft.com/office/drawing/2014/main" id="{A178682E-13A1-1F97-2244-B456DE5194E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80503" y="2080169"/>
                    <a:ext cx="1440" cy="10440"/>
                  </p14:xfrm>
                </p:contentPart>
              </mc:Choice>
              <mc:Fallback xmlns="">
                <p:pic>
                  <p:nvPicPr>
                    <p:cNvPr id="139" name="Ink 138">
                      <a:extLst>
                        <a:ext uri="{FF2B5EF4-FFF2-40B4-BE49-F238E27FC236}">
                          <a16:creationId xmlns:a16="http://schemas.microsoft.com/office/drawing/2014/main" id="{A178682E-13A1-1F97-2244-B456DE5194E8}"/>
                        </a:ext>
                      </a:extLst>
                    </p:cNvPr>
                    <p:cNvPicPr/>
                    <p:nvPr/>
                  </p:nvPicPr>
                  <p:blipFill>
                    <a:blip r:embed="rId85"/>
                    <a:stretch>
                      <a:fillRect/>
                    </a:stretch>
                  </p:blipFill>
                  <p:spPr>
                    <a:xfrm>
                      <a:off x="2562503" y="2062169"/>
                      <a:ext cx="37080" cy="4608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17A7E4C-8FB9-E62E-327D-1E123A8850F6}"/>
              </a:ext>
            </a:extLst>
          </p:cNvPr>
          <p:cNvSpPr/>
          <p:nvPr/>
        </p:nvSpPr>
        <p:spPr>
          <a:xfrm>
            <a:off x="7904822" y="4101562"/>
            <a:ext cx="773022" cy="138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D38E0B-9553-4405-5BB1-01B55A1A928F}"/>
              </a:ext>
            </a:extLst>
          </p:cNvPr>
          <p:cNvSpPr/>
          <p:nvPr/>
        </p:nvSpPr>
        <p:spPr>
          <a:xfrm>
            <a:off x="6095999" y="4518074"/>
            <a:ext cx="908957" cy="1492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0821B9-312C-242A-E16C-B7E84BDC2B2F}"/>
              </a:ext>
            </a:extLst>
          </p:cNvPr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6253352" y="3833599"/>
            <a:ext cx="320068" cy="12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3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7DA7EDA-E34E-41FD-B31E-616255798AB5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Other (better?) architectures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586A9A-A36F-45AE-B6C6-7A5ECE90D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659" y="1335135"/>
            <a:ext cx="1646306" cy="1798179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C26D668-5AC2-4237-89E5-F88AF1E6FB85}"/>
              </a:ext>
            </a:extLst>
          </p:cNvPr>
          <p:cNvCxnSpPr>
            <a:cxnSpLocks/>
          </p:cNvCxnSpPr>
          <p:nvPr/>
        </p:nvCxnSpPr>
        <p:spPr>
          <a:xfrm>
            <a:off x="1688555" y="3125138"/>
            <a:ext cx="178077" cy="7105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DEF4196-1DAC-4AD9-BE3F-CD890CA33A63}"/>
              </a:ext>
            </a:extLst>
          </p:cNvPr>
          <p:cNvSpPr txBox="1"/>
          <p:nvPr/>
        </p:nvSpPr>
        <p:spPr>
          <a:xfrm>
            <a:off x="899929" y="3889330"/>
            <a:ext cx="2503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Levitated micro-particles</a:t>
            </a:r>
          </a:p>
        </p:txBody>
      </p:sp>
      <p:pic>
        <p:nvPicPr>
          <p:cNvPr id="7172" name="Picture 4" descr="Rectangular diagram on top, with photo of small device and penny below. ">
            <a:extLst>
              <a:ext uri="{FF2B5EF4-FFF2-40B4-BE49-F238E27FC236}">
                <a16:creationId xmlns:a16="http://schemas.microsoft.com/office/drawing/2014/main" id="{7728E1DC-E743-4DAB-8D89-3CBF18D77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823" y="1022530"/>
            <a:ext cx="2581666" cy="2016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0321CC8-3F4A-492F-A55A-FF9B7ED15F8D}"/>
              </a:ext>
            </a:extLst>
          </p:cNvPr>
          <p:cNvCxnSpPr>
            <a:cxnSpLocks/>
          </p:cNvCxnSpPr>
          <p:nvPr/>
        </p:nvCxnSpPr>
        <p:spPr>
          <a:xfrm flipV="1">
            <a:off x="1866632" y="2011620"/>
            <a:ext cx="3894649" cy="8851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7A41FF5-8A0C-4403-820D-4F94C3D57BC8}"/>
                  </a:ext>
                </a:extLst>
              </p:cNvPr>
              <p:cNvSpPr txBox="1"/>
              <p:nvPr/>
            </p:nvSpPr>
            <p:spPr>
              <a:xfrm>
                <a:off x="6395998" y="3764815"/>
                <a:ext cx="4269502" cy="5600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~ 10 </m:t>
                          </m:r>
                          <m:r>
                            <m:rPr>
                              <m:sty m:val="p"/>
                            </m:rPr>
                            <a:rPr kumimoji="0" lang="en-US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mg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 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~ 10 </m:t>
                          </m:r>
                          <m:r>
                            <m:rPr>
                              <m:sty m:val="p"/>
                            </m:rPr>
                            <a:rPr kumimoji="0" lang="en-US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kHz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 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~ </m:t>
                          </m:r>
                          <m:sSup>
                            <m:sSupPr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</m:t>
                              </m:r>
                            </m:e>
                            <m:sup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</m:sup>
                          </m:sSup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 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~</m:t>
                      </m:r>
                      <m:sSup>
                        <m:sSup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−8</m:t>
                          </m:r>
                        </m:sup>
                      </m:sSup>
                      <m:f>
                        <m:f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𝐻𝑧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7A41FF5-8A0C-4403-820D-4F94C3D57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5998" y="3764815"/>
                <a:ext cx="4269502" cy="560090"/>
              </a:xfrm>
              <a:prstGeom prst="rect">
                <a:avLst/>
              </a:prstGeom>
              <a:blipFill>
                <a:blip r:embed="rId4"/>
                <a:stretch>
                  <a:fillRect b="-1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>
            <a:extLst>
              <a:ext uri="{FF2B5EF4-FFF2-40B4-BE49-F238E27FC236}">
                <a16:creationId xmlns:a16="http://schemas.microsoft.com/office/drawing/2014/main" id="{E7910D76-9611-4A62-A3F2-DD94D187F6C4}"/>
              </a:ext>
            </a:extLst>
          </p:cNvPr>
          <p:cNvSpPr/>
          <p:nvPr/>
        </p:nvSpPr>
        <p:spPr>
          <a:xfrm>
            <a:off x="10075229" y="3562468"/>
            <a:ext cx="886351" cy="1344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5E9B860-5417-4FA2-BDCE-CCFE478751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4489" y="1161462"/>
            <a:ext cx="3012471" cy="10126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86EC258-89CE-4334-8BDA-441B214108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2045" y="2260870"/>
            <a:ext cx="3678617" cy="147473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903AA7B-31E3-45D7-9E0F-BE3FBFE386F0}"/>
              </a:ext>
            </a:extLst>
          </p:cNvPr>
          <p:cNvSpPr/>
          <p:nvPr/>
        </p:nvSpPr>
        <p:spPr>
          <a:xfrm>
            <a:off x="9839617" y="4589345"/>
            <a:ext cx="914400" cy="1060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B9E0072-68A5-4796-8BED-ECB25EE2DD34}"/>
              </a:ext>
            </a:extLst>
          </p:cNvPr>
          <p:cNvSpPr txBox="1"/>
          <p:nvPr/>
        </p:nvSpPr>
        <p:spPr>
          <a:xfrm>
            <a:off x="3064720" y="1323975"/>
            <a:ext cx="2558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Mass-loaded membranes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8ED942-C604-470E-9A00-71740B884F38}"/>
              </a:ext>
            </a:extLst>
          </p:cNvPr>
          <p:cNvSpPr txBox="1"/>
          <p:nvPr/>
        </p:nvSpPr>
        <p:spPr>
          <a:xfrm>
            <a:off x="3403050" y="3094112"/>
            <a:ext cx="2383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Monolithic silica/silicon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66D097A-CB6E-47E9-9FF7-45DC48057939}"/>
              </a:ext>
            </a:extLst>
          </p:cNvPr>
          <p:cNvCxnSpPr>
            <a:cxnSpLocks/>
          </p:cNvCxnSpPr>
          <p:nvPr/>
        </p:nvCxnSpPr>
        <p:spPr>
          <a:xfrm>
            <a:off x="1792733" y="3037557"/>
            <a:ext cx="3843501" cy="1155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PDF] Compact fully monolithic optomechanical accelerometer | Semantic  Scholar">
            <a:extLst>
              <a:ext uri="{FF2B5EF4-FFF2-40B4-BE49-F238E27FC236}">
                <a16:creationId xmlns:a16="http://schemas.microsoft.com/office/drawing/2014/main" id="{00A0B840-A96B-49EC-88FA-8E68030CF5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28"/>
          <a:stretch/>
        </p:blipFill>
        <p:spPr bwMode="auto">
          <a:xfrm>
            <a:off x="5799447" y="4385223"/>
            <a:ext cx="4718957" cy="1410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DE606C-77DC-4DD3-9A6B-C35E63C1BE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5979566"/>
            <a:ext cx="4446814" cy="7942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D5AB0DD-3778-48F8-ABAE-307E4299BB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141" y="5807891"/>
            <a:ext cx="3968548" cy="9659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949A6E2-4A38-4AFA-B273-EC1D8432974D}"/>
                  </a:ext>
                </a:extLst>
              </p:cNvPr>
              <p:cNvSpPr txBox="1"/>
              <p:nvPr/>
            </p:nvSpPr>
            <p:spPr>
              <a:xfrm>
                <a:off x="555176" y="5199789"/>
                <a:ext cx="4121513" cy="5600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~ 10 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  <m:r>
                            <m:rPr>
                              <m:sty m:val="p"/>
                            </m:rPr>
                            <a:rPr kumimoji="0" lang="en-US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g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 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~ 10 </m:t>
                          </m:r>
                          <m:r>
                            <m:rPr>
                              <m:sty m:val="p"/>
                            </m:rPr>
                            <a:rPr kumimoji="0" lang="en-US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Hz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 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~ 100, 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~</m:t>
                      </m:r>
                      <m:sSup>
                        <m:sSup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−8</m:t>
                          </m:r>
                        </m:sup>
                      </m:sSup>
                      <m:f>
                        <m:f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𝐻𝑧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949A6E2-4A38-4AFA-B273-EC1D843297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176" y="5199789"/>
                <a:ext cx="4121513" cy="5600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3561DD84-4AD4-4B3E-9A5B-0995053BAF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6669" y="4287304"/>
            <a:ext cx="2030186" cy="9624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81CD104-63CE-4B56-89DF-6FD99F459C4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85644" y="4291130"/>
            <a:ext cx="891363" cy="87619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3173C8-76B4-4EDB-A1CF-A6B0FE49E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08964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FAE23-EB74-050A-FE05-1CC43122A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961A27A4-E84B-5A5E-32CE-9C652960B032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336CD8C-4097-D041-08B5-774FF560D411}"/>
                  </a:ext>
                </a:extLst>
              </p:cNvPr>
              <p:cNvSpPr txBox="1"/>
              <p:nvPr/>
            </p:nvSpPr>
            <p:spPr>
              <a:xfrm>
                <a:off x="279241" y="5122415"/>
                <a:ext cx="4245561" cy="91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𝑔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min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3/2</m:t>
                              </m:r>
                            </m:e>
                          </m:rad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𝛽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𝑓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ad>
                        <m:radPr>
                          <m:degHide m:val="on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B</m:t>
                                  </m:r>
                                </m:sub>
                              </m:s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𝑇</m:t>
                              </m:r>
                              <m:sSubSup>
                                <m:sSub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  <m:sup>
                                  <m: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1C7FEE0-51CB-4A97-8D49-3884FBE87F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241" y="5122415"/>
                <a:ext cx="4245561" cy="9106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F358EC-175D-3043-1C2E-4E278DB10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1ACF1F5-AAD9-5CE2-60C9-10799BE35507}"/>
              </a:ext>
            </a:extLst>
          </p:cNvPr>
          <p:cNvSpPr txBox="1"/>
          <p:nvPr/>
        </p:nvSpPr>
        <p:spPr>
          <a:xfrm>
            <a:off x="247632" y="6413698"/>
            <a:ext cx="6134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Phys. Rev. Lett. 126, 061301 (2021)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2CF859E-AAF1-CD94-E0DB-8F150B50EF25}"/>
                  </a:ext>
                </a:extLst>
              </p:cNvPr>
              <p:cNvSpPr txBox="1"/>
              <p:nvPr/>
            </p:nvSpPr>
            <p:spPr>
              <a:xfrm>
                <a:off x="2543983" y="2388523"/>
                <a:ext cx="11063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DM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A3AAEF9-65D9-4F5B-941F-5A36C519F9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983" y="2388523"/>
                <a:ext cx="110630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34BC09B-586A-88F7-2493-FFCD76CF7BB6}"/>
                  </a:ext>
                </a:extLst>
              </p:cNvPr>
              <p:cNvSpPr txBox="1"/>
              <p:nvPr/>
            </p:nvSpPr>
            <p:spPr>
              <a:xfrm>
                <a:off x="2718010" y="1767158"/>
                <a:ext cx="99269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15DDFF6-0473-49DA-8DCB-94FCFBD5E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010" y="1767158"/>
                <a:ext cx="992698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6" name="Group 75">
            <a:extLst>
              <a:ext uri="{FF2B5EF4-FFF2-40B4-BE49-F238E27FC236}">
                <a16:creationId xmlns:a16="http://schemas.microsoft.com/office/drawing/2014/main" id="{89CB03CA-A384-37FB-3CE3-EB6A95649E5A}"/>
              </a:ext>
            </a:extLst>
          </p:cNvPr>
          <p:cNvGrpSpPr/>
          <p:nvPr/>
        </p:nvGrpSpPr>
        <p:grpSpPr>
          <a:xfrm>
            <a:off x="1622112" y="1461353"/>
            <a:ext cx="2101399" cy="2024824"/>
            <a:chOff x="670447" y="969487"/>
            <a:chExt cx="1291505" cy="1244443"/>
          </a:xfrm>
        </p:grpSpPr>
        <p:pic>
          <p:nvPicPr>
            <p:cNvPr id="78" name="Graphic 77">
              <a:extLst>
                <a:ext uri="{FF2B5EF4-FFF2-40B4-BE49-F238E27FC236}">
                  <a16:creationId xmlns:a16="http://schemas.microsoft.com/office/drawing/2014/main" id="{5731901A-64D5-6E3A-E19C-A0CF9F787A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-1420" t="-4304" r="-13946" b="4304"/>
            <a:stretch/>
          </p:blipFill>
          <p:spPr>
            <a:xfrm>
              <a:off x="1162324" y="1271074"/>
              <a:ext cx="799628" cy="726027"/>
            </a:xfrm>
            <a:prstGeom prst="rect">
              <a:avLst/>
            </a:prstGeom>
          </p:spPr>
        </p:pic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B980823E-374D-EEEE-E882-673997A2BF3B}"/>
                </a:ext>
              </a:extLst>
            </p:cNvPr>
            <p:cNvGrpSpPr/>
            <p:nvPr/>
          </p:nvGrpSpPr>
          <p:grpSpPr>
            <a:xfrm>
              <a:off x="670447" y="969487"/>
              <a:ext cx="1185002" cy="1244443"/>
              <a:chOff x="572361" y="814791"/>
              <a:chExt cx="1185002" cy="1244443"/>
            </a:xfrm>
          </p:grpSpPr>
          <p:pic>
            <p:nvPicPr>
              <p:cNvPr id="81" name="Graphic 80">
                <a:extLst>
                  <a:ext uri="{FF2B5EF4-FFF2-40B4-BE49-F238E27FC236}">
                    <a16:creationId xmlns:a16="http://schemas.microsoft.com/office/drawing/2014/main" id="{88F0BF94-3C22-7DB6-3EF1-7C00391E287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22734" r="19807"/>
              <a:stretch/>
            </p:blipFill>
            <p:spPr>
              <a:xfrm>
                <a:off x="572361" y="814791"/>
                <a:ext cx="1185001" cy="585735"/>
              </a:xfrm>
              <a:prstGeom prst="rect">
                <a:avLst/>
              </a:prstGeom>
            </p:spPr>
          </p:pic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C8633719-8C91-B21F-C047-0903376FBC38}"/>
                  </a:ext>
                </a:extLst>
              </p:cNvPr>
              <p:cNvGrpSpPr/>
              <p:nvPr/>
            </p:nvGrpSpPr>
            <p:grpSpPr>
              <a:xfrm>
                <a:off x="572362" y="841554"/>
                <a:ext cx="1185001" cy="1217680"/>
                <a:chOff x="572362" y="841554"/>
                <a:chExt cx="1185001" cy="1217680"/>
              </a:xfrm>
            </p:grpSpPr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CD542493-6901-9FBC-8D43-B70FD74F7C90}"/>
                    </a:ext>
                  </a:extLst>
                </p:cNvPr>
                <p:cNvSpPr/>
                <p:nvPr/>
              </p:nvSpPr>
              <p:spPr>
                <a:xfrm>
                  <a:off x="572362" y="841554"/>
                  <a:ext cx="1185001" cy="100381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19BE1A0F-636F-4453-4DF0-55C41242E94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8826" y="1832245"/>
                      <a:ext cx="240642" cy="22698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289462FE-0D89-4688-B9AA-6A6B713A0D4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78826" y="1832245"/>
                      <a:ext cx="240642" cy="226989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r="-625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5136DDD-52E2-2625-14B9-24EF661E0F07}"/>
              </a:ext>
            </a:extLst>
          </p:cNvPr>
          <p:cNvCxnSpPr/>
          <p:nvPr/>
        </p:nvCxnSpPr>
        <p:spPr>
          <a:xfrm>
            <a:off x="1622113" y="2151006"/>
            <a:ext cx="1928108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E49F10D-4F3B-8AC0-BFF2-9DA76256198D}"/>
                  </a:ext>
                </a:extLst>
              </p:cNvPr>
              <p:cNvSpPr txBox="1"/>
              <p:nvPr/>
            </p:nvSpPr>
            <p:spPr>
              <a:xfrm>
                <a:off x="3448710" y="1329632"/>
                <a:ext cx="877994" cy="394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imp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CB992CC-5F5D-469C-8EC7-431825B001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8710" y="1329632"/>
                <a:ext cx="877994" cy="394019"/>
              </a:xfrm>
              <a:prstGeom prst="rect">
                <a:avLst/>
              </a:prstGeom>
              <a:blipFill>
                <a:blip r:embed="rId10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3" name="Group 142">
            <a:extLst>
              <a:ext uri="{FF2B5EF4-FFF2-40B4-BE49-F238E27FC236}">
                <a16:creationId xmlns:a16="http://schemas.microsoft.com/office/drawing/2014/main" id="{9CE93BC0-E7CB-3E33-3887-6F70D9A78BD9}"/>
              </a:ext>
            </a:extLst>
          </p:cNvPr>
          <p:cNvGrpSpPr/>
          <p:nvPr/>
        </p:nvGrpSpPr>
        <p:grpSpPr>
          <a:xfrm>
            <a:off x="869504" y="1298460"/>
            <a:ext cx="2636559" cy="826709"/>
            <a:chOff x="869504" y="1298460"/>
            <a:chExt cx="2636559" cy="8267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FF133D3D-4DFA-1AB3-E965-0B65938C14C7}"/>
                    </a:ext>
                  </a:extLst>
                </p:cNvPr>
                <p:cNvSpPr txBox="1"/>
                <p:nvPr/>
              </p:nvSpPr>
              <p:spPr>
                <a:xfrm>
                  <a:off x="869504" y="1298460"/>
                  <a:ext cx="877994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E0ECB398-8B3F-438E-82A2-6578D43AF2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9504" y="1298460"/>
                  <a:ext cx="877994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9ED81491-541B-E3A5-CBA2-F5DEA012D7E7}"/>
                </a:ext>
              </a:extLst>
            </p:cNvPr>
            <p:cNvGrpSpPr/>
            <p:nvPr/>
          </p:nvGrpSpPr>
          <p:grpSpPr>
            <a:xfrm>
              <a:off x="1651703" y="1559969"/>
              <a:ext cx="1854360" cy="565200"/>
              <a:chOff x="1651703" y="1559969"/>
              <a:chExt cx="1854360" cy="565200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9EE51C4E-4D07-BD73-68BB-072CE78BB8D5}"/>
                  </a:ext>
                </a:extLst>
              </p:cNvPr>
              <p:cNvGrpSpPr/>
              <p:nvPr/>
            </p:nvGrpSpPr>
            <p:grpSpPr>
              <a:xfrm>
                <a:off x="1651703" y="1573649"/>
                <a:ext cx="669600" cy="220320"/>
                <a:chOff x="1651703" y="1573649"/>
                <a:chExt cx="669600" cy="220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2">
                  <p14:nvContentPartPr>
                    <p14:cNvPr id="109" name="Ink 108">
                      <a:extLst>
                        <a:ext uri="{FF2B5EF4-FFF2-40B4-BE49-F238E27FC236}">
                          <a16:creationId xmlns:a16="http://schemas.microsoft.com/office/drawing/2014/main" id="{6DB42524-8D8C-3B95-FCCD-A23AAE8F688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651703" y="1573649"/>
                    <a:ext cx="21960" cy="5400"/>
                  </p14:xfrm>
                </p:contentPart>
              </mc:Choice>
              <mc:Fallback xmlns="">
                <p:pic>
                  <p:nvPicPr>
                    <p:cNvPr id="109" name="Ink 108">
                      <a:extLst>
                        <a:ext uri="{FF2B5EF4-FFF2-40B4-BE49-F238E27FC236}">
                          <a16:creationId xmlns:a16="http://schemas.microsoft.com/office/drawing/2014/main" id="{C95BD506-B791-4CDA-8E31-4190A9DD3654}"/>
                        </a:ext>
                      </a:extLst>
                    </p:cNvPr>
                    <p:cNvPicPr/>
                    <p:nvPr/>
                  </p:nvPicPr>
                  <p:blipFill>
                    <a:blip r:embed="rId13"/>
                    <a:stretch>
                      <a:fillRect/>
                    </a:stretch>
                  </p:blipFill>
                  <p:spPr>
                    <a:xfrm>
                      <a:off x="1633703" y="1555649"/>
                      <a:ext cx="57600" cy="410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4">
                  <p14:nvContentPartPr>
                    <p14:cNvPr id="110" name="Ink 109">
                      <a:extLst>
                        <a:ext uri="{FF2B5EF4-FFF2-40B4-BE49-F238E27FC236}">
                          <a16:creationId xmlns:a16="http://schemas.microsoft.com/office/drawing/2014/main" id="{2CC8A1EB-653B-8DC6-436A-CEDC7BAD8E3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745663" y="1597409"/>
                    <a:ext cx="13680" cy="5040"/>
                  </p14:xfrm>
                </p:contentPart>
              </mc:Choice>
              <mc:Fallback xmlns="">
                <p:pic>
                  <p:nvPicPr>
                    <p:cNvPr id="110" name="Ink 109">
                      <a:extLst>
                        <a:ext uri="{FF2B5EF4-FFF2-40B4-BE49-F238E27FC236}">
                          <a16:creationId xmlns:a16="http://schemas.microsoft.com/office/drawing/2014/main" id="{EA43FEB2-B039-40ED-B5B2-8986FE55322A}"/>
                        </a:ext>
                      </a:extLst>
                    </p:cNvPr>
                    <p:cNvPicPr/>
                    <p:nvPr/>
                  </p:nvPicPr>
                  <p:blipFill>
                    <a:blip r:embed="rId15"/>
                    <a:stretch>
                      <a:fillRect/>
                    </a:stretch>
                  </p:blipFill>
                  <p:spPr>
                    <a:xfrm>
                      <a:off x="1727663" y="1579409"/>
                      <a:ext cx="49320" cy="40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6">
                  <p14:nvContentPartPr>
                    <p14:cNvPr id="111" name="Ink 110">
                      <a:extLst>
                        <a:ext uri="{FF2B5EF4-FFF2-40B4-BE49-F238E27FC236}">
                          <a16:creationId xmlns:a16="http://schemas.microsoft.com/office/drawing/2014/main" id="{83B0402E-14E3-303A-E609-C42F629C3E6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814423" y="1607849"/>
                    <a:ext cx="32760" cy="6480"/>
                  </p14:xfrm>
                </p:contentPart>
              </mc:Choice>
              <mc:Fallback xmlns="">
                <p:pic>
                  <p:nvPicPr>
                    <p:cNvPr id="111" name="Ink 110">
                      <a:extLst>
                        <a:ext uri="{FF2B5EF4-FFF2-40B4-BE49-F238E27FC236}">
                          <a16:creationId xmlns:a16="http://schemas.microsoft.com/office/drawing/2014/main" id="{6C5C2FC9-61F8-4938-9A89-30A14160AF10}"/>
                        </a:ext>
                      </a:extLst>
                    </p:cNvPr>
                    <p:cNvPicPr/>
                    <p:nvPr/>
                  </p:nvPicPr>
                  <p:blipFill>
                    <a:blip r:embed="rId17"/>
                    <a:stretch>
                      <a:fillRect/>
                    </a:stretch>
                  </p:blipFill>
                  <p:spPr>
                    <a:xfrm>
                      <a:off x="1796423" y="1589849"/>
                      <a:ext cx="68400" cy="421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">
                  <p14:nvContentPartPr>
                    <p14:cNvPr id="112" name="Ink 111">
                      <a:extLst>
                        <a:ext uri="{FF2B5EF4-FFF2-40B4-BE49-F238E27FC236}">
                          <a16:creationId xmlns:a16="http://schemas.microsoft.com/office/drawing/2014/main" id="{26AE8452-EA72-CC6B-E3E9-BB6810C198A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923503" y="1630889"/>
                    <a:ext cx="27360" cy="5400"/>
                  </p14:xfrm>
                </p:contentPart>
              </mc:Choice>
              <mc:Fallback xmlns="">
                <p:pic>
                  <p:nvPicPr>
                    <p:cNvPr id="112" name="Ink 111">
                      <a:extLst>
                        <a:ext uri="{FF2B5EF4-FFF2-40B4-BE49-F238E27FC236}">
                          <a16:creationId xmlns:a16="http://schemas.microsoft.com/office/drawing/2014/main" id="{1DDBF310-E000-4356-8951-02C703AC7E5E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1905503" y="1614014"/>
                      <a:ext cx="63000" cy="3881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0">
                  <p14:nvContentPartPr>
                    <p14:cNvPr id="114" name="Ink 113">
                      <a:extLst>
                        <a:ext uri="{FF2B5EF4-FFF2-40B4-BE49-F238E27FC236}">
                          <a16:creationId xmlns:a16="http://schemas.microsoft.com/office/drawing/2014/main" id="{6A35C76A-55DD-15AA-916E-01B7BFB024E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029703" y="1660049"/>
                    <a:ext cx="21240" cy="14040"/>
                  </p14:xfrm>
                </p:contentPart>
              </mc:Choice>
              <mc:Fallback xmlns="">
                <p:pic>
                  <p:nvPicPr>
                    <p:cNvPr id="114" name="Ink 113">
                      <a:extLst>
                        <a:ext uri="{FF2B5EF4-FFF2-40B4-BE49-F238E27FC236}">
                          <a16:creationId xmlns:a16="http://schemas.microsoft.com/office/drawing/2014/main" id="{136FCFA7-4881-4B60-953E-7988BFC11CE3}"/>
                        </a:ext>
                      </a:extLst>
                    </p:cNvPr>
                    <p:cNvPicPr/>
                    <p:nvPr/>
                  </p:nvPicPr>
                  <p:blipFill>
                    <a:blip r:embed="rId21"/>
                    <a:stretch>
                      <a:fillRect/>
                    </a:stretch>
                  </p:blipFill>
                  <p:spPr>
                    <a:xfrm>
                      <a:off x="2011703" y="1642049"/>
                      <a:ext cx="56880" cy="49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2">
                  <p14:nvContentPartPr>
                    <p14:cNvPr id="115" name="Ink 114">
                      <a:extLst>
                        <a:ext uri="{FF2B5EF4-FFF2-40B4-BE49-F238E27FC236}">
                          <a16:creationId xmlns:a16="http://schemas.microsoft.com/office/drawing/2014/main" id="{E291C526-8969-7594-D83C-DAC64DF9238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109623" y="1696769"/>
                    <a:ext cx="36720" cy="19440"/>
                  </p14:xfrm>
                </p:contentPart>
              </mc:Choice>
              <mc:Fallback xmlns="">
                <p:pic>
                  <p:nvPicPr>
                    <p:cNvPr id="115" name="Ink 114">
                      <a:extLst>
                        <a:ext uri="{FF2B5EF4-FFF2-40B4-BE49-F238E27FC236}">
                          <a16:creationId xmlns:a16="http://schemas.microsoft.com/office/drawing/2014/main" id="{E8C0291D-1018-490E-ABF3-A8448D45A221}"/>
                        </a:ext>
                      </a:extLst>
                    </p:cNvPr>
                    <p:cNvPicPr/>
                    <p:nvPr/>
                  </p:nvPicPr>
                  <p:blipFill>
                    <a:blip r:embed="rId23"/>
                    <a:stretch>
                      <a:fillRect/>
                    </a:stretch>
                  </p:blipFill>
                  <p:spPr>
                    <a:xfrm>
                      <a:off x="2091623" y="1678769"/>
                      <a:ext cx="72360" cy="550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4">
                  <p14:nvContentPartPr>
                    <p14:cNvPr id="116" name="Ink 115">
                      <a:extLst>
                        <a:ext uri="{FF2B5EF4-FFF2-40B4-BE49-F238E27FC236}">
                          <a16:creationId xmlns:a16="http://schemas.microsoft.com/office/drawing/2014/main" id="{ED24DEC7-7216-669F-29A7-911A93510FC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211143" y="1737449"/>
                    <a:ext cx="16200" cy="9720"/>
                  </p14:xfrm>
                </p:contentPart>
              </mc:Choice>
              <mc:Fallback xmlns="">
                <p:pic>
                  <p:nvPicPr>
                    <p:cNvPr id="116" name="Ink 115">
                      <a:extLst>
                        <a:ext uri="{FF2B5EF4-FFF2-40B4-BE49-F238E27FC236}">
                          <a16:creationId xmlns:a16="http://schemas.microsoft.com/office/drawing/2014/main" id="{94A2BD45-61D0-49E5-A581-E14214E7B04E}"/>
                        </a:ext>
                      </a:extLst>
                    </p:cNvPr>
                    <p:cNvPicPr/>
                    <p:nvPr/>
                  </p:nvPicPr>
                  <p:blipFill>
                    <a:blip r:embed="rId25"/>
                    <a:stretch>
                      <a:fillRect/>
                    </a:stretch>
                  </p:blipFill>
                  <p:spPr>
                    <a:xfrm>
                      <a:off x="2193143" y="1719449"/>
                      <a:ext cx="51840" cy="453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6">
                  <p14:nvContentPartPr>
                    <p14:cNvPr id="117" name="Ink 116">
                      <a:extLst>
                        <a:ext uri="{FF2B5EF4-FFF2-40B4-BE49-F238E27FC236}">
                          <a16:creationId xmlns:a16="http://schemas.microsoft.com/office/drawing/2014/main" id="{9A81C356-8CFA-1B51-1EBD-13A7CC724C1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293583" y="1781369"/>
                    <a:ext cx="27720" cy="12600"/>
                  </p14:xfrm>
                </p:contentPart>
              </mc:Choice>
              <mc:Fallback xmlns="">
                <p:pic>
                  <p:nvPicPr>
                    <p:cNvPr id="117" name="Ink 116">
                      <a:extLst>
                        <a:ext uri="{FF2B5EF4-FFF2-40B4-BE49-F238E27FC236}">
                          <a16:creationId xmlns:a16="http://schemas.microsoft.com/office/drawing/2014/main" id="{D8C3A277-D0CC-4D4D-AD0E-8ABA2600FC4F}"/>
                        </a:ext>
                      </a:extLst>
                    </p:cNvPr>
                    <p:cNvPicPr/>
                    <p:nvPr/>
                  </p:nvPicPr>
                  <p:blipFill>
                    <a:blip r:embed="rId27"/>
                    <a:stretch>
                      <a:fillRect/>
                    </a:stretch>
                  </p:blipFill>
                  <p:spPr>
                    <a:xfrm>
                      <a:off x="2275346" y="1763369"/>
                      <a:ext cx="63829" cy="4824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747CA157-2F83-C3AC-C543-758AB0067928}"/>
                  </a:ext>
                </a:extLst>
              </p:cNvPr>
              <p:cNvGrpSpPr/>
              <p:nvPr/>
            </p:nvGrpSpPr>
            <p:grpSpPr>
              <a:xfrm>
                <a:off x="2748623" y="1559969"/>
                <a:ext cx="757440" cy="235440"/>
                <a:chOff x="2748623" y="1559969"/>
                <a:chExt cx="757440" cy="2354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28">
                  <p14:nvContentPartPr>
                    <p14:cNvPr id="127" name="Ink 126">
                      <a:extLst>
                        <a:ext uri="{FF2B5EF4-FFF2-40B4-BE49-F238E27FC236}">
                          <a16:creationId xmlns:a16="http://schemas.microsoft.com/office/drawing/2014/main" id="{CCF5EBFB-9464-F8AA-EE57-A5D396C2F73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467903" y="1559969"/>
                    <a:ext cx="38160" cy="10800"/>
                  </p14:xfrm>
                </p:contentPart>
              </mc:Choice>
              <mc:Fallback xmlns="">
                <p:pic>
                  <p:nvPicPr>
                    <p:cNvPr id="127" name="Ink 126">
                      <a:extLst>
                        <a:ext uri="{FF2B5EF4-FFF2-40B4-BE49-F238E27FC236}">
                          <a16:creationId xmlns:a16="http://schemas.microsoft.com/office/drawing/2014/main" id="{DB37E6EB-4AA6-4444-AE67-9024F070F895}"/>
                        </a:ext>
                      </a:extLst>
                    </p:cNvPr>
                    <p:cNvPicPr/>
                    <p:nvPr/>
                  </p:nvPicPr>
                  <p:blipFill>
                    <a:blip r:embed="rId29"/>
                    <a:stretch>
                      <a:fillRect/>
                    </a:stretch>
                  </p:blipFill>
                  <p:spPr>
                    <a:xfrm>
                      <a:off x="3449903" y="1541969"/>
                      <a:ext cx="73800" cy="464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0">
                  <p14:nvContentPartPr>
                    <p14:cNvPr id="128" name="Ink 127">
                      <a:extLst>
                        <a:ext uri="{FF2B5EF4-FFF2-40B4-BE49-F238E27FC236}">
                          <a16:creationId xmlns:a16="http://schemas.microsoft.com/office/drawing/2014/main" id="{A3C17E70-1F4F-84D3-0200-11ABC525ED4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84743" y="1574729"/>
                    <a:ext cx="18720" cy="5040"/>
                  </p14:xfrm>
                </p:contentPart>
              </mc:Choice>
              <mc:Fallback xmlns="">
                <p:pic>
                  <p:nvPicPr>
                    <p:cNvPr id="128" name="Ink 127">
                      <a:extLst>
                        <a:ext uri="{FF2B5EF4-FFF2-40B4-BE49-F238E27FC236}">
                          <a16:creationId xmlns:a16="http://schemas.microsoft.com/office/drawing/2014/main" id="{F7F132E1-B1B9-4F41-B5D2-A04D64F8173D}"/>
                        </a:ext>
                      </a:extLst>
                    </p:cNvPr>
                    <p:cNvPicPr/>
                    <p:nvPr/>
                  </p:nvPicPr>
                  <p:blipFill>
                    <a:blip r:embed="rId31"/>
                    <a:stretch>
                      <a:fillRect/>
                    </a:stretch>
                  </p:blipFill>
                  <p:spPr>
                    <a:xfrm>
                      <a:off x="3366743" y="1556729"/>
                      <a:ext cx="54360" cy="40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2">
                  <p14:nvContentPartPr>
                    <p14:cNvPr id="129" name="Ink 128">
                      <a:extLst>
                        <a:ext uri="{FF2B5EF4-FFF2-40B4-BE49-F238E27FC236}">
                          <a16:creationId xmlns:a16="http://schemas.microsoft.com/office/drawing/2014/main" id="{749DE17E-3553-B844-31EE-FE83332338C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02303" y="1590209"/>
                    <a:ext cx="5760" cy="6840"/>
                  </p14:xfrm>
                </p:contentPart>
              </mc:Choice>
              <mc:Fallback xmlns="">
                <p:pic>
                  <p:nvPicPr>
                    <p:cNvPr id="129" name="Ink 128">
                      <a:extLst>
                        <a:ext uri="{FF2B5EF4-FFF2-40B4-BE49-F238E27FC236}">
                          <a16:creationId xmlns:a16="http://schemas.microsoft.com/office/drawing/2014/main" id="{FBC3B463-239E-46FD-B2D2-0D70FAB352B0}"/>
                        </a:ext>
                      </a:extLst>
                    </p:cNvPr>
                    <p:cNvPicPr/>
                    <p:nvPr/>
                  </p:nvPicPr>
                  <p:blipFill>
                    <a:blip r:embed="rId33"/>
                    <a:stretch>
                      <a:fillRect/>
                    </a:stretch>
                  </p:blipFill>
                  <p:spPr>
                    <a:xfrm>
                      <a:off x="3284303" y="1572209"/>
                      <a:ext cx="41400" cy="424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4">
                  <p14:nvContentPartPr>
                    <p14:cNvPr id="130" name="Ink 129">
                      <a:extLst>
                        <a:ext uri="{FF2B5EF4-FFF2-40B4-BE49-F238E27FC236}">
                          <a16:creationId xmlns:a16="http://schemas.microsoft.com/office/drawing/2014/main" id="{3E4E576B-B3DA-F449-8A5E-985318473D7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192503" y="1610729"/>
                    <a:ext cx="42840" cy="6120"/>
                  </p14:xfrm>
                </p:contentPart>
              </mc:Choice>
              <mc:Fallback xmlns="">
                <p:pic>
                  <p:nvPicPr>
                    <p:cNvPr id="130" name="Ink 129">
                      <a:extLst>
                        <a:ext uri="{FF2B5EF4-FFF2-40B4-BE49-F238E27FC236}">
                          <a16:creationId xmlns:a16="http://schemas.microsoft.com/office/drawing/2014/main" id="{128119A1-6340-48AB-A0E5-C881B7D9D0B8}"/>
                        </a:ext>
                      </a:extLst>
                    </p:cNvPr>
                    <p:cNvPicPr/>
                    <p:nvPr/>
                  </p:nvPicPr>
                  <p:blipFill>
                    <a:blip r:embed="rId35"/>
                    <a:stretch>
                      <a:fillRect/>
                    </a:stretch>
                  </p:blipFill>
                  <p:spPr>
                    <a:xfrm>
                      <a:off x="3174503" y="1592729"/>
                      <a:ext cx="78480" cy="41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6">
                  <p14:nvContentPartPr>
                    <p14:cNvPr id="131" name="Ink 130">
                      <a:extLst>
                        <a:ext uri="{FF2B5EF4-FFF2-40B4-BE49-F238E27FC236}">
                          <a16:creationId xmlns:a16="http://schemas.microsoft.com/office/drawing/2014/main" id="{3B54015A-96C2-3CD7-EE47-B8B82C28976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93503" y="1634489"/>
                    <a:ext cx="25920" cy="7920"/>
                  </p14:xfrm>
                </p:contentPart>
              </mc:Choice>
              <mc:Fallback xmlns="">
                <p:pic>
                  <p:nvPicPr>
                    <p:cNvPr id="131" name="Ink 130">
                      <a:extLst>
                        <a:ext uri="{FF2B5EF4-FFF2-40B4-BE49-F238E27FC236}">
                          <a16:creationId xmlns:a16="http://schemas.microsoft.com/office/drawing/2014/main" id="{E1E687D3-D0EC-40C1-BB36-D700A0BFB6FF}"/>
                        </a:ext>
                      </a:extLst>
                    </p:cNvPr>
                    <p:cNvPicPr/>
                    <p:nvPr/>
                  </p:nvPicPr>
                  <p:blipFill>
                    <a:blip r:embed="rId37"/>
                    <a:stretch>
                      <a:fillRect/>
                    </a:stretch>
                  </p:blipFill>
                  <p:spPr>
                    <a:xfrm>
                      <a:off x="3075503" y="1617272"/>
                      <a:ext cx="61560" cy="4201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8">
                  <p14:nvContentPartPr>
                    <p14:cNvPr id="132" name="Ink 131">
                      <a:extLst>
                        <a:ext uri="{FF2B5EF4-FFF2-40B4-BE49-F238E27FC236}">
                          <a16:creationId xmlns:a16="http://schemas.microsoft.com/office/drawing/2014/main" id="{08D5DA72-C374-C665-AACD-1B7B8E23C0E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03143" y="1664369"/>
                    <a:ext cx="34560" cy="3960"/>
                  </p14:xfrm>
                </p:contentPart>
              </mc:Choice>
              <mc:Fallback xmlns="">
                <p:pic>
                  <p:nvPicPr>
                    <p:cNvPr id="132" name="Ink 131">
                      <a:extLst>
                        <a:ext uri="{FF2B5EF4-FFF2-40B4-BE49-F238E27FC236}">
                          <a16:creationId xmlns:a16="http://schemas.microsoft.com/office/drawing/2014/main" id="{211567FD-3710-427C-AD42-39B7449FA4C4}"/>
                        </a:ext>
                      </a:extLst>
                    </p:cNvPr>
                    <p:cNvPicPr/>
                    <p:nvPr/>
                  </p:nvPicPr>
                  <p:blipFill>
                    <a:blip r:embed="rId39"/>
                    <a:stretch>
                      <a:fillRect/>
                    </a:stretch>
                  </p:blipFill>
                  <p:spPr>
                    <a:xfrm>
                      <a:off x="2985143" y="1646369"/>
                      <a:ext cx="70200" cy="396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0">
                  <p14:nvContentPartPr>
                    <p14:cNvPr id="133" name="Ink 132">
                      <a:extLst>
                        <a:ext uri="{FF2B5EF4-FFF2-40B4-BE49-F238E27FC236}">
                          <a16:creationId xmlns:a16="http://schemas.microsoft.com/office/drawing/2014/main" id="{60C9607F-1EED-A4C2-ECF0-FBE1F769FA9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912423" y="1702889"/>
                    <a:ext cx="27360" cy="10440"/>
                  </p14:xfrm>
                </p:contentPart>
              </mc:Choice>
              <mc:Fallback xmlns="">
                <p:pic>
                  <p:nvPicPr>
                    <p:cNvPr id="133" name="Ink 132">
                      <a:extLst>
                        <a:ext uri="{FF2B5EF4-FFF2-40B4-BE49-F238E27FC236}">
                          <a16:creationId xmlns:a16="http://schemas.microsoft.com/office/drawing/2014/main" id="{20D36CEF-C79F-4FC1-B99A-5B7E7CD673C7}"/>
                        </a:ext>
                      </a:extLst>
                    </p:cNvPr>
                    <p:cNvPicPr/>
                    <p:nvPr/>
                  </p:nvPicPr>
                  <p:blipFill>
                    <a:blip r:embed="rId41"/>
                    <a:stretch>
                      <a:fillRect/>
                    </a:stretch>
                  </p:blipFill>
                  <p:spPr>
                    <a:xfrm>
                      <a:off x="2894423" y="1684246"/>
                      <a:ext cx="63000" cy="4735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2">
                  <p14:nvContentPartPr>
                    <p14:cNvPr id="134" name="Ink 133">
                      <a:extLst>
                        <a:ext uri="{FF2B5EF4-FFF2-40B4-BE49-F238E27FC236}">
                          <a16:creationId xmlns:a16="http://schemas.microsoft.com/office/drawing/2014/main" id="{96896F58-674B-E577-D746-BDEE569226F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819183" y="1739969"/>
                    <a:ext cx="29520" cy="8640"/>
                  </p14:xfrm>
                </p:contentPart>
              </mc:Choice>
              <mc:Fallback xmlns="">
                <p:pic>
                  <p:nvPicPr>
                    <p:cNvPr id="134" name="Ink 133">
                      <a:extLst>
                        <a:ext uri="{FF2B5EF4-FFF2-40B4-BE49-F238E27FC236}">
                          <a16:creationId xmlns:a16="http://schemas.microsoft.com/office/drawing/2014/main" id="{B62C7B00-9A95-4CBB-8C6C-27A28269CC1F}"/>
                        </a:ext>
                      </a:extLst>
                    </p:cNvPr>
                    <p:cNvPicPr/>
                    <p:nvPr/>
                  </p:nvPicPr>
                  <p:blipFill>
                    <a:blip r:embed="rId43"/>
                    <a:stretch>
                      <a:fillRect/>
                    </a:stretch>
                  </p:blipFill>
                  <p:spPr>
                    <a:xfrm>
                      <a:off x="2801183" y="1721186"/>
                      <a:ext cx="65160" cy="4583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4">
                  <p14:nvContentPartPr>
                    <p14:cNvPr id="135" name="Ink 134">
                      <a:extLst>
                        <a:ext uri="{FF2B5EF4-FFF2-40B4-BE49-F238E27FC236}">
                          <a16:creationId xmlns:a16="http://schemas.microsoft.com/office/drawing/2014/main" id="{5386F151-B038-01C9-7A84-DEF0F04478F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748623" y="1787129"/>
                    <a:ext cx="21960" cy="8280"/>
                  </p14:xfrm>
                </p:contentPart>
              </mc:Choice>
              <mc:Fallback xmlns="">
                <p:pic>
                  <p:nvPicPr>
                    <p:cNvPr id="135" name="Ink 134">
                      <a:extLst>
                        <a:ext uri="{FF2B5EF4-FFF2-40B4-BE49-F238E27FC236}">
                          <a16:creationId xmlns:a16="http://schemas.microsoft.com/office/drawing/2014/main" id="{81E3F13F-1DD3-4949-9F98-589D95258A16}"/>
                        </a:ext>
                      </a:extLst>
                    </p:cNvPr>
                    <p:cNvPicPr/>
                    <p:nvPr/>
                  </p:nvPicPr>
                  <p:blipFill>
                    <a:blip r:embed="rId45"/>
                    <a:stretch>
                      <a:fillRect/>
                    </a:stretch>
                  </p:blipFill>
                  <p:spPr>
                    <a:xfrm>
                      <a:off x="2730623" y="1769879"/>
                      <a:ext cx="57600" cy="42435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6D2C45B4-994C-B38F-DB5B-651CF0264D82}"/>
                  </a:ext>
                </a:extLst>
              </p:cNvPr>
              <p:cNvGrpSpPr/>
              <p:nvPr/>
            </p:nvGrpSpPr>
            <p:grpSpPr>
              <a:xfrm>
                <a:off x="2375663" y="1850849"/>
                <a:ext cx="320040" cy="274320"/>
                <a:chOff x="2375663" y="1850849"/>
                <a:chExt cx="320040" cy="274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46">
                  <p14:nvContentPartPr>
                    <p14:cNvPr id="119" name="Ink 118">
                      <a:extLst>
                        <a:ext uri="{FF2B5EF4-FFF2-40B4-BE49-F238E27FC236}">
                          <a16:creationId xmlns:a16="http://schemas.microsoft.com/office/drawing/2014/main" id="{830760BD-7388-DF8D-0EFD-8DE5A0CBF97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375663" y="1852649"/>
                    <a:ext cx="15840" cy="19080"/>
                  </p14:xfrm>
                </p:contentPart>
              </mc:Choice>
              <mc:Fallback xmlns="">
                <p:pic>
                  <p:nvPicPr>
                    <p:cNvPr id="119" name="Ink 118">
                      <a:extLst>
                        <a:ext uri="{FF2B5EF4-FFF2-40B4-BE49-F238E27FC236}">
                          <a16:creationId xmlns:a16="http://schemas.microsoft.com/office/drawing/2014/main" id="{522D982D-49B1-4F2B-BDF8-E9F1AFA06108}"/>
                        </a:ext>
                      </a:extLst>
                    </p:cNvPr>
                    <p:cNvPicPr/>
                    <p:nvPr/>
                  </p:nvPicPr>
                  <p:blipFill>
                    <a:blip r:embed="rId47"/>
                    <a:stretch>
                      <a:fillRect/>
                    </a:stretch>
                  </p:blipFill>
                  <p:spPr>
                    <a:xfrm>
                      <a:off x="2357663" y="1834649"/>
                      <a:ext cx="51480" cy="547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8">
                  <p14:nvContentPartPr>
                    <p14:cNvPr id="120" name="Ink 119">
                      <a:extLst>
                        <a:ext uri="{FF2B5EF4-FFF2-40B4-BE49-F238E27FC236}">
                          <a16:creationId xmlns:a16="http://schemas.microsoft.com/office/drawing/2014/main" id="{77E2BBE4-C350-F660-2847-48AC26B0659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27143" y="1913129"/>
                    <a:ext cx="10080" cy="15120"/>
                  </p14:xfrm>
                </p:contentPart>
              </mc:Choice>
              <mc:Fallback xmlns="">
                <p:pic>
                  <p:nvPicPr>
                    <p:cNvPr id="120" name="Ink 119">
                      <a:extLst>
                        <a:ext uri="{FF2B5EF4-FFF2-40B4-BE49-F238E27FC236}">
                          <a16:creationId xmlns:a16="http://schemas.microsoft.com/office/drawing/2014/main" id="{A0DA897D-3736-4531-852C-CBA9BB185241}"/>
                        </a:ext>
                      </a:extLst>
                    </p:cNvPr>
                    <p:cNvPicPr/>
                    <p:nvPr/>
                  </p:nvPicPr>
                  <p:blipFill>
                    <a:blip r:embed="rId49"/>
                    <a:stretch>
                      <a:fillRect/>
                    </a:stretch>
                  </p:blipFill>
                  <p:spPr>
                    <a:xfrm>
                      <a:off x="2409143" y="1894690"/>
                      <a:ext cx="45720" cy="51629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0">
                  <p14:nvContentPartPr>
                    <p14:cNvPr id="121" name="Ink 120">
                      <a:extLst>
                        <a:ext uri="{FF2B5EF4-FFF2-40B4-BE49-F238E27FC236}">
                          <a16:creationId xmlns:a16="http://schemas.microsoft.com/office/drawing/2014/main" id="{64532BDE-CC64-A7EC-FDEB-283128CC015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53783" y="1963169"/>
                    <a:ext cx="6120" cy="11520"/>
                  </p14:xfrm>
                </p:contentPart>
              </mc:Choice>
              <mc:Fallback xmlns="">
                <p:pic>
                  <p:nvPicPr>
                    <p:cNvPr id="121" name="Ink 120">
                      <a:extLst>
                        <a:ext uri="{FF2B5EF4-FFF2-40B4-BE49-F238E27FC236}">
                          <a16:creationId xmlns:a16="http://schemas.microsoft.com/office/drawing/2014/main" id="{72709BCA-58B8-4A3D-A1D7-CE081930D0BF}"/>
                        </a:ext>
                      </a:extLst>
                    </p:cNvPr>
                    <p:cNvPicPr/>
                    <p:nvPr/>
                  </p:nvPicPr>
                  <p:blipFill>
                    <a:blip r:embed="rId51"/>
                    <a:stretch>
                      <a:fillRect/>
                    </a:stretch>
                  </p:blipFill>
                  <p:spPr>
                    <a:xfrm>
                      <a:off x="2435783" y="1945169"/>
                      <a:ext cx="41760" cy="471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2">
                  <p14:nvContentPartPr>
                    <p14:cNvPr id="122" name="Ink 121">
                      <a:extLst>
                        <a:ext uri="{FF2B5EF4-FFF2-40B4-BE49-F238E27FC236}">
                          <a16:creationId xmlns:a16="http://schemas.microsoft.com/office/drawing/2014/main" id="{BB108D91-1CAB-0B9C-F060-0D6E3ABC5A2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70343" y="2015729"/>
                    <a:ext cx="28800" cy="38160"/>
                  </p14:xfrm>
                </p:contentPart>
              </mc:Choice>
              <mc:Fallback xmlns="">
                <p:pic>
                  <p:nvPicPr>
                    <p:cNvPr id="122" name="Ink 121">
                      <a:extLst>
                        <a:ext uri="{FF2B5EF4-FFF2-40B4-BE49-F238E27FC236}">
                          <a16:creationId xmlns:a16="http://schemas.microsoft.com/office/drawing/2014/main" id="{3666AA46-D06F-49FF-9805-D0E419B4D1BF}"/>
                        </a:ext>
                      </a:extLst>
                    </p:cNvPr>
                    <p:cNvPicPr/>
                    <p:nvPr/>
                  </p:nvPicPr>
                  <p:blipFill>
                    <a:blip r:embed="rId53"/>
                    <a:stretch>
                      <a:fillRect/>
                    </a:stretch>
                  </p:blipFill>
                  <p:spPr>
                    <a:xfrm>
                      <a:off x="2452565" y="1997729"/>
                      <a:ext cx="64000" cy="738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4">
                  <p14:nvContentPartPr>
                    <p14:cNvPr id="123" name="Ink 122">
                      <a:extLst>
                        <a:ext uri="{FF2B5EF4-FFF2-40B4-BE49-F238E27FC236}">
                          <a16:creationId xmlns:a16="http://schemas.microsoft.com/office/drawing/2014/main" id="{861F4DA4-A1FF-EB5F-F92C-295C74209A1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03823" y="2089529"/>
                    <a:ext cx="2880" cy="9360"/>
                  </p14:xfrm>
                </p:contentPart>
              </mc:Choice>
              <mc:Fallback xmlns="">
                <p:pic>
                  <p:nvPicPr>
                    <p:cNvPr id="123" name="Ink 122">
                      <a:extLst>
                        <a:ext uri="{FF2B5EF4-FFF2-40B4-BE49-F238E27FC236}">
                          <a16:creationId xmlns:a16="http://schemas.microsoft.com/office/drawing/2014/main" id="{605344EF-5804-43E7-9CC0-AB7EACC07A13}"/>
                        </a:ext>
                      </a:extLst>
                    </p:cNvPr>
                    <p:cNvPicPr/>
                    <p:nvPr/>
                  </p:nvPicPr>
                  <p:blipFill>
                    <a:blip r:embed="rId55"/>
                    <a:stretch>
                      <a:fillRect/>
                    </a:stretch>
                  </p:blipFill>
                  <p:spPr>
                    <a:xfrm>
                      <a:off x="2487823" y="2071529"/>
                      <a:ext cx="34560" cy="45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6">
                  <p14:nvContentPartPr>
                    <p14:cNvPr id="124" name="Ink 123">
                      <a:extLst>
                        <a:ext uri="{FF2B5EF4-FFF2-40B4-BE49-F238E27FC236}">
                          <a16:creationId xmlns:a16="http://schemas.microsoft.com/office/drawing/2014/main" id="{0BCD9776-03D6-9664-60CC-803F7AEC77F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23623" y="2116529"/>
                    <a:ext cx="2520" cy="5040"/>
                  </p14:xfrm>
                </p:contentPart>
              </mc:Choice>
              <mc:Fallback xmlns="">
                <p:pic>
                  <p:nvPicPr>
                    <p:cNvPr id="124" name="Ink 123">
                      <a:extLst>
                        <a:ext uri="{FF2B5EF4-FFF2-40B4-BE49-F238E27FC236}">
                          <a16:creationId xmlns:a16="http://schemas.microsoft.com/office/drawing/2014/main" id="{FCCADF47-2A9A-4D45-8176-C1B1947E01B5}"/>
                        </a:ext>
                      </a:extLst>
                    </p:cNvPr>
                    <p:cNvPicPr/>
                    <p:nvPr/>
                  </p:nvPicPr>
                  <p:blipFill>
                    <a:blip r:embed="rId57"/>
                    <a:stretch>
                      <a:fillRect/>
                    </a:stretch>
                  </p:blipFill>
                  <p:spPr>
                    <a:xfrm>
                      <a:off x="2505623" y="2098529"/>
                      <a:ext cx="38160" cy="40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8">
                  <p14:nvContentPartPr>
                    <p14:cNvPr id="125" name="Ink 124">
                      <a:extLst>
                        <a:ext uri="{FF2B5EF4-FFF2-40B4-BE49-F238E27FC236}">
                          <a16:creationId xmlns:a16="http://schemas.microsoft.com/office/drawing/2014/main" id="{726F740D-A0FD-9ADC-BEB7-01638F947C7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47023" y="2113649"/>
                    <a:ext cx="9360" cy="11520"/>
                  </p14:xfrm>
                </p:contentPart>
              </mc:Choice>
              <mc:Fallback xmlns="">
                <p:pic>
                  <p:nvPicPr>
                    <p:cNvPr id="125" name="Ink 124">
                      <a:extLst>
                        <a:ext uri="{FF2B5EF4-FFF2-40B4-BE49-F238E27FC236}">
                          <a16:creationId xmlns:a16="http://schemas.microsoft.com/office/drawing/2014/main" id="{898BABC2-14A4-4113-AFDF-2B53E827221F}"/>
                        </a:ext>
                      </a:extLst>
                    </p:cNvPr>
                    <p:cNvPicPr/>
                    <p:nvPr/>
                  </p:nvPicPr>
                  <p:blipFill>
                    <a:blip r:embed="rId59"/>
                    <a:stretch>
                      <a:fillRect/>
                    </a:stretch>
                  </p:blipFill>
                  <p:spPr>
                    <a:xfrm>
                      <a:off x="2529023" y="2096194"/>
                      <a:ext cx="45000" cy="460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0">
                  <p14:nvContentPartPr>
                    <p14:cNvPr id="136" name="Ink 135">
                      <a:extLst>
                        <a:ext uri="{FF2B5EF4-FFF2-40B4-BE49-F238E27FC236}">
                          <a16:creationId xmlns:a16="http://schemas.microsoft.com/office/drawing/2014/main" id="{144801A9-75BB-C661-F6AA-19B3D740320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674103" y="1850849"/>
                    <a:ext cx="21600" cy="23760"/>
                  </p14:xfrm>
                </p:contentPart>
              </mc:Choice>
              <mc:Fallback xmlns="">
                <p:pic>
                  <p:nvPicPr>
                    <p:cNvPr id="136" name="Ink 135">
                      <a:extLst>
                        <a:ext uri="{FF2B5EF4-FFF2-40B4-BE49-F238E27FC236}">
                          <a16:creationId xmlns:a16="http://schemas.microsoft.com/office/drawing/2014/main" id="{D48D120B-9903-423B-A6DC-F20B7F735780}"/>
                        </a:ext>
                      </a:extLst>
                    </p:cNvPr>
                    <p:cNvPicPr/>
                    <p:nvPr/>
                  </p:nvPicPr>
                  <p:blipFill>
                    <a:blip r:embed="rId61"/>
                    <a:stretch>
                      <a:fillRect/>
                    </a:stretch>
                  </p:blipFill>
                  <p:spPr>
                    <a:xfrm>
                      <a:off x="2656103" y="1832849"/>
                      <a:ext cx="57240" cy="59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2">
                  <p14:nvContentPartPr>
                    <p14:cNvPr id="137" name="Ink 136">
                      <a:extLst>
                        <a:ext uri="{FF2B5EF4-FFF2-40B4-BE49-F238E27FC236}">
                          <a16:creationId xmlns:a16="http://schemas.microsoft.com/office/drawing/2014/main" id="{A42E9256-BD0F-6FDC-1CC3-16DFD806017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624423" y="1932929"/>
                    <a:ext cx="4320" cy="18000"/>
                  </p14:xfrm>
                </p:contentPart>
              </mc:Choice>
              <mc:Fallback xmlns="">
                <p:pic>
                  <p:nvPicPr>
                    <p:cNvPr id="137" name="Ink 136">
                      <a:extLst>
                        <a:ext uri="{FF2B5EF4-FFF2-40B4-BE49-F238E27FC236}">
                          <a16:creationId xmlns:a16="http://schemas.microsoft.com/office/drawing/2014/main" id="{4DB39B9D-DAAC-47A0-8B6C-4707762CCACE}"/>
                        </a:ext>
                      </a:extLst>
                    </p:cNvPr>
                    <p:cNvPicPr/>
                    <p:nvPr/>
                  </p:nvPicPr>
                  <p:blipFill>
                    <a:blip r:embed="rId63"/>
                    <a:stretch>
                      <a:fillRect/>
                    </a:stretch>
                  </p:blipFill>
                  <p:spPr>
                    <a:xfrm>
                      <a:off x="2606423" y="1915282"/>
                      <a:ext cx="39960" cy="5294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4">
                  <p14:nvContentPartPr>
                    <p14:cNvPr id="138" name="Ink 137">
                      <a:extLst>
                        <a:ext uri="{FF2B5EF4-FFF2-40B4-BE49-F238E27FC236}">
                          <a16:creationId xmlns:a16="http://schemas.microsoft.com/office/drawing/2014/main" id="{FEAF9E3A-97BD-E87D-2C1B-1FF9DEB4EAC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99943" y="2001689"/>
                    <a:ext cx="2520" cy="26640"/>
                  </p14:xfrm>
                </p:contentPart>
              </mc:Choice>
              <mc:Fallback xmlns="">
                <p:pic>
                  <p:nvPicPr>
                    <p:cNvPr id="138" name="Ink 137">
                      <a:extLst>
                        <a:ext uri="{FF2B5EF4-FFF2-40B4-BE49-F238E27FC236}">
                          <a16:creationId xmlns:a16="http://schemas.microsoft.com/office/drawing/2014/main" id="{874FFD13-A854-4E9D-8364-28056845B720}"/>
                        </a:ext>
                      </a:extLst>
                    </p:cNvPr>
                    <p:cNvPicPr/>
                    <p:nvPr/>
                  </p:nvPicPr>
                  <p:blipFill>
                    <a:blip r:embed="rId65"/>
                    <a:stretch>
                      <a:fillRect/>
                    </a:stretch>
                  </p:blipFill>
                  <p:spPr>
                    <a:xfrm>
                      <a:off x="2578943" y="1983689"/>
                      <a:ext cx="44100" cy="622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6">
                  <p14:nvContentPartPr>
                    <p14:cNvPr id="139" name="Ink 138">
                      <a:extLst>
                        <a:ext uri="{FF2B5EF4-FFF2-40B4-BE49-F238E27FC236}">
                          <a16:creationId xmlns:a16="http://schemas.microsoft.com/office/drawing/2014/main" id="{406F9741-F287-FB53-C6FD-041467CBCFF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80503" y="2080169"/>
                    <a:ext cx="1440" cy="10440"/>
                  </p14:xfrm>
                </p:contentPart>
              </mc:Choice>
              <mc:Fallback xmlns="">
                <p:pic>
                  <p:nvPicPr>
                    <p:cNvPr id="139" name="Ink 138">
                      <a:extLst>
                        <a:ext uri="{FF2B5EF4-FFF2-40B4-BE49-F238E27FC236}">
                          <a16:creationId xmlns:a16="http://schemas.microsoft.com/office/drawing/2014/main" id="{D5438847-2167-4D2F-8DC7-1AE64BAB44A9}"/>
                        </a:ext>
                      </a:extLst>
                    </p:cNvPr>
                    <p:cNvPicPr/>
                    <p:nvPr/>
                  </p:nvPicPr>
                  <p:blipFill>
                    <a:blip r:embed="rId67"/>
                    <a:stretch>
                      <a:fillRect/>
                    </a:stretch>
                  </p:blipFill>
                  <p:spPr>
                    <a:xfrm>
                      <a:off x="2562503" y="2062169"/>
                      <a:ext cx="37080" cy="4608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F7A5ACDC-B4D9-B0C8-BCEE-D43BC966D2E5}"/>
                  </a:ext>
                </a:extLst>
              </p:cNvPr>
              <p:cNvSpPr txBox="1"/>
              <p:nvPr/>
            </p:nvSpPr>
            <p:spPr>
              <a:xfrm>
                <a:off x="1847183" y="3804046"/>
                <a:ext cx="625449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RPSN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8B503D06-E256-4E03-9F04-7A39AA7CA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183" y="3804046"/>
                <a:ext cx="6254496" cy="369332"/>
              </a:xfrm>
              <a:prstGeom prst="rect">
                <a:avLst/>
              </a:prstGeom>
              <a:blipFill>
                <a:blip r:embed="rId6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EF817CE-B573-B264-E2DE-F8ADDDB53D50}"/>
                  </a:ext>
                </a:extLst>
              </p:cNvPr>
              <p:cNvSpPr txBox="1"/>
              <p:nvPr/>
            </p:nvSpPr>
            <p:spPr>
              <a:xfrm>
                <a:off x="-626756" y="3625325"/>
                <a:ext cx="6513518" cy="760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min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≈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imp</m:t>
                              </m:r>
                            </m:sub>
                          </m:sSub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</m:sub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</m:t>
                          </m:r>
                        </m:sup>
                      </m:sSubSup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C9FB55D4-53AF-4A2C-A5CF-E1026B26D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26756" y="3625325"/>
                <a:ext cx="6513518" cy="760849"/>
              </a:xfrm>
              <a:prstGeom prst="rect">
                <a:avLst/>
              </a:prstGeom>
              <a:blipFill>
                <a:blip r:embed="rId6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74AC729-FC68-644D-1F90-7275E14CAE2D}"/>
                  </a:ext>
                </a:extLst>
              </p:cNvPr>
              <p:cNvSpPr txBox="1"/>
              <p:nvPr/>
            </p:nvSpPr>
            <p:spPr>
              <a:xfrm>
                <a:off x="2845517" y="4521447"/>
                <a:ext cx="877994" cy="394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imp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B2F6572C-76C3-46CB-9161-A6DA11EE1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5517" y="4521447"/>
                <a:ext cx="877994" cy="394019"/>
              </a:xfrm>
              <a:prstGeom prst="rect">
                <a:avLst/>
              </a:prstGeom>
              <a:blipFill>
                <a:blip r:embed="rId70"/>
                <a:stretch>
                  <a:fillRect b="-10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Left Brace 92">
            <a:extLst>
              <a:ext uri="{FF2B5EF4-FFF2-40B4-BE49-F238E27FC236}">
                <a16:creationId xmlns:a16="http://schemas.microsoft.com/office/drawing/2014/main" id="{91C5792C-CE01-B8B6-DECE-C560C8E26906}"/>
              </a:ext>
            </a:extLst>
          </p:cNvPr>
          <p:cNvSpPr/>
          <p:nvPr/>
        </p:nvSpPr>
        <p:spPr>
          <a:xfrm rot="16200000">
            <a:off x="3182201" y="3145642"/>
            <a:ext cx="144192" cy="257604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4" name="Graphic 93">
            <a:extLst>
              <a:ext uri="{FF2B5EF4-FFF2-40B4-BE49-F238E27FC236}">
                <a16:creationId xmlns:a16="http://schemas.microsoft.com/office/drawing/2014/main" id="{C1ED6788-95D5-118F-5131-F4482C3939EE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2734" r="19807"/>
          <a:stretch/>
        </p:blipFill>
        <p:spPr>
          <a:xfrm flipV="1">
            <a:off x="1616449" y="2513226"/>
            <a:ext cx="1928107" cy="6770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E3B1777A-F41C-DEC0-DEEB-8137C4B7F099}"/>
                  </a:ext>
                </a:extLst>
              </p:cNvPr>
              <p:cNvSpPr txBox="1"/>
              <p:nvPr/>
            </p:nvSpPr>
            <p:spPr>
              <a:xfrm>
                <a:off x="3522438" y="2946043"/>
                <a:ext cx="87799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RPSN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FC135C80-03B9-4E48-867C-A56245A03F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2438" y="2946043"/>
                <a:ext cx="877994" cy="369332"/>
              </a:xfrm>
              <a:prstGeom prst="rect">
                <a:avLst/>
              </a:prstGeom>
              <a:blipFill>
                <a:blip r:embed="rId7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6" name="Group 95">
            <a:extLst>
              <a:ext uri="{FF2B5EF4-FFF2-40B4-BE49-F238E27FC236}">
                <a16:creationId xmlns:a16="http://schemas.microsoft.com/office/drawing/2014/main" id="{31BD3BB2-368F-098F-319A-AC9F13A78B97}"/>
              </a:ext>
            </a:extLst>
          </p:cNvPr>
          <p:cNvGrpSpPr/>
          <p:nvPr/>
        </p:nvGrpSpPr>
        <p:grpSpPr>
          <a:xfrm>
            <a:off x="5829708" y="2121569"/>
            <a:ext cx="6377460" cy="3639151"/>
            <a:chOff x="275989" y="1533166"/>
            <a:chExt cx="5249797" cy="2995676"/>
          </a:xfrm>
        </p:grpSpPr>
        <p:pic>
          <p:nvPicPr>
            <p:cNvPr id="97" name="Graphic 96">
              <a:extLst>
                <a:ext uri="{FF2B5EF4-FFF2-40B4-BE49-F238E27FC236}">
                  <a16:creationId xmlns:a16="http://schemas.microsoft.com/office/drawing/2014/main" id="{6158ACCA-E69D-CCFD-1BDD-AA8C4F3F88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72"/>
                </a:ext>
              </a:extLst>
            </a:blip>
            <a:srcRect r="4553"/>
            <a:stretch/>
          </p:blipFill>
          <p:spPr>
            <a:xfrm>
              <a:off x="701312" y="1533166"/>
              <a:ext cx="4420357" cy="270155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84CFCE6C-0086-B546-3921-79D3ACECD18E}"/>
                    </a:ext>
                  </a:extLst>
                </p:cNvPr>
                <p:cNvSpPr txBox="1"/>
                <p:nvPr/>
              </p:nvSpPr>
              <p:spPr>
                <a:xfrm rot="16200000">
                  <a:off x="-540112" y="2508662"/>
                  <a:ext cx="2011858" cy="3796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</m:t>
                      </m:r>
                      <m:sSup>
                        <m:sSupPr>
                          <m:ctrl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ms</m:t>
                          </m:r>
                        </m:e>
                        <m:sup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−2</m:t>
                          </m:r>
                        </m:sup>
                      </m:sSup>
                      <m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sSup>
                        <m:sSupPr>
                          <m:ctrlP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Hz</m:t>
                          </m:r>
                        </m:e>
                        <m:sup>
                          <m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1/2</m:t>
                          </m:r>
                        </m:sup>
                      </m:sSup>
                    </m:oMath>
                  </a14:m>
                  <a:r>
                    <a: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88D98C6D-3558-4000-8833-60B7A54B4F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-540112" y="2508662"/>
                  <a:ext cx="2011858" cy="379656"/>
                </a:xfrm>
                <a:prstGeom prst="rect">
                  <a:avLst/>
                </a:prstGeom>
                <a:blipFill>
                  <a:blip r:embed="rId74"/>
                  <a:stretch>
                    <a:fillRect l="-6452" r="-2580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6425ADBE-8FCD-A979-025F-7B2BA57C5AC1}"/>
                    </a:ext>
                  </a:extLst>
                </p:cNvPr>
                <p:cNvSpPr txBox="1"/>
                <p:nvPr/>
              </p:nvSpPr>
              <p:spPr>
                <a:xfrm>
                  <a:off x="1835320" y="4159510"/>
                  <a:ext cx="200826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1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kumimoji="0" lang="en-US" sz="1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Hz</m:t>
                        </m:r>
                        <m:r>
                          <a:rPr kumimoji="0" lang="en-US" sz="1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185" name="TextBox 2184">
                  <a:extLst>
                    <a:ext uri="{FF2B5EF4-FFF2-40B4-BE49-F238E27FC236}">
                      <a16:creationId xmlns:a16="http://schemas.microsoft.com/office/drawing/2014/main" id="{EE75EBEA-6334-4F70-B155-5296EB80F4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35320" y="4159510"/>
                  <a:ext cx="2008262" cy="369332"/>
                </a:xfrm>
                <a:prstGeom prst="rect">
                  <a:avLst/>
                </a:prstGeom>
                <a:blipFill>
                  <a:blip r:embed="rId75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9E5067C1-C62D-35FC-F8C6-451C67F7C871}"/>
                    </a:ext>
                  </a:extLst>
                </p:cNvPr>
                <p:cNvSpPr txBox="1"/>
                <p:nvPr/>
              </p:nvSpPr>
              <p:spPr>
                <a:xfrm rot="5400000">
                  <a:off x="4860016" y="2567080"/>
                  <a:ext cx="96220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𝑔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B</m:t>
                            </m:r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L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42" name="TextBox 241">
                  <a:extLst>
                    <a:ext uri="{FF2B5EF4-FFF2-40B4-BE49-F238E27FC236}">
                      <a16:creationId xmlns:a16="http://schemas.microsoft.com/office/drawing/2014/main" id="{C2E6AA33-6A9F-4712-BADC-D58BD06AA1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4860016" y="2567080"/>
                  <a:ext cx="962208" cy="369332"/>
                </a:xfrm>
                <a:prstGeom prst="rect">
                  <a:avLst/>
                </a:prstGeom>
                <a:blipFill>
                  <a:blip r:embed="rId76"/>
                  <a:stretch>
                    <a:fillRect l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287E20B9-56F3-8A71-8282-0307B4DAAFC0}"/>
              </a:ext>
            </a:extLst>
          </p:cNvPr>
          <p:cNvCxnSpPr>
            <a:cxnSpLocks/>
          </p:cNvCxnSpPr>
          <p:nvPr/>
        </p:nvCxnSpPr>
        <p:spPr>
          <a:xfrm>
            <a:off x="9640101" y="1940829"/>
            <a:ext cx="595350" cy="11518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F6E8ADB1-5E89-D7A7-130B-A1CE80EB3FC7}"/>
                  </a:ext>
                </a:extLst>
              </p:cNvPr>
              <p:cNvSpPr txBox="1"/>
              <p:nvPr/>
            </p:nvSpPr>
            <p:spPr>
              <a:xfrm>
                <a:off x="7655244" y="1559969"/>
                <a:ext cx="3067225" cy="394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RPSN</m:t>
                          </m:r>
                        </m:sub>
                      </m:sSub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imp</m:t>
                          </m:r>
                        </m:sub>
                      </m:sSub>
                      <m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818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constant</m:t>
                      </m:r>
                      <m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818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</m:t>
                      </m:r>
                      <m:r>
                        <m:rPr>
                          <m:sty m:val="p"/>
                        </m:rP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818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SQL</m:t>
                      </m:r>
                      <m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818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6F4EAF68-EF36-4F36-B9F1-802A5AD31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244" y="1559969"/>
                <a:ext cx="3067225" cy="394019"/>
              </a:xfrm>
              <a:prstGeom prst="rect">
                <a:avLst/>
              </a:prstGeom>
              <a:blipFill>
                <a:blip r:embed="rId77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" name="Title 1">
            <a:extLst>
              <a:ext uri="{FF2B5EF4-FFF2-40B4-BE49-F238E27FC236}">
                <a16:creationId xmlns:a16="http://schemas.microsoft.com/office/drawing/2014/main" id="{F4DFDF97-13E0-D133-2509-509AA96D6F75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Detection Bandwidth – Quantum Noise Limits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53618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itle 1">
                <a:extLst>
                  <a:ext uri="{FF2B5EF4-FFF2-40B4-BE49-F238E27FC236}">
                    <a16:creationId xmlns:a16="http://schemas.microsoft.com/office/drawing/2014/main" id="{37DA7EDA-E34E-41FD-B31E-616255798A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4016" y="28449"/>
                <a:ext cx="12192000" cy="1398187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+mj-ea"/>
                    <a:cs typeface="+mj-cs"/>
                  </a:rPr>
                  <a:t>Ultralowloss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+mj-ea"/>
                    <a:cs typeface="+mj-cs"/>
                  </a:rPr>
                  <a:t> torsion micropendula (</a:t>
                </a:r>
                <a14:m>
                  <m:oMath xmlns:m="http://schemas.openxmlformats.org/officeDocument/2006/math"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</a:rPr>
                      <m:t>∼</m:t>
                    </m:r>
                    <m:r>
                      <a:rPr kumimoji="0" lang="en-US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</a:rPr>
                      <m:t>0.1 </m:t>
                    </m:r>
                    <m:r>
                      <m:rPr>
                        <m:sty m:val="p"/>
                      </m:rPr>
                      <a:rPr kumimoji="0" lang="en-US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</a:rPr>
                      <m:t>mg</m:t>
                    </m:r>
                  </m:oMath>
                </a14:m>
                <a:r>
                  <a:rPr kumimoji="0" lang="en-US" sz="40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+mj-ea"/>
                    <a:cs typeface="+mj-cs"/>
                  </a:rPr>
                  <a:t>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21" name="Title 1">
                <a:extLst>
                  <a:ext uri="{FF2B5EF4-FFF2-40B4-BE49-F238E27FC236}">
                    <a16:creationId xmlns:a16="http://schemas.microsoft.com/office/drawing/2014/main" id="{37DA7EDA-E34E-41FD-B31E-616255798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016" y="28449"/>
                <a:ext cx="12192000" cy="1398187"/>
              </a:xfrm>
              <a:prstGeom prst="rect">
                <a:avLst/>
              </a:prstGeom>
              <a:blipFill>
                <a:blip r:embed="rId3"/>
                <a:stretch>
                  <a:fillRect l="-1800" t="-48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639C5C8-9EF7-46A8-AF8D-C2DF0668D3B3}"/>
                  </a:ext>
                </a:extLst>
              </p:cNvPr>
              <p:cNvSpPr txBox="1"/>
              <p:nvPr/>
            </p:nvSpPr>
            <p:spPr>
              <a:xfrm>
                <a:off x="4195639" y="1163500"/>
                <a:ext cx="3129638" cy="571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th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∼</m:t>
                      </m:r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lang="en-US" sz="28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Hz</m:t>
                          </m:r>
                        </m:e>
                      </m:ra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639C5C8-9EF7-46A8-AF8D-C2DF0668D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5639" y="1163500"/>
                <a:ext cx="3129638" cy="5711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B4717169-110D-47E9-AFBC-D192EBB9B6C1}"/>
              </a:ext>
            </a:extLst>
          </p:cNvPr>
          <p:cNvGrpSpPr/>
          <p:nvPr/>
        </p:nvGrpSpPr>
        <p:grpSpPr>
          <a:xfrm>
            <a:off x="795697" y="3373774"/>
            <a:ext cx="9843129" cy="2681956"/>
            <a:chOff x="6668091" y="20893517"/>
            <a:chExt cx="19740873" cy="5378793"/>
          </a:xfrm>
        </p:grpSpPr>
        <p:pic>
          <p:nvPicPr>
            <p:cNvPr id="56" name="Google Shape;77;p1">
              <a:extLst>
                <a:ext uri="{FF2B5EF4-FFF2-40B4-BE49-F238E27FC236}">
                  <a16:creationId xmlns:a16="http://schemas.microsoft.com/office/drawing/2014/main" id="{BF8C53A2-88D2-4F01-8724-129504DBCED7}"/>
                </a:ext>
              </a:extLst>
            </p:cNvPr>
            <p:cNvPicPr preferRelativeResize="0"/>
            <p:nvPr/>
          </p:nvPicPr>
          <p:blipFill rotWithShape="1">
            <a:blip r:embed="rId5"/>
            <a:srcRect/>
            <a:stretch/>
          </p:blipFill>
          <p:spPr>
            <a:xfrm>
              <a:off x="6668091" y="20893517"/>
              <a:ext cx="19740873" cy="53787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8FA77806-527E-46D7-B11A-0B5860449AF4}"/>
                </a:ext>
              </a:extLst>
            </p:cNvPr>
            <p:cNvSpPr/>
            <p:nvPr/>
          </p:nvSpPr>
          <p:spPr>
            <a:xfrm>
              <a:off x="25369284" y="21405850"/>
              <a:ext cx="489097" cy="7192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2970C0AD-0810-44C8-BA90-FC9D5C2A6DA9}"/>
              </a:ext>
            </a:extLst>
          </p:cNvPr>
          <p:cNvSpPr/>
          <p:nvPr/>
        </p:nvSpPr>
        <p:spPr>
          <a:xfrm>
            <a:off x="9707492" y="2147348"/>
            <a:ext cx="263106" cy="7258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F8496F6-475E-4918-B82A-37BE4E05CF32}"/>
              </a:ext>
            </a:extLst>
          </p:cNvPr>
          <p:cNvSpPr/>
          <p:nvPr/>
        </p:nvSpPr>
        <p:spPr>
          <a:xfrm>
            <a:off x="2944685" y="2990124"/>
            <a:ext cx="172123" cy="2606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9AE2D6B-2125-4F66-B4CE-C5644BBB7EFA}"/>
              </a:ext>
            </a:extLst>
          </p:cNvPr>
          <p:cNvGrpSpPr/>
          <p:nvPr/>
        </p:nvGrpSpPr>
        <p:grpSpPr>
          <a:xfrm>
            <a:off x="1990592" y="1977817"/>
            <a:ext cx="7934195" cy="1234085"/>
            <a:chOff x="1637930" y="1570489"/>
            <a:chExt cx="8736066" cy="1358808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F2F1B8A5-2D09-49F2-9C49-EAB7DF7F9D5A}"/>
                </a:ext>
              </a:extLst>
            </p:cNvPr>
            <p:cNvGrpSpPr/>
            <p:nvPr/>
          </p:nvGrpSpPr>
          <p:grpSpPr>
            <a:xfrm>
              <a:off x="1637930" y="1640194"/>
              <a:ext cx="2862858" cy="1280613"/>
              <a:chOff x="1637930" y="1640194"/>
              <a:chExt cx="2862858" cy="1280613"/>
            </a:xfrm>
          </p:grpSpPr>
          <p:pic>
            <p:nvPicPr>
              <p:cNvPr id="69" name="Picture 68">
                <a:extLst>
                  <a:ext uri="{FF2B5EF4-FFF2-40B4-BE49-F238E27FC236}">
                    <a16:creationId xmlns:a16="http://schemas.microsoft.com/office/drawing/2014/main" id="{870F560B-DEBC-4D31-ADDD-FAF50A7092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16200000">
                <a:off x="3220175" y="1640194"/>
                <a:ext cx="1280613" cy="1280613"/>
              </a:xfrm>
              <a:prstGeom prst="rect">
                <a:avLst/>
              </a:prstGeom>
            </p:spPr>
          </p:pic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F5FFC4A4-3E12-483E-897D-5AC31EBD0E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37930" y="2059646"/>
                <a:ext cx="1410122" cy="404336"/>
              </a:xfrm>
              <a:prstGeom prst="rect">
                <a:avLst/>
              </a:prstGeom>
            </p:spPr>
          </p:pic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0D7FB5D2-6529-47A8-AB8E-FB3949B8C158}"/>
                  </a:ext>
                </a:extLst>
              </p:cNvPr>
              <p:cNvSpPr/>
              <p:nvPr/>
            </p:nvSpPr>
            <p:spPr>
              <a:xfrm>
                <a:off x="1781412" y="2291502"/>
                <a:ext cx="156449" cy="1470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0EE083C-F96C-4880-A70F-7AB855B80C2B}"/>
                </a:ext>
              </a:extLst>
            </p:cNvPr>
            <p:cNvGrpSpPr/>
            <p:nvPr/>
          </p:nvGrpSpPr>
          <p:grpSpPr>
            <a:xfrm>
              <a:off x="5481769" y="1570489"/>
              <a:ext cx="4892227" cy="1358808"/>
              <a:chOff x="4983970" y="1582411"/>
              <a:chExt cx="4892227" cy="1358808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899B5D01-D59D-4021-B55D-6B9AB35FBB87}"/>
                  </a:ext>
                </a:extLst>
              </p:cNvPr>
              <p:cNvGrpSpPr/>
              <p:nvPr/>
            </p:nvGrpSpPr>
            <p:grpSpPr>
              <a:xfrm>
                <a:off x="4983970" y="1582411"/>
                <a:ext cx="4892227" cy="1358808"/>
                <a:chOff x="4983970" y="1582411"/>
                <a:chExt cx="4892227" cy="1358808"/>
              </a:xfrm>
            </p:grpSpPr>
            <p:pic>
              <p:nvPicPr>
                <p:cNvPr id="66" name="Picture 65">
                  <a:extLst>
                    <a:ext uri="{FF2B5EF4-FFF2-40B4-BE49-F238E27FC236}">
                      <a16:creationId xmlns:a16="http://schemas.microsoft.com/office/drawing/2014/main" id="{277C90C8-48EA-41DF-9EE3-B12074B6C9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/>
                <a:srcRect l="31965" t="94365" r="31290" b="345"/>
                <a:stretch/>
              </p:blipFill>
              <p:spPr>
                <a:xfrm>
                  <a:off x="9328056" y="2163406"/>
                  <a:ext cx="548141" cy="246886"/>
                </a:xfrm>
                <a:prstGeom prst="rect">
                  <a:avLst/>
                </a:prstGeom>
              </p:spPr>
            </p:pic>
            <p:pic>
              <p:nvPicPr>
                <p:cNvPr id="67" name="Picture 66">
                  <a:extLst>
                    <a:ext uri="{FF2B5EF4-FFF2-40B4-BE49-F238E27FC236}">
                      <a16:creationId xmlns:a16="http://schemas.microsoft.com/office/drawing/2014/main" id="{ED866725-7E5A-4F0A-B04A-2AF76D44D6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16200000">
                  <a:off x="7207192" y="870308"/>
                  <a:ext cx="1358808" cy="2783013"/>
                </a:xfrm>
                <a:prstGeom prst="rect">
                  <a:avLst/>
                </a:prstGeom>
              </p:spPr>
            </p:pic>
            <p:pic>
              <p:nvPicPr>
                <p:cNvPr id="68" name="Picture 67">
                  <a:extLst>
                    <a:ext uri="{FF2B5EF4-FFF2-40B4-BE49-F238E27FC236}">
                      <a16:creationId xmlns:a16="http://schemas.microsoft.com/office/drawing/2014/main" id="{4A1A1B73-B234-4CEA-B10F-01AAB40BA9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83970" y="2049323"/>
                  <a:ext cx="1381209" cy="462354"/>
                </a:xfrm>
                <a:prstGeom prst="rect">
                  <a:avLst/>
                </a:prstGeom>
              </p:spPr>
            </p:pic>
          </p:grp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B77BCA8D-4C0C-4E16-8E25-A1C1E589E643}"/>
                  </a:ext>
                </a:extLst>
              </p:cNvPr>
              <p:cNvSpPr/>
              <p:nvPr/>
            </p:nvSpPr>
            <p:spPr>
              <a:xfrm>
                <a:off x="5939551" y="2463982"/>
                <a:ext cx="156449" cy="1470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6144CA14-A65B-40B8-A765-9A1F37E569A5}"/>
                  </a:ext>
                </a:extLst>
              </p:cNvPr>
              <p:cNvSpPr/>
              <p:nvPr/>
            </p:nvSpPr>
            <p:spPr>
              <a:xfrm>
                <a:off x="5212775" y="2336786"/>
                <a:ext cx="156449" cy="1470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72" name="Picture 2">
            <a:extLst>
              <a:ext uri="{FF2B5EF4-FFF2-40B4-BE49-F238E27FC236}">
                <a16:creationId xmlns:a16="http://schemas.microsoft.com/office/drawing/2014/main" id="{427063C2-8934-42FB-8985-55DA26C41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074621" y="2030042"/>
            <a:ext cx="809045" cy="80904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7CD17AC5-D158-4213-89DD-08EF47B179F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5096" y="5907972"/>
            <a:ext cx="3217382" cy="846141"/>
          </a:xfrm>
          <a:prstGeom prst="rect">
            <a:avLst/>
          </a:prstGeom>
          <a:effectLst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96BD1F-0854-3E22-E58D-16DA6A54494F}"/>
              </a:ext>
            </a:extLst>
          </p:cNvPr>
          <p:cNvSpPr/>
          <p:nvPr/>
        </p:nvSpPr>
        <p:spPr>
          <a:xfrm>
            <a:off x="7620000" y="3686382"/>
            <a:ext cx="2744296" cy="8091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F0817B-38A7-31E7-0C46-7DC8CE89D09E}"/>
                  </a:ext>
                </a:extLst>
              </p:cNvPr>
              <p:cNvSpPr txBox="1"/>
              <p:nvPr/>
            </p:nvSpPr>
            <p:spPr>
              <a:xfrm>
                <a:off x="7492719" y="4019855"/>
                <a:ext cx="201657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Γ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~10 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𝜇</m:t>
                      </m:r>
                      <m:r>
                        <m:rPr>
                          <m:sty m:val="p"/>
                        </m:rP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Hz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F0817B-38A7-31E7-0C46-7DC8CE89D0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2719" y="4019855"/>
                <a:ext cx="2016578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>
            <a:extLst>
              <a:ext uri="{FF2B5EF4-FFF2-40B4-BE49-F238E27FC236}">
                <a16:creationId xmlns:a16="http://schemas.microsoft.com/office/drawing/2014/main" id="{1FBA02F7-53C6-BC12-3943-0430DA7CD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3" b="4653"/>
          <a:stretch/>
        </p:blipFill>
        <p:spPr bwMode="auto">
          <a:xfrm>
            <a:off x="10255707" y="1060954"/>
            <a:ext cx="732023" cy="88520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Jack Manley | Wyant College of Optical Sciences">
            <a:extLst>
              <a:ext uri="{FF2B5EF4-FFF2-40B4-BE49-F238E27FC236}">
                <a16:creationId xmlns:a16="http://schemas.microsoft.com/office/drawing/2014/main" id="{65F26ABD-89F8-67C3-7E63-04C35F90EB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9" r="15556"/>
          <a:stretch/>
        </p:blipFill>
        <p:spPr bwMode="auto">
          <a:xfrm>
            <a:off x="11054340" y="1062384"/>
            <a:ext cx="791114" cy="87548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Shape&#10;&#10;Description automatically generated with medium confidence">
            <a:extLst>
              <a:ext uri="{FF2B5EF4-FFF2-40B4-BE49-F238E27FC236}">
                <a16:creationId xmlns:a16="http://schemas.microsoft.com/office/drawing/2014/main" id="{8BCEC361-384D-D6E8-ABA0-3DA454A14AF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621" y="2990124"/>
            <a:ext cx="857724" cy="22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1585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81E0A6E-15A0-327E-9316-2844F7ACC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3299E643-2425-347E-7154-B14E30895C7A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7C2D32C-61BF-9DC1-9D90-506FC2EDA1BB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A rudimentary dark matter search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1192F09-6DCF-2B02-5C90-37BB60C2EC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67"/>
          <a:stretch/>
        </p:blipFill>
        <p:spPr bwMode="auto">
          <a:xfrm>
            <a:off x="2952750" y="1834286"/>
            <a:ext cx="6286500" cy="386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24921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7DA7EDA-E34E-41FD-B31E-616255798AB5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Feedback cooling and noise integration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4DC7D18-ABDC-402C-8A68-F65C7283D9BA}"/>
                  </a:ext>
                </a:extLst>
              </p:cNvPr>
              <p:cNvSpPr txBox="1"/>
              <p:nvPr/>
            </p:nvSpPr>
            <p:spPr>
              <a:xfrm>
                <a:off x="8707831" y="3456139"/>
                <a:ext cx="19199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~ 1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kHz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4DC7D18-ABDC-402C-8A68-F65C7283D9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7831" y="3456139"/>
                <a:ext cx="1919948" cy="461665"/>
              </a:xfrm>
              <a:prstGeom prst="rect">
                <a:avLst/>
              </a:prstGeom>
              <a:blipFill>
                <a:blip r:embed="rId2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A017D9BC-A5F2-49F1-9314-DF001B3164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784" r="31536" b="50000"/>
          <a:stretch/>
        </p:blipFill>
        <p:spPr>
          <a:xfrm>
            <a:off x="4397699" y="3791322"/>
            <a:ext cx="3148812" cy="24477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2F1E47A-24B8-4B00-AFDC-DEE7D2E41F4C}"/>
                  </a:ext>
                </a:extLst>
              </p:cNvPr>
              <p:cNvSpPr txBox="1"/>
              <p:nvPr/>
            </p:nvSpPr>
            <p:spPr>
              <a:xfrm>
                <a:off x="6669232" y="2906884"/>
                <a:ext cx="61341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Δ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th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∼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−8</m:t>
                        </m:r>
                      </m:sup>
                    </m:sSup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𝑔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2F1E47A-24B8-4B00-AFDC-DEE7D2E41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9232" y="2906884"/>
                <a:ext cx="6134100" cy="461665"/>
              </a:xfrm>
              <a:prstGeom prst="rect">
                <a:avLst/>
              </a:prstGeom>
              <a:blipFill>
                <a:blip r:embed="rId4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A14DBB7B-4632-99DA-674C-990B5BFE0600}"/>
              </a:ext>
            </a:extLst>
          </p:cNvPr>
          <p:cNvSpPr/>
          <p:nvPr/>
        </p:nvSpPr>
        <p:spPr>
          <a:xfrm>
            <a:off x="4436533" y="1515533"/>
            <a:ext cx="364067" cy="2633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F78616-908A-E9F0-ABE2-A103113BE064}"/>
              </a:ext>
            </a:extLst>
          </p:cNvPr>
          <p:cNvSpPr/>
          <p:nvPr/>
        </p:nvSpPr>
        <p:spPr>
          <a:xfrm>
            <a:off x="4453466" y="3855880"/>
            <a:ext cx="364067" cy="2633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27F6A0-19F5-70F2-652C-03CAEEEA83C5}"/>
              </a:ext>
            </a:extLst>
          </p:cNvPr>
          <p:cNvSpPr/>
          <p:nvPr/>
        </p:nvSpPr>
        <p:spPr>
          <a:xfrm>
            <a:off x="703307" y="1507896"/>
            <a:ext cx="364067" cy="2633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78B8D3-70A2-B987-D074-4363B224F6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90897" y="6064869"/>
            <a:ext cx="3403000" cy="7060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37496E8-64CD-6AF3-B8D3-0A7DE0C284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4369" y="1778897"/>
            <a:ext cx="3632164" cy="445254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A251DFC-6C82-4FCE-70FB-BBECE8FA52B2}"/>
              </a:ext>
            </a:extLst>
          </p:cNvPr>
          <p:cNvGrpSpPr/>
          <p:nvPr/>
        </p:nvGrpSpPr>
        <p:grpSpPr>
          <a:xfrm>
            <a:off x="4522259" y="1696656"/>
            <a:ext cx="3269674" cy="2375560"/>
            <a:chOff x="4552950" y="3855880"/>
            <a:chExt cx="3269674" cy="23755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EA0AB88-AC94-CD27-C81C-73F2E557D7F1}"/>
                </a:ext>
              </a:extLst>
            </p:cNvPr>
            <p:cNvSpPr/>
            <p:nvPr/>
          </p:nvSpPr>
          <p:spPr>
            <a:xfrm>
              <a:off x="4552950" y="3855880"/>
              <a:ext cx="3269674" cy="2375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08958B7-2EB6-78EC-6E1E-5FBEED27AAB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265409" y="4124325"/>
              <a:ext cx="2246409" cy="1610258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3FDD635-51E3-3E83-867C-E35D1BCFC7E7}"/>
              </a:ext>
            </a:extLst>
          </p:cNvPr>
          <p:cNvGrpSpPr/>
          <p:nvPr/>
        </p:nvGrpSpPr>
        <p:grpSpPr>
          <a:xfrm>
            <a:off x="5240530" y="4937698"/>
            <a:ext cx="1428702" cy="732326"/>
            <a:chOff x="5282341" y="2599349"/>
            <a:chExt cx="1428702" cy="73232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86BD0AE-E128-C73F-F778-3DD9EBBB73AB}"/>
                </a:ext>
              </a:extLst>
            </p:cNvPr>
            <p:cNvSpPr/>
            <p:nvPr/>
          </p:nvSpPr>
          <p:spPr>
            <a:xfrm>
              <a:off x="5282341" y="2794220"/>
              <a:ext cx="1428702" cy="5374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AAF4F68-2188-6356-60A2-04C35599F99C}"/>
                </a:ext>
              </a:extLst>
            </p:cNvPr>
            <p:cNvSpPr/>
            <p:nvPr/>
          </p:nvSpPr>
          <p:spPr>
            <a:xfrm>
              <a:off x="5302726" y="2599349"/>
              <a:ext cx="986495" cy="6443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4" name="Graphic 33">
            <a:extLst>
              <a:ext uri="{FF2B5EF4-FFF2-40B4-BE49-F238E27FC236}">
                <a16:creationId xmlns:a16="http://schemas.microsoft.com/office/drawing/2014/main" id="{F0677B77-1FFA-4AFF-2073-49F2DCC6B55E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b="60882"/>
          <a:stretch/>
        </p:blipFill>
        <p:spPr>
          <a:xfrm>
            <a:off x="7625143" y="1147392"/>
            <a:ext cx="3566588" cy="1804797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EB1A7AA4-A6D0-5A9E-A4A7-51C7AE4DD7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25158" y="1125377"/>
            <a:ext cx="199379" cy="130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767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8ADFC89-9E38-EAB0-210C-43603BD0A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4A1B69-4ED5-B747-A427-E4128986B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78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3BB47C1-89AE-71B5-3282-075B689DB5DA}"/>
              </a:ext>
            </a:extLst>
          </p:cNvPr>
          <p:cNvSpPr txBox="1">
            <a:spLocks/>
          </p:cNvSpPr>
          <p:nvPr/>
        </p:nvSpPr>
        <p:spPr>
          <a:xfrm>
            <a:off x="0" y="-99392"/>
            <a:ext cx="117126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Entanglement-enhanced optomechanical sensing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E375F30-4A47-2D61-A81D-B76F2202E2B8}"/>
              </a:ext>
            </a:extLst>
          </p:cNvPr>
          <p:cNvCxnSpPr/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Zheshen Zhang | Materials Science and Engineering | The University of  Arizona">
            <a:extLst>
              <a:ext uri="{FF2B5EF4-FFF2-40B4-BE49-F238E27FC236}">
                <a16:creationId xmlns:a16="http://schemas.microsoft.com/office/drawing/2014/main" id="{912E9A17-32F4-48E2-C954-071858C8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7865" y="1194843"/>
            <a:ext cx="802215" cy="12534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Yi Xia | College of Optical Sciences | The University of Arizona">
            <a:extLst>
              <a:ext uri="{FF2B5EF4-FFF2-40B4-BE49-F238E27FC236}">
                <a16:creationId xmlns:a16="http://schemas.microsoft.com/office/drawing/2014/main" id="{703B173E-AFC6-0A4A-3262-A40EA7D03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1194843"/>
            <a:ext cx="940095" cy="12534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FC9B96-23C3-B949-E023-9DB5E40CF0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60296" y="5436048"/>
            <a:ext cx="3266812" cy="12663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4E7D8E-24E6-D04A-F96A-E3685CB98591}"/>
              </a:ext>
            </a:extLst>
          </p:cNvPr>
          <p:cNvSpPr txBox="1"/>
          <p:nvPr/>
        </p:nvSpPr>
        <p:spPr>
          <a:xfrm>
            <a:off x="9604496" y="2480024"/>
            <a:ext cx="517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Yi Xia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C83901-2493-14E6-AF9B-DAC9940837DD}"/>
              </a:ext>
            </a:extLst>
          </p:cNvPr>
          <p:cNvSpPr txBox="1"/>
          <p:nvPr/>
        </p:nvSpPr>
        <p:spPr>
          <a:xfrm>
            <a:off x="10824978" y="2480024"/>
            <a:ext cx="10311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Prof. Z. Zhang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6BB104C2-BFAC-3324-E9B7-A2A5F8879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6401" y="2852936"/>
            <a:ext cx="2159758" cy="7829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EB4A2E-D2EC-AF53-6128-06040064703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9118" b="-1"/>
          <a:stretch/>
        </p:blipFill>
        <p:spPr>
          <a:xfrm>
            <a:off x="1403042" y="4247649"/>
            <a:ext cx="6276924" cy="2518420"/>
          </a:xfrm>
          <a:prstGeom prst="rect">
            <a:avLst/>
          </a:prstGeom>
        </p:spPr>
      </p:pic>
      <p:pic>
        <p:nvPicPr>
          <p:cNvPr id="13" name="Picture 2" descr="Christian Pluchar, PhD - Postdoctoral Research Fellow ...">
            <a:extLst>
              <a:ext uri="{FF2B5EF4-FFF2-40B4-BE49-F238E27FC236}">
                <a16:creationId xmlns:a16="http://schemas.microsoft.com/office/drawing/2014/main" id="{CA9AD54D-6A21-359B-BB06-DF459B66D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344" y="3857574"/>
            <a:ext cx="894324" cy="8943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Image result for aman agrawal arizona">
            <a:extLst>
              <a:ext uri="{FF2B5EF4-FFF2-40B4-BE49-F238E27FC236}">
                <a16:creationId xmlns:a16="http://schemas.microsoft.com/office/drawing/2014/main" id="{28B69CD2-A57A-5A60-379B-F6D22078D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2216" y="3857574"/>
            <a:ext cx="670743" cy="8943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52F026F-9854-1A99-F7B5-7F779190D1DE}"/>
              </a:ext>
            </a:extLst>
          </p:cNvPr>
          <p:cNvSpPr/>
          <p:nvPr/>
        </p:nvSpPr>
        <p:spPr>
          <a:xfrm>
            <a:off x="5235848" y="4463866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9267ED-2D27-A59A-BF44-D01457200851}"/>
              </a:ext>
            </a:extLst>
          </p:cNvPr>
          <p:cNvSpPr/>
          <p:nvPr/>
        </p:nvSpPr>
        <p:spPr>
          <a:xfrm>
            <a:off x="1486632" y="4487397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B19B51-5134-7B7C-F3F7-6AF44C621E27}"/>
              </a:ext>
            </a:extLst>
          </p:cNvPr>
          <p:cNvSpPr/>
          <p:nvPr/>
        </p:nvSpPr>
        <p:spPr>
          <a:xfrm>
            <a:off x="1920736" y="4459037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DCE859B-4707-CB8C-BB9E-FE9C0F6C0138}"/>
              </a:ext>
            </a:extLst>
          </p:cNvPr>
          <p:cNvGrpSpPr/>
          <p:nvPr/>
        </p:nvGrpSpPr>
        <p:grpSpPr>
          <a:xfrm>
            <a:off x="2334168" y="1268954"/>
            <a:ext cx="5216852" cy="2754210"/>
            <a:chOff x="611030" y="2727700"/>
            <a:chExt cx="5216852" cy="275421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F68FA0F-9B9B-A6BA-9731-5BAB1D1595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22533" r="21616"/>
            <a:stretch/>
          </p:blipFill>
          <p:spPr>
            <a:xfrm rot="16200000">
              <a:off x="4174835" y="3439792"/>
              <a:ext cx="933513" cy="451846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0AEE88F-D6C4-6E7D-B472-7038E1EC7F99}"/>
                </a:ext>
              </a:extLst>
            </p:cNvPr>
            <p:cNvGrpSpPr/>
            <p:nvPr/>
          </p:nvGrpSpPr>
          <p:grpSpPr>
            <a:xfrm>
              <a:off x="2420836" y="3668566"/>
              <a:ext cx="2141075" cy="1370585"/>
              <a:chOff x="1943239" y="2842509"/>
              <a:chExt cx="3447221" cy="1134553"/>
            </a:xfrm>
          </p:grpSpPr>
          <p:sp>
            <p:nvSpPr>
              <p:cNvPr id="87" name="Line">
                <a:extLst>
                  <a:ext uri="{FF2B5EF4-FFF2-40B4-BE49-F238E27FC236}">
                    <a16:creationId xmlns:a16="http://schemas.microsoft.com/office/drawing/2014/main" id="{1F5507EF-C94E-2BEA-A5B9-C49342B3997E}"/>
                  </a:ext>
                </a:extLst>
              </p:cNvPr>
              <p:cNvSpPr/>
              <p:nvPr/>
            </p:nvSpPr>
            <p:spPr>
              <a:xfrm flipH="1" flipV="1">
                <a:off x="1959980" y="2842509"/>
                <a:ext cx="3430479" cy="0"/>
              </a:xfrm>
              <a:prstGeom prst="line">
                <a:avLst/>
              </a:prstGeom>
              <a:ln w="25400">
                <a:solidFill>
                  <a:srgbClr val="00B050">
                    <a:alpha val="50000"/>
                  </a:srgbClr>
                </a:solidFill>
                <a:miter lim="400000"/>
              </a:ln>
            </p:spPr>
            <p:txBody>
              <a:bodyPr lIns="50800" tIns="50800" rIns="50800" bIns="50800" anchor="ctr"/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8" name="Line">
                <a:extLst>
                  <a:ext uri="{FF2B5EF4-FFF2-40B4-BE49-F238E27FC236}">
                    <a16:creationId xmlns:a16="http://schemas.microsoft.com/office/drawing/2014/main" id="{9346EFCF-9645-23E7-201A-2B6C55B96372}"/>
                  </a:ext>
                </a:extLst>
              </p:cNvPr>
              <p:cNvSpPr/>
              <p:nvPr/>
            </p:nvSpPr>
            <p:spPr>
              <a:xfrm flipH="1" flipV="1">
                <a:off x="1943239" y="3977062"/>
                <a:ext cx="3447221" cy="0"/>
              </a:xfrm>
              <a:prstGeom prst="line">
                <a:avLst/>
              </a:prstGeom>
              <a:ln w="25400">
                <a:solidFill>
                  <a:srgbClr val="00B050">
                    <a:alpha val="50000"/>
                  </a:srgbClr>
                </a:solidFill>
                <a:miter lim="400000"/>
              </a:ln>
            </p:spPr>
            <p:txBody>
              <a:bodyPr lIns="50800" tIns="50800" rIns="50800" bIns="50800" anchor="ctr"/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21" name="Line">
              <a:extLst>
                <a:ext uri="{FF2B5EF4-FFF2-40B4-BE49-F238E27FC236}">
                  <a16:creationId xmlns:a16="http://schemas.microsoft.com/office/drawing/2014/main" id="{FF2AC83E-599B-1AE0-0B60-951C7A38963E}"/>
                </a:ext>
              </a:extLst>
            </p:cNvPr>
            <p:cNvSpPr/>
            <p:nvPr/>
          </p:nvSpPr>
          <p:spPr>
            <a:xfrm flipH="1">
              <a:off x="1781681" y="3679956"/>
              <a:ext cx="630160" cy="614860"/>
            </a:xfrm>
            <a:prstGeom prst="line">
              <a:avLst/>
            </a:prstGeom>
            <a:ln w="25400">
              <a:solidFill>
                <a:srgbClr val="00B050">
                  <a:alpha val="50000"/>
                </a:srgbClr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22" name="Group">
              <a:extLst>
                <a:ext uri="{FF2B5EF4-FFF2-40B4-BE49-F238E27FC236}">
                  <a16:creationId xmlns:a16="http://schemas.microsoft.com/office/drawing/2014/main" id="{3C7E4013-DB52-3C41-D25C-EAF0A31B0F59}"/>
                </a:ext>
              </a:extLst>
            </p:cNvPr>
            <p:cNvGrpSpPr/>
            <p:nvPr/>
          </p:nvGrpSpPr>
          <p:grpSpPr>
            <a:xfrm rot="8100000" flipH="1">
              <a:off x="1466193" y="4047581"/>
              <a:ext cx="549454" cy="555546"/>
              <a:chOff x="0" y="0"/>
              <a:chExt cx="392377" cy="396729"/>
            </a:xfrm>
          </p:grpSpPr>
          <p:sp>
            <p:nvSpPr>
              <p:cNvPr id="85" name="Square">
                <a:extLst>
                  <a:ext uri="{FF2B5EF4-FFF2-40B4-BE49-F238E27FC236}">
                    <a16:creationId xmlns:a16="http://schemas.microsoft.com/office/drawing/2014/main" id="{1BB4B219-20A2-BE88-EA11-396055F034EA}"/>
                  </a:ext>
                </a:extLst>
              </p:cNvPr>
              <p:cNvSpPr/>
              <p:nvPr/>
            </p:nvSpPr>
            <p:spPr>
              <a:xfrm rot="21600000">
                <a:off x="-1" y="-1"/>
                <a:ext cx="392379" cy="392379"/>
              </a:xfrm>
              <a:prstGeom prst="rect">
                <a:avLst/>
              </a:prstGeom>
              <a:gradFill flip="none" rotWithShape="1">
                <a:gsLst>
                  <a:gs pos="0">
                    <a:srgbClr val="FBFBFB">
                      <a:alpha val="50000"/>
                    </a:srgbClr>
                  </a:gs>
                  <a:gs pos="100000">
                    <a:srgbClr val="BEBEBE">
                      <a:alpha val="50000"/>
                    </a:srgbClr>
                  </a:gs>
                </a:gsLst>
                <a:lin ang="5400000" scaled="0"/>
              </a:gradFill>
              <a:ln w="12700" cap="flat">
                <a:solidFill>
                  <a:srgbClr val="A6AAA9"/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6" name="Line">
                <a:extLst>
                  <a:ext uri="{FF2B5EF4-FFF2-40B4-BE49-F238E27FC236}">
                    <a16:creationId xmlns:a16="http://schemas.microsoft.com/office/drawing/2014/main" id="{D1DB2007-E90A-2624-6B7C-629A280256BE}"/>
                  </a:ext>
                </a:extLst>
              </p:cNvPr>
              <p:cNvSpPr/>
              <p:nvPr/>
            </p:nvSpPr>
            <p:spPr>
              <a:xfrm flipV="1">
                <a:off x="4351" y="17512"/>
                <a:ext cx="379219" cy="37921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defTabSz="821531">
                  <a:defRPr sz="56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23" name="Line">
              <a:extLst>
                <a:ext uri="{FF2B5EF4-FFF2-40B4-BE49-F238E27FC236}">
                  <a16:creationId xmlns:a16="http://schemas.microsoft.com/office/drawing/2014/main" id="{00179DD9-62F3-D6FA-C9E2-D8B899846064}"/>
                </a:ext>
              </a:extLst>
            </p:cNvPr>
            <p:cNvSpPr/>
            <p:nvPr/>
          </p:nvSpPr>
          <p:spPr>
            <a:xfrm flipH="1" flipV="1">
              <a:off x="963833" y="3563478"/>
              <a:ext cx="1447939" cy="1480918"/>
            </a:xfrm>
            <a:prstGeom prst="line">
              <a:avLst/>
            </a:prstGeom>
            <a:ln w="25400">
              <a:solidFill>
                <a:srgbClr val="00B050">
                  <a:alpha val="50000"/>
                </a:srgbClr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6C102FF-A56B-A4A1-8B85-EE92BBB3CDD7}"/>
                </a:ext>
              </a:extLst>
            </p:cNvPr>
            <p:cNvGrpSpPr/>
            <p:nvPr/>
          </p:nvGrpSpPr>
          <p:grpSpPr>
            <a:xfrm>
              <a:off x="3105267" y="2727700"/>
              <a:ext cx="1098145" cy="1171127"/>
              <a:chOff x="7035533" y="1605460"/>
              <a:chExt cx="909030" cy="969444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992C3749-F225-647D-8A5C-16DCC60E2C7F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805891" cy="859704"/>
                <a:chOff x="6252730" y="1612330"/>
                <a:chExt cx="695236" cy="741660"/>
              </a:xfrm>
            </p:grpSpPr>
            <p:sp>
              <p:nvSpPr>
                <p:cNvPr id="71" name="Line">
                  <a:extLst>
                    <a:ext uri="{FF2B5EF4-FFF2-40B4-BE49-F238E27FC236}">
                      <a16:creationId xmlns:a16="http://schemas.microsoft.com/office/drawing/2014/main" id="{75CC5577-F02C-0B56-1DD3-23A7C2CDFE15}"/>
                    </a:ext>
                  </a:extLst>
                </p:cNvPr>
                <p:cNvSpPr/>
                <p:nvPr/>
              </p:nvSpPr>
              <p:spPr>
                <a:xfrm flipH="1">
                  <a:off x="6655744" y="1818375"/>
                  <a:ext cx="0" cy="386391"/>
                </a:xfrm>
                <a:prstGeom prst="line">
                  <a:avLst/>
                </a:prstGeom>
                <a:ln w="25400">
                  <a:solidFill>
                    <a:srgbClr val="00B050">
                      <a:alpha val="50000"/>
                    </a:srgbClr>
                  </a:solidFill>
                  <a:miter lim="400000"/>
                </a:ln>
              </p:spPr>
              <p:txBody>
                <a:bodyPr lIns="50800" tIns="50800" rIns="50800" bIns="50800" anchor="ctr"/>
                <a:lstStyle/>
                <a:p>
                  <a:pPr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4A96CC5A-7C45-B0C2-B00B-E9A1942571F8}"/>
                    </a:ext>
                  </a:extLst>
                </p:cNvPr>
                <p:cNvGrpSpPr/>
                <p:nvPr/>
              </p:nvGrpSpPr>
              <p:grpSpPr>
                <a:xfrm rot="16200000" flipH="1">
                  <a:off x="6419664" y="1445396"/>
                  <a:ext cx="361368" cy="695236"/>
                  <a:chOff x="6677843" y="2167639"/>
                  <a:chExt cx="1243075" cy="2391552"/>
                </a:xfrm>
              </p:grpSpPr>
              <p:sp>
                <p:nvSpPr>
                  <p:cNvPr id="76" name="Line">
                    <a:extLst>
                      <a:ext uri="{FF2B5EF4-FFF2-40B4-BE49-F238E27FC236}">
                        <a16:creationId xmlns:a16="http://schemas.microsoft.com/office/drawing/2014/main" id="{70DADB3F-4CA6-4DEC-7640-3CDB99319C21}"/>
                      </a:ext>
                    </a:extLst>
                  </p:cNvPr>
                  <p:cNvSpPr/>
                  <p:nvPr/>
                </p:nvSpPr>
                <p:spPr>
                  <a:xfrm flipV="1">
                    <a:off x="7668204" y="2694870"/>
                    <a:ext cx="0" cy="1656803"/>
                  </a:xfrm>
                  <a:prstGeom prst="line">
                    <a:avLst/>
                  </a:prstGeom>
                  <a:ln w="762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77" name="Line">
                    <a:extLst>
                      <a:ext uri="{FF2B5EF4-FFF2-40B4-BE49-F238E27FC236}">
                        <a16:creationId xmlns:a16="http://schemas.microsoft.com/office/drawing/2014/main" id="{F8A4E36C-54C4-7020-A1B0-21900B7832D6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7315460" y="3218450"/>
                    <a:ext cx="0" cy="687869"/>
                  </a:xfrm>
                  <a:prstGeom prst="line">
                    <a:avLst/>
                  </a:prstGeom>
                  <a:ln w="762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78" name="Line">
                    <a:extLst>
                      <a:ext uri="{FF2B5EF4-FFF2-40B4-BE49-F238E27FC236}">
                        <a16:creationId xmlns:a16="http://schemas.microsoft.com/office/drawing/2014/main" id="{CCFB6C99-CB49-7F48-3821-62FEDE428678}"/>
                      </a:ext>
                    </a:extLst>
                  </p:cNvPr>
                  <p:cNvSpPr/>
                  <p:nvPr/>
                </p:nvSpPr>
                <p:spPr>
                  <a:xfrm flipV="1">
                    <a:off x="7668204" y="3571865"/>
                    <a:ext cx="0" cy="779808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79" name="Group">
                    <a:extLst>
                      <a:ext uri="{FF2B5EF4-FFF2-40B4-BE49-F238E27FC236}">
                        <a16:creationId xmlns:a16="http://schemas.microsoft.com/office/drawing/2014/main" id="{FF99489D-3F86-8D5E-67DE-2825586079F3}"/>
                      </a:ext>
                    </a:extLst>
                  </p:cNvPr>
                  <p:cNvGrpSpPr/>
                  <p:nvPr/>
                </p:nvGrpSpPr>
                <p:grpSpPr>
                  <a:xfrm rot="5400000" flipH="1">
                    <a:off x="7454547" y="3380944"/>
                    <a:ext cx="392379" cy="396730"/>
                    <a:chOff x="0" y="0"/>
                    <a:chExt cx="392377" cy="396729"/>
                  </a:xfrm>
                </p:grpSpPr>
                <p:sp>
                  <p:nvSpPr>
                    <p:cNvPr id="83" name="Square">
                      <a:extLst>
                        <a:ext uri="{FF2B5EF4-FFF2-40B4-BE49-F238E27FC236}">
                          <a16:creationId xmlns:a16="http://schemas.microsoft.com/office/drawing/2014/main" id="{3C9DB848-36D5-B962-5063-835B47A3F50F}"/>
                        </a:ext>
                      </a:extLst>
                    </p:cNvPr>
                    <p:cNvSpPr/>
                    <p:nvPr/>
                  </p:nvSpPr>
                  <p:spPr>
                    <a:xfrm rot="21600000">
                      <a:off x="-1" y="-1"/>
                      <a:ext cx="392379" cy="392379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FBFBFB">
                            <a:alpha val="50000"/>
                          </a:srgbClr>
                        </a:gs>
                        <a:gs pos="100000">
                          <a:srgbClr val="BEBEBE">
                            <a:alpha val="50000"/>
                          </a:srgbClr>
                        </a:gs>
                      </a:gsLst>
                      <a:lin ang="5400000" scaled="0"/>
                    </a:gradFill>
                    <a:ln w="12700" cap="flat">
                      <a:solidFill>
                        <a:srgbClr val="A6AAA9"/>
                      </a:solidFill>
                      <a:prstDash val="solid"/>
                      <a:miter lim="400000"/>
                    </a:ln>
                    <a:effectLst>
                      <a:outerShdw blurRad="38100" dist="25400" dir="5400000" rotWithShape="0">
                        <a:srgbClr val="000000">
                          <a:alpha val="50000"/>
                        </a:srgbClr>
                      </a:outerShdw>
                    </a:effectLst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84" name="Line">
                      <a:extLst>
                        <a:ext uri="{FF2B5EF4-FFF2-40B4-BE49-F238E27FC236}">
                          <a16:creationId xmlns:a16="http://schemas.microsoft.com/office/drawing/2014/main" id="{0982C59C-3922-5E21-BFB2-97F96236DCAB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351" y="17512"/>
                      <a:ext cx="379219" cy="379218"/>
                    </a:xfrm>
                    <a:prstGeom prst="line">
                      <a:avLst/>
                    </a:prstGeom>
                    <a:noFill/>
                    <a:ln w="127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defTabSz="821531">
                        <a:defRPr sz="56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80" name="Chord 79">
                    <a:extLst>
                      <a:ext uri="{FF2B5EF4-FFF2-40B4-BE49-F238E27FC236}">
                        <a16:creationId xmlns:a16="http://schemas.microsoft.com/office/drawing/2014/main" id="{05C0E7DB-5A2A-4999-2DB4-80E85E8BF6D8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7354690" y="3993219"/>
                    <a:ext cx="593630" cy="538314"/>
                  </a:xfrm>
                  <a:prstGeom prst="chord">
                    <a:avLst>
                      <a:gd name="adj1" fmla="val 5421322"/>
                      <a:gd name="adj2" fmla="val 16200000"/>
                    </a:avLst>
                  </a:prstGeom>
                  <a:gradFill>
                    <a:gsLst>
                      <a:gs pos="100000">
                        <a:schemeClr val="bg1">
                          <a:lumMod val="85000"/>
                        </a:schemeClr>
                      </a:gs>
                      <a:gs pos="0">
                        <a:schemeClr val="bg1">
                          <a:lumMod val="50000"/>
                        </a:schemeClr>
                      </a:gs>
                    </a:gsLst>
                    <a:lin ang="5400000" scaled="0"/>
                  </a:gra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1" name="Chord 80">
                    <a:extLst>
                      <a:ext uri="{FF2B5EF4-FFF2-40B4-BE49-F238E27FC236}">
                        <a16:creationId xmlns:a16="http://schemas.microsoft.com/office/drawing/2014/main" id="{4AA26D33-3313-CDB8-3806-3EDF26315B96}"/>
                      </a:ext>
                    </a:extLst>
                  </p:cNvPr>
                  <p:cNvSpPr/>
                  <p:nvPr/>
                </p:nvSpPr>
                <p:spPr>
                  <a:xfrm>
                    <a:off x="6677843" y="3293227"/>
                    <a:ext cx="593630" cy="538314"/>
                  </a:xfrm>
                  <a:prstGeom prst="chord">
                    <a:avLst>
                      <a:gd name="adj1" fmla="val 5421322"/>
                      <a:gd name="adj2" fmla="val 16200000"/>
                    </a:avLst>
                  </a:prstGeom>
                  <a:gradFill>
                    <a:gsLst>
                      <a:gs pos="100000">
                        <a:schemeClr val="bg1">
                          <a:lumMod val="85000"/>
                        </a:schemeClr>
                      </a:gs>
                      <a:gs pos="0">
                        <a:schemeClr val="bg1">
                          <a:lumMod val="50000"/>
                        </a:schemeClr>
                      </a:gs>
                    </a:gsLst>
                    <a:lin ang="5400000" scaled="0"/>
                  </a:gra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2" name="Oval 81">
                    <a:extLst>
                      <a:ext uri="{FF2B5EF4-FFF2-40B4-BE49-F238E27FC236}">
                        <a16:creationId xmlns:a16="http://schemas.microsoft.com/office/drawing/2014/main" id="{06187FE3-3775-568A-7EC7-19DC01F38FB3}"/>
                      </a:ext>
                    </a:extLst>
                  </p:cNvPr>
                  <p:cNvSpPr/>
                  <p:nvPr/>
                </p:nvSpPr>
                <p:spPr>
                  <a:xfrm>
                    <a:off x="7415489" y="2167639"/>
                    <a:ext cx="505429" cy="497520"/>
                  </a:xfrm>
                  <a:prstGeom prst="ellipse">
                    <a:avLst/>
                  </a:prstGeom>
                  <a:gradFill flip="none" rotWithShape="1">
                    <a:gsLst>
                      <a:gs pos="79000">
                        <a:schemeClr val="bg1"/>
                      </a:gs>
                      <a:gs pos="0">
                        <a:srgbClr val="00B05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4D8F601E-A3CB-E406-1203-B1CC0806BFD9}"/>
                    </a:ext>
                  </a:extLst>
                </p:cNvPr>
                <p:cNvGrpSpPr/>
                <p:nvPr/>
              </p:nvGrpSpPr>
              <p:grpSpPr>
                <a:xfrm>
                  <a:off x="6488798" y="2038268"/>
                  <a:ext cx="320040" cy="315722"/>
                  <a:chOff x="6488798" y="2038268"/>
                  <a:chExt cx="320040" cy="315722"/>
                </a:xfrm>
              </p:grpSpPr>
              <p:sp>
                <p:nvSpPr>
                  <p:cNvPr id="74" name="Oval 73">
                    <a:extLst>
                      <a:ext uri="{FF2B5EF4-FFF2-40B4-BE49-F238E27FC236}">
                        <a16:creationId xmlns:a16="http://schemas.microsoft.com/office/drawing/2014/main" id="{C37A55D1-E75F-1A2C-B7E5-B3A1893E26B9}"/>
                      </a:ext>
                    </a:extLst>
                  </p:cNvPr>
                  <p:cNvSpPr/>
                  <p:nvPr/>
                </p:nvSpPr>
                <p:spPr>
                  <a:xfrm>
                    <a:off x="6488798" y="2038268"/>
                    <a:ext cx="320040" cy="315722"/>
                  </a:xfrm>
                  <a:prstGeom prst="ellipse">
                    <a:avLst/>
                  </a:prstGeom>
                  <a:gradFill>
                    <a:gsLst>
                      <a:gs pos="50000">
                        <a:schemeClr val="bg1">
                          <a:lumMod val="85000"/>
                          <a:alpha val="50000"/>
                        </a:schemeClr>
                      </a:gs>
                      <a:gs pos="0">
                        <a:schemeClr val="bg1">
                          <a:lumMod val="50000"/>
                          <a:alpha val="50000"/>
                        </a:schemeClr>
                      </a:gs>
                    </a:gsLst>
                    <a:lin ang="5400000" scaled="0"/>
                  </a:gra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" name="Arrow: Curved Down 74">
                    <a:extLst>
                      <a:ext uri="{FF2B5EF4-FFF2-40B4-BE49-F238E27FC236}">
                        <a16:creationId xmlns:a16="http://schemas.microsoft.com/office/drawing/2014/main" id="{A9DF8F41-D74B-29AD-7CBB-50E72797F5E2}"/>
                      </a:ext>
                    </a:extLst>
                  </p:cNvPr>
                  <p:cNvSpPr/>
                  <p:nvPr/>
                </p:nvSpPr>
                <p:spPr>
                  <a:xfrm rot="11026563">
                    <a:off x="6549513" y="2152468"/>
                    <a:ext cx="198608" cy="103589"/>
                  </a:xfrm>
                  <a:prstGeom prst="curvedDownArrow">
                    <a:avLst/>
                  </a:prstGeom>
                  <a:gradFill>
                    <a:gsLst>
                      <a:gs pos="50000">
                        <a:schemeClr val="bg1">
                          <a:lumMod val="85000"/>
                          <a:alpha val="50000"/>
                        </a:schemeClr>
                      </a:gs>
                      <a:gs pos="0">
                        <a:schemeClr val="bg1">
                          <a:lumMod val="50000"/>
                          <a:alpha val="50000"/>
                        </a:schemeClr>
                      </a:gs>
                    </a:gsLst>
                    <a:lin ang="5400000" scaled="0"/>
                  </a:gra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586FC775-2396-DA7D-D7CF-5636C796B1E6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DD4037A8-DFD1-33C9-6798-C2583FEC3A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65831CF9-C634-EC96-F0F8-999EA15F53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F0B057F9-665E-077C-F4C0-2411B86143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E14D50A7-6325-589E-1CA2-79D62AE429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A92E611-0053-A2A7-3159-48D8F9AC4444}"/>
                </a:ext>
              </a:extLst>
            </p:cNvPr>
            <p:cNvGrpSpPr/>
            <p:nvPr/>
          </p:nvGrpSpPr>
          <p:grpSpPr>
            <a:xfrm>
              <a:off x="3105267" y="4053694"/>
              <a:ext cx="1098145" cy="1171127"/>
              <a:chOff x="7035533" y="1605460"/>
              <a:chExt cx="909030" cy="969444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A4103631-EAFC-3988-717B-4C0FF9FC59CC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805891" cy="859704"/>
                <a:chOff x="6252730" y="1612330"/>
                <a:chExt cx="695236" cy="741660"/>
              </a:xfrm>
            </p:grpSpPr>
            <p:sp>
              <p:nvSpPr>
                <p:cNvPr id="51" name="Line">
                  <a:extLst>
                    <a:ext uri="{FF2B5EF4-FFF2-40B4-BE49-F238E27FC236}">
                      <a16:creationId xmlns:a16="http://schemas.microsoft.com/office/drawing/2014/main" id="{DB9B4505-D968-91F3-D8E6-A722028BCF55}"/>
                    </a:ext>
                  </a:extLst>
                </p:cNvPr>
                <p:cNvSpPr/>
                <p:nvPr/>
              </p:nvSpPr>
              <p:spPr>
                <a:xfrm flipH="1">
                  <a:off x="6655744" y="1818375"/>
                  <a:ext cx="0" cy="386391"/>
                </a:xfrm>
                <a:prstGeom prst="line">
                  <a:avLst/>
                </a:prstGeom>
                <a:ln w="25400">
                  <a:solidFill>
                    <a:srgbClr val="00B050">
                      <a:alpha val="50000"/>
                    </a:srgbClr>
                  </a:solidFill>
                  <a:miter lim="400000"/>
                </a:ln>
              </p:spPr>
              <p:txBody>
                <a:bodyPr lIns="50800" tIns="50800" rIns="50800" bIns="50800" anchor="ctr"/>
                <a:lstStyle/>
                <a:p>
                  <a:pPr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446A365-B4A5-FD24-2FF6-C02EAA116D48}"/>
                    </a:ext>
                  </a:extLst>
                </p:cNvPr>
                <p:cNvGrpSpPr/>
                <p:nvPr/>
              </p:nvGrpSpPr>
              <p:grpSpPr>
                <a:xfrm rot="16200000" flipH="1">
                  <a:off x="6419664" y="1445396"/>
                  <a:ext cx="361368" cy="695236"/>
                  <a:chOff x="6677843" y="2167639"/>
                  <a:chExt cx="1243075" cy="2391552"/>
                </a:xfrm>
              </p:grpSpPr>
              <p:sp>
                <p:nvSpPr>
                  <p:cNvPr id="56" name="Line">
                    <a:extLst>
                      <a:ext uri="{FF2B5EF4-FFF2-40B4-BE49-F238E27FC236}">
                        <a16:creationId xmlns:a16="http://schemas.microsoft.com/office/drawing/2014/main" id="{849FFB4D-B001-E95E-1E2E-A309AC0EB3C5}"/>
                      </a:ext>
                    </a:extLst>
                  </p:cNvPr>
                  <p:cNvSpPr/>
                  <p:nvPr/>
                </p:nvSpPr>
                <p:spPr>
                  <a:xfrm flipV="1">
                    <a:off x="7668204" y="2694870"/>
                    <a:ext cx="0" cy="1656803"/>
                  </a:xfrm>
                  <a:prstGeom prst="line">
                    <a:avLst/>
                  </a:prstGeom>
                  <a:ln w="762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57" name="Line">
                    <a:extLst>
                      <a:ext uri="{FF2B5EF4-FFF2-40B4-BE49-F238E27FC236}">
                        <a16:creationId xmlns:a16="http://schemas.microsoft.com/office/drawing/2014/main" id="{3B90FD1C-5B40-5824-960C-85339DD3994E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7315460" y="3218450"/>
                    <a:ext cx="0" cy="687869"/>
                  </a:xfrm>
                  <a:prstGeom prst="line">
                    <a:avLst/>
                  </a:prstGeom>
                  <a:ln w="762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58" name="Line">
                    <a:extLst>
                      <a:ext uri="{FF2B5EF4-FFF2-40B4-BE49-F238E27FC236}">
                        <a16:creationId xmlns:a16="http://schemas.microsoft.com/office/drawing/2014/main" id="{BC8E283F-51F9-F50F-B690-F987BF05547B}"/>
                      </a:ext>
                    </a:extLst>
                  </p:cNvPr>
                  <p:cNvSpPr/>
                  <p:nvPr/>
                </p:nvSpPr>
                <p:spPr>
                  <a:xfrm flipV="1">
                    <a:off x="7668204" y="3571865"/>
                    <a:ext cx="0" cy="779808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59" name="Group">
                    <a:extLst>
                      <a:ext uri="{FF2B5EF4-FFF2-40B4-BE49-F238E27FC236}">
                        <a16:creationId xmlns:a16="http://schemas.microsoft.com/office/drawing/2014/main" id="{351E01D5-EE8A-E644-B9C2-BDC9DDC2D80A}"/>
                      </a:ext>
                    </a:extLst>
                  </p:cNvPr>
                  <p:cNvGrpSpPr/>
                  <p:nvPr/>
                </p:nvGrpSpPr>
                <p:grpSpPr>
                  <a:xfrm rot="5400000" flipH="1">
                    <a:off x="7454547" y="3380944"/>
                    <a:ext cx="392379" cy="396730"/>
                    <a:chOff x="0" y="0"/>
                    <a:chExt cx="392377" cy="396729"/>
                  </a:xfrm>
                </p:grpSpPr>
                <p:sp>
                  <p:nvSpPr>
                    <p:cNvPr id="63" name="Square">
                      <a:extLst>
                        <a:ext uri="{FF2B5EF4-FFF2-40B4-BE49-F238E27FC236}">
                          <a16:creationId xmlns:a16="http://schemas.microsoft.com/office/drawing/2014/main" id="{7234C7E1-F312-4A3E-B028-776FC7DAFD5C}"/>
                        </a:ext>
                      </a:extLst>
                    </p:cNvPr>
                    <p:cNvSpPr/>
                    <p:nvPr/>
                  </p:nvSpPr>
                  <p:spPr>
                    <a:xfrm rot="21600000">
                      <a:off x="-1" y="-1"/>
                      <a:ext cx="392379" cy="392379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FBFBFB">
                            <a:alpha val="50000"/>
                          </a:srgbClr>
                        </a:gs>
                        <a:gs pos="100000">
                          <a:srgbClr val="BEBEBE">
                            <a:alpha val="50000"/>
                          </a:srgbClr>
                        </a:gs>
                      </a:gsLst>
                      <a:lin ang="5400000" scaled="0"/>
                    </a:gradFill>
                    <a:ln w="12700" cap="flat">
                      <a:solidFill>
                        <a:srgbClr val="A6AAA9"/>
                      </a:solidFill>
                      <a:prstDash val="solid"/>
                      <a:miter lim="400000"/>
                    </a:ln>
                    <a:effectLst>
                      <a:outerShdw blurRad="38100" dist="25400" dir="5400000" rotWithShape="0">
                        <a:srgbClr val="000000">
                          <a:alpha val="50000"/>
                        </a:srgbClr>
                      </a:outerShdw>
                    </a:effectLst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4" name="Line">
                      <a:extLst>
                        <a:ext uri="{FF2B5EF4-FFF2-40B4-BE49-F238E27FC236}">
                          <a16:creationId xmlns:a16="http://schemas.microsoft.com/office/drawing/2014/main" id="{23277B3B-92D2-AD2F-9012-420FCD4B6719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351" y="17512"/>
                      <a:ext cx="379219" cy="379218"/>
                    </a:xfrm>
                    <a:prstGeom prst="line">
                      <a:avLst/>
                    </a:prstGeom>
                    <a:noFill/>
                    <a:ln w="127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defTabSz="821531">
                        <a:defRPr sz="56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60" name="Chord 59">
                    <a:extLst>
                      <a:ext uri="{FF2B5EF4-FFF2-40B4-BE49-F238E27FC236}">
                        <a16:creationId xmlns:a16="http://schemas.microsoft.com/office/drawing/2014/main" id="{2CFDFA77-B677-8F27-5BA9-C6389677812B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7354690" y="3993219"/>
                    <a:ext cx="593630" cy="538314"/>
                  </a:xfrm>
                  <a:prstGeom prst="chord">
                    <a:avLst>
                      <a:gd name="adj1" fmla="val 5421322"/>
                      <a:gd name="adj2" fmla="val 16200000"/>
                    </a:avLst>
                  </a:prstGeom>
                  <a:gradFill>
                    <a:gsLst>
                      <a:gs pos="100000">
                        <a:schemeClr val="bg1">
                          <a:lumMod val="85000"/>
                        </a:schemeClr>
                      </a:gs>
                      <a:gs pos="0">
                        <a:schemeClr val="bg1">
                          <a:lumMod val="50000"/>
                        </a:schemeClr>
                      </a:gs>
                    </a:gsLst>
                    <a:lin ang="5400000" scaled="0"/>
                  </a:gra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" name="Chord 60">
                    <a:extLst>
                      <a:ext uri="{FF2B5EF4-FFF2-40B4-BE49-F238E27FC236}">
                        <a16:creationId xmlns:a16="http://schemas.microsoft.com/office/drawing/2014/main" id="{573C42B0-B622-E3D3-870D-4EA861BECA77}"/>
                      </a:ext>
                    </a:extLst>
                  </p:cNvPr>
                  <p:cNvSpPr/>
                  <p:nvPr/>
                </p:nvSpPr>
                <p:spPr>
                  <a:xfrm>
                    <a:off x="6677843" y="3293227"/>
                    <a:ext cx="593630" cy="538314"/>
                  </a:xfrm>
                  <a:prstGeom prst="chord">
                    <a:avLst>
                      <a:gd name="adj1" fmla="val 5421322"/>
                      <a:gd name="adj2" fmla="val 16200000"/>
                    </a:avLst>
                  </a:prstGeom>
                  <a:gradFill>
                    <a:gsLst>
                      <a:gs pos="100000">
                        <a:schemeClr val="bg1">
                          <a:lumMod val="85000"/>
                        </a:schemeClr>
                      </a:gs>
                      <a:gs pos="0">
                        <a:schemeClr val="bg1">
                          <a:lumMod val="50000"/>
                        </a:schemeClr>
                      </a:gs>
                    </a:gsLst>
                    <a:lin ang="5400000" scaled="0"/>
                  </a:gra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84DC6D27-B2E0-E822-F38D-905F4F4C637A}"/>
                      </a:ext>
                    </a:extLst>
                  </p:cNvPr>
                  <p:cNvSpPr/>
                  <p:nvPr/>
                </p:nvSpPr>
                <p:spPr>
                  <a:xfrm>
                    <a:off x="7415489" y="2167639"/>
                    <a:ext cx="505429" cy="497520"/>
                  </a:xfrm>
                  <a:prstGeom prst="ellipse">
                    <a:avLst/>
                  </a:prstGeom>
                  <a:gradFill flip="none" rotWithShape="1">
                    <a:gsLst>
                      <a:gs pos="79000">
                        <a:schemeClr val="bg1"/>
                      </a:gs>
                      <a:gs pos="0">
                        <a:srgbClr val="00B05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373DD66A-CBBB-5CC0-3C37-8E84ACCF65AD}"/>
                    </a:ext>
                  </a:extLst>
                </p:cNvPr>
                <p:cNvGrpSpPr/>
                <p:nvPr/>
              </p:nvGrpSpPr>
              <p:grpSpPr>
                <a:xfrm>
                  <a:off x="6488798" y="2038268"/>
                  <a:ext cx="320040" cy="315722"/>
                  <a:chOff x="6488798" y="2038268"/>
                  <a:chExt cx="320040" cy="315722"/>
                </a:xfrm>
              </p:grpSpPr>
              <p:sp>
                <p:nvSpPr>
                  <p:cNvPr id="54" name="Oval 53">
                    <a:extLst>
                      <a:ext uri="{FF2B5EF4-FFF2-40B4-BE49-F238E27FC236}">
                        <a16:creationId xmlns:a16="http://schemas.microsoft.com/office/drawing/2014/main" id="{2E537196-85EA-648A-4309-397544CF6DFE}"/>
                      </a:ext>
                    </a:extLst>
                  </p:cNvPr>
                  <p:cNvSpPr/>
                  <p:nvPr/>
                </p:nvSpPr>
                <p:spPr>
                  <a:xfrm>
                    <a:off x="6488798" y="2038268"/>
                    <a:ext cx="320040" cy="315722"/>
                  </a:xfrm>
                  <a:prstGeom prst="ellipse">
                    <a:avLst/>
                  </a:prstGeom>
                  <a:gradFill>
                    <a:gsLst>
                      <a:gs pos="50000">
                        <a:schemeClr val="bg1">
                          <a:lumMod val="85000"/>
                          <a:alpha val="50000"/>
                        </a:schemeClr>
                      </a:gs>
                      <a:gs pos="0">
                        <a:schemeClr val="bg1">
                          <a:lumMod val="50000"/>
                          <a:alpha val="50000"/>
                        </a:schemeClr>
                      </a:gs>
                    </a:gsLst>
                    <a:lin ang="5400000" scaled="0"/>
                  </a:gra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" name="Arrow: Curved Down 54">
                    <a:extLst>
                      <a:ext uri="{FF2B5EF4-FFF2-40B4-BE49-F238E27FC236}">
                        <a16:creationId xmlns:a16="http://schemas.microsoft.com/office/drawing/2014/main" id="{68C6D9DD-62F0-873E-8B2B-BD5CF0C88102}"/>
                      </a:ext>
                    </a:extLst>
                  </p:cNvPr>
                  <p:cNvSpPr/>
                  <p:nvPr/>
                </p:nvSpPr>
                <p:spPr>
                  <a:xfrm rot="11026563">
                    <a:off x="6549513" y="2152468"/>
                    <a:ext cx="198608" cy="103589"/>
                  </a:xfrm>
                  <a:prstGeom prst="curvedDownArrow">
                    <a:avLst/>
                  </a:prstGeom>
                  <a:gradFill>
                    <a:gsLst>
                      <a:gs pos="50000">
                        <a:schemeClr val="bg1">
                          <a:lumMod val="85000"/>
                          <a:alpha val="50000"/>
                        </a:schemeClr>
                      </a:gs>
                      <a:gs pos="0">
                        <a:schemeClr val="bg1">
                          <a:lumMod val="50000"/>
                          <a:alpha val="50000"/>
                        </a:schemeClr>
                      </a:gs>
                    </a:gsLst>
                    <a:lin ang="5400000" scaled="0"/>
                  </a:gra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CCBA1CB1-8DA4-AFE9-32EC-3152BA5CDC88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A174DDAB-5D8C-D126-3A87-24EE23F57F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809BC873-6FE1-6AF3-14B7-3D89942F65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6B06B3EF-5335-CDDC-545B-F4968D023B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44FEBFFA-6548-49E9-89C0-0C986E459E3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C034504-EE1A-1D43-1B45-85AA8F247EB6}"/>
                </a:ext>
              </a:extLst>
            </p:cNvPr>
            <p:cNvGrpSpPr/>
            <p:nvPr/>
          </p:nvGrpSpPr>
          <p:grpSpPr>
            <a:xfrm>
              <a:off x="4198474" y="3015904"/>
              <a:ext cx="1127285" cy="1325994"/>
              <a:chOff x="5089612" y="2302244"/>
              <a:chExt cx="2727524" cy="1097641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6007AA54-1790-4EA9-BA43-90F7A77CA7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89612" y="2302244"/>
                <a:ext cx="2727524" cy="0"/>
              </a:xfrm>
              <a:prstGeom prst="line">
                <a:avLst/>
              </a:prstGeom>
              <a:ln w="952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5902D19B-8426-3031-A576-E2FA6A76B1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89612" y="3399885"/>
                <a:ext cx="2727524" cy="0"/>
              </a:xfrm>
              <a:prstGeom prst="line">
                <a:avLst/>
              </a:prstGeom>
              <a:ln w="952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6247E0E-B584-52AE-AB4F-46564F8A02E7}"/>
                </a:ext>
              </a:extLst>
            </p:cNvPr>
            <p:cNvSpPr/>
            <p:nvPr/>
          </p:nvSpPr>
          <p:spPr>
            <a:xfrm>
              <a:off x="790942" y="3001683"/>
              <a:ext cx="71613" cy="572965"/>
            </a:xfrm>
            <a:prstGeom prst="ellipse">
              <a:avLst/>
            </a:prstGeom>
            <a:gradFill flip="none" rotWithShape="1">
              <a:gsLst>
                <a:gs pos="79000">
                  <a:schemeClr val="bg1"/>
                </a:gs>
                <a:gs pos="0">
                  <a:srgbClr val="FF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A0FFB9C-1B08-A87B-952E-44F7F505D7CA}"/>
                </a:ext>
              </a:extLst>
            </p:cNvPr>
            <p:cNvSpPr/>
            <p:nvPr/>
          </p:nvSpPr>
          <p:spPr>
            <a:xfrm>
              <a:off x="2473505" y="3001683"/>
              <a:ext cx="71613" cy="572965"/>
            </a:xfrm>
            <a:prstGeom prst="ellipse">
              <a:avLst/>
            </a:prstGeom>
            <a:gradFill flip="none" rotWithShape="1">
              <a:gsLst>
                <a:gs pos="79000">
                  <a:schemeClr val="bg1"/>
                </a:gs>
                <a:gs pos="0">
                  <a:srgbClr val="FF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aseline="-25000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109CB29-9F05-6F8D-AA11-692763C663B0}"/>
                </a:ext>
              </a:extLst>
            </p:cNvPr>
            <p:cNvSpPr/>
            <p:nvPr/>
          </p:nvSpPr>
          <p:spPr>
            <a:xfrm>
              <a:off x="2453334" y="4477036"/>
              <a:ext cx="71613" cy="572965"/>
            </a:xfrm>
            <a:prstGeom prst="ellipse">
              <a:avLst/>
            </a:prstGeom>
            <a:gradFill flip="none" rotWithShape="1">
              <a:gsLst>
                <a:gs pos="79000">
                  <a:schemeClr val="bg1"/>
                </a:gs>
                <a:gs pos="0">
                  <a:srgbClr val="FF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51DDE1F-89AA-5292-B23A-C9BC51538F04}"/>
                </a:ext>
              </a:extLst>
            </p:cNvPr>
            <p:cNvGrpSpPr/>
            <p:nvPr/>
          </p:nvGrpSpPr>
          <p:grpSpPr>
            <a:xfrm>
              <a:off x="2644328" y="3473848"/>
              <a:ext cx="286680" cy="1855039"/>
              <a:chOff x="2974756" y="3233447"/>
              <a:chExt cx="237310" cy="1535578"/>
            </a:xfrm>
          </p:grpSpPr>
          <p:sp>
            <p:nvSpPr>
              <p:cNvPr id="41" name="⌇">
                <a:extLst>
                  <a:ext uri="{FF2B5EF4-FFF2-40B4-BE49-F238E27FC236}">
                    <a16:creationId xmlns:a16="http://schemas.microsoft.com/office/drawing/2014/main" id="{D3B4FA89-7643-627D-EAD1-C0B4D30ED246}"/>
                  </a:ext>
                </a:extLst>
              </p:cNvPr>
              <p:cNvSpPr txBox="1"/>
              <p:nvPr/>
            </p:nvSpPr>
            <p:spPr>
              <a:xfrm rot="10797248">
                <a:off x="3009493" y="3701426"/>
                <a:ext cx="149128" cy="10675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defTabSz="17859">
                  <a:defRPr sz="7000">
                    <a:solidFill>
                      <a:srgbClr val="FF7E79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 algn="ctr"/>
                <a:r>
                  <a:rPr sz="6000" dirty="0"/>
                  <a:t>⌇</a:t>
                </a:r>
              </a:p>
            </p:txBody>
          </p:sp>
          <p:sp>
            <p:nvSpPr>
              <p:cNvPr id="42" name="⌇">
                <a:extLst>
                  <a:ext uri="{FF2B5EF4-FFF2-40B4-BE49-F238E27FC236}">
                    <a16:creationId xmlns:a16="http://schemas.microsoft.com/office/drawing/2014/main" id="{B20E1CA9-EA9D-2892-391A-93DB8E37F2C6}"/>
                  </a:ext>
                </a:extLst>
              </p:cNvPr>
              <p:cNvSpPr txBox="1"/>
              <p:nvPr/>
            </p:nvSpPr>
            <p:spPr>
              <a:xfrm rot="10797248" flipH="1">
                <a:off x="2974756" y="3233447"/>
                <a:ext cx="237310" cy="10675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defTabSz="17859">
                  <a:defRPr sz="7000">
                    <a:solidFill>
                      <a:srgbClr val="FF7E79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 algn="ctr"/>
                <a:r>
                  <a:rPr sz="6000" dirty="0"/>
                  <a:t>⌇</a:t>
                </a:r>
              </a:p>
            </p:txBody>
          </p:sp>
        </p:grp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45AC721E-F744-9C21-9758-DE7D44A2F4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22533" r="21616"/>
            <a:stretch/>
          </p:blipFill>
          <p:spPr>
            <a:xfrm rot="16200000">
              <a:off x="4193847" y="4789231"/>
              <a:ext cx="933513" cy="451846"/>
            </a:xfrm>
            <a:prstGeom prst="rect">
              <a:avLst/>
            </a:prstGeom>
          </p:spPr>
        </p:pic>
        <p:sp>
          <p:nvSpPr>
            <p:cNvPr id="32" name="Line">
              <a:extLst>
                <a:ext uri="{FF2B5EF4-FFF2-40B4-BE49-F238E27FC236}">
                  <a16:creationId xmlns:a16="http://schemas.microsoft.com/office/drawing/2014/main" id="{001736BE-6006-7299-F0EF-54E4E6D498FE}"/>
                </a:ext>
              </a:extLst>
            </p:cNvPr>
            <p:cNvSpPr/>
            <p:nvPr/>
          </p:nvSpPr>
          <p:spPr>
            <a:xfrm flipH="1">
              <a:off x="611030" y="3604565"/>
              <a:ext cx="1792863" cy="1809106"/>
            </a:xfrm>
            <a:prstGeom prst="line">
              <a:avLst/>
            </a:prstGeom>
            <a:ln w="25400">
              <a:solidFill>
                <a:srgbClr val="7030A0">
                  <a:alpha val="50000"/>
                </a:srgbClr>
              </a:solidFill>
              <a:prstDash val="sysDot"/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Line">
              <a:extLst>
                <a:ext uri="{FF2B5EF4-FFF2-40B4-BE49-F238E27FC236}">
                  <a16:creationId xmlns:a16="http://schemas.microsoft.com/office/drawing/2014/main" id="{E03C5D98-69C1-D2E2-2CDD-956AB854D91B}"/>
                </a:ext>
              </a:extLst>
            </p:cNvPr>
            <p:cNvSpPr/>
            <p:nvPr/>
          </p:nvSpPr>
          <p:spPr>
            <a:xfrm flipH="1" flipV="1">
              <a:off x="2420836" y="3613943"/>
              <a:ext cx="2130677" cy="0"/>
            </a:xfrm>
            <a:prstGeom prst="line">
              <a:avLst/>
            </a:prstGeom>
            <a:ln w="25400">
              <a:solidFill>
                <a:srgbClr val="7030A0">
                  <a:alpha val="50000"/>
                </a:srgbClr>
              </a:solidFill>
              <a:prstDash val="sysDot"/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4" name="Line">
              <a:extLst>
                <a:ext uri="{FF2B5EF4-FFF2-40B4-BE49-F238E27FC236}">
                  <a16:creationId xmlns:a16="http://schemas.microsoft.com/office/drawing/2014/main" id="{7D59D862-6D41-9209-EF81-66C614EAC947}"/>
                </a:ext>
              </a:extLst>
            </p:cNvPr>
            <p:cNvSpPr/>
            <p:nvPr/>
          </p:nvSpPr>
          <p:spPr>
            <a:xfrm flipH="1" flipV="1">
              <a:off x="1659424" y="4350757"/>
              <a:ext cx="729316" cy="745927"/>
            </a:xfrm>
            <a:prstGeom prst="line">
              <a:avLst/>
            </a:prstGeom>
            <a:ln w="25400">
              <a:solidFill>
                <a:srgbClr val="7030A0">
                  <a:alpha val="50000"/>
                </a:srgbClr>
              </a:solidFill>
              <a:prstDash val="sysDot"/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Line">
              <a:extLst>
                <a:ext uri="{FF2B5EF4-FFF2-40B4-BE49-F238E27FC236}">
                  <a16:creationId xmlns:a16="http://schemas.microsoft.com/office/drawing/2014/main" id="{6EE3F452-C601-52E4-0DFF-D0218D6A73D6}"/>
                </a:ext>
              </a:extLst>
            </p:cNvPr>
            <p:cNvSpPr/>
            <p:nvPr/>
          </p:nvSpPr>
          <p:spPr>
            <a:xfrm flipH="1" flipV="1">
              <a:off x="2420836" y="5096685"/>
              <a:ext cx="2141075" cy="0"/>
            </a:xfrm>
            <a:prstGeom prst="line">
              <a:avLst/>
            </a:prstGeom>
            <a:ln w="25400">
              <a:solidFill>
                <a:srgbClr val="7030A0">
                  <a:alpha val="50000"/>
                </a:srgbClr>
              </a:solidFill>
              <a:prstDash val="sysDot"/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EA3B496-C2D5-F293-6CA1-EB01B9D95EEE}"/>
                </a:ext>
              </a:extLst>
            </p:cNvPr>
            <p:cNvGrpSpPr/>
            <p:nvPr/>
          </p:nvGrpSpPr>
          <p:grpSpPr>
            <a:xfrm rot="21319885">
              <a:off x="746127" y="4811940"/>
              <a:ext cx="439544" cy="369332"/>
              <a:chOff x="540621" y="6118993"/>
              <a:chExt cx="439544" cy="369332"/>
            </a:xfrm>
          </p:grpSpPr>
          <p:sp>
            <p:nvSpPr>
              <p:cNvPr id="39" name="Square">
                <a:extLst>
                  <a:ext uri="{FF2B5EF4-FFF2-40B4-BE49-F238E27FC236}">
                    <a16:creationId xmlns:a16="http://schemas.microsoft.com/office/drawing/2014/main" id="{944F58DB-0D66-8CDC-8F75-E19FA600EA42}"/>
                  </a:ext>
                </a:extLst>
              </p:cNvPr>
              <p:cNvSpPr/>
              <p:nvPr/>
            </p:nvSpPr>
            <p:spPr>
              <a:xfrm rot="19078025" flipH="1">
                <a:off x="590859" y="6145925"/>
                <a:ext cx="320483" cy="320482"/>
              </a:xfrm>
              <a:prstGeom prst="rect">
                <a:avLst/>
              </a:prstGeom>
              <a:gradFill flip="none" rotWithShape="1">
                <a:gsLst>
                  <a:gs pos="0">
                    <a:srgbClr val="FBFBFB">
                      <a:alpha val="50000"/>
                    </a:srgbClr>
                  </a:gs>
                  <a:gs pos="100000">
                    <a:srgbClr val="BEBEBE">
                      <a:alpha val="50000"/>
                    </a:srgbClr>
                  </a:gs>
                </a:gsLst>
                <a:lin ang="5400000" scaled="0"/>
              </a:gradFill>
              <a:ln w="12700" cap="flat">
                <a:solidFill>
                  <a:srgbClr val="A6AAA9"/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81DFD71-4BC7-F4C1-AB66-3405A5E8A159}"/>
                  </a:ext>
                </a:extLst>
              </p:cNvPr>
              <p:cNvSpPr txBox="1"/>
              <p:nvPr/>
            </p:nvSpPr>
            <p:spPr>
              <a:xfrm rot="19203975">
                <a:off x="540621" y="6118993"/>
                <a:ext cx="4395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IM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BA65B05E-4CEB-6137-32A6-ADEE77119B5D}"/>
                    </a:ext>
                  </a:extLst>
                </p:cNvPr>
                <p:cNvSpPr txBox="1"/>
                <p:nvPr/>
              </p:nvSpPr>
              <p:spPr>
                <a:xfrm>
                  <a:off x="5296198" y="2737049"/>
                  <a:ext cx="5245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90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900C0"/>
                                </a:solidFill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90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srgbClr val="0900C0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BA65B05E-4CEB-6137-32A6-ADEE77119B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96198" y="2737049"/>
                  <a:ext cx="524567" cy="461665"/>
                </a:xfrm>
                <a:prstGeom prst="rect">
                  <a:avLst/>
                </a:prstGeom>
                <a:blipFill>
                  <a:blip r:embed="rId10"/>
                  <a:stretch>
                    <a:fillRect b="-1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222581F1-3B6A-B932-26CB-6E664F374134}"/>
                    </a:ext>
                  </a:extLst>
                </p:cNvPr>
                <p:cNvSpPr txBox="1"/>
                <p:nvPr/>
              </p:nvSpPr>
              <p:spPr>
                <a:xfrm>
                  <a:off x="5296198" y="4089941"/>
                  <a:ext cx="53168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222581F1-3B6A-B932-26CB-6E664F3741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96198" y="4089941"/>
                  <a:ext cx="531684" cy="461665"/>
                </a:xfrm>
                <a:prstGeom prst="rect">
                  <a:avLst/>
                </a:prstGeom>
                <a:blipFill>
                  <a:blip r:embed="rId11"/>
                  <a:stretch>
                    <a:fillRect b="-1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BB02A25D-918E-1178-0FC1-70025A6D1E8E}"/>
              </a:ext>
            </a:extLst>
          </p:cNvPr>
          <p:cNvSpPr/>
          <p:nvPr/>
        </p:nvSpPr>
        <p:spPr>
          <a:xfrm>
            <a:off x="3278909" y="4487397"/>
            <a:ext cx="897563" cy="323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70A28FF-0AE0-E1F3-2BC9-0F800A59F4DB}"/>
              </a:ext>
            </a:extLst>
          </p:cNvPr>
          <p:cNvSpPr/>
          <p:nvPr/>
        </p:nvSpPr>
        <p:spPr>
          <a:xfrm>
            <a:off x="6600115" y="4438036"/>
            <a:ext cx="897563" cy="323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4A6933BD-1DD1-83AA-8C97-349954280E1C}"/>
                  </a:ext>
                </a:extLst>
              </p:cNvPr>
              <p:cNvSpPr txBox="1"/>
              <p:nvPr/>
            </p:nvSpPr>
            <p:spPr>
              <a:xfrm flipH="1">
                <a:off x="6531824" y="4379808"/>
                <a:ext cx="1034143" cy="395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BC14B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BC14B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b>
                          </m:sSub>
                        </m:sub>
                      </m:sSub>
                      <m:r>
                        <a:rPr lang="en-US" b="0" i="0" smtClean="0">
                          <a:solidFill>
                            <a:srgbClr val="BC14B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BC14B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b="0" i="1" smtClean="0">
                          <a:solidFill>
                            <a:srgbClr val="BC14B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BC14B0"/>
                  </a:solidFill>
                </a:endParaRP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4A6933BD-1DD1-83AA-8C97-349954280E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531824" y="4379808"/>
                <a:ext cx="1034143" cy="395621"/>
              </a:xfrm>
              <a:prstGeom prst="rect">
                <a:avLst/>
              </a:prstGeom>
              <a:blipFill>
                <a:blip r:embed="rId12"/>
                <a:stretch>
                  <a:fillRect r="-2353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D4A1231-28E7-DD3B-A237-24BC4E53341C}"/>
                  </a:ext>
                </a:extLst>
              </p:cNvPr>
              <p:cNvSpPr txBox="1"/>
              <p:nvPr/>
            </p:nvSpPr>
            <p:spPr>
              <a:xfrm flipH="1">
                <a:off x="1851483" y="4424875"/>
                <a:ext cx="2631335" cy="3931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BC14B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90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900C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90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90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900C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90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en-US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i="1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BC14B0"/>
                  </a:solidFill>
                </a:endParaRP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D4A1231-28E7-DD3B-A237-24BC4E533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851483" y="4424875"/>
                <a:ext cx="2631335" cy="393121"/>
              </a:xfrm>
              <a:prstGeom prst="rect">
                <a:avLst/>
              </a:prstGeom>
              <a:blipFill>
                <a:blip r:embed="rId13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66754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4B71389-BB46-CF13-D291-8EB6DB07B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01BB1-9AB1-1FD3-9C90-96681818F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79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D2F27AA-B879-7CED-AA5E-C9ECCBBC579E}"/>
              </a:ext>
            </a:extLst>
          </p:cNvPr>
          <p:cNvSpPr txBox="1">
            <a:spLocks/>
          </p:cNvSpPr>
          <p:nvPr/>
        </p:nvSpPr>
        <p:spPr>
          <a:xfrm>
            <a:off x="0" y="-99392"/>
            <a:ext cx="117126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Entanglement improves SNR and bandwidth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F8420DF-8402-3531-A36B-A6E5A0685D45}"/>
              </a:ext>
            </a:extLst>
          </p:cNvPr>
          <p:cNvCxnSpPr/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Zheshen Zhang | Materials Science and Engineering | The University of  Arizona">
            <a:extLst>
              <a:ext uri="{FF2B5EF4-FFF2-40B4-BE49-F238E27FC236}">
                <a16:creationId xmlns:a16="http://schemas.microsoft.com/office/drawing/2014/main" id="{B2DA5727-48A7-9E37-C638-3FD020D0C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7865" y="1194843"/>
            <a:ext cx="802215" cy="12534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Yi Xia | College of Optical Sciences | The University of Arizona">
            <a:extLst>
              <a:ext uri="{FF2B5EF4-FFF2-40B4-BE49-F238E27FC236}">
                <a16:creationId xmlns:a16="http://schemas.microsoft.com/office/drawing/2014/main" id="{6D7B7304-217E-50AE-7D65-1213FE9B5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1194843"/>
            <a:ext cx="940095" cy="12534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8A3EA3-9919-22FE-22E3-5F3E252DF1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60296" y="5436048"/>
            <a:ext cx="3266812" cy="12663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5AF7A6-B432-9236-4218-74B76F040407}"/>
              </a:ext>
            </a:extLst>
          </p:cNvPr>
          <p:cNvSpPr txBox="1"/>
          <p:nvPr/>
        </p:nvSpPr>
        <p:spPr>
          <a:xfrm>
            <a:off x="9604496" y="2480024"/>
            <a:ext cx="517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Yi Xia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69CCA0-2F8A-CEB4-D406-D56A9B57B5CE}"/>
              </a:ext>
            </a:extLst>
          </p:cNvPr>
          <p:cNvSpPr txBox="1"/>
          <p:nvPr/>
        </p:nvSpPr>
        <p:spPr>
          <a:xfrm>
            <a:off x="10824978" y="2480024"/>
            <a:ext cx="10311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Prof. Z. Zhang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0696A6E1-5497-B8BE-8FC7-E7F2A038A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6401" y="2852936"/>
            <a:ext cx="2159758" cy="7829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hristian Pluchar, PhD - Postdoctoral Research Fellow ...">
            <a:extLst>
              <a:ext uri="{FF2B5EF4-FFF2-40B4-BE49-F238E27FC236}">
                <a16:creationId xmlns:a16="http://schemas.microsoft.com/office/drawing/2014/main" id="{1BB8BAF2-1F2D-60B3-2126-FE5C09BEA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344" y="3857574"/>
            <a:ext cx="894324" cy="8943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Image result for aman agrawal arizona">
            <a:extLst>
              <a:ext uri="{FF2B5EF4-FFF2-40B4-BE49-F238E27FC236}">
                <a16:creationId xmlns:a16="http://schemas.microsoft.com/office/drawing/2014/main" id="{DDCA53D5-AE8E-EB22-0A24-AC4B6B4A8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2216" y="3857574"/>
            <a:ext cx="670743" cy="8943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D38EC96-BCD7-09CB-A3DE-98214CE4E5DF}"/>
              </a:ext>
            </a:extLst>
          </p:cNvPr>
          <p:cNvSpPr/>
          <p:nvPr/>
        </p:nvSpPr>
        <p:spPr>
          <a:xfrm>
            <a:off x="4727848" y="4869160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AE9D8A-1E8A-4697-E89F-2C61D9EDD369}"/>
              </a:ext>
            </a:extLst>
          </p:cNvPr>
          <p:cNvSpPr/>
          <p:nvPr/>
        </p:nvSpPr>
        <p:spPr>
          <a:xfrm>
            <a:off x="1658568" y="4751898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Joint_Force_sensitivity50uW.pdf" descr="Joint_Force_sensitivity50uW.pdf">
            <a:extLst>
              <a:ext uri="{FF2B5EF4-FFF2-40B4-BE49-F238E27FC236}">
                <a16:creationId xmlns:a16="http://schemas.microsoft.com/office/drawing/2014/main" id="{7EAC9341-A26E-3A76-20ED-6E2E6C37A7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0085" y="2404581"/>
            <a:ext cx="3631098" cy="2773359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Joint_thermal50uW.pdf" descr="Joint_thermal50uW.pdf">
            <a:extLst>
              <a:ext uri="{FF2B5EF4-FFF2-40B4-BE49-F238E27FC236}">
                <a16:creationId xmlns:a16="http://schemas.microsoft.com/office/drawing/2014/main" id="{CF0144D8-A45B-764B-6958-20EBBFAC76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920" y="2324911"/>
            <a:ext cx="3631098" cy="2931665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Classical">
            <a:extLst>
              <a:ext uri="{FF2B5EF4-FFF2-40B4-BE49-F238E27FC236}">
                <a16:creationId xmlns:a16="http://schemas.microsoft.com/office/drawing/2014/main" id="{6503D684-5CA1-F311-70BA-9987A74A6F43}"/>
              </a:ext>
            </a:extLst>
          </p:cNvPr>
          <p:cNvSpPr txBox="1"/>
          <p:nvPr/>
        </p:nvSpPr>
        <p:spPr>
          <a:xfrm>
            <a:off x="1123949" y="3375762"/>
            <a:ext cx="1069237" cy="422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2248" tIns="72248" rIns="72248" bIns="72248" anchor="ctr">
            <a:spAutoFit/>
          </a:bodyPr>
          <a:lstStyle>
            <a:lvl1pPr algn="l" defTabSz="130048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sz="1800" dirty="0"/>
              <a:t>Classical</a:t>
            </a:r>
            <a:endParaRPr sz="1800" dirty="0"/>
          </a:p>
        </p:txBody>
      </p:sp>
      <p:sp>
        <p:nvSpPr>
          <p:cNvPr id="25" name="Entangled">
            <a:extLst>
              <a:ext uri="{FF2B5EF4-FFF2-40B4-BE49-F238E27FC236}">
                <a16:creationId xmlns:a16="http://schemas.microsoft.com/office/drawing/2014/main" id="{A603B9F0-B43F-2A7A-CD8E-586E99617CFE}"/>
              </a:ext>
            </a:extLst>
          </p:cNvPr>
          <p:cNvSpPr txBox="1"/>
          <p:nvPr/>
        </p:nvSpPr>
        <p:spPr>
          <a:xfrm>
            <a:off x="1122816" y="4426613"/>
            <a:ext cx="1184653" cy="422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2248" tIns="72248" rIns="72248" bIns="72248" anchor="ctr">
            <a:spAutoFit/>
          </a:bodyPr>
          <a:lstStyle>
            <a:lvl1pPr algn="l" defTabSz="1300480">
              <a:defRPr sz="24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800" dirty="0"/>
              <a:t>Entangled</a:t>
            </a:r>
          </a:p>
        </p:txBody>
      </p:sp>
      <p:sp>
        <p:nvSpPr>
          <p:cNvPr id="27" name="Line">
            <a:extLst>
              <a:ext uri="{FF2B5EF4-FFF2-40B4-BE49-F238E27FC236}">
                <a16:creationId xmlns:a16="http://schemas.microsoft.com/office/drawing/2014/main" id="{9B0A05E3-41AB-59C6-6364-250B8B4D48C5}"/>
              </a:ext>
            </a:extLst>
          </p:cNvPr>
          <p:cNvSpPr/>
          <p:nvPr/>
        </p:nvSpPr>
        <p:spPr>
          <a:xfrm flipV="1">
            <a:off x="6386857" y="3380324"/>
            <a:ext cx="1343980" cy="6794"/>
          </a:xfrm>
          <a:prstGeom prst="line">
            <a:avLst/>
          </a:prstGeom>
          <a:ln w="25400">
            <a:solidFill>
              <a:srgbClr val="0433FF"/>
            </a:solidFill>
            <a:miter lim="400000"/>
            <a:headEnd type="triangle"/>
            <a:tailEnd type="triangle"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pPr algn="l" defTabSz="130048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" name="Enlarged…">
            <a:extLst>
              <a:ext uri="{FF2B5EF4-FFF2-40B4-BE49-F238E27FC236}">
                <a16:creationId xmlns:a16="http://schemas.microsoft.com/office/drawing/2014/main" id="{CEB4F404-D913-1B17-26F2-27CCF314287F}"/>
              </a:ext>
            </a:extLst>
          </p:cNvPr>
          <p:cNvSpPr txBox="1"/>
          <p:nvPr/>
        </p:nvSpPr>
        <p:spPr>
          <a:xfrm>
            <a:off x="6534359" y="2692759"/>
            <a:ext cx="1078855" cy="638350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2248" tIns="72248" rIns="72248" bIns="72248" anchor="ctr">
            <a:spAutoFit/>
          </a:bodyPr>
          <a:lstStyle/>
          <a:p>
            <a:pPr algn="l" defTabSz="1300480">
              <a:defRPr sz="24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dirty="0"/>
              <a:t>Increased</a:t>
            </a:r>
            <a:endParaRPr sz="1600" dirty="0"/>
          </a:p>
          <a:p>
            <a:pPr algn="l" defTabSz="1300480">
              <a:defRPr sz="24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600" dirty="0"/>
              <a:t>bandwidth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708FB72-5713-9D1E-461C-553839BCDE7A}"/>
                  </a:ext>
                </a:extLst>
              </p:cNvPr>
              <p:cNvSpPr txBox="1"/>
              <p:nvPr/>
            </p:nvSpPr>
            <p:spPr>
              <a:xfrm flipH="1">
                <a:off x="2076904" y="1646991"/>
                <a:ext cx="1034143" cy="395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BC14B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BC14B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b>
                          </m:sSub>
                        </m:sub>
                      </m:sSub>
                      <m:r>
                        <a:rPr lang="en-US" i="1">
                          <a:solidFill>
                            <a:srgbClr val="BC14B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BC14B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i="1">
                          <a:solidFill>
                            <a:srgbClr val="BC14B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BC14B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708FB72-5713-9D1E-461C-553839BCDE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076904" y="1646991"/>
                <a:ext cx="1034143" cy="395621"/>
              </a:xfrm>
              <a:prstGeom prst="rect">
                <a:avLst/>
              </a:prstGeom>
              <a:blipFill>
                <a:blip r:embed="rId10"/>
                <a:stretch>
                  <a:fillRect r="-295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EDDD4DC-74E1-580A-F2F0-B6123D8B52BB}"/>
                  </a:ext>
                </a:extLst>
              </p:cNvPr>
              <p:cNvSpPr txBox="1"/>
              <p:nvPr/>
            </p:nvSpPr>
            <p:spPr>
              <a:xfrm>
                <a:off x="4301264" y="1494029"/>
                <a:ext cx="5363645" cy="958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)∝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BC14B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BC14B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BC14B0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BC14B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BC14B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BC14B0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BC14B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i="1">
                              <a:solidFill>
                                <a:srgbClr val="BC14B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BC14B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solidFill>
                                <a:srgbClr val="BC14B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​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EDDD4DC-74E1-580A-F2F0-B6123D8B5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1264" y="1494029"/>
                <a:ext cx="5363645" cy="95801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928238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2C9ECA3-1E97-9EE4-D9C5-402189FB1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E04415-6715-C2D5-FE7C-6FCAF8DB1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80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CAB082A-7A20-A100-3F4B-AA6B7F2327A4}"/>
              </a:ext>
            </a:extLst>
          </p:cNvPr>
          <p:cNvSpPr txBox="1">
            <a:spLocks/>
          </p:cNvSpPr>
          <p:nvPr/>
        </p:nvSpPr>
        <p:spPr>
          <a:xfrm>
            <a:off x="0" y="-99392"/>
            <a:ext cx="117126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Entangled sensor networks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65B5533-D8A8-C2ED-DA68-F2C19583C768}"/>
              </a:ext>
            </a:extLst>
          </p:cNvPr>
          <p:cNvCxnSpPr>
            <a:cxnSpLocks/>
          </p:cNvCxnSpPr>
          <p:nvPr/>
        </p:nvCxnSpPr>
        <p:spPr>
          <a:xfrm>
            <a:off x="0" y="1052736"/>
            <a:ext cx="9116291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" descr="Image">
            <a:extLst>
              <a:ext uri="{FF2B5EF4-FFF2-40B4-BE49-F238E27FC236}">
                <a16:creationId xmlns:a16="http://schemas.microsoft.com/office/drawing/2014/main" id="{409D8D88-4FE9-5147-55D1-56DBCFAC2B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29" t="138" r="8564" b="116"/>
          <a:stretch>
            <a:fillRect/>
          </a:stretch>
        </p:blipFill>
        <p:spPr>
          <a:xfrm flipH="1">
            <a:off x="5769525" y="2348323"/>
            <a:ext cx="374500" cy="4511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600" extrusionOk="0">
                <a:moveTo>
                  <a:pt x="9231" y="0"/>
                </a:moveTo>
                <a:lnTo>
                  <a:pt x="8607" y="245"/>
                </a:lnTo>
                <a:cubicBezTo>
                  <a:pt x="7219" y="805"/>
                  <a:pt x="5707" y="2651"/>
                  <a:pt x="5139" y="4482"/>
                </a:cubicBezTo>
                <a:cubicBezTo>
                  <a:pt x="4612" y="6185"/>
                  <a:pt x="4966" y="8426"/>
                  <a:pt x="6003" y="10010"/>
                </a:cubicBezTo>
                <a:lnTo>
                  <a:pt x="6468" y="10722"/>
                </a:lnTo>
                <a:lnTo>
                  <a:pt x="6123" y="11423"/>
                </a:lnTo>
                <a:cubicBezTo>
                  <a:pt x="5936" y="11809"/>
                  <a:pt x="5641" y="12425"/>
                  <a:pt x="5458" y="12791"/>
                </a:cubicBezTo>
                <a:cubicBezTo>
                  <a:pt x="4317" y="15080"/>
                  <a:pt x="3648" y="16438"/>
                  <a:pt x="3373" y="16995"/>
                </a:cubicBezTo>
                <a:cubicBezTo>
                  <a:pt x="3199" y="17346"/>
                  <a:pt x="2887" y="17972"/>
                  <a:pt x="2682" y="18386"/>
                </a:cubicBezTo>
                <a:cubicBezTo>
                  <a:pt x="2476" y="18800"/>
                  <a:pt x="2239" y="19198"/>
                  <a:pt x="2164" y="19275"/>
                </a:cubicBezTo>
                <a:cubicBezTo>
                  <a:pt x="2087" y="19354"/>
                  <a:pt x="1593" y="19423"/>
                  <a:pt x="1034" y="19442"/>
                </a:cubicBezTo>
                <a:lnTo>
                  <a:pt x="51" y="19487"/>
                </a:lnTo>
                <a:lnTo>
                  <a:pt x="11" y="20399"/>
                </a:lnTo>
                <a:cubicBezTo>
                  <a:pt x="-11" y="20903"/>
                  <a:pt x="-1" y="21381"/>
                  <a:pt x="38" y="21467"/>
                </a:cubicBezTo>
                <a:cubicBezTo>
                  <a:pt x="77" y="21551"/>
                  <a:pt x="2009" y="21582"/>
                  <a:pt x="5472" y="21600"/>
                </a:cubicBezTo>
                <a:lnTo>
                  <a:pt x="7757" y="21600"/>
                </a:lnTo>
                <a:lnTo>
                  <a:pt x="17760" y="21567"/>
                </a:lnTo>
                <a:lnTo>
                  <a:pt x="17760" y="20521"/>
                </a:lnTo>
                <a:lnTo>
                  <a:pt x="17760" y="19487"/>
                </a:lnTo>
                <a:lnTo>
                  <a:pt x="16657" y="19420"/>
                </a:lnTo>
                <a:lnTo>
                  <a:pt x="15568" y="19364"/>
                </a:lnTo>
                <a:lnTo>
                  <a:pt x="14784" y="17807"/>
                </a:lnTo>
                <a:cubicBezTo>
                  <a:pt x="13047" y="14352"/>
                  <a:pt x="12877" y="13999"/>
                  <a:pt x="12951" y="13937"/>
                </a:cubicBezTo>
                <a:cubicBezTo>
                  <a:pt x="12993" y="13901"/>
                  <a:pt x="13492" y="13870"/>
                  <a:pt x="14054" y="13870"/>
                </a:cubicBezTo>
                <a:cubicBezTo>
                  <a:pt x="16926" y="13870"/>
                  <a:pt x="20329" y="12413"/>
                  <a:pt x="21135" y="10844"/>
                </a:cubicBezTo>
                <a:cubicBezTo>
                  <a:pt x="21589" y="9960"/>
                  <a:pt x="21490" y="8607"/>
                  <a:pt x="20882" y="7308"/>
                </a:cubicBezTo>
                <a:cubicBezTo>
                  <a:pt x="19975" y="5370"/>
                  <a:pt x="17995" y="3302"/>
                  <a:pt x="15701" y="1891"/>
                </a:cubicBezTo>
                <a:cubicBezTo>
                  <a:pt x="14596" y="1211"/>
                  <a:pt x="12665" y="375"/>
                  <a:pt x="11888" y="245"/>
                </a:cubicBezTo>
                <a:cubicBezTo>
                  <a:pt x="11652" y="205"/>
                  <a:pt x="11424" y="122"/>
                  <a:pt x="11383" y="67"/>
                </a:cubicBezTo>
                <a:cubicBezTo>
                  <a:pt x="11362" y="38"/>
                  <a:pt x="10522" y="18"/>
                  <a:pt x="923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C9C5C0D4-47F3-0C17-468F-79D1C1EA22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29" t="138" r="8564" b="116"/>
          <a:stretch>
            <a:fillRect/>
          </a:stretch>
        </p:blipFill>
        <p:spPr>
          <a:xfrm>
            <a:off x="4740013" y="2348323"/>
            <a:ext cx="374500" cy="4511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600" extrusionOk="0">
                <a:moveTo>
                  <a:pt x="9231" y="0"/>
                </a:moveTo>
                <a:lnTo>
                  <a:pt x="8607" y="245"/>
                </a:lnTo>
                <a:cubicBezTo>
                  <a:pt x="7219" y="805"/>
                  <a:pt x="5707" y="2651"/>
                  <a:pt x="5139" y="4482"/>
                </a:cubicBezTo>
                <a:cubicBezTo>
                  <a:pt x="4612" y="6185"/>
                  <a:pt x="4966" y="8426"/>
                  <a:pt x="6003" y="10010"/>
                </a:cubicBezTo>
                <a:lnTo>
                  <a:pt x="6468" y="10722"/>
                </a:lnTo>
                <a:lnTo>
                  <a:pt x="6123" y="11423"/>
                </a:lnTo>
                <a:cubicBezTo>
                  <a:pt x="5936" y="11809"/>
                  <a:pt x="5641" y="12425"/>
                  <a:pt x="5458" y="12791"/>
                </a:cubicBezTo>
                <a:cubicBezTo>
                  <a:pt x="4317" y="15080"/>
                  <a:pt x="3648" y="16438"/>
                  <a:pt x="3373" y="16995"/>
                </a:cubicBezTo>
                <a:cubicBezTo>
                  <a:pt x="3199" y="17346"/>
                  <a:pt x="2887" y="17972"/>
                  <a:pt x="2682" y="18386"/>
                </a:cubicBezTo>
                <a:cubicBezTo>
                  <a:pt x="2476" y="18800"/>
                  <a:pt x="2239" y="19198"/>
                  <a:pt x="2164" y="19275"/>
                </a:cubicBezTo>
                <a:cubicBezTo>
                  <a:pt x="2087" y="19354"/>
                  <a:pt x="1593" y="19423"/>
                  <a:pt x="1034" y="19442"/>
                </a:cubicBezTo>
                <a:lnTo>
                  <a:pt x="51" y="19487"/>
                </a:lnTo>
                <a:lnTo>
                  <a:pt x="11" y="20399"/>
                </a:lnTo>
                <a:cubicBezTo>
                  <a:pt x="-11" y="20903"/>
                  <a:pt x="-1" y="21381"/>
                  <a:pt x="38" y="21467"/>
                </a:cubicBezTo>
                <a:cubicBezTo>
                  <a:pt x="77" y="21551"/>
                  <a:pt x="2009" y="21582"/>
                  <a:pt x="5472" y="21600"/>
                </a:cubicBezTo>
                <a:lnTo>
                  <a:pt x="7757" y="21600"/>
                </a:lnTo>
                <a:lnTo>
                  <a:pt x="17760" y="21567"/>
                </a:lnTo>
                <a:lnTo>
                  <a:pt x="17760" y="20521"/>
                </a:lnTo>
                <a:lnTo>
                  <a:pt x="17760" y="19487"/>
                </a:lnTo>
                <a:lnTo>
                  <a:pt x="16657" y="19420"/>
                </a:lnTo>
                <a:lnTo>
                  <a:pt x="15568" y="19364"/>
                </a:lnTo>
                <a:lnTo>
                  <a:pt x="14784" y="17807"/>
                </a:lnTo>
                <a:cubicBezTo>
                  <a:pt x="13047" y="14352"/>
                  <a:pt x="12877" y="13999"/>
                  <a:pt x="12951" y="13937"/>
                </a:cubicBezTo>
                <a:cubicBezTo>
                  <a:pt x="12993" y="13901"/>
                  <a:pt x="13492" y="13870"/>
                  <a:pt x="14054" y="13870"/>
                </a:cubicBezTo>
                <a:cubicBezTo>
                  <a:pt x="16926" y="13870"/>
                  <a:pt x="20329" y="12413"/>
                  <a:pt x="21135" y="10844"/>
                </a:cubicBezTo>
                <a:cubicBezTo>
                  <a:pt x="21589" y="9960"/>
                  <a:pt x="21490" y="8607"/>
                  <a:pt x="20882" y="7308"/>
                </a:cubicBezTo>
                <a:cubicBezTo>
                  <a:pt x="19975" y="5370"/>
                  <a:pt x="17995" y="3302"/>
                  <a:pt x="15701" y="1891"/>
                </a:cubicBezTo>
                <a:cubicBezTo>
                  <a:pt x="14596" y="1211"/>
                  <a:pt x="12665" y="375"/>
                  <a:pt x="11888" y="245"/>
                </a:cubicBezTo>
                <a:cubicBezTo>
                  <a:pt x="11652" y="205"/>
                  <a:pt x="11424" y="122"/>
                  <a:pt x="11383" y="67"/>
                </a:cubicBezTo>
                <a:cubicBezTo>
                  <a:pt x="11362" y="38"/>
                  <a:pt x="10522" y="18"/>
                  <a:pt x="923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8" name="Image" descr="Image">
            <a:extLst>
              <a:ext uri="{FF2B5EF4-FFF2-40B4-BE49-F238E27FC236}">
                <a16:creationId xmlns:a16="http://schemas.microsoft.com/office/drawing/2014/main" id="{4FC87432-9A2A-D795-614C-6599897A08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29" t="138" r="8564" b="116"/>
          <a:stretch>
            <a:fillRect/>
          </a:stretch>
        </p:blipFill>
        <p:spPr>
          <a:xfrm>
            <a:off x="3662686" y="2348323"/>
            <a:ext cx="374500" cy="4511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600" extrusionOk="0">
                <a:moveTo>
                  <a:pt x="9231" y="0"/>
                </a:moveTo>
                <a:lnTo>
                  <a:pt x="8607" y="245"/>
                </a:lnTo>
                <a:cubicBezTo>
                  <a:pt x="7219" y="805"/>
                  <a:pt x="5707" y="2651"/>
                  <a:pt x="5139" y="4482"/>
                </a:cubicBezTo>
                <a:cubicBezTo>
                  <a:pt x="4612" y="6185"/>
                  <a:pt x="4966" y="8426"/>
                  <a:pt x="6003" y="10010"/>
                </a:cubicBezTo>
                <a:lnTo>
                  <a:pt x="6468" y="10722"/>
                </a:lnTo>
                <a:lnTo>
                  <a:pt x="6123" y="11423"/>
                </a:lnTo>
                <a:cubicBezTo>
                  <a:pt x="5936" y="11809"/>
                  <a:pt x="5641" y="12425"/>
                  <a:pt x="5458" y="12791"/>
                </a:cubicBezTo>
                <a:cubicBezTo>
                  <a:pt x="4317" y="15080"/>
                  <a:pt x="3648" y="16438"/>
                  <a:pt x="3373" y="16995"/>
                </a:cubicBezTo>
                <a:cubicBezTo>
                  <a:pt x="3199" y="17346"/>
                  <a:pt x="2887" y="17972"/>
                  <a:pt x="2682" y="18386"/>
                </a:cubicBezTo>
                <a:cubicBezTo>
                  <a:pt x="2476" y="18800"/>
                  <a:pt x="2239" y="19198"/>
                  <a:pt x="2164" y="19275"/>
                </a:cubicBezTo>
                <a:cubicBezTo>
                  <a:pt x="2087" y="19354"/>
                  <a:pt x="1593" y="19423"/>
                  <a:pt x="1034" y="19442"/>
                </a:cubicBezTo>
                <a:lnTo>
                  <a:pt x="51" y="19487"/>
                </a:lnTo>
                <a:lnTo>
                  <a:pt x="11" y="20399"/>
                </a:lnTo>
                <a:cubicBezTo>
                  <a:pt x="-11" y="20903"/>
                  <a:pt x="-1" y="21381"/>
                  <a:pt x="38" y="21467"/>
                </a:cubicBezTo>
                <a:cubicBezTo>
                  <a:pt x="77" y="21551"/>
                  <a:pt x="2009" y="21582"/>
                  <a:pt x="5472" y="21600"/>
                </a:cubicBezTo>
                <a:lnTo>
                  <a:pt x="7757" y="21600"/>
                </a:lnTo>
                <a:lnTo>
                  <a:pt x="17760" y="21567"/>
                </a:lnTo>
                <a:lnTo>
                  <a:pt x="17760" y="20521"/>
                </a:lnTo>
                <a:lnTo>
                  <a:pt x="17760" y="19487"/>
                </a:lnTo>
                <a:lnTo>
                  <a:pt x="16657" y="19420"/>
                </a:lnTo>
                <a:lnTo>
                  <a:pt x="15568" y="19364"/>
                </a:lnTo>
                <a:lnTo>
                  <a:pt x="14784" y="17807"/>
                </a:lnTo>
                <a:cubicBezTo>
                  <a:pt x="13047" y="14352"/>
                  <a:pt x="12877" y="13999"/>
                  <a:pt x="12951" y="13937"/>
                </a:cubicBezTo>
                <a:cubicBezTo>
                  <a:pt x="12993" y="13901"/>
                  <a:pt x="13492" y="13870"/>
                  <a:pt x="14054" y="13870"/>
                </a:cubicBezTo>
                <a:cubicBezTo>
                  <a:pt x="16926" y="13870"/>
                  <a:pt x="20329" y="12413"/>
                  <a:pt x="21135" y="10844"/>
                </a:cubicBezTo>
                <a:cubicBezTo>
                  <a:pt x="21589" y="9960"/>
                  <a:pt x="21490" y="8607"/>
                  <a:pt x="20882" y="7308"/>
                </a:cubicBezTo>
                <a:cubicBezTo>
                  <a:pt x="19975" y="5370"/>
                  <a:pt x="17995" y="3302"/>
                  <a:pt x="15701" y="1891"/>
                </a:cubicBezTo>
                <a:cubicBezTo>
                  <a:pt x="14596" y="1211"/>
                  <a:pt x="12665" y="375"/>
                  <a:pt x="11888" y="245"/>
                </a:cubicBezTo>
                <a:cubicBezTo>
                  <a:pt x="11652" y="205"/>
                  <a:pt x="11424" y="122"/>
                  <a:pt x="11383" y="67"/>
                </a:cubicBezTo>
                <a:cubicBezTo>
                  <a:pt x="11362" y="38"/>
                  <a:pt x="10522" y="18"/>
                  <a:pt x="923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" name="Image" descr="Image">
            <a:extLst>
              <a:ext uri="{FF2B5EF4-FFF2-40B4-BE49-F238E27FC236}">
                <a16:creationId xmlns:a16="http://schemas.microsoft.com/office/drawing/2014/main" id="{6DF92D77-C009-6264-5828-FFC09B1B2B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29" t="138" r="8564" b="116"/>
          <a:stretch>
            <a:fillRect/>
          </a:stretch>
        </p:blipFill>
        <p:spPr>
          <a:xfrm flipH="1">
            <a:off x="6703301" y="2348323"/>
            <a:ext cx="374499" cy="4511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600" extrusionOk="0">
                <a:moveTo>
                  <a:pt x="9231" y="0"/>
                </a:moveTo>
                <a:lnTo>
                  <a:pt x="8607" y="245"/>
                </a:lnTo>
                <a:cubicBezTo>
                  <a:pt x="7219" y="805"/>
                  <a:pt x="5707" y="2651"/>
                  <a:pt x="5139" y="4482"/>
                </a:cubicBezTo>
                <a:cubicBezTo>
                  <a:pt x="4612" y="6185"/>
                  <a:pt x="4966" y="8426"/>
                  <a:pt x="6003" y="10010"/>
                </a:cubicBezTo>
                <a:lnTo>
                  <a:pt x="6468" y="10722"/>
                </a:lnTo>
                <a:lnTo>
                  <a:pt x="6123" y="11423"/>
                </a:lnTo>
                <a:cubicBezTo>
                  <a:pt x="5936" y="11809"/>
                  <a:pt x="5641" y="12425"/>
                  <a:pt x="5458" y="12791"/>
                </a:cubicBezTo>
                <a:cubicBezTo>
                  <a:pt x="4317" y="15080"/>
                  <a:pt x="3648" y="16438"/>
                  <a:pt x="3373" y="16995"/>
                </a:cubicBezTo>
                <a:cubicBezTo>
                  <a:pt x="3199" y="17346"/>
                  <a:pt x="2887" y="17972"/>
                  <a:pt x="2682" y="18386"/>
                </a:cubicBezTo>
                <a:cubicBezTo>
                  <a:pt x="2476" y="18800"/>
                  <a:pt x="2239" y="19198"/>
                  <a:pt x="2164" y="19275"/>
                </a:cubicBezTo>
                <a:cubicBezTo>
                  <a:pt x="2087" y="19354"/>
                  <a:pt x="1593" y="19423"/>
                  <a:pt x="1034" y="19442"/>
                </a:cubicBezTo>
                <a:lnTo>
                  <a:pt x="51" y="19487"/>
                </a:lnTo>
                <a:lnTo>
                  <a:pt x="11" y="20399"/>
                </a:lnTo>
                <a:cubicBezTo>
                  <a:pt x="-11" y="20903"/>
                  <a:pt x="-1" y="21381"/>
                  <a:pt x="38" y="21467"/>
                </a:cubicBezTo>
                <a:cubicBezTo>
                  <a:pt x="77" y="21551"/>
                  <a:pt x="2009" y="21582"/>
                  <a:pt x="5472" y="21600"/>
                </a:cubicBezTo>
                <a:lnTo>
                  <a:pt x="7757" y="21600"/>
                </a:lnTo>
                <a:lnTo>
                  <a:pt x="17760" y="21567"/>
                </a:lnTo>
                <a:lnTo>
                  <a:pt x="17760" y="20521"/>
                </a:lnTo>
                <a:lnTo>
                  <a:pt x="17760" y="19487"/>
                </a:lnTo>
                <a:lnTo>
                  <a:pt x="16657" y="19420"/>
                </a:lnTo>
                <a:lnTo>
                  <a:pt x="15568" y="19364"/>
                </a:lnTo>
                <a:lnTo>
                  <a:pt x="14784" y="17807"/>
                </a:lnTo>
                <a:cubicBezTo>
                  <a:pt x="13047" y="14352"/>
                  <a:pt x="12877" y="13999"/>
                  <a:pt x="12951" y="13937"/>
                </a:cubicBezTo>
                <a:cubicBezTo>
                  <a:pt x="12993" y="13901"/>
                  <a:pt x="13492" y="13870"/>
                  <a:pt x="14054" y="13870"/>
                </a:cubicBezTo>
                <a:cubicBezTo>
                  <a:pt x="16926" y="13870"/>
                  <a:pt x="20329" y="12413"/>
                  <a:pt x="21135" y="10844"/>
                </a:cubicBezTo>
                <a:cubicBezTo>
                  <a:pt x="21589" y="9960"/>
                  <a:pt x="21490" y="8607"/>
                  <a:pt x="20882" y="7308"/>
                </a:cubicBezTo>
                <a:cubicBezTo>
                  <a:pt x="19975" y="5370"/>
                  <a:pt x="17995" y="3302"/>
                  <a:pt x="15701" y="1891"/>
                </a:cubicBezTo>
                <a:cubicBezTo>
                  <a:pt x="14596" y="1211"/>
                  <a:pt x="12665" y="375"/>
                  <a:pt x="11888" y="245"/>
                </a:cubicBezTo>
                <a:cubicBezTo>
                  <a:pt x="11652" y="205"/>
                  <a:pt x="11424" y="122"/>
                  <a:pt x="11383" y="67"/>
                </a:cubicBezTo>
                <a:cubicBezTo>
                  <a:pt x="11362" y="38"/>
                  <a:pt x="10522" y="18"/>
                  <a:pt x="923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0" name="Classical sensor network">
            <a:extLst>
              <a:ext uri="{FF2B5EF4-FFF2-40B4-BE49-F238E27FC236}">
                <a16:creationId xmlns:a16="http://schemas.microsoft.com/office/drawing/2014/main" id="{5E1ABC33-62F4-969B-A6BC-4DB18246C849}"/>
              </a:ext>
            </a:extLst>
          </p:cNvPr>
          <p:cNvSpPr txBox="1"/>
          <p:nvPr/>
        </p:nvSpPr>
        <p:spPr>
          <a:xfrm>
            <a:off x="4140600" y="1226623"/>
            <a:ext cx="2416750" cy="408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sz="2400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1800" dirty="0">
                <a:latin typeface="+mj-lt"/>
              </a:rPr>
              <a:t>Classical sensor network</a:t>
            </a:r>
          </a:p>
        </p:txBody>
      </p:sp>
      <p:grpSp>
        <p:nvGrpSpPr>
          <p:cNvPr id="21" name="Group">
            <a:extLst>
              <a:ext uri="{FF2B5EF4-FFF2-40B4-BE49-F238E27FC236}">
                <a16:creationId xmlns:a16="http://schemas.microsoft.com/office/drawing/2014/main" id="{B306C82C-1A38-25EE-503F-D2394CBFC957}"/>
              </a:ext>
            </a:extLst>
          </p:cNvPr>
          <p:cNvGrpSpPr/>
          <p:nvPr/>
        </p:nvGrpSpPr>
        <p:grpSpPr>
          <a:xfrm>
            <a:off x="3874197" y="1820328"/>
            <a:ext cx="2831593" cy="462802"/>
            <a:chOff x="0" y="762304"/>
            <a:chExt cx="4837859" cy="790711"/>
          </a:xfrm>
        </p:grpSpPr>
        <p:sp>
          <p:nvSpPr>
            <p:cNvPr id="26" name="Line">
              <a:extLst>
                <a:ext uri="{FF2B5EF4-FFF2-40B4-BE49-F238E27FC236}">
                  <a16:creationId xmlns:a16="http://schemas.microsoft.com/office/drawing/2014/main" id="{C022F6A2-6C68-425C-F5BE-C0AB9D676052}"/>
                </a:ext>
              </a:extLst>
            </p:cNvPr>
            <p:cNvSpPr/>
            <p:nvPr/>
          </p:nvSpPr>
          <p:spPr>
            <a:xfrm flipV="1">
              <a:off x="-1" y="790452"/>
              <a:ext cx="2187089" cy="734416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1" name="Line">
              <a:extLst>
                <a:ext uri="{FF2B5EF4-FFF2-40B4-BE49-F238E27FC236}">
                  <a16:creationId xmlns:a16="http://schemas.microsoft.com/office/drawing/2014/main" id="{0388D098-623B-03E2-E23F-26253862B8F3}"/>
                </a:ext>
              </a:extLst>
            </p:cNvPr>
            <p:cNvSpPr/>
            <p:nvPr/>
          </p:nvSpPr>
          <p:spPr>
            <a:xfrm flipV="1">
              <a:off x="1799061" y="762304"/>
              <a:ext cx="493193" cy="79071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2" name="Line">
              <a:extLst>
                <a:ext uri="{FF2B5EF4-FFF2-40B4-BE49-F238E27FC236}">
                  <a16:creationId xmlns:a16="http://schemas.microsoft.com/office/drawing/2014/main" id="{0F23391E-0EE2-D59D-3AB1-993737E4E3FF}"/>
                </a:ext>
              </a:extLst>
            </p:cNvPr>
            <p:cNvSpPr/>
            <p:nvPr/>
          </p:nvSpPr>
          <p:spPr>
            <a:xfrm flipH="1" flipV="1">
              <a:off x="2324559" y="771518"/>
              <a:ext cx="935379" cy="772284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Line">
              <a:extLst>
                <a:ext uri="{FF2B5EF4-FFF2-40B4-BE49-F238E27FC236}">
                  <a16:creationId xmlns:a16="http://schemas.microsoft.com/office/drawing/2014/main" id="{3FB647EF-142D-83AA-D08F-FC94B491892B}"/>
                </a:ext>
              </a:extLst>
            </p:cNvPr>
            <p:cNvSpPr/>
            <p:nvPr/>
          </p:nvSpPr>
          <p:spPr>
            <a:xfrm flipH="1" flipV="1">
              <a:off x="2419253" y="804560"/>
              <a:ext cx="2418607" cy="745156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34" name="Image" descr="Image">
            <a:extLst>
              <a:ext uri="{FF2B5EF4-FFF2-40B4-BE49-F238E27FC236}">
                <a16:creationId xmlns:a16="http://schemas.microsoft.com/office/drawing/2014/main" id="{E2524AFC-6598-1A19-9356-76CDCE1FEC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96409" y="1667595"/>
            <a:ext cx="374382" cy="3270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7" h="21550" extrusionOk="0">
                <a:moveTo>
                  <a:pt x="20928" y="14"/>
                </a:moveTo>
                <a:cubicBezTo>
                  <a:pt x="20732" y="-31"/>
                  <a:pt x="20577" y="30"/>
                  <a:pt x="20259" y="274"/>
                </a:cubicBezTo>
                <a:cubicBezTo>
                  <a:pt x="20034" y="447"/>
                  <a:pt x="19521" y="776"/>
                  <a:pt x="19122" y="1009"/>
                </a:cubicBezTo>
                <a:cubicBezTo>
                  <a:pt x="17990" y="1670"/>
                  <a:pt x="17521" y="1978"/>
                  <a:pt x="17289" y="2188"/>
                </a:cubicBezTo>
                <a:cubicBezTo>
                  <a:pt x="17171" y="2294"/>
                  <a:pt x="17011" y="2357"/>
                  <a:pt x="16941" y="2326"/>
                </a:cubicBezTo>
                <a:cubicBezTo>
                  <a:pt x="16865" y="2292"/>
                  <a:pt x="16764" y="2352"/>
                  <a:pt x="16686" y="2479"/>
                </a:cubicBezTo>
                <a:cubicBezTo>
                  <a:pt x="16614" y="2597"/>
                  <a:pt x="16493" y="2674"/>
                  <a:pt x="16432" y="2647"/>
                </a:cubicBezTo>
                <a:cubicBezTo>
                  <a:pt x="16371" y="2620"/>
                  <a:pt x="16261" y="2680"/>
                  <a:pt x="16178" y="2785"/>
                </a:cubicBezTo>
                <a:cubicBezTo>
                  <a:pt x="16089" y="2897"/>
                  <a:pt x="15958" y="2955"/>
                  <a:pt x="15870" y="2923"/>
                </a:cubicBezTo>
                <a:cubicBezTo>
                  <a:pt x="15771" y="2887"/>
                  <a:pt x="15704" y="2936"/>
                  <a:pt x="15669" y="3060"/>
                </a:cubicBezTo>
                <a:cubicBezTo>
                  <a:pt x="15613" y="3264"/>
                  <a:pt x="14983" y="3743"/>
                  <a:pt x="13943" y="4362"/>
                </a:cubicBezTo>
                <a:cubicBezTo>
                  <a:pt x="13578" y="4579"/>
                  <a:pt x="12968" y="4971"/>
                  <a:pt x="12592" y="5234"/>
                </a:cubicBezTo>
                <a:cubicBezTo>
                  <a:pt x="12216" y="5498"/>
                  <a:pt x="11876" y="5696"/>
                  <a:pt x="11829" y="5678"/>
                </a:cubicBezTo>
                <a:cubicBezTo>
                  <a:pt x="11782" y="5661"/>
                  <a:pt x="11614" y="5384"/>
                  <a:pt x="11454" y="5066"/>
                </a:cubicBezTo>
                <a:cubicBezTo>
                  <a:pt x="11295" y="4748"/>
                  <a:pt x="10876" y="3948"/>
                  <a:pt x="10531" y="3290"/>
                </a:cubicBezTo>
                <a:cubicBezTo>
                  <a:pt x="10186" y="2632"/>
                  <a:pt x="9937" y="2096"/>
                  <a:pt x="9969" y="2096"/>
                </a:cubicBezTo>
                <a:cubicBezTo>
                  <a:pt x="10001" y="2096"/>
                  <a:pt x="9955" y="2041"/>
                  <a:pt x="9875" y="1974"/>
                </a:cubicBezTo>
                <a:cubicBezTo>
                  <a:pt x="9705" y="1830"/>
                  <a:pt x="9620" y="1447"/>
                  <a:pt x="9742" y="1361"/>
                </a:cubicBezTo>
                <a:cubicBezTo>
                  <a:pt x="9889" y="1257"/>
                  <a:pt x="9660" y="1042"/>
                  <a:pt x="9447" y="1086"/>
                </a:cubicBezTo>
                <a:cubicBezTo>
                  <a:pt x="9307" y="1115"/>
                  <a:pt x="9207" y="1051"/>
                  <a:pt x="9113" y="887"/>
                </a:cubicBezTo>
                <a:cubicBezTo>
                  <a:pt x="8877" y="475"/>
                  <a:pt x="8405" y="226"/>
                  <a:pt x="7708" y="137"/>
                </a:cubicBezTo>
                <a:cubicBezTo>
                  <a:pt x="7279" y="81"/>
                  <a:pt x="7015" y="85"/>
                  <a:pt x="6945" y="152"/>
                </a:cubicBezTo>
                <a:cubicBezTo>
                  <a:pt x="6886" y="207"/>
                  <a:pt x="6680" y="259"/>
                  <a:pt x="6477" y="259"/>
                </a:cubicBezTo>
                <a:cubicBezTo>
                  <a:pt x="5979" y="260"/>
                  <a:pt x="5779" y="323"/>
                  <a:pt x="5834" y="489"/>
                </a:cubicBezTo>
                <a:cubicBezTo>
                  <a:pt x="5923" y="752"/>
                  <a:pt x="5561" y="840"/>
                  <a:pt x="4376" y="825"/>
                </a:cubicBezTo>
                <a:cubicBezTo>
                  <a:pt x="1108" y="785"/>
                  <a:pt x="0" y="829"/>
                  <a:pt x="0" y="978"/>
                </a:cubicBezTo>
                <a:cubicBezTo>
                  <a:pt x="0" y="1058"/>
                  <a:pt x="82" y="1148"/>
                  <a:pt x="187" y="1177"/>
                </a:cubicBezTo>
                <a:cubicBezTo>
                  <a:pt x="1867" y="1647"/>
                  <a:pt x="3159" y="2062"/>
                  <a:pt x="3546" y="2264"/>
                </a:cubicBezTo>
                <a:cubicBezTo>
                  <a:pt x="3952" y="2477"/>
                  <a:pt x="4372" y="2867"/>
                  <a:pt x="4309" y="2984"/>
                </a:cubicBezTo>
                <a:cubicBezTo>
                  <a:pt x="4284" y="3030"/>
                  <a:pt x="4362" y="3115"/>
                  <a:pt x="4483" y="3168"/>
                </a:cubicBezTo>
                <a:cubicBezTo>
                  <a:pt x="4603" y="3220"/>
                  <a:pt x="4697" y="3327"/>
                  <a:pt x="4697" y="3413"/>
                </a:cubicBezTo>
                <a:cubicBezTo>
                  <a:pt x="4697" y="3498"/>
                  <a:pt x="4735" y="3549"/>
                  <a:pt x="4777" y="3520"/>
                </a:cubicBezTo>
                <a:cubicBezTo>
                  <a:pt x="4819" y="3490"/>
                  <a:pt x="4891" y="3529"/>
                  <a:pt x="4951" y="3612"/>
                </a:cubicBezTo>
                <a:cubicBezTo>
                  <a:pt x="5011" y="3694"/>
                  <a:pt x="5118" y="3745"/>
                  <a:pt x="5179" y="3719"/>
                </a:cubicBezTo>
                <a:cubicBezTo>
                  <a:pt x="5298" y="3666"/>
                  <a:pt x="5807" y="4274"/>
                  <a:pt x="5807" y="4469"/>
                </a:cubicBezTo>
                <a:cubicBezTo>
                  <a:pt x="5807" y="4535"/>
                  <a:pt x="5885" y="4768"/>
                  <a:pt x="5981" y="4974"/>
                </a:cubicBezTo>
                <a:cubicBezTo>
                  <a:pt x="6078" y="5180"/>
                  <a:pt x="6138" y="5362"/>
                  <a:pt x="6115" y="5387"/>
                </a:cubicBezTo>
                <a:cubicBezTo>
                  <a:pt x="6093" y="5413"/>
                  <a:pt x="6122" y="5555"/>
                  <a:pt x="6169" y="5709"/>
                </a:cubicBezTo>
                <a:cubicBezTo>
                  <a:pt x="6225" y="5893"/>
                  <a:pt x="6224" y="6055"/>
                  <a:pt x="6169" y="6168"/>
                </a:cubicBezTo>
                <a:cubicBezTo>
                  <a:pt x="6107" y="6295"/>
                  <a:pt x="6109" y="6375"/>
                  <a:pt x="6209" y="6459"/>
                </a:cubicBezTo>
                <a:cubicBezTo>
                  <a:pt x="6321" y="6553"/>
                  <a:pt x="6361" y="6831"/>
                  <a:pt x="6383" y="8112"/>
                </a:cubicBezTo>
                <a:cubicBezTo>
                  <a:pt x="6398" y="8989"/>
                  <a:pt x="6449" y="9781"/>
                  <a:pt x="6503" y="9919"/>
                </a:cubicBezTo>
                <a:cubicBezTo>
                  <a:pt x="6557" y="10053"/>
                  <a:pt x="6628" y="10240"/>
                  <a:pt x="6664" y="10347"/>
                </a:cubicBezTo>
                <a:cubicBezTo>
                  <a:pt x="6700" y="10455"/>
                  <a:pt x="6925" y="11006"/>
                  <a:pt x="7159" y="11572"/>
                </a:cubicBezTo>
                <a:cubicBezTo>
                  <a:pt x="7642" y="12736"/>
                  <a:pt x="8114" y="13409"/>
                  <a:pt x="8939" y="14083"/>
                </a:cubicBezTo>
                <a:cubicBezTo>
                  <a:pt x="9275" y="14357"/>
                  <a:pt x="9475" y="14584"/>
                  <a:pt x="9461" y="14680"/>
                </a:cubicBezTo>
                <a:cubicBezTo>
                  <a:pt x="9444" y="14794"/>
                  <a:pt x="9503" y="14842"/>
                  <a:pt x="9701" y="14848"/>
                </a:cubicBezTo>
                <a:cubicBezTo>
                  <a:pt x="9851" y="14852"/>
                  <a:pt x="10059" y="14931"/>
                  <a:pt x="10156" y="15032"/>
                </a:cubicBezTo>
                <a:cubicBezTo>
                  <a:pt x="10254" y="15133"/>
                  <a:pt x="10355" y="15187"/>
                  <a:pt x="10384" y="15154"/>
                </a:cubicBezTo>
                <a:cubicBezTo>
                  <a:pt x="10427" y="15104"/>
                  <a:pt x="11175" y="15526"/>
                  <a:pt x="12123" y="16119"/>
                </a:cubicBezTo>
                <a:cubicBezTo>
                  <a:pt x="12478" y="16340"/>
                  <a:pt x="12923" y="16540"/>
                  <a:pt x="13301" y="16654"/>
                </a:cubicBezTo>
                <a:cubicBezTo>
                  <a:pt x="13675" y="16767"/>
                  <a:pt x="14010" y="17130"/>
                  <a:pt x="14010" y="17435"/>
                </a:cubicBezTo>
                <a:cubicBezTo>
                  <a:pt x="14010" y="17531"/>
                  <a:pt x="13905" y="17744"/>
                  <a:pt x="13783" y="17910"/>
                </a:cubicBezTo>
                <a:cubicBezTo>
                  <a:pt x="13654" y="18085"/>
                  <a:pt x="13579" y="18281"/>
                  <a:pt x="13609" y="18369"/>
                </a:cubicBezTo>
                <a:cubicBezTo>
                  <a:pt x="13637" y="18453"/>
                  <a:pt x="13499" y="18898"/>
                  <a:pt x="13301" y="19364"/>
                </a:cubicBezTo>
                <a:cubicBezTo>
                  <a:pt x="13103" y="19830"/>
                  <a:pt x="12955" y="20332"/>
                  <a:pt x="12966" y="20466"/>
                </a:cubicBezTo>
                <a:cubicBezTo>
                  <a:pt x="12978" y="20601"/>
                  <a:pt x="12986" y="20766"/>
                  <a:pt x="12993" y="20834"/>
                </a:cubicBezTo>
                <a:cubicBezTo>
                  <a:pt x="13000" y="20901"/>
                  <a:pt x="13146" y="21069"/>
                  <a:pt x="13314" y="21216"/>
                </a:cubicBezTo>
                <a:cubicBezTo>
                  <a:pt x="13591" y="21459"/>
                  <a:pt x="13708" y="21492"/>
                  <a:pt x="14519" y="21538"/>
                </a:cubicBezTo>
                <a:cubicBezTo>
                  <a:pt x="15075" y="21569"/>
                  <a:pt x="15497" y="21543"/>
                  <a:pt x="15629" y="21477"/>
                </a:cubicBezTo>
                <a:cubicBezTo>
                  <a:pt x="15747" y="21418"/>
                  <a:pt x="15905" y="21396"/>
                  <a:pt x="15977" y="21415"/>
                </a:cubicBezTo>
                <a:cubicBezTo>
                  <a:pt x="16087" y="21444"/>
                  <a:pt x="16103" y="21316"/>
                  <a:pt x="16098" y="20681"/>
                </a:cubicBezTo>
                <a:cubicBezTo>
                  <a:pt x="16094" y="20262"/>
                  <a:pt x="16059" y="19858"/>
                  <a:pt x="16031" y="19777"/>
                </a:cubicBezTo>
                <a:cubicBezTo>
                  <a:pt x="16002" y="19697"/>
                  <a:pt x="15941" y="18884"/>
                  <a:pt x="15884" y="17971"/>
                </a:cubicBezTo>
                <a:cubicBezTo>
                  <a:pt x="15826" y="17058"/>
                  <a:pt x="15762" y="16148"/>
                  <a:pt x="15750" y="15950"/>
                </a:cubicBezTo>
                <a:cubicBezTo>
                  <a:pt x="15723" y="15519"/>
                  <a:pt x="15283" y="13970"/>
                  <a:pt x="14880" y="12889"/>
                </a:cubicBezTo>
                <a:lnTo>
                  <a:pt x="14586" y="12108"/>
                </a:lnTo>
                <a:lnTo>
                  <a:pt x="14786" y="11939"/>
                </a:lnTo>
                <a:cubicBezTo>
                  <a:pt x="14891" y="11842"/>
                  <a:pt x="15022" y="11776"/>
                  <a:pt x="15081" y="11802"/>
                </a:cubicBezTo>
                <a:cubicBezTo>
                  <a:pt x="15140" y="11827"/>
                  <a:pt x="15213" y="11793"/>
                  <a:pt x="15241" y="11710"/>
                </a:cubicBezTo>
                <a:cubicBezTo>
                  <a:pt x="15280" y="11595"/>
                  <a:pt x="15314" y="11581"/>
                  <a:pt x="15402" y="11664"/>
                </a:cubicBezTo>
                <a:cubicBezTo>
                  <a:pt x="15488" y="11746"/>
                  <a:pt x="15593" y="11731"/>
                  <a:pt x="15830" y="11618"/>
                </a:cubicBezTo>
                <a:cubicBezTo>
                  <a:pt x="16086" y="11496"/>
                  <a:pt x="16136" y="11436"/>
                  <a:pt x="16058" y="11327"/>
                </a:cubicBezTo>
                <a:cubicBezTo>
                  <a:pt x="15979" y="11219"/>
                  <a:pt x="16061" y="11103"/>
                  <a:pt x="16459" y="10745"/>
                </a:cubicBezTo>
                <a:cubicBezTo>
                  <a:pt x="16732" y="10500"/>
                  <a:pt x="17002" y="10322"/>
                  <a:pt x="17061" y="10347"/>
                </a:cubicBezTo>
                <a:cubicBezTo>
                  <a:pt x="17120" y="10373"/>
                  <a:pt x="17168" y="10360"/>
                  <a:pt x="17168" y="10317"/>
                </a:cubicBezTo>
                <a:cubicBezTo>
                  <a:pt x="17168" y="10274"/>
                  <a:pt x="17429" y="9919"/>
                  <a:pt x="17757" y="9521"/>
                </a:cubicBezTo>
                <a:cubicBezTo>
                  <a:pt x="18085" y="9122"/>
                  <a:pt x="18358" y="8748"/>
                  <a:pt x="18359" y="8694"/>
                </a:cubicBezTo>
                <a:cubicBezTo>
                  <a:pt x="18360" y="8640"/>
                  <a:pt x="18514" y="8385"/>
                  <a:pt x="18707" y="8128"/>
                </a:cubicBezTo>
                <a:cubicBezTo>
                  <a:pt x="19006" y="7728"/>
                  <a:pt x="19082" y="7672"/>
                  <a:pt x="19202" y="7775"/>
                </a:cubicBezTo>
                <a:cubicBezTo>
                  <a:pt x="19316" y="7874"/>
                  <a:pt x="19322" y="7879"/>
                  <a:pt x="19242" y="7775"/>
                </a:cubicBezTo>
                <a:cubicBezTo>
                  <a:pt x="19068" y="7549"/>
                  <a:pt x="19372" y="6712"/>
                  <a:pt x="19577" y="6857"/>
                </a:cubicBezTo>
                <a:cubicBezTo>
                  <a:pt x="19629" y="6894"/>
                  <a:pt x="19640" y="6863"/>
                  <a:pt x="19604" y="6796"/>
                </a:cubicBezTo>
                <a:cubicBezTo>
                  <a:pt x="19552" y="6701"/>
                  <a:pt x="20212" y="4781"/>
                  <a:pt x="20527" y="4101"/>
                </a:cubicBezTo>
                <a:cubicBezTo>
                  <a:pt x="20577" y="3994"/>
                  <a:pt x="20624" y="3864"/>
                  <a:pt x="20634" y="3811"/>
                </a:cubicBezTo>
                <a:cubicBezTo>
                  <a:pt x="20675" y="3596"/>
                  <a:pt x="21188" y="1544"/>
                  <a:pt x="21236" y="1407"/>
                </a:cubicBezTo>
                <a:cubicBezTo>
                  <a:pt x="21264" y="1327"/>
                  <a:pt x="21285" y="1222"/>
                  <a:pt x="21276" y="1177"/>
                </a:cubicBezTo>
                <a:cubicBezTo>
                  <a:pt x="21267" y="1133"/>
                  <a:pt x="21337" y="949"/>
                  <a:pt x="21437" y="764"/>
                </a:cubicBezTo>
                <a:cubicBezTo>
                  <a:pt x="21582" y="495"/>
                  <a:pt x="21600" y="404"/>
                  <a:pt x="21517" y="290"/>
                </a:cubicBezTo>
                <a:cubicBezTo>
                  <a:pt x="21460" y="211"/>
                  <a:pt x="21382" y="171"/>
                  <a:pt x="21343" y="198"/>
                </a:cubicBezTo>
                <a:cubicBezTo>
                  <a:pt x="21305" y="225"/>
                  <a:pt x="21248" y="199"/>
                  <a:pt x="21223" y="152"/>
                </a:cubicBezTo>
                <a:cubicBezTo>
                  <a:pt x="21197" y="104"/>
                  <a:pt x="21068" y="46"/>
                  <a:pt x="20928" y="14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5" name="Line">
            <a:extLst>
              <a:ext uri="{FF2B5EF4-FFF2-40B4-BE49-F238E27FC236}">
                <a16:creationId xmlns:a16="http://schemas.microsoft.com/office/drawing/2014/main" id="{DF0590F3-58E8-2E16-13C1-955031B4EFC2}"/>
              </a:ext>
            </a:extLst>
          </p:cNvPr>
          <p:cNvSpPr/>
          <p:nvPr/>
        </p:nvSpPr>
        <p:spPr>
          <a:xfrm>
            <a:off x="3849935" y="2841406"/>
            <a:ext cx="1" cy="21556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6" name="Line">
            <a:extLst>
              <a:ext uri="{FF2B5EF4-FFF2-40B4-BE49-F238E27FC236}">
                <a16:creationId xmlns:a16="http://schemas.microsoft.com/office/drawing/2014/main" id="{40307E59-376A-EA37-3E6D-8A5720F06AC0}"/>
              </a:ext>
            </a:extLst>
          </p:cNvPr>
          <p:cNvSpPr/>
          <p:nvPr/>
        </p:nvSpPr>
        <p:spPr>
          <a:xfrm>
            <a:off x="4927263" y="2841406"/>
            <a:ext cx="1" cy="21556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7" name="Line">
            <a:extLst>
              <a:ext uri="{FF2B5EF4-FFF2-40B4-BE49-F238E27FC236}">
                <a16:creationId xmlns:a16="http://schemas.microsoft.com/office/drawing/2014/main" id="{D55835A7-2A37-F08F-A16C-59C429D1E70D}"/>
              </a:ext>
            </a:extLst>
          </p:cNvPr>
          <p:cNvSpPr/>
          <p:nvPr/>
        </p:nvSpPr>
        <p:spPr>
          <a:xfrm>
            <a:off x="5956775" y="2841406"/>
            <a:ext cx="1" cy="21556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8" name="Line">
            <a:extLst>
              <a:ext uri="{FF2B5EF4-FFF2-40B4-BE49-F238E27FC236}">
                <a16:creationId xmlns:a16="http://schemas.microsoft.com/office/drawing/2014/main" id="{D2C1811F-FB29-3CBB-3660-2B5165B5903D}"/>
              </a:ext>
            </a:extLst>
          </p:cNvPr>
          <p:cNvSpPr/>
          <p:nvPr/>
        </p:nvSpPr>
        <p:spPr>
          <a:xfrm>
            <a:off x="6890550" y="2841406"/>
            <a:ext cx="1" cy="21556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9" name="Signal power">
            <a:extLst>
              <a:ext uri="{FF2B5EF4-FFF2-40B4-BE49-F238E27FC236}">
                <a16:creationId xmlns:a16="http://schemas.microsoft.com/office/drawing/2014/main" id="{0300B052-ACFB-B5E6-6A1F-17325959436D}"/>
              </a:ext>
            </a:extLst>
          </p:cNvPr>
          <p:cNvSpPr txBox="1"/>
          <p:nvPr/>
        </p:nvSpPr>
        <p:spPr>
          <a:xfrm>
            <a:off x="2451402" y="3064738"/>
            <a:ext cx="1202700" cy="3775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5023" tIns="65023" rIns="65023" bIns="65023" numCol="1" anchor="t">
            <a:spAutoFit/>
          </a:bodyPr>
          <a:lstStyle>
            <a:lvl1pPr algn="l" defTabSz="1300480">
              <a:defRPr sz="2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1600" dirty="0"/>
              <a:t>Signal power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Equation">
                <a:extLst>
                  <a:ext uri="{FF2B5EF4-FFF2-40B4-BE49-F238E27FC236}">
                    <a16:creationId xmlns:a16="http://schemas.microsoft.com/office/drawing/2014/main" id="{7E7D725E-1436-99B5-DB1D-E43C7239999A}"/>
                  </a:ext>
                </a:extLst>
              </p:cNvPr>
              <p:cNvSpPr txBox="1"/>
              <p:nvPr/>
            </p:nvSpPr>
            <p:spPr>
              <a:xfrm>
                <a:off x="3795189" y="3130485"/>
                <a:ext cx="179216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40" name="Equation">
                <a:extLst>
                  <a:ext uri="{FF2B5EF4-FFF2-40B4-BE49-F238E27FC236}">
                    <a16:creationId xmlns:a16="http://schemas.microsoft.com/office/drawing/2014/main" id="{7E7D725E-1436-99B5-DB1D-E43C72399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5189" y="3130485"/>
                <a:ext cx="179216" cy="276999"/>
              </a:xfrm>
              <a:prstGeom prst="rect">
                <a:avLst/>
              </a:prstGeom>
              <a:blipFill>
                <a:blip r:embed="rId4"/>
                <a:stretch>
                  <a:fillRect l="-34483" r="-27586" b="-666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Equation">
                <a:extLst>
                  <a:ext uri="{FF2B5EF4-FFF2-40B4-BE49-F238E27FC236}">
                    <a16:creationId xmlns:a16="http://schemas.microsoft.com/office/drawing/2014/main" id="{AC691B47-62DB-1E04-B5AB-73493F41B46B}"/>
                  </a:ext>
                </a:extLst>
              </p:cNvPr>
              <p:cNvSpPr txBox="1"/>
              <p:nvPr/>
            </p:nvSpPr>
            <p:spPr>
              <a:xfrm>
                <a:off x="4872517" y="3130485"/>
                <a:ext cx="179216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41" name="Equation">
                <a:extLst>
                  <a:ext uri="{FF2B5EF4-FFF2-40B4-BE49-F238E27FC236}">
                    <a16:creationId xmlns:a16="http://schemas.microsoft.com/office/drawing/2014/main" id="{AC691B47-62DB-1E04-B5AB-73493F41B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2517" y="3130485"/>
                <a:ext cx="179216" cy="276999"/>
              </a:xfrm>
              <a:prstGeom prst="rect">
                <a:avLst/>
              </a:prstGeom>
              <a:blipFill>
                <a:blip r:embed="rId5"/>
                <a:stretch>
                  <a:fillRect l="-30000" r="-26667" b="-666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Equation">
                <a:extLst>
                  <a:ext uri="{FF2B5EF4-FFF2-40B4-BE49-F238E27FC236}">
                    <a16:creationId xmlns:a16="http://schemas.microsoft.com/office/drawing/2014/main" id="{243B1EA2-68C4-7152-FC06-704D6DDAA0D5}"/>
                  </a:ext>
                </a:extLst>
              </p:cNvPr>
              <p:cNvSpPr txBox="1"/>
              <p:nvPr/>
            </p:nvSpPr>
            <p:spPr>
              <a:xfrm>
                <a:off x="5902030" y="3130485"/>
                <a:ext cx="179216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42" name="Equation">
                <a:extLst>
                  <a:ext uri="{FF2B5EF4-FFF2-40B4-BE49-F238E27FC236}">
                    <a16:creationId xmlns:a16="http://schemas.microsoft.com/office/drawing/2014/main" id="{243B1EA2-68C4-7152-FC06-704D6DDAA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030" y="3130485"/>
                <a:ext cx="179216" cy="276999"/>
              </a:xfrm>
              <a:prstGeom prst="rect">
                <a:avLst/>
              </a:prstGeom>
              <a:blipFill>
                <a:blip r:embed="rId6"/>
                <a:stretch>
                  <a:fillRect l="-30000" r="-26667" b="-666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Equation">
                <a:extLst>
                  <a:ext uri="{FF2B5EF4-FFF2-40B4-BE49-F238E27FC236}">
                    <a16:creationId xmlns:a16="http://schemas.microsoft.com/office/drawing/2014/main" id="{2E164314-AE32-33A1-DF1E-357FC4C9935D}"/>
                  </a:ext>
                </a:extLst>
              </p:cNvPr>
              <p:cNvSpPr txBox="1"/>
              <p:nvPr/>
            </p:nvSpPr>
            <p:spPr>
              <a:xfrm>
                <a:off x="6835802" y="3130485"/>
                <a:ext cx="179216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43" name="Equation">
                <a:extLst>
                  <a:ext uri="{FF2B5EF4-FFF2-40B4-BE49-F238E27FC236}">
                    <a16:creationId xmlns:a16="http://schemas.microsoft.com/office/drawing/2014/main" id="{2E164314-AE32-33A1-DF1E-357FC4C993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802" y="3130485"/>
                <a:ext cx="179216" cy="276999"/>
              </a:xfrm>
              <a:prstGeom prst="rect">
                <a:avLst/>
              </a:prstGeom>
              <a:blipFill>
                <a:blip r:embed="rId7"/>
                <a:stretch>
                  <a:fillRect l="-30000" r="-26667" b="-666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Equation">
                <a:extLst>
                  <a:ext uri="{FF2B5EF4-FFF2-40B4-BE49-F238E27FC236}">
                    <a16:creationId xmlns:a16="http://schemas.microsoft.com/office/drawing/2014/main" id="{D4F1BE1E-FEEF-859B-AB6C-6A6C32152FE5}"/>
                  </a:ext>
                </a:extLst>
              </p:cNvPr>
              <p:cNvSpPr txBox="1"/>
              <p:nvPr/>
            </p:nvSpPr>
            <p:spPr>
              <a:xfrm>
                <a:off x="3746061" y="3397679"/>
                <a:ext cx="332207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𝒩</m:t>
                          </m:r>
                        </m:e>
                        <m:sub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44" name="Equation">
                <a:extLst>
                  <a:ext uri="{FF2B5EF4-FFF2-40B4-BE49-F238E27FC236}">
                    <a16:creationId xmlns:a16="http://schemas.microsoft.com/office/drawing/2014/main" id="{D4F1BE1E-FEEF-859B-AB6C-6A6C32152F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6061" y="3397679"/>
                <a:ext cx="332207" cy="276999"/>
              </a:xfrm>
              <a:prstGeom prst="rect">
                <a:avLst/>
              </a:prstGeom>
              <a:blipFill>
                <a:blip r:embed="rId8"/>
                <a:stretch>
                  <a:fillRect l="-16667" r="-7407" b="-1521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Equation">
                <a:extLst>
                  <a:ext uri="{FF2B5EF4-FFF2-40B4-BE49-F238E27FC236}">
                    <a16:creationId xmlns:a16="http://schemas.microsoft.com/office/drawing/2014/main" id="{CC45EF6C-3240-B1F5-E05E-93B670793457}"/>
                  </a:ext>
                </a:extLst>
              </p:cNvPr>
              <p:cNvSpPr txBox="1"/>
              <p:nvPr/>
            </p:nvSpPr>
            <p:spPr>
              <a:xfrm>
                <a:off x="4823391" y="3414464"/>
                <a:ext cx="337528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𝒩</m:t>
                          </m:r>
                        </m:e>
                        <m:sub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45" name="Equation">
                <a:extLst>
                  <a:ext uri="{FF2B5EF4-FFF2-40B4-BE49-F238E27FC236}">
                    <a16:creationId xmlns:a16="http://schemas.microsoft.com/office/drawing/2014/main" id="{CC45EF6C-3240-B1F5-E05E-93B670793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391" y="3414464"/>
                <a:ext cx="337528" cy="276999"/>
              </a:xfrm>
              <a:prstGeom prst="rect">
                <a:avLst/>
              </a:prstGeom>
              <a:blipFill>
                <a:blip r:embed="rId9"/>
                <a:stretch>
                  <a:fillRect l="-16071" r="-7143" b="-1521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Equation">
                <a:extLst>
                  <a:ext uri="{FF2B5EF4-FFF2-40B4-BE49-F238E27FC236}">
                    <a16:creationId xmlns:a16="http://schemas.microsoft.com/office/drawing/2014/main" id="{92380B42-12DB-AE98-B383-8A33648E42E9}"/>
                  </a:ext>
                </a:extLst>
              </p:cNvPr>
              <p:cNvSpPr txBox="1"/>
              <p:nvPr/>
            </p:nvSpPr>
            <p:spPr>
              <a:xfrm>
                <a:off x="5846570" y="3414464"/>
                <a:ext cx="337528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𝒩</m:t>
                          </m:r>
                        </m:e>
                        <m:sub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46" name="Equation">
                <a:extLst>
                  <a:ext uri="{FF2B5EF4-FFF2-40B4-BE49-F238E27FC236}">
                    <a16:creationId xmlns:a16="http://schemas.microsoft.com/office/drawing/2014/main" id="{92380B42-12DB-AE98-B383-8A33648E42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6570" y="3414464"/>
                <a:ext cx="337528" cy="276999"/>
              </a:xfrm>
              <a:prstGeom prst="rect">
                <a:avLst/>
              </a:prstGeom>
              <a:blipFill>
                <a:blip r:embed="rId10"/>
                <a:stretch>
                  <a:fillRect l="-16364" r="-9091" b="-1521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Equation">
                <a:extLst>
                  <a:ext uri="{FF2B5EF4-FFF2-40B4-BE49-F238E27FC236}">
                    <a16:creationId xmlns:a16="http://schemas.microsoft.com/office/drawing/2014/main" id="{4797A3A8-FD81-550F-39BF-A3CD1561671C}"/>
                  </a:ext>
                </a:extLst>
              </p:cNvPr>
              <p:cNvSpPr txBox="1"/>
              <p:nvPr/>
            </p:nvSpPr>
            <p:spPr>
              <a:xfrm>
                <a:off x="6783752" y="3413356"/>
                <a:ext cx="391325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𝒩</m:t>
                          </m:r>
                        </m:e>
                        <m:sub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47" name="Equation">
                <a:extLst>
                  <a:ext uri="{FF2B5EF4-FFF2-40B4-BE49-F238E27FC236}">
                    <a16:creationId xmlns:a16="http://schemas.microsoft.com/office/drawing/2014/main" id="{4797A3A8-FD81-550F-39BF-A3CD156167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3752" y="3413356"/>
                <a:ext cx="391325" cy="276999"/>
              </a:xfrm>
              <a:prstGeom prst="rect">
                <a:avLst/>
              </a:prstGeom>
              <a:blipFill>
                <a:blip r:embed="rId11"/>
                <a:stretch>
                  <a:fillRect l="-14063" r="-4688" b="-1555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…">
            <a:extLst>
              <a:ext uri="{FF2B5EF4-FFF2-40B4-BE49-F238E27FC236}">
                <a16:creationId xmlns:a16="http://schemas.microsoft.com/office/drawing/2014/main" id="{26CE0898-9A65-23A2-6BB0-1549DF109542}"/>
              </a:ext>
            </a:extLst>
          </p:cNvPr>
          <p:cNvSpPr txBox="1"/>
          <p:nvPr/>
        </p:nvSpPr>
        <p:spPr>
          <a:xfrm>
            <a:off x="6234113" y="2493356"/>
            <a:ext cx="261290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…</a:t>
            </a:r>
          </a:p>
        </p:txBody>
      </p:sp>
      <p:grpSp>
        <p:nvGrpSpPr>
          <p:cNvPr id="49" name="Group">
            <a:extLst>
              <a:ext uri="{FF2B5EF4-FFF2-40B4-BE49-F238E27FC236}">
                <a16:creationId xmlns:a16="http://schemas.microsoft.com/office/drawing/2014/main" id="{4EA288B2-BDDB-622B-A106-443699E4B9DC}"/>
              </a:ext>
            </a:extLst>
          </p:cNvPr>
          <p:cNvGrpSpPr/>
          <p:nvPr/>
        </p:nvGrpSpPr>
        <p:grpSpPr>
          <a:xfrm>
            <a:off x="4323037" y="3274495"/>
            <a:ext cx="2261088" cy="276999"/>
            <a:chOff x="0" y="0"/>
            <a:chExt cx="3863135" cy="4732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Equation">
                  <a:extLst>
                    <a:ext uri="{FF2B5EF4-FFF2-40B4-BE49-F238E27FC236}">
                      <a16:creationId xmlns:a16="http://schemas.microsoft.com/office/drawing/2014/main" id="{A03ED60D-D215-A417-46DB-68D124B5E8BE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386169" cy="47325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32" name="Equation">
                  <a:extLst>
                    <a:ext uri="{FF2B5EF4-FFF2-40B4-BE49-F238E27FC236}">
                      <a16:creationId xmlns:a16="http://schemas.microsoft.com/office/drawing/2014/main" id="{7199AE87-8223-A0AA-3C63-9F0D1547FD7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386169" cy="473256"/>
                </a:xfrm>
                <a:prstGeom prst="rect">
                  <a:avLst/>
                </a:prstGeom>
                <a:blipFill>
                  <a:blip r:embed="rId12"/>
                  <a:stretch>
                    <a:fillRect l="-21622" r="-21622" b="-652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Equation">
                  <a:extLst>
                    <a:ext uri="{FF2B5EF4-FFF2-40B4-BE49-F238E27FC236}">
                      <a16:creationId xmlns:a16="http://schemas.microsoft.com/office/drawing/2014/main" id="{7D09DB58-A7A5-642B-062F-BC0352693748}"/>
                    </a:ext>
                  </a:extLst>
                </p:cNvPr>
                <p:cNvSpPr txBox="1"/>
                <p:nvPr/>
              </p:nvSpPr>
              <p:spPr>
                <a:xfrm>
                  <a:off x="1799799" y="0"/>
                  <a:ext cx="386169" cy="47325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33" name="Equation">
                  <a:extLst>
                    <a:ext uri="{FF2B5EF4-FFF2-40B4-BE49-F238E27FC236}">
                      <a16:creationId xmlns:a16="http://schemas.microsoft.com/office/drawing/2014/main" id="{ED62B99A-C56E-BF93-5C6A-6028323855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9799" y="0"/>
                  <a:ext cx="386169" cy="473258"/>
                </a:xfrm>
                <a:prstGeom prst="rect">
                  <a:avLst/>
                </a:prstGeom>
                <a:blipFill>
                  <a:blip r:embed="rId13"/>
                  <a:stretch>
                    <a:fillRect l="-24324" r="-18919" b="-652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Equation">
                  <a:extLst>
                    <a:ext uri="{FF2B5EF4-FFF2-40B4-BE49-F238E27FC236}">
                      <a16:creationId xmlns:a16="http://schemas.microsoft.com/office/drawing/2014/main" id="{883F642A-EE9B-146F-E843-886D109CFB9F}"/>
                    </a:ext>
                  </a:extLst>
                </p:cNvPr>
                <p:cNvSpPr txBox="1"/>
                <p:nvPr/>
              </p:nvSpPr>
              <p:spPr>
                <a:xfrm>
                  <a:off x="3476966" y="0"/>
                  <a:ext cx="386169" cy="47325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34" name="Equation">
                  <a:extLst>
                    <a:ext uri="{FF2B5EF4-FFF2-40B4-BE49-F238E27FC236}">
                      <a16:creationId xmlns:a16="http://schemas.microsoft.com/office/drawing/2014/main" id="{323CB75F-09F1-2F8F-693A-BB1B1CD88E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76966" y="0"/>
                  <a:ext cx="386169" cy="473256"/>
                </a:xfrm>
                <a:prstGeom prst="rect">
                  <a:avLst/>
                </a:prstGeom>
                <a:blipFill>
                  <a:blip r:embed="rId14"/>
                  <a:stretch>
                    <a:fillRect l="-24324" r="-18919" b="-652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3" name="Sensor 1">
            <a:extLst>
              <a:ext uri="{FF2B5EF4-FFF2-40B4-BE49-F238E27FC236}">
                <a16:creationId xmlns:a16="http://schemas.microsoft.com/office/drawing/2014/main" id="{4541E608-8199-15D9-6AA9-16507735D59C}"/>
              </a:ext>
            </a:extLst>
          </p:cNvPr>
          <p:cNvSpPr txBox="1"/>
          <p:nvPr/>
        </p:nvSpPr>
        <p:spPr>
          <a:xfrm>
            <a:off x="3983171" y="2187600"/>
            <a:ext cx="721351" cy="318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1300480">
              <a:defRPr sz="1900">
                <a:solidFill>
                  <a:srgbClr val="AA794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1400" dirty="0">
                <a:latin typeface="+mj-lt"/>
              </a:rPr>
              <a:t>Sensor 1</a:t>
            </a:r>
          </a:p>
        </p:txBody>
      </p:sp>
      <p:sp>
        <p:nvSpPr>
          <p:cNvPr id="54" name="Sensor 2">
            <a:extLst>
              <a:ext uri="{FF2B5EF4-FFF2-40B4-BE49-F238E27FC236}">
                <a16:creationId xmlns:a16="http://schemas.microsoft.com/office/drawing/2014/main" id="{36DD8627-AB9D-8092-EFA6-AB33D0F30C18}"/>
              </a:ext>
            </a:extLst>
          </p:cNvPr>
          <p:cNvSpPr txBox="1"/>
          <p:nvPr/>
        </p:nvSpPr>
        <p:spPr>
          <a:xfrm>
            <a:off x="5002167" y="2187600"/>
            <a:ext cx="721351" cy="318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1300480">
              <a:defRPr sz="1900">
                <a:solidFill>
                  <a:srgbClr val="AA794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1400">
                <a:latin typeface="+mj-lt"/>
              </a:rPr>
              <a:t>Sensor 2</a:t>
            </a:r>
          </a:p>
        </p:txBody>
      </p:sp>
      <p:sp>
        <p:nvSpPr>
          <p:cNvPr id="55" name="Sensor 3">
            <a:extLst>
              <a:ext uri="{FF2B5EF4-FFF2-40B4-BE49-F238E27FC236}">
                <a16:creationId xmlns:a16="http://schemas.microsoft.com/office/drawing/2014/main" id="{5BA26694-835C-3909-F734-1DEE85D8BFF3}"/>
              </a:ext>
            </a:extLst>
          </p:cNvPr>
          <p:cNvSpPr txBox="1"/>
          <p:nvPr/>
        </p:nvSpPr>
        <p:spPr>
          <a:xfrm>
            <a:off x="6018509" y="2187600"/>
            <a:ext cx="721351" cy="318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1300480">
              <a:defRPr sz="1900">
                <a:solidFill>
                  <a:srgbClr val="AA794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1400" dirty="0">
                <a:latin typeface="+mj-lt"/>
              </a:rPr>
              <a:t>Sensor 3</a:t>
            </a:r>
          </a:p>
        </p:txBody>
      </p:sp>
      <p:sp>
        <p:nvSpPr>
          <p:cNvPr id="56" name="Sensor M">
            <a:extLst>
              <a:ext uri="{FF2B5EF4-FFF2-40B4-BE49-F238E27FC236}">
                <a16:creationId xmlns:a16="http://schemas.microsoft.com/office/drawing/2014/main" id="{E143F9BB-7CF5-74B6-002F-1CF25E715CFC}"/>
              </a:ext>
            </a:extLst>
          </p:cNvPr>
          <p:cNvSpPr txBox="1"/>
          <p:nvPr/>
        </p:nvSpPr>
        <p:spPr>
          <a:xfrm>
            <a:off x="7013035" y="2187599"/>
            <a:ext cx="782265" cy="318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1300480">
              <a:defRPr sz="1900">
                <a:solidFill>
                  <a:srgbClr val="AA794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400" dirty="0">
                <a:latin typeface="+mj-lt"/>
              </a:rPr>
              <a:t>Sensor </a:t>
            </a:r>
            <a:r>
              <a:rPr sz="1400" i="1" dirty="0">
                <a:latin typeface="+mj-lt"/>
                <a:ea typeface="Helvetica Neue"/>
                <a:cs typeface="Helvetica Neue"/>
                <a:sym typeface="Helvetica Neue"/>
              </a:rPr>
              <a:t>M</a:t>
            </a:r>
          </a:p>
        </p:txBody>
      </p:sp>
      <p:sp>
        <p:nvSpPr>
          <p:cNvPr id="57" name="Line">
            <a:extLst>
              <a:ext uri="{FF2B5EF4-FFF2-40B4-BE49-F238E27FC236}">
                <a16:creationId xmlns:a16="http://schemas.microsoft.com/office/drawing/2014/main" id="{78D84B8D-4E0B-6F93-1B8B-DA1BD47EF710}"/>
              </a:ext>
            </a:extLst>
          </p:cNvPr>
          <p:cNvSpPr/>
          <p:nvPr/>
        </p:nvSpPr>
        <p:spPr>
          <a:xfrm>
            <a:off x="7156330" y="3340057"/>
            <a:ext cx="374500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8" name="Group">
            <a:extLst>
              <a:ext uri="{FF2B5EF4-FFF2-40B4-BE49-F238E27FC236}">
                <a16:creationId xmlns:a16="http://schemas.microsoft.com/office/drawing/2014/main" id="{69D92A72-8ADA-3501-83CB-88A1028AC25A}"/>
              </a:ext>
            </a:extLst>
          </p:cNvPr>
          <p:cNvGrpSpPr/>
          <p:nvPr/>
        </p:nvGrpSpPr>
        <p:grpSpPr>
          <a:xfrm>
            <a:off x="7386627" y="2804618"/>
            <a:ext cx="2328053" cy="907248"/>
            <a:chOff x="0" y="0"/>
            <a:chExt cx="3977544" cy="1550060"/>
          </a:xfrm>
        </p:grpSpPr>
        <p:sp>
          <p:nvSpPr>
            <p:cNvPr id="59" name="Classical signal-to-noise ratio">
              <a:extLst>
                <a:ext uri="{FF2B5EF4-FFF2-40B4-BE49-F238E27FC236}">
                  <a16:creationId xmlns:a16="http://schemas.microsoft.com/office/drawing/2014/main" id="{3F36340D-5BF9-ECBF-EBC1-5CA47C0A0E63}"/>
                </a:ext>
              </a:extLst>
            </p:cNvPr>
            <p:cNvSpPr/>
            <p:nvPr/>
          </p:nvSpPr>
          <p:spPr>
            <a:xfrm>
              <a:off x="0" y="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65023" tIns="65023" rIns="65023" bIns="65023" numCol="1" anchor="t">
              <a:spAutoFit/>
            </a:bodyPr>
            <a:lstStyle>
              <a:lvl1pPr algn="l" defTabSz="1300480">
                <a:defRPr sz="2000">
                  <a:solidFill>
                    <a:srgbClr val="FF40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endParaRPr sz="1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Equation">
                  <a:extLst>
                    <a:ext uri="{FF2B5EF4-FFF2-40B4-BE49-F238E27FC236}">
                      <a16:creationId xmlns:a16="http://schemas.microsoft.com/office/drawing/2014/main" id="{F8A9F8A6-0CE7-8D6C-57AD-46F698505FAE}"/>
                    </a:ext>
                  </a:extLst>
                </p:cNvPr>
                <p:cNvSpPr txBox="1"/>
                <p:nvPr/>
              </p:nvSpPr>
              <p:spPr>
                <a:xfrm>
                  <a:off x="535451" y="360662"/>
                  <a:ext cx="3442093" cy="118939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2200" i="0" dirty="0" smtClean="0">
                            <a:latin typeface="Cambria Math" panose="02040503050406030204" pitchFamily="18" charset="0"/>
                          </a:rPr>
                          <m:t>SNR</m:t>
                        </m:r>
                        <m:r>
                          <a:rPr lang="en-US" sz="2200" i="1" dirty="0" smtClean="0">
                            <a:latin typeface="Cambria Math" panose="02040503050406030204" pitchFamily="18" charset="0"/>
                          </a:rPr>
                          <m:t> = </m:t>
                        </m:r>
                        <m:f>
                          <m:fPr>
                            <m:ctrlPr>
                              <a:rPr sz="2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sz="2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sz="2200" i="1">
                                <a:solidFill>
                                  <a:srgbClr val="008E0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sz="2200" i="1">
                                <a:solidFill>
                                  <a:srgbClr val="008E00"/>
                                </a:solidFill>
                                <a:latin typeface="Cambria Math" panose="02040503050406030204" pitchFamily="18" charset="0"/>
                              </a:rPr>
                              <m:t>var</m:t>
                            </m:r>
                            <m:r>
                              <a:rPr sz="2200" i="1">
                                <a:solidFill>
                                  <a:srgbClr val="008E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sz="2200" i="1">
                                <a:solidFill>
                                  <a:srgbClr val="008E00"/>
                                </a:solidFill>
                                <a:latin typeface="Cambria Math" panose="02040503050406030204" pitchFamily="18" charset="0"/>
                              </a:rPr>
                              <m:t>𝒩</m:t>
                            </m:r>
                            <m:r>
                              <a:rPr sz="2200" i="1">
                                <a:solidFill>
                                  <a:srgbClr val="008E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sz="2200" dirty="0">
                    <a:solidFill>
                      <a:srgbClr val="008F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42" name="Equation">
                  <a:extLst>
                    <a:ext uri="{FF2B5EF4-FFF2-40B4-BE49-F238E27FC236}">
                      <a16:creationId xmlns:a16="http://schemas.microsoft.com/office/drawing/2014/main" id="{8A886A6A-6358-C60C-726B-BDC1AFC27B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5451" y="360662"/>
                  <a:ext cx="3442093" cy="1189398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1" name="Line">
            <a:extLst>
              <a:ext uri="{FF2B5EF4-FFF2-40B4-BE49-F238E27FC236}">
                <a16:creationId xmlns:a16="http://schemas.microsoft.com/office/drawing/2014/main" id="{D18286AB-25F5-A66F-7BFC-1034C8111714}"/>
              </a:ext>
            </a:extLst>
          </p:cNvPr>
          <p:cNvSpPr/>
          <p:nvPr/>
        </p:nvSpPr>
        <p:spPr>
          <a:xfrm>
            <a:off x="3828119" y="5584057"/>
            <a:ext cx="1" cy="21556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2" name="Line">
            <a:extLst>
              <a:ext uri="{FF2B5EF4-FFF2-40B4-BE49-F238E27FC236}">
                <a16:creationId xmlns:a16="http://schemas.microsoft.com/office/drawing/2014/main" id="{41672D17-632B-A944-58D6-8B2AAF2F5F0D}"/>
              </a:ext>
            </a:extLst>
          </p:cNvPr>
          <p:cNvSpPr/>
          <p:nvPr/>
        </p:nvSpPr>
        <p:spPr>
          <a:xfrm>
            <a:off x="4905446" y="5584057"/>
            <a:ext cx="1" cy="21556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3" name="Line">
            <a:extLst>
              <a:ext uri="{FF2B5EF4-FFF2-40B4-BE49-F238E27FC236}">
                <a16:creationId xmlns:a16="http://schemas.microsoft.com/office/drawing/2014/main" id="{AA02EBD6-754B-3140-7EE8-5399D66CC4BC}"/>
              </a:ext>
            </a:extLst>
          </p:cNvPr>
          <p:cNvSpPr/>
          <p:nvPr/>
        </p:nvSpPr>
        <p:spPr>
          <a:xfrm>
            <a:off x="5934958" y="5584057"/>
            <a:ext cx="1" cy="21556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4" name="Line">
            <a:extLst>
              <a:ext uri="{FF2B5EF4-FFF2-40B4-BE49-F238E27FC236}">
                <a16:creationId xmlns:a16="http://schemas.microsoft.com/office/drawing/2014/main" id="{37A6D723-956A-49E5-94D0-BE22AF8942C9}"/>
              </a:ext>
            </a:extLst>
          </p:cNvPr>
          <p:cNvSpPr/>
          <p:nvPr/>
        </p:nvSpPr>
        <p:spPr>
          <a:xfrm>
            <a:off x="6868733" y="5584057"/>
            <a:ext cx="1" cy="21556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5" name="Signal power">
            <a:extLst>
              <a:ext uri="{FF2B5EF4-FFF2-40B4-BE49-F238E27FC236}">
                <a16:creationId xmlns:a16="http://schemas.microsoft.com/office/drawing/2014/main" id="{D195DA32-3B0B-993D-1C1B-A3D3B9BA1A4B}"/>
              </a:ext>
            </a:extLst>
          </p:cNvPr>
          <p:cNvSpPr txBox="1"/>
          <p:nvPr/>
        </p:nvSpPr>
        <p:spPr>
          <a:xfrm>
            <a:off x="2451402" y="5799623"/>
            <a:ext cx="1202700" cy="3775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5023" tIns="65023" rIns="65023" bIns="65023" numCol="1" anchor="t">
            <a:spAutoFit/>
          </a:bodyPr>
          <a:lstStyle>
            <a:lvl1pPr algn="l" defTabSz="1300480">
              <a:defRPr sz="2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1600" dirty="0"/>
              <a:t>Signal power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Equation">
                <a:extLst>
                  <a:ext uri="{FF2B5EF4-FFF2-40B4-BE49-F238E27FC236}">
                    <a16:creationId xmlns:a16="http://schemas.microsoft.com/office/drawing/2014/main" id="{2D4478CE-3AEC-9803-9886-797E29C0E3E6}"/>
                  </a:ext>
                </a:extLst>
              </p:cNvPr>
              <p:cNvSpPr txBox="1"/>
              <p:nvPr/>
            </p:nvSpPr>
            <p:spPr>
              <a:xfrm>
                <a:off x="3773373" y="5873136"/>
                <a:ext cx="179216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66" name="Equation">
                <a:extLst>
                  <a:ext uri="{FF2B5EF4-FFF2-40B4-BE49-F238E27FC236}">
                    <a16:creationId xmlns:a16="http://schemas.microsoft.com/office/drawing/2014/main" id="{2D4478CE-3AEC-9803-9886-797E29C0E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3373" y="5873136"/>
                <a:ext cx="179216" cy="276999"/>
              </a:xfrm>
              <a:prstGeom prst="rect">
                <a:avLst/>
              </a:prstGeom>
              <a:blipFill>
                <a:blip r:embed="rId16"/>
                <a:stretch>
                  <a:fillRect l="-34483" r="-27586" b="-6522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Equation">
                <a:extLst>
                  <a:ext uri="{FF2B5EF4-FFF2-40B4-BE49-F238E27FC236}">
                    <a16:creationId xmlns:a16="http://schemas.microsoft.com/office/drawing/2014/main" id="{7BF369F2-CF8E-3E52-49C0-0D0408380DFE}"/>
                  </a:ext>
                </a:extLst>
              </p:cNvPr>
              <p:cNvSpPr txBox="1"/>
              <p:nvPr/>
            </p:nvSpPr>
            <p:spPr>
              <a:xfrm>
                <a:off x="4850700" y="5873136"/>
                <a:ext cx="179216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67" name="Equation">
                <a:extLst>
                  <a:ext uri="{FF2B5EF4-FFF2-40B4-BE49-F238E27FC236}">
                    <a16:creationId xmlns:a16="http://schemas.microsoft.com/office/drawing/2014/main" id="{7BF369F2-CF8E-3E52-49C0-0D0408380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700" y="5873136"/>
                <a:ext cx="179216" cy="276999"/>
              </a:xfrm>
              <a:prstGeom prst="rect">
                <a:avLst/>
              </a:prstGeom>
              <a:blipFill>
                <a:blip r:embed="rId17"/>
                <a:stretch>
                  <a:fillRect l="-34483" r="-27586" b="-6522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Equation">
                <a:extLst>
                  <a:ext uri="{FF2B5EF4-FFF2-40B4-BE49-F238E27FC236}">
                    <a16:creationId xmlns:a16="http://schemas.microsoft.com/office/drawing/2014/main" id="{405E7544-C41E-0FEF-6CC4-4C1B80151B25}"/>
                  </a:ext>
                </a:extLst>
              </p:cNvPr>
              <p:cNvSpPr txBox="1"/>
              <p:nvPr/>
            </p:nvSpPr>
            <p:spPr>
              <a:xfrm>
                <a:off x="5880214" y="5873136"/>
                <a:ext cx="179216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68" name="Equation">
                <a:extLst>
                  <a:ext uri="{FF2B5EF4-FFF2-40B4-BE49-F238E27FC236}">
                    <a16:creationId xmlns:a16="http://schemas.microsoft.com/office/drawing/2014/main" id="{405E7544-C41E-0FEF-6CC4-4C1B80151B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0214" y="5873136"/>
                <a:ext cx="179216" cy="276999"/>
              </a:xfrm>
              <a:prstGeom prst="rect">
                <a:avLst/>
              </a:prstGeom>
              <a:blipFill>
                <a:blip r:embed="rId18"/>
                <a:stretch>
                  <a:fillRect l="-34483" r="-27586" b="-6522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Equation">
                <a:extLst>
                  <a:ext uri="{FF2B5EF4-FFF2-40B4-BE49-F238E27FC236}">
                    <a16:creationId xmlns:a16="http://schemas.microsoft.com/office/drawing/2014/main" id="{34ED38EF-9F99-DCC6-5E89-7D54D8C68F88}"/>
                  </a:ext>
                </a:extLst>
              </p:cNvPr>
              <p:cNvSpPr txBox="1"/>
              <p:nvPr/>
            </p:nvSpPr>
            <p:spPr>
              <a:xfrm>
                <a:off x="6813989" y="5873136"/>
                <a:ext cx="179216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69" name="Equation">
                <a:extLst>
                  <a:ext uri="{FF2B5EF4-FFF2-40B4-BE49-F238E27FC236}">
                    <a16:creationId xmlns:a16="http://schemas.microsoft.com/office/drawing/2014/main" id="{34ED38EF-9F99-DCC6-5E89-7D54D8C68F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989" y="5873136"/>
                <a:ext cx="179216" cy="276999"/>
              </a:xfrm>
              <a:prstGeom prst="rect">
                <a:avLst/>
              </a:prstGeom>
              <a:blipFill>
                <a:blip r:embed="rId19"/>
                <a:stretch>
                  <a:fillRect l="-34483" r="-27586" b="-6522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Equation">
                <a:extLst>
                  <a:ext uri="{FF2B5EF4-FFF2-40B4-BE49-F238E27FC236}">
                    <a16:creationId xmlns:a16="http://schemas.microsoft.com/office/drawing/2014/main" id="{1D6B97B2-EB1B-40E4-3200-EB4036DA709A}"/>
                  </a:ext>
                </a:extLst>
              </p:cNvPr>
              <p:cNvSpPr txBox="1"/>
              <p:nvPr/>
            </p:nvSpPr>
            <p:spPr>
              <a:xfrm>
                <a:off x="3724244" y="6140331"/>
                <a:ext cx="332207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𝒩</m:t>
                          </m:r>
                        </m:e>
                        <m:sub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70" name="Equation">
                <a:extLst>
                  <a:ext uri="{FF2B5EF4-FFF2-40B4-BE49-F238E27FC236}">
                    <a16:creationId xmlns:a16="http://schemas.microsoft.com/office/drawing/2014/main" id="{1D6B97B2-EB1B-40E4-3200-EB4036DA70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4244" y="6140331"/>
                <a:ext cx="332207" cy="276999"/>
              </a:xfrm>
              <a:prstGeom prst="rect">
                <a:avLst/>
              </a:prstGeom>
              <a:blipFill>
                <a:blip r:embed="rId20"/>
                <a:stretch>
                  <a:fillRect l="-16667" r="-7407" b="-1521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Equation">
                <a:extLst>
                  <a:ext uri="{FF2B5EF4-FFF2-40B4-BE49-F238E27FC236}">
                    <a16:creationId xmlns:a16="http://schemas.microsoft.com/office/drawing/2014/main" id="{3FDABA4C-591E-A096-2AE8-651CFE67178C}"/>
                  </a:ext>
                </a:extLst>
              </p:cNvPr>
              <p:cNvSpPr txBox="1"/>
              <p:nvPr/>
            </p:nvSpPr>
            <p:spPr>
              <a:xfrm>
                <a:off x="4801572" y="6157115"/>
                <a:ext cx="337528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𝒩</m:t>
                          </m:r>
                        </m:e>
                        <m:sub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71" name="Equation">
                <a:extLst>
                  <a:ext uri="{FF2B5EF4-FFF2-40B4-BE49-F238E27FC236}">
                    <a16:creationId xmlns:a16="http://schemas.microsoft.com/office/drawing/2014/main" id="{3FDABA4C-591E-A096-2AE8-651CFE6717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1572" y="6157115"/>
                <a:ext cx="337528" cy="276999"/>
              </a:xfrm>
              <a:prstGeom prst="rect">
                <a:avLst/>
              </a:prstGeom>
              <a:blipFill>
                <a:blip r:embed="rId21"/>
                <a:stretch>
                  <a:fillRect l="-18182" r="-7273" b="-17778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Equation">
                <a:extLst>
                  <a:ext uri="{FF2B5EF4-FFF2-40B4-BE49-F238E27FC236}">
                    <a16:creationId xmlns:a16="http://schemas.microsoft.com/office/drawing/2014/main" id="{2FA0ED85-EA6E-FB55-20F5-B8183DBAE1D6}"/>
                  </a:ext>
                </a:extLst>
              </p:cNvPr>
              <p:cNvSpPr txBox="1"/>
              <p:nvPr/>
            </p:nvSpPr>
            <p:spPr>
              <a:xfrm>
                <a:off x="5824751" y="6157115"/>
                <a:ext cx="337528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𝒩</m:t>
                          </m:r>
                        </m:e>
                        <m:sub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72" name="Equation">
                <a:extLst>
                  <a:ext uri="{FF2B5EF4-FFF2-40B4-BE49-F238E27FC236}">
                    <a16:creationId xmlns:a16="http://schemas.microsoft.com/office/drawing/2014/main" id="{2FA0ED85-EA6E-FB55-20F5-B8183DBAE1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4751" y="6157115"/>
                <a:ext cx="337528" cy="276999"/>
              </a:xfrm>
              <a:prstGeom prst="rect">
                <a:avLst/>
              </a:prstGeom>
              <a:blipFill>
                <a:blip r:embed="rId22"/>
                <a:stretch>
                  <a:fillRect l="-18182" r="-7273" b="-17778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Equation">
                <a:extLst>
                  <a:ext uri="{FF2B5EF4-FFF2-40B4-BE49-F238E27FC236}">
                    <a16:creationId xmlns:a16="http://schemas.microsoft.com/office/drawing/2014/main" id="{AF512AD0-E953-4928-6D05-2585ADCDE9D3}"/>
                  </a:ext>
                </a:extLst>
              </p:cNvPr>
              <p:cNvSpPr txBox="1"/>
              <p:nvPr/>
            </p:nvSpPr>
            <p:spPr>
              <a:xfrm>
                <a:off x="6761930" y="6156007"/>
                <a:ext cx="391325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𝒩</m:t>
                          </m:r>
                        </m:e>
                        <m:sub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73" name="Equation">
                <a:extLst>
                  <a:ext uri="{FF2B5EF4-FFF2-40B4-BE49-F238E27FC236}">
                    <a16:creationId xmlns:a16="http://schemas.microsoft.com/office/drawing/2014/main" id="{AF512AD0-E953-4928-6D05-2585ADCDE9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1930" y="6156007"/>
                <a:ext cx="391325" cy="276999"/>
              </a:xfrm>
              <a:prstGeom prst="rect">
                <a:avLst/>
              </a:prstGeom>
              <a:blipFill>
                <a:blip r:embed="rId23"/>
                <a:stretch>
                  <a:fillRect l="-12500" r="-6250" b="-1555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4" name="Group">
            <a:extLst>
              <a:ext uri="{FF2B5EF4-FFF2-40B4-BE49-F238E27FC236}">
                <a16:creationId xmlns:a16="http://schemas.microsoft.com/office/drawing/2014/main" id="{C35CA20E-AC1C-F58D-AFA1-57511426C439}"/>
              </a:ext>
            </a:extLst>
          </p:cNvPr>
          <p:cNvGrpSpPr/>
          <p:nvPr/>
        </p:nvGrpSpPr>
        <p:grpSpPr>
          <a:xfrm>
            <a:off x="4301220" y="6017147"/>
            <a:ext cx="2261089" cy="276999"/>
            <a:chOff x="0" y="0"/>
            <a:chExt cx="3863135" cy="4732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Equation">
                  <a:extLst>
                    <a:ext uri="{FF2B5EF4-FFF2-40B4-BE49-F238E27FC236}">
                      <a16:creationId xmlns:a16="http://schemas.microsoft.com/office/drawing/2014/main" id="{632D9B21-0A4A-4048-EB22-8A50ED5AFA79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386168" cy="47325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14371" name="Equation">
                  <a:extLst>
                    <a:ext uri="{FF2B5EF4-FFF2-40B4-BE49-F238E27FC236}">
                      <a16:creationId xmlns:a16="http://schemas.microsoft.com/office/drawing/2014/main" id="{9D8D766F-1FCB-BDB8-E614-2336A2834E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386168" cy="473256"/>
                </a:xfrm>
                <a:prstGeom prst="rect">
                  <a:avLst/>
                </a:prstGeom>
                <a:blipFill>
                  <a:blip r:embed="rId24"/>
                  <a:stretch>
                    <a:fillRect l="-24324" r="-18919" b="-652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Equation">
                  <a:extLst>
                    <a:ext uri="{FF2B5EF4-FFF2-40B4-BE49-F238E27FC236}">
                      <a16:creationId xmlns:a16="http://schemas.microsoft.com/office/drawing/2014/main" id="{B5832911-D770-014E-1853-019B13E7EF84}"/>
                    </a:ext>
                  </a:extLst>
                </p:cNvPr>
                <p:cNvSpPr txBox="1"/>
                <p:nvPr/>
              </p:nvSpPr>
              <p:spPr>
                <a:xfrm>
                  <a:off x="1799799" y="0"/>
                  <a:ext cx="386169" cy="47325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14372" name="Equation">
                  <a:extLst>
                    <a:ext uri="{FF2B5EF4-FFF2-40B4-BE49-F238E27FC236}">
                      <a16:creationId xmlns:a16="http://schemas.microsoft.com/office/drawing/2014/main" id="{140159CD-8B72-279A-A89D-96F7E22112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9799" y="0"/>
                  <a:ext cx="386169" cy="473258"/>
                </a:xfrm>
                <a:prstGeom prst="rect">
                  <a:avLst/>
                </a:prstGeom>
                <a:blipFill>
                  <a:blip r:embed="rId25"/>
                  <a:stretch>
                    <a:fillRect l="-21622" r="-21622" b="-652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Equation">
                  <a:extLst>
                    <a:ext uri="{FF2B5EF4-FFF2-40B4-BE49-F238E27FC236}">
                      <a16:creationId xmlns:a16="http://schemas.microsoft.com/office/drawing/2014/main" id="{B1F7FD65-3A84-93BD-9550-7DBF109A60D9}"/>
                    </a:ext>
                  </a:extLst>
                </p:cNvPr>
                <p:cNvSpPr txBox="1"/>
                <p:nvPr/>
              </p:nvSpPr>
              <p:spPr>
                <a:xfrm>
                  <a:off x="3476966" y="0"/>
                  <a:ext cx="386169" cy="47325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14373" name="Equation">
                  <a:extLst>
                    <a:ext uri="{FF2B5EF4-FFF2-40B4-BE49-F238E27FC236}">
                      <a16:creationId xmlns:a16="http://schemas.microsoft.com/office/drawing/2014/main" id="{392D47D4-F1E0-0559-791C-80B1239DC81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76966" y="0"/>
                  <a:ext cx="386169" cy="473256"/>
                </a:xfrm>
                <a:prstGeom prst="rect">
                  <a:avLst/>
                </a:prstGeom>
                <a:blipFill>
                  <a:blip r:embed="rId25"/>
                  <a:stretch>
                    <a:fillRect l="-21622" r="-21622" b="-652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8" name="Group">
            <a:extLst>
              <a:ext uri="{FF2B5EF4-FFF2-40B4-BE49-F238E27FC236}">
                <a16:creationId xmlns:a16="http://schemas.microsoft.com/office/drawing/2014/main" id="{8A251A33-4071-08D7-23D7-B66BB88AFECD}"/>
              </a:ext>
            </a:extLst>
          </p:cNvPr>
          <p:cNvGrpSpPr/>
          <p:nvPr/>
        </p:nvGrpSpPr>
        <p:grpSpPr>
          <a:xfrm>
            <a:off x="3640869" y="4005196"/>
            <a:ext cx="3415116" cy="1621062"/>
            <a:chOff x="44" y="-143559"/>
            <a:chExt cx="5834824" cy="2769632"/>
          </a:xfrm>
        </p:grpSpPr>
        <p:sp>
          <p:nvSpPr>
            <p:cNvPr id="79" name="⌇">
              <a:extLst>
                <a:ext uri="{FF2B5EF4-FFF2-40B4-BE49-F238E27FC236}">
                  <a16:creationId xmlns:a16="http://schemas.microsoft.com/office/drawing/2014/main" id="{08735997-7774-BC8D-6BB3-83BDD9A0D21E}"/>
                </a:ext>
              </a:extLst>
            </p:cNvPr>
            <p:cNvSpPr txBox="1"/>
            <p:nvPr/>
          </p:nvSpPr>
          <p:spPr>
            <a:xfrm rot="16197248">
              <a:off x="566191" y="1777110"/>
              <a:ext cx="246599" cy="719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76D6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endParaRPr sz="1800" dirty="0"/>
            </a:p>
          </p:txBody>
        </p:sp>
        <p:pic>
          <p:nvPicPr>
            <p:cNvPr id="80" name="Image" descr="Image">
              <a:extLst>
                <a:ext uri="{FF2B5EF4-FFF2-40B4-BE49-F238E27FC236}">
                  <a16:creationId xmlns:a16="http://schemas.microsoft.com/office/drawing/2014/main" id="{C79A4AFC-8108-2A02-C163-28C63F689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629" t="138" r="8564" b="116"/>
            <a:stretch>
              <a:fillRect/>
            </a:stretch>
          </p:blipFill>
          <p:spPr>
            <a:xfrm flipH="1">
              <a:off x="3599641" y="1711526"/>
              <a:ext cx="639844" cy="770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600" extrusionOk="0">
                  <a:moveTo>
                    <a:pt x="9231" y="0"/>
                  </a:moveTo>
                  <a:lnTo>
                    <a:pt x="8607" y="245"/>
                  </a:lnTo>
                  <a:cubicBezTo>
                    <a:pt x="7219" y="805"/>
                    <a:pt x="5707" y="2651"/>
                    <a:pt x="5139" y="4482"/>
                  </a:cubicBezTo>
                  <a:cubicBezTo>
                    <a:pt x="4612" y="6185"/>
                    <a:pt x="4966" y="8426"/>
                    <a:pt x="6003" y="10010"/>
                  </a:cubicBezTo>
                  <a:lnTo>
                    <a:pt x="6468" y="10722"/>
                  </a:lnTo>
                  <a:lnTo>
                    <a:pt x="6123" y="11423"/>
                  </a:lnTo>
                  <a:cubicBezTo>
                    <a:pt x="5936" y="11809"/>
                    <a:pt x="5641" y="12425"/>
                    <a:pt x="5458" y="12791"/>
                  </a:cubicBezTo>
                  <a:cubicBezTo>
                    <a:pt x="4317" y="15080"/>
                    <a:pt x="3648" y="16438"/>
                    <a:pt x="3373" y="16995"/>
                  </a:cubicBezTo>
                  <a:cubicBezTo>
                    <a:pt x="3199" y="17346"/>
                    <a:pt x="2887" y="17972"/>
                    <a:pt x="2682" y="18386"/>
                  </a:cubicBezTo>
                  <a:cubicBezTo>
                    <a:pt x="2476" y="18800"/>
                    <a:pt x="2239" y="19198"/>
                    <a:pt x="2164" y="19275"/>
                  </a:cubicBezTo>
                  <a:cubicBezTo>
                    <a:pt x="2087" y="19354"/>
                    <a:pt x="1593" y="19423"/>
                    <a:pt x="1034" y="19442"/>
                  </a:cubicBezTo>
                  <a:lnTo>
                    <a:pt x="51" y="19487"/>
                  </a:lnTo>
                  <a:lnTo>
                    <a:pt x="11" y="20399"/>
                  </a:lnTo>
                  <a:cubicBezTo>
                    <a:pt x="-11" y="20903"/>
                    <a:pt x="-1" y="21381"/>
                    <a:pt x="38" y="21467"/>
                  </a:cubicBezTo>
                  <a:cubicBezTo>
                    <a:pt x="77" y="21551"/>
                    <a:pt x="2009" y="21582"/>
                    <a:pt x="5472" y="21600"/>
                  </a:cubicBezTo>
                  <a:lnTo>
                    <a:pt x="7757" y="21600"/>
                  </a:lnTo>
                  <a:lnTo>
                    <a:pt x="17760" y="21567"/>
                  </a:lnTo>
                  <a:lnTo>
                    <a:pt x="17760" y="20521"/>
                  </a:lnTo>
                  <a:lnTo>
                    <a:pt x="17760" y="19487"/>
                  </a:lnTo>
                  <a:lnTo>
                    <a:pt x="16657" y="19420"/>
                  </a:lnTo>
                  <a:lnTo>
                    <a:pt x="15568" y="19364"/>
                  </a:lnTo>
                  <a:lnTo>
                    <a:pt x="14784" y="17807"/>
                  </a:lnTo>
                  <a:cubicBezTo>
                    <a:pt x="13047" y="14352"/>
                    <a:pt x="12877" y="13999"/>
                    <a:pt x="12951" y="13937"/>
                  </a:cubicBezTo>
                  <a:cubicBezTo>
                    <a:pt x="12993" y="13901"/>
                    <a:pt x="13492" y="13870"/>
                    <a:pt x="14054" y="13870"/>
                  </a:cubicBezTo>
                  <a:cubicBezTo>
                    <a:pt x="16926" y="13870"/>
                    <a:pt x="20329" y="12413"/>
                    <a:pt x="21135" y="10844"/>
                  </a:cubicBezTo>
                  <a:cubicBezTo>
                    <a:pt x="21589" y="9960"/>
                    <a:pt x="21490" y="8607"/>
                    <a:pt x="20882" y="7308"/>
                  </a:cubicBezTo>
                  <a:cubicBezTo>
                    <a:pt x="19975" y="5370"/>
                    <a:pt x="17995" y="3302"/>
                    <a:pt x="15701" y="1891"/>
                  </a:cubicBezTo>
                  <a:cubicBezTo>
                    <a:pt x="14596" y="1211"/>
                    <a:pt x="12665" y="375"/>
                    <a:pt x="11888" y="245"/>
                  </a:cubicBezTo>
                  <a:cubicBezTo>
                    <a:pt x="11652" y="205"/>
                    <a:pt x="11424" y="122"/>
                    <a:pt x="11383" y="67"/>
                  </a:cubicBezTo>
                  <a:cubicBezTo>
                    <a:pt x="11362" y="38"/>
                    <a:pt x="10522" y="18"/>
                    <a:pt x="9231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81" name="Image" descr="Image">
              <a:extLst>
                <a:ext uri="{FF2B5EF4-FFF2-40B4-BE49-F238E27FC236}">
                  <a16:creationId xmlns:a16="http://schemas.microsoft.com/office/drawing/2014/main" id="{A2123068-6BA5-5D50-300A-E4DBD015A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629" t="138" r="8564" b="116"/>
            <a:stretch>
              <a:fillRect/>
            </a:stretch>
          </p:blipFill>
          <p:spPr>
            <a:xfrm>
              <a:off x="1840689" y="1711526"/>
              <a:ext cx="639844" cy="770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600" extrusionOk="0">
                  <a:moveTo>
                    <a:pt x="9231" y="0"/>
                  </a:moveTo>
                  <a:lnTo>
                    <a:pt x="8607" y="245"/>
                  </a:lnTo>
                  <a:cubicBezTo>
                    <a:pt x="7219" y="805"/>
                    <a:pt x="5707" y="2651"/>
                    <a:pt x="5139" y="4482"/>
                  </a:cubicBezTo>
                  <a:cubicBezTo>
                    <a:pt x="4612" y="6185"/>
                    <a:pt x="4966" y="8426"/>
                    <a:pt x="6003" y="10010"/>
                  </a:cubicBezTo>
                  <a:lnTo>
                    <a:pt x="6468" y="10722"/>
                  </a:lnTo>
                  <a:lnTo>
                    <a:pt x="6123" y="11423"/>
                  </a:lnTo>
                  <a:cubicBezTo>
                    <a:pt x="5936" y="11809"/>
                    <a:pt x="5641" y="12425"/>
                    <a:pt x="5458" y="12791"/>
                  </a:cubicBezTo>
                  <a:cubicBezTo>
                    <a:pt x="4317" y="15080"/>
                    <a:pt x="3648" y="16438"/>
                    <a:pt x="3373" y="16995"/>
                  </a:cubicBezTo>
                  <a:cubicBezTo>
                    <a:pt x="3199" y="17346"/>
                    <a:pt x="2887" y="17972"/>
                    <a:pt x="2682" y="18386"/>
                  </a:cubicBezTo>
                  <a:cubicBezTo>
                    <a:pt x="2476" y="18800"/>
                    <a:pt x="2239" y="19198"/>
                    <a:pt x="2164" y="19275"/>
                  </a:cubicBezTo>
                  <a:cubicBezTo>
                    <a:pt x="2087" y="19354"/>
                    <a:pt x="1593" y="19423"/>
                    <a:pt x="1034" y="19442"/>
                  </a:cubicBezTo>
                  <a:lnTo>
                    <a:pt x="51" y="19487"/>
                  </a:lnTo>
                  <a:lnTo>
                    <a:pt x="11" y="20399"/>
                  </a:lnTo>
                  <a:cubicBezTo>
                    <a:pt x="-11" y="20903"/>
                    <a:pt x="-1" y="21381"/>
                    <a:pt x="38" y="21467"/>
                  </a:cubicBezTo>
                  <a:cubicBezTo>
                    <a:pt x="77" y="21551"/>
                    <a:pt x="2009" y="21582"/>
                    <a:pt x="5472" y="21600"/>
                  </a:cubicBezTo>
                  <a:lnTo>
                    <a:pt x="7757" y="21600"/>
                  </a:lnTo>
                  <a:lnTo>
                    <a:pt x="17760" y="21567"/>
                  </a:lnTo>
                  <a:lnTo>
                    <a:pt x="17760" y="20521"/>
                  </a:lnTo>
                  <a:lnTo>
                    <a:pt x="17760" y="19487"/>
                  </a:lnTo>
                  <a:lnTo>
                    <a:pt x="16657" y="19420"/>
                  </a:lnTo>
                  <a:lnTo>
                    <a:pt x="15568" y="19364"/>
                  </a:lnTo>
                  <a:lnTo>
                    <a:pt x="14784" y="17807"/>
                  </a:lnTo>
                  <a:cubicBezTo>
                    <a:pt x="13047" y="14352"/>
                    <a:pt x="12877" y="13999"/>
                    <a:pt x="12951" y="13937"/>
                  </a:cubicBezTo>
                  <a:cubicBezTo>
                    <a:pt x="12993" y="13901"/>
                    <a:pt x="13492" y="13870"/>
                    <a:pt x="14054" y="13870"/>
                  </a:cubicBezTo>
                  <a:cubicBezTo>
                    <a:pt x="16926" y="13870"/>
                    <a:pt x="20329" y="12413"/>
                    <a:pt x="21135" y="10844"/>
                  </a:cubicBezTo>
                  <a:cubicBezTo>
                    <a:pt x="21589" y="9960"/>
                    <a:pt x="21490" y="8607"/>
                    <a:pt x="20882" y="7308"/>
                  </a:cubicBezTo>
                  <a:cubicBezTo>
                    <a:pt x="19975" y="5370"/>
                    <a:pt x="17995" y="3302"/>
                    <a:pt x="15701" y="1891"/>
                  </a:cubicBezTo>
                  <a:cubicBezTo>
                    <a:pt x="14596" y="1211"/>
                    <a:pt x="12665" y="375"/>
                    <a:pt x="11888" y="245"/>
                  </a:cubicBezTo>
                  <a:cubicBezTo>
                    <a:pt x="11652" y="205"/>
                    <a:pt x="11424" y="122"/>
                    <a:pt x="11383" y="67"/>
                  </a:cubicBezTo>
                  <a:cubicBezTo>
                    <a:pt x="11362" y="38"/>
                    <a:pt x="10522" y="18"/>
                    <a:pt x="9231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82" name="Image" descr="Image">
              <a:extLst>
                <a:ext uri="{FF2B5EF4-FFF2-40B4-BE49-F238E27FC236}">
                  <a16:creationId xmlns:a16="http://schemas.microsoft.com/office/drawing/2014/main" id="{883E620B-B8C6-D10F-18B7-A3C237434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629" t="138" r="8564" b="116"/>
            <a:stretch>
              <a:fillRect/>
            </a:stretch>
          </p:blipFill>
          <p:spPr>
            <a:xfrm>
              <a:off x="44" y="1711526"/>
              <a:ext cx="639844" cy="770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600" extrusionOk="0">
                  <a:moveTo>
                    <a:pt x="9231" y="0"/>
                  </a:moveTo>
                  <a:lnTo>
                    <a:pt x="8607" y="245"/>
                  </a:lnTo>
                  <a:cubicBezTo>
                    <a:pt x="7219" y="805"/>
                    <a:pt x="5707" y="2651"/>
                    <a:pt x="5139" y="4482"/>
                  </a:cubicBezTo>
                  <a:cubicBezTo>
                    <a:pt x="4612" y="6185"/>
                    <a:pt x="4966" y="8426"/>
                    <a:pt x="6003" y="10010"/>
                  </a:cubicBezTo>
                  <a:lnTo>
                    <a:pt x="6468" y="10722"/>
                  </a:lnTo>
                  <a:lnTo>
                    <a:pt x="6123" y="11423"/>
                  </a:lnTo>
                  <a:cubicBezTo>
                    <a:pt x="5936" y="11809"/>
                    <a:pt x="5641" y="12425"/>
                    <a:pt x="5458" y="12791"/>
                  </a:cubicBezTo>
                  <a:cubicBezTo>
                    <a:pt x="4317" y="15080"/>
                    <a:pt x="3648" y="16438"/>
                    <a:pt x="3373" y="16995"/>
                  </a:cubicBezTo>
                  <a:cubicBezTo>
                    <a:pt x="3199" y="17346"/>
                    <a:pt x="2887" y="17972"/>
                    <a:pt x="2682" y="18386"/>
                  </a:cubicBezTo>
                  <a:cubicBezTo>
                    <a:pt x="2476" y="18800"/>
                    <a:pt x="2239" y="19198"/>
                    <a:pt x="2164" y="19275"/>
                  </a:cubicBezTo>
                  <a:cubicBezTo>
                    <a:pt x="2087" y="19354"/>
                    <a:pt x="1593" y="19423"/>
                    <a:pt x="1034" y="19442"/>
                  </a:cubicBezTo>
                  <a:lnTo>
                    <a:pt x="51" y="19487"/>
                  </a:lnTo>
                  <a:lnTo>
                    <a:pt x="11" y="20399"/>
                  </a:lnTo>
                  <a:cubicBezTo>
                    <a:pt x="-11" y="20903"/>
                    <a:pt x="-1" y="21381"/>
                    <a:pt x="38" y="21467"/>
                  </a:cubicBezTo>
                  <a:cubicBezTo>
                    <a:pt x="77" y="21551"/>
                    <a:pt x="2009" y="21582"/>
                    <a:pt x="5472" y="21600"/>
                  </a:cubicBezTo>
                  <a:lnTo>
                    <a:pt x="7757" y="21600"/>
                  </a:lnTo>
                  <a:lnTo>
                    <a:pt x="17760" y="21567"/>
                  </a:lnTo>
                  <a:lnTo>
                    <a:pt x="17760" y="20521"/>
                  </a:lnTo>
                  <a:lnTo>
                    <a:pt x="17760" y="19487"/>
                  </a:lnTo>
                  <a:lnTo>
                    <a:pt x="16657" y="19420"/>
                  </a:lnTo>
                  <a:lnTo>
                    <a:pt x="15568" y="19364"/>
                  </a:lnTo>
                  <a:lnTo>
                    <a:pt x="14784" y="17807"/>
                  </a:lnTo>
                  <a:cubicBezTo>
                    <a:pt x="13047" y="14352"/>
                    <a:pt x="12877" y="13999"/>
                    <a:pt x="12951" y="13937"/>
                  </a:cubicBezTo>
                  <a:cubicBezTo>
                    <a:pt x="12993" y="13901"/>
                    <a:pt x="13492" y="13870"/>
                    <a:pt x="14054" y="13870"/>
                  </a:cubicBezTo>
                  <a:cubicBezTo>
                    <a:pt x="16926" y="13870"/>
                    <a:pt x="20329" y="12413"/>
                    <a:pt x="21135" y="10844"/>
                  </a:cubicBezTo>
                  <a:cubicBezTo>
                    <a:pt x="21589" y="9960"/>
                    <a:pt x="21490" y="8607"/>
                    <a:pt x="20882" y="7308"/>
                  </a:cubicBezTo>
                  <a:cubicBezTo>
                    <a:pt x="19975" y="5370"/>
                    <a:pt x="17995" y="3302"/>
                    <a:pt x="15701" y="1891"/>
                  </a:cubicBezTo>
                  <a:cubicBezTo>
                    <a:pt x="14596" y="1211"/>
                    <a:pt x="12665" y="375"/>
                    <a:pt x="11888" y="245"/>
                  </a:cubicBezTo>
                  <a:cubicBezTo>
                    <a:pt x="11652" y="205"/>
                    <a:pt x="11424" y="122"/>
                    <a:pt x="11383" y="67"/>
                  </a:cubicBezTo>
                  <a:cubicBezTo>
                    <a:pt x="11362" y="38"/>
                    <a:pt x="10522" y="18"/>
                    <a:pt x="9231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83" name="Image" descr="Image">
              <a:extLst>
                <a:ext uri="{FF2B5EF4-FFF2-40B4-BE49-F238E27FC236}">
                  <a16:creationId xmlns:a16="http://schemas.microsoft.com/office/drawing/2014/main" id="{9973E83F-6AAA-2AD6-9448-EACF6F692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629" t="138" r="8564" b="116"/>
            <a:stretch>
              <a:fillRect/>
            </a:stretch>
          </p:blipFill>
          <p:spPr>
            <a:xfrm flipH="1">
              <a:off x="5195025" y="1711526"/>
              <a:ext cx="639843" cy="770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600" extrusionOk="0">
                  <a:moveTo>
                    <a:pt x="9231" y="0"/>
                  </a:moveTo>
                  <a:lnTo>
                    <a:pt x="8607" y="245"/>
                  </a:lnTo>
                  <a:cubicBezTo>
                    <a:pt x="7219" y="805"/>
                    <a:pt x="5707" y="2651"/>
                    <a:pt x="5139" y="4482"/>
                  </a:cubicBezTo>
                  <a:cubicBezTo>
                    <a:pt x="4612" y="6185"/>
                    <a:pt x="4966" y="8426"/>
                    <a:pt x="6003" y="10010"/>
                  </a:cubicBezTo>
                  <a:lnTo>
                    <a:pt x="6468" y="10722"/>
                  </a:lnTo>
                  <a:lnTo>
                    <a:pt x="6123" y="11423"/>
                  </a:lnTo>
                  <a:cubicBezTo>
                    <a:pt x="5936" y="11809"/>
                    <a:pt x="5641" y="12425"/>
                    <a:pt x="5458" y="12791"/>
                  </a:cubicBezTo>
                  <a:cubicBezTo>
                    <a:pt x="4317" y="15080"/>
                    <a:pt x="3648" y="16438"/>
                    <a:pt x="3373" y="16995"/>
                  </a:cubicBezTo>
                  <a:cubicBezTo>
                    <a:pt x="3199" y="17346"/>
                    <a:pt x="2887" y="17972"/>
                    <a:pt x="2682" y="18386"/>
                  </a:cubicBezTo>
                  <a:cubicBezTo>
                    <a:pt x="2476" y="18800"/>
                    <a:pt x="2239" y="19198"/>
                    <a:pt x="2164" y="19275"/>
                  </a:cubicBezTo>
                  <a:cubicBezTo>
                    <a:pt x="2087" y="19354"/>
                    <a:pt x="1593" y="19423"/>
                    <a:pt x="1034" y="19442"/>
                  </a:cubicBezTo>
                  <a:lnTo>
                    <a:pt x="51" y="19487"/>
                  </a:lnTo>
                  <a:lnTo>
                    <a:pt x="11" y="20399"/>
                  </a:lnTo>
                  <a:cubicBezTo>
                    <a:pt x="-11" y="20903"/>
                    <a:pt x="-1" y="21381"/>
                    <a:pt x="38" y="21467"/>
                  </a:cubicBezTo>
                  <a:cubicBezTo>
                    <a:pt x="77" y="21551"/>
                    <a:pt x="2009" y="21582"/>
                    <a:pt x="5472" y="21600"/>
                  </a:cubicBezTo>
                  <a:lnTo>
                    <a:pt x="7757" y="21600"/>
                  </a:lnTo>
                  <a:lnTo>
                    <a:pt x="17760" y="21567"/>
                  </a:lnTo>
                  <a:lnTo>
                    <a:pt x="17760" y="20521"/>
                  </a:lnTo>
                  <a:lnTo>
                    <a:pt x="17760" y="19487"/>
                  </a:lnTo>
                  <a:lnTo>
                    <a:pt x="16657" y="19420"/>
                  </a:lnTo>
                  <a:lnTo>
                    <a:pt x="15568" y="19364"/>
                  </a:lnTo>
                  <a:lnTo>
                    <a:pt x="14784" y="17807"/>
                  </a:lnTo>
                  <a:cubicBezTo>
                    <a:pt x="13047" y="14352"/>
                    <a:pt x="12877" y="13999"/>
                    <a:pt x="12951" y="13937"/>
                  </a:cubicBezTo>
                  <a:cubicBezTo>
                    <a:pt x="12993" y="13901"/>
                    <a:pt x="13492" y="13870"/>
                    <a:pt x="14054" y="13870"/>
                  </a:cubicBezTo>
                  <a:cubicBezTo>
                    <a:pt x="16926" y="13870"/>
                    <a:pt x="20329" y="12413"/>
                    <a:pt x="21135" y="10844"/>
                  </a:cubicBezTo>
                  <a:cubicBezTo>
                    <a:pt x="21589" y="9960"/>
                    <a:pt x="21490" y="8607"/>
                    <a:pt x="20882" y="7308"/>
                  </a:cubicBezTo>
                  <a:cubicBezTo>
                    <a:pt x="19975" y="5370"/>
                    <a:pt x="17995" y="3302"/>
                    <a:pt x="15701" y="1891"/>
                  </a:cubicBezTo>
                  <a:cubicBezTo>
                    <a:pt x="14596" y="1211"/>
                    <a:pt x="12665" y="375"/>
                    <a:pt x="11888" y="245"/>
                  </a:cubicBezTo>
                  <a:cubicBezTo>
                    <a:pt x="11652" y="205"/>
                    <a:pt x="11424" y="122"/>
                    <a:pt x="11383" y="67"/>
                  </a:cubicBezTo>
                  <a:cubicBezTo>
                    <a:pt x="11362" y="38"/>
                    <a:pt x="10522" y="18"/>
                    <a:pt x="9231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84" name="Entangled sensor network">
              <a:extLst>
                <a:ext uri="{FF2B5EF4-FFF2-40B4-BE49-F238E27FC236}">
                  <a16:creationId xmlns:a16="http://schemas.microsoft.com/office/drawing/2014/main" id="{73BE9151-FD9D-AA84-B6B7-5ECA5599DD60}"/>
                </a:ext>
              </a:extLst>
            </p:cNvPr>
            <p:cNvSpPr txBox="1"/>
            <p:nvPr/>
          </p:nvSpPr>
          <p:spPr>
            <a:xfrm>
              <a:off x="741807" y="-143559"/>
              <a:ext cx="4400556" cy="6976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65023" tIns="65023" rIns="65023" bIns="65023" numCol="1" anchor="t">
              <a:spAutoFit/>
            </a:bodyPr>
            <a:lstStyle>
              <a:lvl1pPr algn="l" defTabSz="1300480">
                <a:defRPr sz="2400">
                  <a:solidFill>
                    <a:srgbClr val="0433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1800" dirty="0">
                  <a:latin typeface="+mj-lt"/>
                </a:rPr>
                <a:t>Entangled sensor network</a:t>
              </a:r>
            </a:p>
          </p:txBody>
        </p:sp>
        <p:grpSp>
          <p:nvGrpSpPr>
            <p:cNvPr id="85" name="Group">
              <a:extLst>
                <a:ext uri="{FF2B5EF4-FFF2-40B4-BE49-F238E27FC236}">
                  <a16:creationId xmlns:a16="http://schemas.microsoft.com/office/drawing/2014/main" id="{51606BA8-FF79-C805-0649-E0B442B5A6A8}"/>
                </a:ext>
              </a:extLst>
            </p:cNvPr>
            <p:cNvGrpSpPr/>
            <p:nvPr/>
          </p:nvGrpSpPr>
          <p:grpSpPr>
            <a:xfrm>
              <a:off x="361417" y="809431"/>
              <a:ext cx="4837860" cy="790712"/>
              <a:chOff x="0" y="762304"/>
              <a:chExt cx="4837859" cy="790711"/>
            </a:xfrm>
          </p:grpSpPr>
          <p:sp>
            <p:nvSpPr>
              <p:cNvPr id="88" name="Line">
                <a:extLst>
                  <a:ext uri="{FF2B5EF4-FFF2-40B4-BE49-F238E27FC236}">
                    <a16:creationId xmlns:a16="http://schemas.microsoft.com/office/drawing/2014/main" id="{11056353-C354-8040-162D-DA50B4DA4E81}"/>
                  </a:ext>
                </a:extLst>
              </p:cNvPr>
              <p:cNvSpPr/>
              <p:nvPr/>
            </p:nvSpPr>
            <p:spPr>
              <a:xfrm flipV="1">
                <a:off x="-1" y="790452"/>
                <a:ext cx="2187089" cy="734416"/>
              </a:xfrm>
              <a:prstGeom prst="line">
                <a:avLst/>
              </a:prstGeom>
              <a:noFill/>
              <a:ln w="25400" cap="flat">
                <a:solidFill>
                  <a:srgbClr val="FF26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9" name="Line">
                <a:extLst>
                  <a:ext uri="{FF2B5EF4-FFF2-40B4-BE49-F238E27FC236}">
                    <a16:creationId xmlns:a16="http://schemas.microsoft.com/office/drawing/2014/main" id="{1AE84A45-93AB-D573-6AF0-22CC11226721}"/>
                  </a:ext>
                </a:extLst>
              </p:cNvPr>
              <p:cNvSpPr/>
              <p:nvPr/>
            </p:nvSpPr>
            <p:spPr>
              <a:xfrm flipV="1">
                <a:off x="1799061" y="762304"/>
                <a:ext cx="493193" cy="790712"/>
              </a:xfrm>
              <a:prstGeom prst="line">
                <a:avLst/>
              </a:prstGeom>
              <a:noFill/>
              <a:ln w="25400" cap="flat">
                <a:solidFill>
                  <a:srgbClr val="FF26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0" name="Line">
                <a:extLst>
                  <a:ext uri="{FF2B5EF4-FFF2-40B4-BE49-F238E27FC236}">
                    <a16:creationId xmlns:a16="http://schemas.microsoft.com/office/drawing/2014/main" id="{C9CFE0A3-F500-2411-9536-098DBAC8ED66}"/>
                  </a:ext>
                </a:extLst>
              </p:cNvPr>
              <p:cNvSpPr/>
              <p:nvPr/>
            </p:nvSpPr>
            <p:spPr>
              <a:xfrm flipH="1" flipV="1">
                <a:off x="2324559" y="771518"/>
                <a:ext cx="935379" cy="772284"/>
              </a:xfrm>
              <a:prstGeom prst="line">
                <a:avLst/>
              </a:prstGeom>
              <a:noFill/>
              <a:ln w="25400" cap="flat">
                <a:solidFill>
                  <a:srgbClr val="FF26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1" name="Line">
                <a:extLst>
                  <a:ext uri="{FF2B5EF4-FFF2-40B4-BE49-F238E27FC236}">
                    <a16:creationId xmlns:a16="http://schemas.microsoft.com/office/drawing/2014/main" id="{8D2FEFCC-5C15-645F-4731-F69D319B9E6E}"/>
                  </a:ext>
                </a:extLst>
              </p:cNvPr>
              <p:cNvSpPr/>
              <p:nvPr/>
            </p:nvSpPr>
            <p:spPr>
              <a:xfrm flipH="1" flipV="1">
                <a:off x="2419253" y="804560"/>
                <a:ext cx="2418607" cy="745156"/>
              </a:xfrm>
              <a:prstGeom prst="line">
                <a:avLst/>
              </a:prstGeom>
              <a:noFill/>
              <a:ln w="25400" cap="flat">
                <a:solidFill>
                  <a:srgbClr val="FF26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pic>
          <p:nvPicPr>
            <p:cNvPr id="86" name="Image" descr="Image">
              <a:extLst>
                <a:ext uri="{FF2B5EF4-FFF2-40B4-BE49-F238E27FC236}">
                  <a16:creationId xmlns:a16="http://schemas.microsoft.com/office/drawing/2014/main" id="{53F7FB29-8850-AD6C-0F14-542389080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278749" y="548482"/>
              <a:ext cx="639643" cy="558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550" extrusionOk="0">
                  <a:moveTo>
                    <a:pt x="20928" y="14"/>
                  </a:moveTo>
                  <a:cubicBezTo>
                    <a:pt x="20732" y="-31"/>
                    <a:pt x="20577" y="30"/>
                    <a:pt x="20259" y="274"/>
                  </a:cubicBezTo>
                  <a:cubicBezTo>
                    <a:pt x="20034" y="447"/>
                    <a:pt x="19521" y="776"/>
                    <a:pt x="19122" y="1009"/>
                  </a:cubicBezTo>
                  <a:cubicBezTo>
                    <a:pt x="17990" y="1670"/>
                    <a:pt x="17521" y="1978"/>
                    <a:pt x="17289" y="2188"/>
                  </a:cubicBezTo>
                  <a:cubicBezTo>
                    <a:pt x="17171" y="2294"/>
                    <a:pt x="17011" y="2357"/>
                    <a:pt x="16941" y="2326"/>
                  </a:cubicBezTo>
                  <a:cubicBezTo>
                    <a:pt x="16865" y="2292"/>
                    <a:pt x="16764" y="2352"/>
                    <a:pt x="16686" y="2479"/>
                  </a:cubicBezTo>
                  <a:cubicBezTo>
                    <a:pt x="16614" y="2597"/>
                    <a:pt x="16493" y="2674"/>
                    <a:pt x="16432" y="2647"/>
                  </a:cubicBezTo>
                  <a:cubicBezTo>
                    <a:pt x="16371" y="2620"/>
                    <a:pt x="16261" y="2680"/>
                    <a:pt x="16178" y="2785"/>
                  </a:cubicBezTo>
                  <a:cubicBezTo>
                    <a:pt x="16089" y="2897"/>
                    <a:pt x="15958" y="2955"/>
                    <a:pt x="15870" y="2923"/>
                  </a:cubicBezTo>
                  <a:cubicBezTo>
                    <a:pt x="15771" y="2887"/>
                    <a:pt x="15704" y="2936"/>
                    <a:pt x="15669" y="3060"/>
                  </a:cubicBezTo>
                  <a:cubicBezTo>
                    <a:pt x="15613" y="3264"/>
                    <a:pt x="14983" y="3743"/>
                    <a:pt x="13943" y="4362"/>
                  </a:cubicBezTo>
                  <a:cubicBezTo>
                    <a:pt x="13578" y="4579"/>
                    <a:pt x="12968" y="4971"/>
                    <a:pt x="12592" y="5234"/>
                  </a:cubicBezTo>
                  <a:cubicBezTo>
                    <a:pt x="12216" y="5498"/>
                    <a:pt x="11876" y="5696"/>
                    <a:pt x="11829" y="5678"/>
                  </a:cubicBezTo>
                  <a:cubicBezTo>
                    <a:pt x="11782" y="5661"/>
                    <a:pt x="11614" y="5384"/>
                    <a:pt x="11454" y="5066"/>
                  </a:cubicBezTo>
                  <a:cubicBezTo>
                    <a:pt x="11295" y="4748"/>
                    <a:pt x="10876" y="3948"/>
                    <a:pt x="10531" y="3290"/>
                  </a:cubicBezTo>
                  <a:cubicBezTo>
                    <a:pt x="10186" y="2632"/>
                    <a:pt x="9937" y="2096"/>
                    <a:pt x="9969" y="2096"/>
                  </a:cubicBezTo>
                  <a:cubicBezTo>
                    <a:pt x="10001" y="2096"/>
                    <a:pt x="9955" y="2041"/>
                    <a:pt x="9875" y="1974"/>
                  </a:cubicBezTo>
                  <a:cubicBezTo>
                    <a:pt x="9705" y="1830"/>
                    <a:pt x="9620" y="1447"/>
                    <a:pt x="9742" y="1361"/>
                  </a:cubicBezTo>
                  <a:cubicBezTo>
                    <a:pt x="9889" y="1257"/>
                    <a:pt x="9660" y="1042"/>
                    <a:pt x="9447" y="1086"/>
                  </a:cubicBezTo>
                  <a:cubicBezTo>
                    <a:pt x="9307" y="1115"/>
                    <a:pt x="9207" y="1051"/>
                    <a:pt x="9113" y="887"/>
                  </a:cubicBezTo>
                  <a:cubicBezTo>
                    <a:pt x="8877" y="475"/>
                    <a:pt x="8405" y="226"/>
                    <a:pt x="7708" y="137"/>
                  </a:cubicBezTo>
                  <a:cubicBezTo>
                    <a:pt x="7279" y="81"/>
                    <a:pt x="7015" y="85"/>
                    <a:pt x="6945" y="152"/>
                  </a:cubicBezTo>
                  <a:cubicBezTo>
                    <a:pt x="6886" y="207"/>
                    <a:pt x="6680" y="259"/>
                    <a:pt x="6477" y="259"/>
                  </a:cubicBezTo>
                  <a:cubicBezTo>
                    <a:pt x="5979" y="260"/>
                    <a:pt x="5779" y="323"/>
                    <a:pt x="5834" y="489"/>
                  </a:cubicBezTo>
                  <a:cubicBezTo>
                    <a:pt x="5923" y="752"/>
                    <a:pt x="5561" y="840"/>
                    <a:pt x="4376" y="825"/>
                  </a:cubicBezTo>
                  <a:cubicBezTo>
                    <a:pt x="1108" y="785"/>
                    <a:pt x="0" y="829"/>
                    <a:pt x="0" y="978"/>
                  </a:cubicBezTo>
                  <a:cubicBezTo>
                    <a:pt x="0" y="1058"/>
                    <a:pt x="82" y="1148"/>
                    <a:pt x="187" y="1177"/>
                  </a:cubicBezTo>
                  <a:cubicBezTo>
                    <a:pt x="1867" y="1647"/>
                    <a:pt x="3159" y="2062"/>
                    <a:pt x="3546" y="2264"/>
                  </a:cubicBezTo>
                  <a:cubicBezTo>
                    <a:pt x="3952" y="2477"/>
                    <a:pt x="4372" y="2867"/>
                    <a:pt x="4309" y="2984"/>
                  </a:cubicBezTo>
                  <a:cubicBezTo>
                    <a:pt x="4284" y="3030"/>
                    <a:pt x="4362" y="3115"/>
                    <a:pt x="4483" y="3168"/>
                  </a:cubicBezTo>
                  <a:cubicBezTo>
                    <a:pt x="4603" y="3220"/>
                    <a:pt x="4697" y="3327"/>
                    <a:pt x="4697" y="3413"/>
                  </a:cubicBezTo>
                  <a:cubicBezTo>
                    <a:pt x="4697" y="3498"/>
                    <a:pt x="4735" y="3549"/>
                    <a:pt x="4777" y="3520"/>
                  </a:cubicBezTo>
                  <a:cubicBezTo>
                    <a:pt x="4819" y="3490"/>
                    <a:pt x="4891" y="3529"/>
                    <a:pt x="4951" y="3612"/>
                  </a:cubicBezTo>
                  <a:cubicBezTo>
                    <a:pt x="5011" y="3694"/>
                    <a:pt x="5118" y="3745"/>
                    <a:pt x="5179" y="3719"/>
                  </a:cubicBezTo>
                  <a:cubicBezTo>
                    <a:pt x="5298" y="3666"/>
                    <a:pt x="5807" y="4274"/>
                    <a:pt x="5807" y="4469"/>
                  </a:cubicBezTo>
                  <a:cubicBezTo>
                    <a:pt x="5807" y="4535"/>
                    <a:pt x="5885" y="4768"/>
                    <a:pt x="5981" y="4974"/>
                  </a:cubicBezTo>
                  <a:cubicBezTo>
                    <a:pt x="6078" y="5180"/>
                    <a:pt x="6138" y="5362"/>
                    <a:pt x="6115" y="5387"/>
                  </a:cubicBezTo>
                  <a:cubicBezTo>
                    <a:pt x="6093" y="5413"/>
                    <a:pt x="6122" y="5555"/>
                    <a:pt x="6169" y="5709"/>
                  </a:cubicBezTo>
                  <a:cubicBezTo>
                    <a:pt x="6225" y="5893"/>
                    <a:pt x="6224" y="6055"/>
                    <a:pt x="6169" y="6168"/>
                  </a:cubicBezTo>
                  <a:cubicBezTo>
                    <a:pt x="6107" y="6295"/>
                    <a:pt x="6109" y="6375"/>
                    <a:pt x="6209" y="6459"/>
                  </a:cubicBezTo>
                  <a:cubicBezTo>
                    <a:pt x="6321" y="6553"/>
                    <a:pt x="6361" y="6831"/>
                    <a:pt x="6383" y="8112"/>
                  </a:cubicBezTo>
                  <a:cubicBezTo>
                    <a:pt x="6398" y="8989"/>
                    <a:pt x="6449" y="9781"/>
                    <a:pt x="6503" y="9919"/>
                  </a:cubicBezTo>
                  <a:cubicBezTo>
                    <a:pt x="6557" y="10053"/>
                    <a:pt x="6628" y="10240"/>
                    <a:pt x="6664" y="10347"/>
                  </a:cubicBezTo>
                  <a:cubicBezTo>
                    <a:pt x="6700" y="10455"/>
                    <a:pt x="6925" y="11006"/>
                    <a:pt x="7159" y="11572"/>
                  </a:cubicBezTo>
                  <a:cubicBezTo>
                    <a:pt x="7642" y="12736"/>
                    <a:pt x="8114" y="13409"/>
                    <a:pt x="8939" y="14083"/>
                  </a:cubicBezTo>
                  <a:cubicBezTo>
                    <a:pt x="9275" y="14357"/>
                    <a:pt x="9475" y="14584"/>
                    <a:pt x="9461" y="14680"/>
                  </a:cubicBezTo>
                  <a:cubicBezTo>
                    <a:pt x="9444" y="14794"/>
                    <a:pt x="9503" y="14842"/>
                    <a:pt x="9701" y="14848"/>
                  </a:cubicBezTo>
                  <a:cubicBezTo>
                    <a:pt x="9851" y="14852"/>
                    <a:pt x="10059" y="14931"/>
                    <a:pt x="10156" y="15032"/>
                  </a:cubicBezTo>
                  <a:cubicBezTo>
                    <a:pt x="10254" y="15133"/>
                    <a:pt x="10355" y="15187"/>
                    <a:pt x="10384" y="15154"/>
                  </a:cubicBezTo>
                  <a:cubicBezTo>
                    <a:pt x="10427" y="15104"/>
                    <a:pt x="11175" y="15526"/>
                    <a:pt x="12123" y="16119"/>
                  </a:cubicBezTo>
                  <a:cubicBezTo>
                    <a:pt x="12478" y="16340"/>
                    <a:pt x="12923" y="16540"/>
                    <a:pt x="13301" y="16654"/>
                  </a:cubicBezTo>
                  <a:cubicBezTo>
                    <a:pt x="13675" y="16767"/>
                    <a:pt x="14010" y="17130"/>
                    <a:pt x="14010" y="17435"/>
                  </a:cubicBezTo>
                  <a:cubicBezTo>
                    <a:pt x="14010" y="17531"/>
                    <a:pt x="13905" y="17744"/>
                    <a:pt x="13783" y="17910"/>
                  </a:cubicBezTo>
                  <a:cubicBezTo>
                    <a:pt x="13654" y="18085"/>
                    <a:pt x="13579" y="18281"/>
                    <a:pt x="13609" y="18369"/>
                  </a:cubicBezTo>
                  <a:cubicBezTo>
                    <a:pt x="13637" y="18453"/>
                    <a:pt x="13499" y="18898"/>
                    <a:pt x="13301" y="19364"/>
                  </a:cubicBezTo>
                  <a:cubicBezTo>
                    <a:pt x="13103" y="19830"/>
                    <a:pt x="12955" y="20332"/>
                    <a:pt x="12966" y="20466"/>
                  </a:cubicBezTo>
                  <a:cubicBezTo>
                    <a:pt x="12978" y="20601"/>
                    <a:pt x="12986" y="20766"/>
                    <a:pt x="12993" y="20834"/>
                  </a:cubicBezTo>
                  <a:cubicBezTo>
                    <a:pt x="13000" y="20901"/>
                    <a:pt x="13146" y="21069"/>
                    <a:pt x="13314" y="21216"/>
                  </a:cubicBezTo>
                  <a:cubicBezTo>
                    <a:pt x="13591" y="21459"/>
                    <a:pt x="13708" y="21492"/>
                    <a:pt x="14519" y="21538"/>
                  </a:cubicBezTo>
                  <a:cubicBezTo>
                    <a:pt x="15075" y="21569"/>
                    <a:pt x="15497" y="21543"/>
                    <a:pt x="15629" y="21477"/>
                  </a:cubicBezTo>
                  <a:cubicBezTo>
                    <a:pt x="15747" y="21418"/>
                    <a:pt x="15905" y="21396"/>
                    <a:pt x="15977" y="21415"/>
                  </a:cubicBezTo>
                  <a:cubicBezTo>
                    <a:pt x="16087" y="21444"/>
                    <a:pt x="16103" y="21316"/>
                    <a:pt x="16098" y="20681"/>
                  </a:cubicBezTo>
                  <a:cubicBezTo>
                    <a:pt x="16094" y="20262"/>
                    <a:pt x="16059" y="19858"/>
                    <a:pt x="16031" y="19777"/>
                  </a:cubicBezTo>
                  <a:cubicBezTo>
                    <a:pt x="16002" y="19697"/>
                    <a:pt x="15941" y="18884"/>
                    <a:pt x="15884" y="17971"/>
                  </a:cubicBezTo>
                  <a:cubicBezTo>
                    <a:pt x="15826" y="17058"/>
                    <a:pt x="15762" y="16148"/>
                    <a:pt x="15750" y="15950"/>
                  </a:cubicBezTo>
                  <a:cubicBezTo>
                    <a:pt x="15723" y="15519"/>
                    <a:pt x="15283" y="13970"/>
                    <a:pt x="14880" y="12889"/>
                  </a:cubicBezTo>
                  <a:lnTo>
                    <a:pt x="14586" y="12108"/>
                  </a:lnTo>
                  <a:lnTo>
                    <a:pt x="14786" y="11939"/>
                  </a:lnTo>
                  <a:cubicBezTo>
                    <a:pt x="14891" y="11842"/>
                    <a:pt x="15022" y="11776"/>
                    <a:pt x="15081" y="11802"/>
                  </a:cubicBezTo>
                  <a:cubicBezTo>
                    <a:pt x="15140" y="11827"/>
                    <a:pt x="15213" y="11793"/>
                    <a:pt x="15241" y="11710"/>
                  </a:cubicBezTo>
                  <a:cubicBezTo>
                    <a:pt x="15280" y="11595"/>
                    <a:pt x="15314" y="11581"/>
                    <a:pt x="15402" y="11664"/>
                  </a:cubicBezTo>
                  <a:cubicBezTo>
                    <a:pt x="15488" y="11746"/>
                    <a:pt x="15593" y="11731"/>
                    <a:pt x="15830" y="11618"/>
                  </a:cubicBezTo>
                  <a:cubicBezTo>
                    <a:pt x="16086" y="11496"/>
                    <a:pt x="16136" y="11436"/>
                    <a:pt x="16058" y="11327"/>
                  </a:cubicBezTo>
                  <a:cubicBezTo>
                    <a:pt x="15979" y="11219"/>
                    <a:pt x="16061" y="11103"/>
                    <a:pt x="16459" y="10745"/>
                  </a:cubicBezTo>
                  <a:cubicBezTo>
                    <a:pt x="16732" y="10500"/>
                    <a:pt x="17002" y="10322"/>
                    <a:pt x="17061" y="10347"/>
                  </a:cubicBezTo>
                  <a:cubicBezTo>
                    <a:pt x="17120" y="10373"/>
                    <a:pt x="17168" y="10360"/>
                    <a:pt x="17168" y="10317"/>
                  </a:cubicBezTo>
                  <a:cubicBezTo>
                    <a:pt x="17168" y="10274"/>
                    <a:pt x="17429" y="9919"/>
                    <a:pt x="17757" y="9521"/>
                  </a:cubicBezTo>
                  <a:cubicBezTo>
                    <a:pt x="18085" y="9122"/>
                    <a:pt x="18358" y="8748"/>
                    <a:pt x="18359" y="8694"/>
                  </a:cubicBezTo>
                  <a:cubicBezTo>
                    <a:pt x="18360" y="8640"/>
                    <a:pt x="18514" y="8385"/>
                    <a:pt x="18707" y="8128"/>
                  </a:cubicBezTo>
                  <a:cubicBezTo>
                    <a:pt x="19006" y="7728"/>
                    <a:pt x="19082" y="7672"/>
                    <a:pt x="19202" y="7775"/>
                  </a:cubicBezTo>
                  <a:cubicBezTo>
                    <a:pt x="19316" y="7874"/>
                    <a:pt x="19322" y="7879"/>
                    <a:pt x="19242" y="7775"/>
                  </a:cubicBezTo>
                  <a:cubicBezTo>
                    <a:pt x="19068" y="7549"/>
                    <a:pt x="19372" y="6712"/>
                    <a:pt x="19577" y="6857"/>
                  </a:cubicBezTo>
                  <a:cubicBezTo>
                    <a:pt x="19629" y="6894"/>
                    <a:pt x="19640" y="6863"/>
                    <a:pt x="19604" y="6796"/>
                  </a:cubicBezTo>
                  <a:cubicBezTo>
                    <a:pt x="19552" y="6701"/>
                    <a:pt x="20212" y="4781"/>
                    <a:pt x="20527" y="4101"/>
                  </a:cubicBezTo>
                  <a:cubicBezTo>
                    <a:pt x="20577" y="3994"/>
                    <a:pt x="20624" y="3864"/>
                    <a:pt x="20634" y="3811"/>
                  </a:cubicBezTo>
                  <a:cubicBezTo>
                    <a:pt x="20675" y="3596"/>
                    <a:pt x="21188" y="1544"/>
                    <a:pt x="21236" y="1407"/>
                  </a:cubicBezTo>
                  <a:cubicBezTo>
                    <a:pt x="21264" y="1327"/>
                    <a:pt x="21285" y="1222"/>
                    <a:pt x="21276" y="1177"/>
                  </a:cubicBezTo>
                  <a:cubicBezTo>
                    <a:pt x="21267" y="1133"/>
                    <a:pt x="21337" y="949"/>
                    <a:pt x="21437" y="764"/>
                  </a:cubicBezTo>
                  <a:cubicBezTo>
                    <a:pt x="21582" y="495"/>
                    <a:pt x="21600" y="404"/>
                    <a:pt x="21517" y="290"/>
                  </a:cubicBezTo>
                  <a:cubicBezTo>
                    <a:pt x="21460" y="211"/>
                    <a:pt x="21382" y="171"/>
                    <a:pt x="21343" y="198"/>
                  </a:cubicBezTo>
                  <a:cubicBezTo>
                    <a:pt x="21305" y="225"/>
                    <a:pt x="21248" y="199"/>
                    <a:pt x="21223" y="152"/>
                  </a:cubicBezTo>
                  <a:cubicBezTo>
                    <a:pt x="21197" y="104"/>
                    <a:pt x="21068" y="46"/>
                    <a:pt x="20928" y="14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87" name="…">
              <a:extLst>
                <a:ext uri="{FF2B5EF4-FFF2-40B4-BE49-F238E27FC236}">
                  <a16:creationId xmlns:a16="http://schemas.microsoft.com/office/drawing/2014/main" id="{D31BF9C1-B604-397B-71E4-C07604A165C5}"/>
                </a:ext>
              </a:extLst>
            </p:cNvPr>
            <p:cNvSpPr txBox="1"/>
            <p:nvPr/>
          </p:nvSpPr>
          <p:spPr>
            <a:xfrm>
              <a:off x="4393404" y="1977531"/>
              <a:ext cx="446422" cy="648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r>
                <a:t>…</a:t>
              </a:r>
            </a:p>
          </p:txBody>
        </p:sp>
      </p:grpSp>
      <p:sp>
        <p:nvSpPr>
          <p:cNvPr id="92" name="Line">
            <a:extLst>
              <a:ext uri="{FF2B5EF4-FFF2-40B4-BE49-F238E27FC236}">
                <a16:creationId xmlns:a16="http://schemas.microsoft.com/office/drawing/2014/main" id="{974399E7-3912-B243-827E-8C9D27AD25B6}"/>
              </a:ext>
            </a:extLst>
          </p:cNvPr>
          <p:cNvSpPr/>
          <p:nvPr/>
        </p:nvSpPr>
        <p:spPr>
          <a:xfrm>
            <a:off x="7134514" y="6082708"/>
            <a:ext cx="374499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93" name="Group">
            <a:extLst>
              <a:ext uri="{FF2B5EF4-FFF2-40B4-BE49-F238E27FC236}">
                <a16:creationId xmlns:a16="http://schemas.microsoft.com/office/drawing/2014/main" id="{F64C79A0-CD40-75D6-4531-E0CF6BD7DF90}"/>
              </a:ext>
            </a:extLst>
          </p:cNvPr>
          <p:cNvGrpSpPr/>
          <p:nvPr/>
        </p:nvGrpSpPr>
        <p:grpSpPr>
          <a:xfrm>
            <a:off x="7397398" y="5491528"/>
            <a:ext cx="2279321" cy="941478"/>
            <a:chOff x="0" y="0"/>
            <a:chExt cx="3894284" cy="1608543"/>
          </a:xfrm>
        </p:grpSpPr>
        <p:sp>
          <p:nvSpPr>
            <p:cNvPr id="94" name="Quantum signal-to-noise ratio">
              <a:extLst>
                <a:ext uri="{FF2B5EF4-FFF2-40B4-BE49-F238E27FC236}">
                  <a16:creationId xmlns:a16="http://schemas.microsoft.com/office/drawing/2014/main" id="{1B9FDE8B-F45B-FEBC-26F8-C2112ECC3498}"/>
                </a:ext>
              </a:extLst>
            </p:cNvPr>
            <p:cNvSpPr/>
            <p:nvPr/>
          </p:nvSpPr>
          <p:spPr>
            <a:xfrm>
              <a:off x="0" y="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65023" tIns="65023" rIns="65023" bIns="65023" numCol="1" anchor="t">
              <a:spAutoFit/>
            </a:bodyPr>
            <a:lstStyle>
              <a:lvl1pPr algn="l" defTabSz="1300480">
                <a:defRPr sz="2000">
                  <a:solidFill>
                    <a:srgbClr val="FF40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endParaRPr sz="1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Equation">
                  <a:extLst>
                    <a:ext uri="{FF2B5EF4-FFF2-40B4-BE49-F238E27FC236}">
                      <a16:creationId xmlns:a16="http://schemas.microsoft.com/office/drawing/2014/main" id="{7A106215-9962-5A10-EFB7-941556C3F476}"/>
                    </a:ext>
                  </a:extLst>
                </p:cNvPr>
                <p:cNvSpPr txBox="1"/>
                <p:nvPr/>
              </p:nvSpPr>
              <p:spPr>
                <a:xfrm>
                  <a:off x="452191" y="345200"/>
                  <a:ext cx="3442093" cy="126334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2200" i="0" dirty="0" smtClean="0">
                            <a:latin typeface="Cambria Math" panose="02040503050406030204" pitchFamily="18" charset="0"/>
                          </a:rPr>
                          <m:t>SNR</m:t>
                        </m:r>
                        <m:r>
                          <a:rPr lang="en-US" sz="2200" i="1" dirty="0" smtClean="0">
                            <a:latin typeface="Cambria Math" panose="02040503050406030204" pitchFamily="18" charset="0"/>
                          </a:rPr>
                          <m:t> = </m:t>
                        </m:r>
                        <m:f>
                          <m:fPr>
                            <m:ctrlPr>
                              <a:rPr sz="2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sz="2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sz="2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sz="2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sz="2200" i="1">
                                <a:solidFill>
                                  <a:srgbClr val="3D8C26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sz="2200" i="1">
                                <a:solidFill>
                                  <a:srgbClr val="3D8C26"/>
                                </a:solidFill>
                                <a:latin typeface="Cambria Math" panose="02040503050406030204" pitchFamily="18" charset="0"/>
                              </a:rPr>
                              <m:t>var</m:t>
                            </m:r>
                            <m:r>
                              <a:rPr sz="2200" i="1">
                                <a:solidFill>
                                  <a:srgbClr val="3D8C26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sz="2200" i="1">
                                <a:solidFill>
                                  <a:srgbClr val="3D8C26"/>
                                </a:solidFill>
                                <a:latin typeface="Cambria Math" panose="02040503050406030204" pitchFamily="18" charset="0"/>
                              </a:rPr>
                              <m:t>𝒩</m:t>
                            </m:r>
                            <m:r>
                              <a:rPr sz="2200" i="1">
                                <a:solidFill>
                                  <a:srgbClr val="3D8C26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sz="2200" dirty="0">
                    <a:solidFill>
                      <a:srgbClr val="3E8D27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14407" name="Equation">
                  <a:extLst>
                    <a:ext uri="{FF2B5EF4-FFF2-40B4-BE49-F238E27FC236}">
                      <a16:creationId xmlns:a16="http://schemas.microsoft.com/office/drawing/2014/main" id="{ED717EEB-FC5F-E207-1D77-86136C7785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2191" y="345200"/>
                  <a:ext cx="3442093" cy="1263343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96" name="Line Line" descr="Line Line">
            <a:extLst>
              <a:ext uri="{FF2B5EF4-FFF2-40B4-BE49-F238E27FC236}">
                <a16:creationId xmlns:a16="http://schemas.microsoft.com/office/drawing/2014/main" id="{24104830-3D3F-D72B-0549-12D935C9E2B6}"/>
              </a:ext>
            </a:extLst>
          </p:cNvPr>
          <p:cNvPicPr>
            <a:picLocks/>
          </p:cNvPicPr>
          <p:nvPr/>
        </p:nvPicPr>
        <p:blipFill>
          <a:blip r:embed="rId27"/>
          <a:stretch>
            <a:fillRect/>
          </a:stretch>
        </p:blipFill>
        <p:spPr>
          <a:xfrm>
            <a:off x="1837826" y="3847333"/>
            <a:ext cx="7668707" cy="59466"/>
          </a:xfrm>
          <a:prstGeom prst="rect">
            <a:avLst/>
          </a:prstGeom>
        </p:spPr>
      </p:pic>
      <p:pic>
        <p:nvPicPr>
          <p:cNvPr id="97" name="Image" descr="Image">
            <a:extLst>
              <a:ext uri="{FF2B5EF4-FFF2-40B4-BE49-F238E27FC236}">
                <a16:creationId xmlns:a16="http://schemas.microsoft.com/office/drawing/2014/main" id="{EB9BB9A6-1277-5A77-8178-8E548A7E5A25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0871" y="354952"/>
            <a:ext cx="593202" cy="889803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Quntao Zhuang">
            <a:extLst>
              <a:ext uri="{FF2B5EF4-FFF2-40B4-BE49-F238E27FC236}">
                <a16:creationId xmlns:a16="http://schemas.microsoft.com/office/drawing/2014/main" id="{80A1332B-0FB7-734C-9DAE-9F598640DF09}"/>
              </a:ext>
            </a:extLst>
          </p:cNvPr>
          <p:cNvSpPr txBox="1"/>
          <p:nvPr/>
        </p:nvSpPr>
        <p:spPr>
          <a:xfrm>
            <a:off x="9859381" y="1373136"/>
            <a:ext cx="854589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2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 algn="ctr"/>
            <a:r>
              <a:rPr sz="1200" dirty="0" err="1">
                <a:latin typeface="+mj-lt"/>
              </a:rPr>
              <a:t>Quntao</a:t>
            </a:r>
            <a:r>
              <a:rPr sz="1200" dirty="0">
                <a:latin typeface="+mj-lt"/>
              </a:rPr>
              <a:t> Zhuang</a:t>
            </a:r>
          </a:p>
        </p:txBody>
      </p:sp>
      <p:pic>
        <p:nvPicPr>
          <p:cNvPr id="99" name="Image" descr="Image">
            <a:extLst>
              <a:ext uri="{FF2B5EF4-FFF2-40B4-BE49-F238E27FC236}">
                <a16:creationId xmlns:a16="http://schemas.microsoft.com/office/drawing/2014/main" id="{588BC320-5F1F-B153-D38A-BECA20855C6B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759339" y="447849"/>
            <a:ext cx="694324" cy="694324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Jeff Shapiro">
            <a:extLst>
              <a:ext uri="{FF2B5EF4-FFF2-40B4-BE49-F238E27FC236}">
                <a16:creationId xmlns:a16="http://schemas.microsoft.com/office/drawing/2014/main" id="{F1AB88C6-80F7-6131-B76A-70DDDCCB130D}"/>
              </a:ext>
            </a:extLst>
          </p:cNvPr>
          <p:cNvSpPr txBox="1"/>
          <p:nvPr/>
        </p:nvSpPr>
        <p:spPr>
          <a:xfrm>
            <a:off x="10782937" y="1398325"/>
            <a:ext cx="617573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0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 algn="ctr"/>
            <a:r>
              <a:rPr sz="1200" dirty="0">
                <a:latin typeface="+mj-lt"/>
              </a:rPr>
              <a:t>Jeff Shapiro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4F65D51-26B7-283E-1E02-F5C0E93C13EF}"/>
              </a:ext>
            </a:extLst>
          </p:cNvPr>
          <p:cNvGrpSpPr/>
          <p:nvPr/>
        </p:nvGrpSpPr>
        <p:grpSpPr>
          <a:xfrm>
            <a:off x="4962714" y="5283415"/>
            <a:ext cx="814764" cy="226024"/>
            <a:chOff x="2146194" y="4658398"/>
            <a:chExt cx="814764" cy="226024"/>
          </a:xfrm>
        </p:grpSpPr>
        <p:sp>
          <p:nvSpPr>
            <p:cNvPr id="102" name="⌇">
              <a:extLst>
                <a:ext uri="{FF2B5EF4-FFF2-40B4-BE49-F238E27FC236}">
                  <a16:creationId xmlns:a16="http://schemas.microsoft.com/office/drawing/2014/main" id="{614809DA-E715-389A-38AF-7D9B6E6DCCBD}"/>
                </a:ext>
              </a:extLst>
            </p:cNvPr>
            <p:cNvSpPr txBox="1"/>
            <p:nvPr/>
          </p:nvSpPr>
          <p:spPr>
            <a:xfrm rot="16197248" flipH="1">
              <a:off x="2243816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  <p:sp>
          <p:nvSpPr>
            <p:cNvPr id="103" name="⌇">
              <a:extLst>
                <a:ext uri="{FF2B5EF4-FFF2-40B4-BE49-F238E27FC236}">
                  <a16:creationId xmlns:a16="http://schemas.microsoft.com/office/drawing/2014/main" id="{E2DA4EC2-1863-8271-A9B8-4E795EDAEBFA}"/>
                </a:ext>
              </a:extLst>
            </p:cNvPr>
            <p:cNvSpPr txBox="1"/>
            <p:nvPr/>
          </p:nvSpPr>
          <p:spPr>
            <a:xfrm rot="16197248" flipH="1">
              <a:off x="2637312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  <p:sp>
          <p:nvSpPr>
            <p:cNvPr id="104" name="⌇">
              <a:extLst>
                <a:ext uri="{FF2B5EF4-FFF2-40B4-BE49-F238E27FC236}">
                  <a16:creationId xmlns:a16="http://schemas.microsoft.com/office/drawing/2014/main" id="{9218B2A2-BF9E-CF8A-5DAE-7C7D59CF174A}"/>
                </a:ext>
              </a:extLst>
            </p:cNvPr>
            <p:cNvSpPr txBox="1"/>
            <p:nvPr/>
          </p:nvSpPr>
          <p:spPr>
            <a:xfrm rot="16197248" flipH="1">
              <a:off x="2374981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  <p:sp>
          <p:nvSpPr>
            <p:cNvPr id="105" name="⌇">
              <a:extLst>
                <a:ext uri="{FF2B5EF4-FFF2-40B4-BE49-F238E27FC236}">
                  <a16:creationId xmlns:a16="http://schemas.microsoft.com/office/drawing/2014/main" id="{209F1028-FB12-0DC4-5769-2EB106B59A27}"/>
                </a:ext>
              </a:extLst>
            </p:cNvPr>
            <p:cNvSpPr txBox="1"/>
            <p:nvPr/>
          </p:nvSpPr>
          <p:spPr>
            <a:xfrm rot="16197248" flipH="1">
              <a:off x="2506146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5EC62CAB-3CA7-8187-3E4C-32BF9AC48430}"/>
              </a:ext>
            </a:extLst>
          </p:cNvPr>
          <p:cNvGrpSpPr/>
          <p:nvPr/>
        </p:nvGrpSpPr>
        <p:grpSpPr>
          <a:xfrm>
            <a:off x="3929373" y="5283415"/>
            <a:ext cx="814764" cy="226024"/>
            <a:chOff x="2146194" y="4658398"/>
            <a:chExt cx="814764" cy="226024"/>
          </a:xfrm>
        </p:grpSpPr>
        <p:sp>
          <p:nvSpPr>
            <p:cNvPr id="107" name="⌇">
              <a:extLst>
                <a:ext uri="{FF2B5EF4-FFF2-40B4-BE49-F238E27FC236}">
                  <a16:creationId xmlns:a16="http://schemas.microsoft.com/office/drawing/2014/main" id="{383F69D7-D847-0A35-963F-B3C160C307A8}"/>
                </a:ext>
              </a:extLst>
            </p:cNvPr>
            <p:cNvSpPr txBox="1"/>
            <p:nvPr/>
          </p:nvSpPr>
          <p:spPr>
            <a:xfrm rot="16197248" flipH="1">
              <a:off x="2243816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  <p:sp>
          <p:nvSpPr>
            <p:cNvPr id="108" name="⌇">
              <a:extLst>
                <a:ext uri="{FF2B5EF4-FFF2-40B4-BE49-F238E27FC236}">
                  <a16:creationId xmlns:a16="http://schemas.microsoft.com/office/drawing/2014/main" id="{4104C0FF-C5E4-ACCA-0598-621701A745B7}"/>
                </a:ext>
              </a:extLst>
            </p:cNvPr>
            <p:cNvSpPr txBox="1"/>
            <p:nvPr/>
          </p:nvSpPr>
          <p:spPr>
            <a:xfrm rot="16197248" flipH="1">
              <a:off x="2637312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  <p:sp>
          <p:nvSpPr>
            <p:cNvPr id="109" name="⌇">
              <a:extLst>
                <a:ext uri="{FF2B5EF4-FFF2-40B4-BE49-F238E27FC236}">
                  <a16:creationId xmlns:a16="http://schemas.microsoft.com/office/drawing/2014/main" id="{768780CC-B4C0-2D6B-0108-47E01EF44227}"/>
                </a:ext>
              </a:extLst>
            </p:cNvPr>
            <p:cNvSpPr txBox="1"/>
            <p:nvPr/>
          </p:nvSpPr>
          <p:spPr>
            <a:xfrm rot="16197248" flipH="1">
              <a:off x="2374981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  <p:sp>
          <p:nvSpPr>
            <p:cNvPr id="110" name="⌇">
              <a:extLst>
                <a:ext uri="{FF2B5EF4-FFF2-40B4-BE49-F238E27FC236}">
                  <a16:creationId xmlns:a16="http://schemas.microsoft.com/office/drawing/2014/main" id="{B18DCA9A-9CEA-9E8B-C653-0CCE2FDBE2E2}"/>
                </a:ext>
              </a:extLst>
            </p:cNvPr>
            <p:cNvSpPr txBox="1"/>
            <p:nvPr/>
          </p:nvSpPr>
          <p:spPr>
            <a:xfrm rot="16197248" flipH="1">
              <a:off x="2506146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E57E8C0-B166-37B6-AF0B-F51AEFF6A371}"/>
              </a:ext>
            </a:extLst>
          </p:cNvPr>
          <p:cNvGrpSpPr/>
          <p:nvPr/>
        </p:nvGrpSpPr>
        <p:grpSpPr>
          <a:xfrm>
            <a:off x="5970237" y="5283415"/>
            <a:ext cx="814764" cy="226024"/>
            <a:chOff x="2146194" y="4658398"/>
            <a:chExt cx="814764" cy="226024"/>
          </a:xfrm>
        </p:grpSpPr>
        <p:sp>
          <p:nvSpPr>
            <p:cNvPr id="112" name="⌇">
              <a:extLst>
                <a:ext uri="{FF2B5EF4-FFF2-40B4-BE49-F238E27FC236}">
                  <a16:creationId xmlns:a16="http://schemas.microsoft.com/office/drawing/2014/main" id="{7F94863C-B1E7-49CD-2F21-91417A9C73AC}"/>
                </a:ext>
              </a:extLst>
            </p:cNvPr>
            <p:cNvSpPr txBox="1"/>
            <p:nvPr/>
          </p:nvSpPr>
          <p:spPr>
            <a:xfrm rot="16197248" flipH="1">
              <a:off x="2243816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  <p:sp>
          <p:nvSpPr>
            <p:cNvPr id="113" name="⌇">
              <a:extLst>
                <a:ext uri="{FF2B5EF4-FFF2-40B4-BE49-F238E27FC236}">
                  <a16:creationId xmlns:a16="http://schemas.microsoft.com/office/drawing/2014/main" id="{4CF4C716-4C5A-7327-63E6-7EC29DC921C7}"/>
                </a:ext>
              </a:extLst>
            </p:cNvPr>
            <p:cNvSpPr txBox="1"/>
            <p:nvPr/>
          </p:nvSpPr>
          <p:spPr>
            <a:xfrm rot="16197248" flipH="1">
              <a:off x="2637312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  <p:sp>
          <p:nvSpPr>
            <p:cNvPr id="114" name="⌇">
              <a:extLst>
                <a:ext uri="{FF2B5EF4-FFF2-40B4-BE49-F238E27FC236}">
                  <a16:creationId xmlns:a16="http://schemas.microsoft.com/office/drawing/2014/main" id="{18A59D87-BF47-44DA-DA2F-A30795E88757}"/>
                </a:ext>
              </a:extLst>
            </p:cNvPr>
            <p:cNvSpPr txBox="1"/>
            <p:nvPr/>
          </p:nvSpPr>
          <p:spPr>
            <a:xfrm rot="16197248" flipH="1">
              <a:off x="2374981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  <p:sp>
          <p:nvSpPr>
            <p:cNvPr id="115" name="⌇">
              <a:extLst>
                <a:ext uri="{FF2B5EF4-FFF2-40B4-BE49-F238E27FC236}">
                  <a16:creationId xmlns:a16="http://schemas.microsoft.com/office/drawing/2014/main" id="{F9A0CC08-E8F2-63E0-4E36-2993F0BB1873}"/>
                </a:ext>
              </a:extLst>
            </p:cNvPr>
            <p:cNvSpPr txBox="1"/>
            <p:nvPr/>
          </p:nvSpPr>
          <p:spPr>
            <a:xfrm rot="16197248" flipH="1">
              <a:off x="2506146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A11CFCD0-3F1C-DF0D-A393-24C57FC67E22}"/>
              </a:ext>
            </a:extLst>
          </p:cNvPr>
          <p:cNvSpPr txBox="1"/>
          <p:nvPr/>
        </p:nvSpPr>
        <p:spPr>
          <a:xfrm>
            <a:off x="9780725" y="1924536"/>
            <a:ext cx="195722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Clr>
                <a:srgbClr val="000000"/>
              </a:buClr>
              <a:buFont typeface="Helvetica"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PRL 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111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070403(2013) </a:t>
            </a:r>
          </a:p>
          <a:p>
            <a:pPr algn="l">
              <a:buClr>
                <a:srgbClr val="000000"/>
              </a:buClr>
              <a:buFont typeface="Helvetica"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PRL 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121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043604 (2018) </a:t>
            </a:r>
          </a:p>
          <a:p>
            <a:pPr algn="l">
              <a:buClr>
                <a:srgbClr val="000000"/>
              </a:buClr>
              <a:buFont typeface="Helvetica"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PRL 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120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080501 (2018)</a:t>
            </a:r>
          </a:p>
        </p:txBody>
      </p:sp>
      <p:sp>
        <p:nvSpPr>
          <p:cNvPr id="117" name="Signal power">
            <a:extLst>
              <a:ext uri="{FF2B5EF4-FFF2-40B4-BE49-F238E27FC236}">
                <a16:creationId xmlns:a16="http://schemas.microsoft.com/office/drawing/2014/main" id="{4ACDA775-A8ED-9508-57EA-2762A066532D}"/>
              </a:ext>
            </a:extLst>
          </p:cNvPr>
          <p:cNvSpPr txBox="1"/>
          <p:nvPr/>
        </p:nvSpPr>
        <p:spPr>
          <a:xfrm>
            <a:off x="2126677" y="6086295"/>
            <a:ext cx="1504705" cy="3775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5023" tIns="65023" rIns="65023" bIns="65023" numCol="1" anchor="t">
            <a:spAutoFit/>
          </a:bodyPr>
          <a:lstStyle>
            <a:lvl1pPr algn="l" defTabSz="1300480">
              <a:defRPr sz="2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1600" dirty="0">
                <a:solidFill>
                  <a:srgbClr val="FF0000"/>
                </a:solidFill>
              </a:rPr>
              <a:t>Correlated</a:t>
            </a:r>
            <a:r>
              <a:rPr lang="en-US" sz="1600" dirty="0"/>
              <a:t> noise</a:t>
            </a:r>
            <a:endParaRPr sz="1600" dirty="0"/>
          </a:p>
        </p:txBody>
      </p:sp>
      <p:sp>
        <p:nvSpPr>
          <p:cNvPr id="118" name="Signal power">
            <a:extLst>
              <a:ext uri="{FF2B5EF4-FFF2-40B4-BE49-F238E27FC236}">
                <a16:creationId xmlns:a16="http://schemas.microsoft.com/office/drawing/2014/main" id="{D23B76D4-B941-2C07-321E-75BE168AC959}"/>
              </a:ext>
            </a:extLst>
          </p:cNvPr>
          <p:cNvSpPr txBox="1"/>
          <p:nvPr/>
        </p:nvSpPr>
        <p:spPr>
          <a:xfrm>
            <a:off x="1950623" y="3360577"/>
            <a:ext cx="1719379" cy="3775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5023" tIns="65023" rIns="65023" bIns="65023" numCol="1" anchor="t">
            <a:spAutoFit/>
          </a:bodyPr>
          <a:lstStyle>
            <a:lvl1pPr algn="l" defTabSz="1300480">
              <a:defRPr sz="2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1600" dirty="0">
                <a:solidFill>
                  <a:srgbClr val="FF0000"/>
                </a:solidFill>
              </a:rPr>
              <a:t>Uncorrelated</a:t>
            </a:r>
            <a:r>
              <a:rPr lang="en-US" sz="1600" dirty="0"/>
              <a:t> noise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230095475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94693DD-4226-B237-31FF-1F472B5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025C0A8-9425-9D32-0542-D6336870A124}"/>
              </a:ext>
            </a:extLst>
          </p:cNvPr>
          <p:cNvSpPr txBox="1">
            <a:spLocks/>
          </p:cNvSpPr>
          <p:nvPr/>
        </p:nvSpPr>
        <p:spPr>
          <a:xfrm>
            <a:off x="0" y="-99392"/>
            <a:ext cx="117126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Entangled optomechanical sensor networks?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5A5784D-DFFE-9CB5-C96C-6D200FA14708}"/>
              </a:ext>
            </a:extLst>
          </p:cNvPr>
          <p:cNvCxnSpPr>
            <a:cxnSpLocks/>
          </p:cNvCxnSpPr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Line">
            <a:extLst>
              <a:ext uri="{FF2B5EF4-FFF2-40B4-BE49-F238E27FC236}">
                <a16:creationId xmlns:a16="http://schemas.microsoft.com/office/drawing/2014/main" id="{9515BF10-4146-3F55-6C10-B20D04A28412}"/>
              </a:ext>
            </a:extLst>
          </p:cNvPr>
          <p:cNvSpPr/>
          <p:nvPr/>
        </p:nvSpPr>
        <p:spPr>
          <a:xfrm flipH="1" flipV="1">
            <a:off x="4293825" y="4678192"/>
            <a:ext cx="3581099" cy="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4B4055DB-31E8-6C02-6401-4FC6406A6CB4}"/>
              </a:ext>
            </a:extLst>
          </p:cNvPr>
          <p:cNvSpPr/>
          <p:nvPr/>
        </p:nvSpPr>
        <p:spPr>
          <a:xfrm flipH="1" flipV="1">
            <a:off x="4444445" y="2482268"/>
            <a:ext cx="3430479" cy="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49EB3E4B-FA7E-EC6E-622B-B7C5D5402CB0}"/>
              </a:ext>
            </a:extLst>
          </p:cNvPr>
          <p:cNvSpPr/>
          <p:nvPr/>
        </p:nvSpPr>
        <p:spPr>
          <a:xfrm flipH="1" flipV="1">
            <a:off x="4427704" y="3616821"/>
            <a:ext cx="3447221" cy="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EA90FC29-FFF1-DDB0-5277-93EF21C5E09B}"/>
              </a:ext>
            </a:extLst>
          </p:cNvPr>
          <p:cNvSpPr/>
          <p:nvPr/>
        </p:nvSpPr>
        <p:spPr>
          <a:xfrm flipH="1" flipV="1">
            <a:off x="4375564" y="5751095"/>
            <a:ext cx="3499359" cy="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80F6B4BC-DB72-5431-C352-D8F4F27140CF}"/>
              </a:ext>
            </a:extLst>
          </p:cNvPr>
          <p:cNvSpPr/>
          <p:nvPr/>
        </p:nvSpPr>
        <p:spPr>
          <a:xfrm flipH="1">
            <a:off x="3820676" y="4676956"/>
            <a:ext cx="493942" cy="48195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A103685B-3D07-1285-A0B8-CA582C3DBC8E}"/>
              </a:ext>
            </a:extLst>
          </p:cNvPr>
          <p:cNvSpPr/>
          <p:nvPr/>
        </p:nvSpPr>
        <p:spPr>
          <a:xfrm flipH="1">
            <a:off x="2783957" y="2491696"/>
            <a:ext cx="1667424" cy="1626941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05850B25-1ED5-6E5A-0E2A-18377CADE1EE}"/>
              </a:ext>
            </a:extLst>
          </p:cNvPr>
          <p:cNvSpPr/>
          <p:nvPr/>
        </p:nvSpPr>
        <p:spPr>
          <a:xfrm flipH="1" flipV="1">
            <a:off x="1626886" y="2907417"/>
            <a:ext cx="2784378" cy="2847796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4" name="Group">
            <a:extLst>
              <a:ext uri="{FF2B5EF4-FFF2-40B4-BE49-F238E27FC236}">
                <a16:creationId xmlns:a16="http://schemas.microsoft.com/office/drawing/2014/main" id="{A71F4F1E-A077-D847-A8BE-DCB93447600E}"/>
              </a:ext>
            </a:extLst>
          </p:cNvPr>
          <p:cNvGrpSpPr/>
          <p:nvPr/>
        </p:nvGrpSpPr>
        <p:grpSpPr>
          <a:xfrm rot="8100000" flipH="1">
            <a:off x="2605332" y="3891733"/>
            <a:ext cx="454831" cy="459874"/>
            <a:chOff x="0" y="0"/>
            <a:chExt cx="392377" cy="396729"/>
          </a:xfrm>
        </p:grpSpPr>
        <p:sp>
          <p:nvSpPr>
            <p:cNvPr id="15" name="Square">
              <a:extLst>
                <a:ext uri="{FF2B5EF4-FFF2-40B4-BE49-F238E27FC236}">
                  <a16:creationId xmlns:a16="http://schemas.microsoft.com/office/drawing/2014/main" id="{07405446-028D-9951-265C-40E87BBD9656}"/>
                </a:ext>
              </a:extLst>
            </p:cNvPr>
            <p:cNvSpPr/>
            <p:nvPr/>
          </p:nvSpPr>
          <p:spPr>
            <a:xfrm rot="21600000">
              <a:off x="-1" y="-1"/>
              <a:ext cx="392379" cy="392379"/>
            </a:xfrm>
            <a:prstGeom prst="rect">
              <a:avLst/>
            </a:prstGeom>
            <a:gradFill flip="none" rotWithShape="1">
              <a:gsLst>
                <a:gs pos="0">
                  <a:srgbClr val="FBFBFB">
                    <a:alpha val="50000"/>
                  </a:srgbClr>
                </a:gs>
                <a:gs pos="100000">
                  <a:srgbClr val="BEBEBE">
                    <a:alpha val="50000"/>
                  </a:srgbClr>
                </a:gs>
              </a:gsLst>
              <a:lin ang="5400000" scaled="0"/>
            </a:gradFill>
            <a:ln w="12700" cap="flat">
              <a:solidFill>
                <a:srgbClr val="A6AAA9"/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Line">
              <a:extLst>
                <a:ext uri="{FF2B5EF4-FFF2-40B4-BE49-F238E27FC236}">
                  <a16:creationId xmlns:a16="http://schemas.microsoft.com/office/drawing/2014/main" id="{547DA6DE-9018-B864-DA58-B37361FD5E1C}"/>
                </a:ext>
              </a:extLst>
            </p:cNvPr>
            <p:cNvSpPr/>
            <p:nvPr/>
          </p:nvSpPr>
          <p:spPr>
            <a:xfrm flipV="1">
              <a:off x="4351" y="17512"/>
              <a:ext cx="379219" cy="37921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821531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2" name="Group">
            <a:extLst>
              <a:ext uri="{FF2B5EF4-FFF2-40B4-BE49-F238E27FC236}">
                <a16:creationId xmlns:a16="http://schemas.microsoft.com/office/drawing/2014/main" id="{4C709B2B-7EC7-1D3E-C215-4E4814344000}"/>
              </a:ext>
            </a:extLst>
          </p:cNvPr>
          <p:cNvGrpSpPr/>
          <p:nvPr/>
        </p:nvGrpSpPr>
        <p:grpSpPr>
          <a:xfrm rot="8100000" flipH="1">
            <a:off x="3668586" y="2796012"/>
            <a:ext cx="454831" cy="459874"/>
            <a:chOff x="0" y="0"/>
            <a:chExt cx="392377" cy="396729"/>
          </a:xfrm>
        </p:grpSpPr>
        <p:sp>
          <p:nvSpPr>
            <p:cNvPr id="23" name="Square">
              <a:extLst>
                <a:ext uri="{FF2B5EF4-FFF2-40B4-BE49-F238E27FC236}">
                  <a16:creationId xmlns:a16="http://schemas.microsoft.com/office/drawing/2014/main" id="{3392527E-687F-ADC4-7681-7FECAF703107}"/>
                </a:ext>
              </a:extLst>
            </p:cNvPr>
            <p:cNvSpPr/>
            <p:nvPr/>
          </p:nvSpPr>
          <p:spPr>
            <a:xfrm rot="21600000">
              <a:off x="-1" y="-1"/>
              <a:ext cx="392379" cy="392379"/>
            </a:xfrm>
            <a:prstGeom prst="rect">
              <a:avLst/>
            </a:prstGeom>
            <a:gradFill flip="none" rotWithShape="1">
              <a:gsLst>
                <a:gs pos="0">
                  <a:srgbClr val="FBFBFB">
                    <a:alpha val="50000"/>
                  </a:srgbClr>
                </a:gs>
                <a:gs pos="100000">
                  <a:srgbClr val="BEBEBE">
                    <a:alpha val="50000"/>
                  </a:srgbClr>
                </a:gs>
              </a:gsLst>
              <a:lin ang="5400000" scaled="0"/>
            </a:gradFill>
            <a:ln w="12700" cap="flat">
              <a:solidFill>
                <a:srgbClr val="A6AAA9"/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Line">
              <a:extLst>
                <a:ext uri="{FF2B5EF4-FFF2-40B4-BE49-F238E27FC236}">
                  <a16:creationId xmlns:a16="http://schemas.microsoft.com/office/drawing/2014/main" id="{36A8B085-65AC-71DE-C9F3-E49C48B69BA4}"/>
                </a:ext>
              </a:extLst>
            </p:cNvPr>
            <p:cNvSpPr/>
            <p:nvPr/>
          </p:nvSpPr>
          <p:spPr>
            <a:xfrm flipV="1">
              <a:off x="4351" y="17512"/>
              <a:ext cx="379219" cy="37921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821531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5" name="Group">
            <a:extLst>
              <a:ext uri="{FF2B5EF4-FFF2-40B4-BE49-F238E27FC236}">
                <a16:creationId xmlns:a16="http://schemas.microsoft.com/office/drawing/2014/main" id="{C0F0CA79-9C51-E4D9-8AE0-498BFB8008E4}"/>
              </a:ext>
            </a:extLst>
          </p:cNvPr>
          <p:cNvGrpSpPr/>
          <p:nvPr/>
        </p:nvGrpSpPr>
        <p:grpSpPr>
          <a:xfrm rot="8100000" flipH="1">
            <a:off x="3659583" y="4934319"/>
            <a:ext cx="454831" cy="459874"/>
            <a:chOff x="0" y="0"/>
            <a:chExt cx="392377" cy="396729"/>
          </a:xfrm>
        </p:grpSpPr>
        <p:sp>
          <p:nvSpPr>
            <p:cNvPr id="27" name="Square">
              <a:extLst>
                <a:ext uri="{FF2B5EF4-FFF2-40B4-BE49-F238E27FC236}">
                  <a16:creationId xmlns:a16="http://schemas.microsoft.com/office/drawing/2014/main" id="{360CC7BF-A854-6516-0369-66B7DF1E0791}"/>
                </a:ext>
              </a:extLst>
            </p:cNvPr>
            <p:cNvSpPr/>
            <p:nvPr/>
          </p:nvSpPr>
          <p:spPr>
            <a:xfrm rot="21600000">
              <a:off x="-1" y="-1"/>
              <a:ext cx="392379" cy="392379"/>
            </a:xfrm>
            <a:prstGeom prst="rect">
              <a:avLst/>
            </a:prstGeom>
            <a:gradFill flip="none" rotWithShape="1">
              <a:gsLst>
                <a:gs pos="0">
                  <a:srgbClr val="FBFBFB">
                    <a:alpha val="50000"/>
                  </a:srgbClr>
                </a:gs>
                <a:gs pos="100000">
                  <a:srgbClr val="BEBEBE">
                    <a:alpha val="50000"/>
                  </a:srgbClr>
                </a:gs>
              </a:gsLst>
              <a:lin ang="5400000" scaled="0"/>
            </a:gradFill>
            <a:ln w="12700" cap="flat">
              <a:solidFill>
                <a:srgbClr val="A6AAA9"/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Line">
              <a:extLst>
                <a:ext uri="{FF2B5EF4-FFF2-40B4-BE49-F238E27FC236}">
                  <a16:creationId xmlns:a16="http://schemas.microsoft.com/office/drawing/2014/main" id="{6199071F-20B8-8699-5A61-F54505995A6C}"/>
                </a:ext>
              </a:extLst>
            </p:cNvPr>
            <p:cNvSpPr/>
            <p:nvPr/>
          </p:nvSpPr>
          <p:spPr>
            <a:xfrm flipV="1">
              <a:off x="4351" y="17512"/>
              <a:ext cx="379219" cy="37921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821531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9" name="Line">
            <a:extLst>
              <a:ext uri="{FF2B5EF4-FFF2-40B4-BE49-F238E27FC236}">
                <a16:creationId xmlns:a16="http://schemas.microsoft.com/office/drawing/2014/main" id="{A8C5E0B1-9E25-DD93-253F-6234DF1267BF}"/>
              </a:ext>
            </a:extLst>
          </p:cNvPr>
          <p:cNvSpPr/>
          <p:nvPr/>
        </p:nvSpPr>
        <p:spPr>
          <a:xfrm flipH="1" flipV="1">
            <a:off x="3878588" y="3035382"/>
            <a:ext cx="572736" cy="585781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1EBE8BE-224A-622C-5025-8FAC60D5FE91}"/>
              </a:ext>
            </a:extLst>
          </p:cNvPr>
          <p:cNvSpPr/>
          <p:nvPr/>
        </p:nvSpPr>
        <p:spPr>
          <a:xfrm>
            <a:off x="4812192" y="2114443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76B7DCF9-B6E1-8029-C8F9-FAC00E53D1F0}"/>
              </a:ext>
            </a:extLst>
          </p:cNvPr>
          <p:cNvSpPr/>
          <p:nvPr/>
        </p:nvSpPr>
        <p:spPr>
          <a:xfrm>
            <a:off x="4802744" y="3236599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A4FF46E3-0175-4046-C53D-4F62A38F3585}"/>
              </a:ext>
            </a:extLst>
          </p:cNvPr>
          <p:cNvSpPr/>
          <p:nvPr/>
        </p:nvSpPr>
        <p:spPr>
          <a:xfrm>
            <a:off x="1376846" y="2623285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A2541D07-4567-97F8-9322-85D0AE1BB366}"/>
              </a:ext>
            </a:extLst>
          </p:cNvPr>
          <p:cNvSpPr/>
          <p:nvPr/>
        </p:nvSpPr>
        <p:spPr>
          <a:xfrm>
            <a:off x="4789076" y="4364499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825115CE-1C78-F1D6-D948-53E883D7621B}"/>
              </a:ext>
            </a:extLst>
          </p:cNvPr>
          <p:cNvSpPr/>
          <p:nvPr/>
        </p:nvSpPr>
        <p:spPr>
          <a:xfrm>
            <a:off x="4789076" y="5338294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B2C3AB23-3D32-7832-0301-E19B612DF08F}"/>
              </a:ext>
            </a:extLst>
          </p:cNvPr>
          <p:cNvGrpSpPr/>
          <p:nvPr/>
        </p:nvGrpSpPr>
        <p:grpSpPr>
          <a:xfrm>
            <a:off x="6669134" y="1703431"/>
            <a:ext cx="3632467" cy="1185077"/>
            <a:chOff x="7035533" y="1605460"/>
            <a:chExt cx="3632467" cy="1185077"/>
          </a:xfrm>
        </p:grpSpPr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E233EA6D-034F-36CE-7A07-21526596B86A}"/>
                </a:ext>
              </a:extLst>
            </p:cNvPr>
            <p:cNvGrpSpPr/>
            <p:nvPr/>
          </p:nvGrpSpPr>
          <p:grpSpPr>
            <a:xfrm>
              <a:off x="7035533" y="1605460"/>
              <a:ext cx="2660917" cy="1185077"/>
              <a:chOff x="7035533" y="1605460"/>
              <a:chExt cx="2660917" cy="1185077"/>
            </a:xfrm>
          </p:grpSpPr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4D07DCE6-4DFB-B497-1B73-B9279AA03E49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2660917" cy="1075337"/>
                <a:chOff x="6255593" y="1612330"/>
                <a:chExt cx="2295553" cy="927685"/>
              </a:xfrm>
            </p:grpSpPr>
            <p:pic>
              <p:nvPicPr>
                <p:cNvPr id="132" name="Picture 131">
                  <a:extLst>
                    <a:ext uri="{FF2B5EF4-FFF2-40B4-BE49-F238E27FC236}">
                      <a16:creationId xmlns:a16="http://schemas.microsoft.com/office/drawing/2014/main" id="{9EDB17F5-7DFB-0A4B-B488-8E904BED8A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283525" y="1826767"/>
                  <a:ext cx="1267621" cy="71324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id="{76441048-B2A8-5023-C04E-C1D6D25ED903}"/>
                    </a:ext>
                  </a:extLst>
                </p:cNvPr>
                <p:cNvGrpSpPr/>
                <p:nvPr/>
              </p:nvGrpSpPr>
              <p:grpSpPr>
                <a:xfrm>
                  <a:off x="6255593" y="1612330"/>
                  <a:ext cx="695236" cy="741660"/>
                  <a:chOff x="6252730" y="1612330"/>
                  <a:chExt cx="695236" cy="741660"/>
                </a:xfrm>
              </p:grpSpPr>
              <p:sp>
                <p:nvSpPr>
                  <p:cNvPr id="134" name="Line">
                    <a:extLst>
                      <a:ext uri="{FF2B5EF4-FFF2-40B4-BE49-F238E27FC236}">
                        <a16:creationId xmlns:a16="http://schemas.microsoft.com/office/drawing/2014/main" id="{44F01939-0C6F-68F5-C291-BACF6602A080}"/>
                      </a:ext>
                    </a:extLst>
                  </p:cNvPr>
                  <p:cNvSpPr/>
                  <p:nvPr/>
                </p:nvSpPr>
                <p:spPr>
                  <a:xfrm flipH="1">
                    <a:off x="6655744" y="1818375"/>
                    <a:ext cx="0" cy="386391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135" name="Group 134">
                    <a:extLst>
                      <a:ext uri="{FF2B5EF4-FFF2-40B4-BE49-F238E27FC236}">
                        <a16:creationId xmlns:a16="http://schemas.microsoft.com/office/drawing/2014/main" id="{5D5994E0-8483-BE47-FF8F-036A5F45CD2B}"/>
                      </a:ext>
                    </a:extLst>
                  </p:cNvPr>
                  <p:cNvGrpSpPr/>
                  <p:nvPr/>
                </p:nvGrpSpPr>
                <p:grpSpPr>
                  <a:xfrm rot="16200000" flipH="1">
                    <a:off x="6419664" y="1445396"/>
                    <a:ext cx="361368" cy="695236"/>
                    <a:chOff x="6677843" y="2167639"/>
                    <a:chExt cx="1243075" cy="2391552"/>
                  </a:xfrm>
                </p:grpSpPr>
                <p:sp>
                  <p:nvSpPr>
                    <p:cNvPr id="139" name="Line">
                      <a:extLst>
                        <a:ext uri="{FF2B5EF4-FFF2-40B4-BE49-F238E27FC236}">
                          <a16:creationId xmlns:a16="http://schemas.microsoft.com/office/drawing/2014/main" id="{0F1618A6-5B75-F558-2BC4-F0FA032ED04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2694870"/>
                      <a:ext cx="0" cy="1656803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0" name="Line">
                      <a:extLst>
                        <a:ext uri="{FF2B5EF4-FFF2-40B4-BE49-F238E27FC236}">
                          <a16:creationId xmlns:a16="http://schemas.microsoft.com/office/drawing/2014/main" id="{6AB2F507-2196-82D4-550A-5D80F81A07AA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7315460" y="3218450"/>
                      <a:ext cx="0" cy="687869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1" name="Line">
                      <a:extLst>
                        <a:ext uri="{FF2B5EF4-FFF2-40B4-BE49-F238E27FC236}">
                          <a16:creationId xmlns:a16="http://schemas.microsoft.com/office/drawing/2014/main" id="{A51EA109-0071-2BD4-849A-80CBCA4CE09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3571865"/>
                      <a:ext cx="0" cy="779808"/>
                    </a:xfrm>
                    <a:prstGeom prst="line">
                      <a:avLst/>
                    </a:prstGeom>
                    <a:ln w="254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142" name="Group">
                      <a:extLst>
                        <a:ext uri="{FF2B5EF4-FFF2-40B4-BE49-F238E27FC236}">
                          <a16:creationId xmlns:a16="http://schemas.microsoft.com/office/drawing/2014/main" id="{E17362E7-589E-74B0-BA11-17F92C6E85B8}"/>
                        </a:ext>
                      </a:extLst>
                    </p:cNvPr>
                    <p:cNvGrpSpPr/>
                    <p:nvPr/>
                  </p:nvGrpSpPr>
                  <p:grpSpPr>
                    <a:xfrm rot="5400000" flipH="1">
                      <a:off x="7454547" y="3380944"/>
                      <a:ext cx="392379" cy="396730"/>
                      <a:chOff x="0" y="0"/>
                      <a:chExt cx="392377" cy="396729"/>
                    </a:xfrm>
                  </p:grpSpPr>
                  <p:sp>
                    <p:nvSpPr>
                      <p:cNvPr id="146" name="Square">
                        <a:extLst>
                          <a:ext uri="{FF2B5EF4-FFF2-40B4-BE49-F238E27FC236}">
                            <a16:creationId xmlns:a16="http://schemas.microsoft.com/office/drawing/2014/main" id="{46930990-670C-E08E-928F-075E8A8A13C8}"/>
                          </a:ext>
                        </a:extLst>
                      </p:cNvPr>
                      <p:cNvSpPr/>
                      <p:nvPr/>
                    </p:nvSpPr>
                    <p:spPr>
                      <a:xfrm rot="21600000">
                        <a:off x="-1" y="-1"/>
                        <a:ext cx="392379" cy="392379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rgbClr val="FBFBFB">
                              <a:alpha val="50000"/>
                            </a:srgbClr>
                          </a:gs>
                          <a:gs pos="100000">
                            <a:srgbClr val="BEBEBE">
                              <a:alpha val="50000"/>
                            </a:srgbClr>
                          </a:gs>
                        </a:gsLst>
                        <a:lin ang="5400000" scaled="0"/>
                      </a:gradFill>
                      <a:ln w="12700" cap="flat">
                        <a:solidFill>
                          <a:srgbClr val="A6AAA9"/>
                        </a:solidFill>
                        <a:prstDash val="solid"/>
                        <a:miter lim="400000"/>
                      </a:ln>
                      <a:effectLst>
                        <a:outerShdw blurRad="38100" dist="25400" dir="5400000" rotWithShape="0">
                          <a:srgbClr val="000000">
                            <a:alpha val="50000"/>
                          </a:srgbClr>
                        </a:outerShdw>
                      </a:effectLst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>
                          <a:defRPr sz="40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147" name="Line">
                        <a:extLst>
                          <a:ext uri="{FF2B5EF4-FFF2-40B4-BE49-F238E27FC236}">
                            <a16:creationId xmlns:a16="http://schemas.microsoft.com/office/drawing/2014/main" id="{50120593-9CCD-DB36-8473-085EA1879659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351" y="17512"/>
                        <a:ext cx="379219" cy="379218"/>
                      </a:xfrm>
                      <a:prstGeom prst="line">
                        <a:avLst/>
                      </a:prstGeom>
                      <a:noFill/>
                      <a:ln w="12700" cap="flat">
                        <a:solidFill>
                          <a:srgbClr val="000000"/>
                        </a:solidFill>
                        <a:prstDash val="solid"/>
                        <a:miter lim="400000"/>
                      </a:ln>
                      <a:effectLst/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 defTabSz="821531">
                          <a:defRPr sz="56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143" name="Chord 142">
                      <a:extLst>
                        <a:ext uri="{FF2B5EF4-FFF2-40B4-BE49-F238E27FC236}">
                          <a16:creationId xmlns:a16="http://schemas.microsoft.com/office/drawing/2014/main" id="{1547E88B-7BD4-2F5D-8886-8C3DC15C6C22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7354690" y="3993219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4" name="Chord 143">
                      <a:extLst>
                        <a:ext uri="{FF2B5EF4-FFF2-40B4-BE49-F238E27FC236}">
                          <a16:creationId xmlns:a16="http://schemas.microsoft.com/office/drawing/2014/main" id="{08D08ADA-EA15-2FF5-8510-0F9647ECCE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7843" y="3293227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5" name="Oval 144">
                      <a:extLst>
                        <a:ext uri="{FF2B5EF4-FFF2-40B4-BE49-F238E27FC236}">
                          <a16:creationId xmlns:a16="http://schemas.microsoft.com/office/drawing/2014/main" id="{B5CF9CFD-D74A-BE20-5C3F-BF0D6F7C9C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5489" y="2167639"/>
                      <a:ext cx="505429" cy="49752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9000">
                          <a:schemeClr val="bg1"/>
                        </a:gs>
                        <a:gs pos="0">
                          <a:srgbClr val="00B05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136" name="Group 135">
                    <a:extLst>
                      <a:ext uri="{FF2B5EF4-FFF2-40B4-BE49-F238E27FC236}">
                        <a16:creationId xmlns:a16="http://schemas.microsoft.com/office/drawing/2014/main" id="{BBF1C6A1-15CA-E451-DFE1-14B24786FDF6}"/>
                      </a:ext>
                    </a:extLst>
                  </p:cNvPr>
                  <p:cNvGrpSpPr/>
                  <p:nvPr/>
                </p:nvGrpSpPr>
                <p:grpSpPr>
                  <a:xfrm>
                    <a:off x="6488798" y="2038268"/>
                    <a:ext cx="320040" cy="315722"/>
                    <a:chOff x="6488798" y="2038268"/>
                    <a:chExt cx="320040" cy="315722"/>
                  </a:xfrm>
                </p:grpSpPr>
                <p:sp>
                  <p:nvSpPr>
                    <p:cNvPr id="137" name="Oval 136">
                      <a:extLst>
                        <a:ext uri="{FF2B5EF4-FFF2-40B4-BE49-F238E27FC236}">
                          <a16:creationId xmlns:a16="http://schemas.microsoft.com/office/drawing/2014/main" id="{755E0B83-A6D0-CC9C-467E-3CCEA4ABFD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8798" y="2038268"/>
                      <a:ext cx="320040" cy="315722"/>
                    </a:xfrm>
                    <a:prstGeom prst="ellipse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8" name="Arrow: Curved Down 137">
                      <a:extLst>
                        <a:ext uri="{FF2B5EF4-FFF2-40B4-BE49-F238E27FC236}">
                          <a16:creationId xmlns:a16="http://schemas.microsoft.com/office/drawing/2014/main" id="{BDE3FD90-38B3-F955-148B-2A09611C91A9}"/>
                        </a:ext>
                      </a:extLst>
                    </p:cNvPr>
                    <p:cNvSpPr/>
                    <p:nvPr/>
                  </p:nvSpPr>
                  <p:spPr>
                    <a:xfrm rot="11026563">
                      <a:off x="6549513" y="2152468"/>
                      <a:ext cx="198608" cy="103589"/>
                    </a:xfrm>
                    <a:prstGeom prst="curvedDownArrow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E11E74D3-98CE-195E-CB3E-DFE923D07BD8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D57574B4-8896-9D1E-04FE-EBF0046FD1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4DB583BB-D107-97CC-6685-476C100520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F619DFAE-C10C-6217-D13C-52A193E7F9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B30DABFD-AEB0-4703-E42F-526C9B49AC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DBAA1D6B-AEB5-6EA5-115D-59CA6CD68786}"/>
                </a:ext>
              </a:extLst>
            </p:cNvPr>
            <p:cNvCxnSpPr>
              <a:cxnSpLocks/>
            </p:cNvCxnSpPr>
            <p:nvPr/>
          </p:nvCxnSpPr>
          <p:spPr>
            <a:xfrm>
              <a:off x="7940476" y="1844032"/>
              <a:ext cx="2727524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7575241E-1F71-92CA-49B4-52F3601C1C6F}"/>
              </a:ext>
            </a:extLst>
          </p:cNvPr>
          <p:cNvGrpSpPr/>
          <p:nvPr/>
        </p:nvGrpSpPr>
        <p:grpSpPr>
          <a:xfrm>
            <a:off x="6669134" y="2801072"/>
            <a:ext cx="3632467" cy="1185077"/>
            <a:chOff x="7035533" y="1605460"/>
            <a:chExt cx="3632467" cy="1185077"/>
          </a:xfrm>
        </p:grpSpPr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4E572851-855A-F9D7-B952-5A9AC1EE417B}"/>
                </a:ext>
              </a:extLst>
            </p:cNvPr>
            <p:cNvGrpSpPr/>
            <p:nvPr/>
          </p:nvGrpSpPr>
          <p:grpSpPr>
            <a:xfrm>
              <a:off x="7035533" y="1605460"/>
              <a:ext cx="2660917" cy="1185077"/>
              <a:chOff x="7035533" y="1605460"/>
              <a:chExt cx="2660917" cy="1185077"/>
            </a:xfrm>
          </p:grpSpPr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33B9C9A7-9335-C928-8795-37D65E4F372D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2660917" cy="1075337"/>
                <a:chOff x="6255593" y="1612330"/>
                <a:chExt cx="2295553" cy="927685"/>
              </a:xfrm>
            </p:grpSpPr>
            <p:pic>
              <p:nvPicPr>
                <p:cNvPr id="157" name="Picture 156">
                  <a:extLst>
                    <a:ext uri="{FF2B5EF4-FFF2-40B4-BE49-F238E27FC236}">
                      <a16:creationId xmlns:a16="http://schemas.microsoft.com/office/drawing/2014/main" id="{7AA51A88-C39F-6407-AC03-CA2F76E34E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283525" y="1826767"/>
                  <a:ext cx="1267621" cy="71324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54F055AA-3C4D-6542-EC97-5451D8806F07}"/>
                    </a:ext>
                  </a:extLst>
                </p:cNvPr>
                <p:cNvGrpSpPr/>
                <p:nvPr/>
              </p:nvGrpSpPr>
              <p:grpSpPr>
                <a:xfrm>
                  <a:off x="6255593" y="1612330"/>
                  <a:ext cx="695236" cy="741660"/>
                  <a:chOff x="6252730" y="1612330"/>
                  <a:chExt cx="695236" cy="741660"/>
                </a:xfrm>
              </p:grpSpPr>
              <p:sp>
                <p:nvSpPr>
                  <p:cNvPr id="159" name="Line">
                    <a:extLst>
                      <a:ext uri="{FF2B5EF4-FFF2-40B4-BE49-F238E27FC236}">
                        <a16:creationId xmlns:a16="http://schemas.microsoft.com/office/drawing/2014/main" id="{E7DD39A3-DB61-CE0B-E165-50DECB28B48A}"/>
                      </a:ext>
                    </a:extLst>
                  </p:cNvPr>
                  <p:cNvSpPr/>
                  <p:nvPr/>
                </p:nvSpPr>
                <p:spPr>
                  <a:xfrm flipH="1">
                    <a:off x="6655744" y="1818375"/>
                    <a:ext cx="0" cy="386391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160" name="Group 159">
                    <a:extLst>
                      <a:ext uri="{FF2B5EF4-FFF2-40B4-BE49-F238E27FC236}">
                        <a16:creationId xmlns:a16="http://schemas.microsoft.com/office/drawing/2014/main" id="{30173E66-9E54-C2EE-4BB2-3FBB33AECF6C}"/>
                      </a:ext>
                    </a:extLst>
                  </p:cNvPr>
                  <p:cNvGrpSpPr/>
                  <p:nvPr/>
                </p:nvGrpSpPr>
                <p:grpSpPr>
                  <a:xfrm rot="16200000" flipH="1">
                    <a:off x="6419664" y="1445396"/>
                    <a:ext cx="361368" cy="695236"/>
                    <a:chOff x="6677843" y="2167639"/>
                    <a:chExt cx="1243075" cy="2391552"/>
                  </a:xfrm>
                </p:grpSpPr>
                <p:sp>
                  <p:nvSpPr>
                    <p:cNvPr id="164" name="Line">
                      <a:extLst>
                        <a:ext uri="{FF2B5EF4-FFF2-40B4-BE49-F238E27FC236}">
                          <a16:creationId xmlns:a16="http://schemas.microsoft.com/office/drawing/2014/main" id="{3E16909C-06F0-0D1C-EEB0-393B86482C75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2694870"/>
                      <a:ext cx="0" cy="1656803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65" name="Line">
                      <a:extLst>
                        <a:ext uri="{FF2B5EF4-FFF2-40B4-BE49-F238E27FC236}">
                          <a16:creationId xmlns:a16="http://schemas.microsoft.com/office/drawing/2014/main" id="{9D401881-2BE6-9838-FFFC-40A987F97736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7315460" y="3218450"/>
                      <a:ext cx="0" cy="687869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66" name="Line">
                      <a:extLst>
                        <a:ext uri="{FF2B5EF4-FFF2-40B4-BE49-F238E27FC236}">
                          <a16:creationId xmlns:a16="http://schemas.microsoft.com/office/drawing/2014/main" id="{508C167E-606A-8853-8CB8-A67631C46C98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3571865"/>
                      <a:ext cx="0" cy="779808"/>
                    </a:xfrm>
                    <a:prstGeom prst="line">
                      <a:avLst/>
                    </a:prstGeom>
                    <a:ln w="254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167" name="Group">
                      <a:extLst>
                        <a:ext uri="{FF2B5EF4-FFF2-40B4-BE49-F238E27FC236}">
                          <a16:creationId xmlns:a16="http://schemas.microsoft.com/office/drawing/2014/main" id="{985E6C11-1A5C-3954-F37D-86D97DC428B4}"/>
                        </a:ext>
                      </a:extLst>
                    </p:cNvPr>
                    <p:cNvGrpSpPr/>
                    <p:nvPr/>
                  </p:nvGrpSpPr>
                  <p:grpSpPr>
                    <a:xfrm rot="5400000" flipH="1">
                      <a:off x="7454547" y="3380944"/>
                      <a:ext cx="392379" cy="396730"/>
                      <a:chOff x="0" y="0"/>
                      <a:chExt cx="392377" cy="396729"/>
                    </a:xfrm>
                  </p:grpSpPr>
                  <p:sp>
                    <p:nvSpPr>
                      <p:cNvPr id="171" name="Square">
                        <a:extLst>
                          <a:ext uri="{FF2B5EF4-FFF2-40B4-BE49-F238E27FC236}">
                            <a16:creationId xmlns:a16="http://schemas.microsoft.com/office/drawing/2014/main" id="{85130A1A-E7B5-B1AB-F14E-9F443C3196EF}"/>
                          </a:ext>
                        </a:extLst>
                      </p:cNvPr>
                      <p:cNvSpPr/>
                      <p:nvPr/>
                    </p:nvSpPr>
                    <p:spPr>
                      <a:xfrm rot="21600000">
                        <a:off x="-1" y="-1"/>
                        <a:ext cx="392379" cy="392379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rgbClr val="FBFBFB">
                              <a:alpha val="50000"/>
                            </a:srgbClr>
                          </a:gs>
                          <a:gs pos="100000">
                            <a:srgbClr val="BEBEBE">
                              <a:alpha val="50000"/>
                            </a:srgbClr>
                          </a:gs>
                        </a:gsLst>
                        <a:lin ang="5400000" scaled="0"/>
                      </a:gradFill>
                      <a:ln w="12700" cap="flat">
                        <a:solidFill>
                          <a:srgbClr val="A6AAA9"/>
                        </a:solidFill>
                        <a:prstDash val="solid"/>
                        <a:miter lim="400000"/>
                      </a:ln>
                      <a:effectLst>
                        <a:outerShdw blurRad="38100" dist="25400" dir="5400000" rotWithShape="0">
                          <a:srgbClr val="000000">
                            <a:alpha val="50000"/>
                          </a:srgbClr>
                        </a:outerShdw>
                      </a:effectLst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>
                          <a:defRPr sz="40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172" name="Line">
                        <a:extLst>
                          <a:ext uri="{FF2B5EF4-FFF2-40B4-BE49-F238E27FC236}">
                            <a16:creationId xmlns:a16="http://schemas.microsoft.com/office/drawing/2014/main" id="{37783BA9-233C-FC9F-DA4B-B1A0E4595AAA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351" y="17512"/>
                        <a:ext cx="379219" cy="379218"/>
                      </a:xfrm>
                      <a:prstGeom prst="line">
                        <a:avLst/>
                      </a:prstGeom>
                      <a:noFill/>
                      <a:ln w="12700" cap="flat">
                        <a:solidFill>
                          <a:srgbClr val="000000"/>
                        </a:solidFill>
                        <a:prstDash val="solid"/>
                        <a:miter lim="400000"/>
                      </a:ln>
                      <a:effectLst/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 defTabSz="821531">
                          <a:defRPr sz="56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168" name="Chord 167">
                      <a:extLst>
                        <a:ext uri="{FF2B5EF4-FFF2-40B4-BE49-F238E27FC236}">
                          <a16:creationId xmlns:a16="http://schemas.microsoft.com/office/drawing/2014/main" id="{AED1FD10-56A5-B2D9-4C8E-022259CDE3FE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7354690" y="3993219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9" name="Chord 168">
                      <a:extLst>
                        <a:ext uri="{FF2B5EF4-FFF2-40B4-BE49-F238E27FC236}">
                          <a16:creationId xmlns:a16="http://schemas.microsoft.com/office/drawing/2014/main" id="{D419DBB6-11F5-CA9D-7BE9-1481D8073C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7843" y="3293227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0" name="Oval 169">
                      <a:extLst>
                        <a:ext uri="{FF2B5EF4-FFF2-40B4-BE49-F238E27FC236}">
                          <a16:creationId xmlns:a16="http://schemas.microsoft.com/office/drawing/2014/main" id="{F7CE9B82-BC3D-DDE7-239E-342CADEF59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5489" y="2167639"/>
                      <a:ext cx="505429" cy="49752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9000">
                          <a:schemeClr val="bg1"/>
                        </a:gs>
                        <a:gs pos="0">
                          <a:srgbClr val="00B05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161" name="Group 160">
                    <a:extLst>
                      <a:ext uri="{FF2B5EF4-FFF2-40B4-BE49-F238E27FC236}">
                        <a16:creationId xmlns:a16="http://schemas.microsoft.com/office/drawing/2014/main" id="{77F55D33-04A8-FAA2-8696-F2DCC8E25CF7}"/>
                      </a:ext>
                    </a:extLst>
                  </p:cNvPr>
                  <p:cNvGrpSpPr/>
                  <p:nvPr/>
                </p:nvGrpSpPr>
                <p:grpSpPr>
                  <a:xfrm>
                    <a:off x="6488798" y="2038268"/>
                    <a:ext cx="320040" cy="315722"/>
                    <a:chOff x="6488798" y="2038268"/>
                    <a:chExt cx="320040" cy="315722"/>
                  </a:xfrm>
                </p:grpSpPr>
                <p:sp>
                  <p:nvSpPr>
                    <p:cNvPr id="162" name="Oval 161">
                      <a:extLst>
                        <a:ext uri="{FF2B5EF4-FFF2-40B4-BE49-F238E27FC236}">
                          <a16:creationId xmlns:a16="http://schemas.microsoft.com/office/drawing/2014/main" id="{46D5DE65-1D47-ACC7-A963-81D7D9BF46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8798" y="2038268"/>
                      <a:ext cx="320040" cy="315722"/>
                    </a:xfrm>
                    <a:prstGeom prst="ellipse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3" name="Arrow: Curved Down 162">
                      <a:extLst>
                        <a:ext uri="{FF2B5EF4-FFF2-40B4-BE49-F238E27FC236}">
                          <a16:creationId xmlns:a16="http://schemas.microsoft.com/office/drawing/2014/main" id="{65BEB197-7508-2EC8-D129-799D2AD2495E}"/>
                        </a:ext>
                      </a:extLst>
                    </p:cNvPr>
                    <p:cNvSpPr/>
                    <p:nvPr/>
                  </p:nvSpPr>
                  <p:spPr>
                    <a:xfrm rot="11026563">
                      <a:off x="6549513" y="2152468"/>
                      <a:ext cx="198608" cy="103589"/>
                    </a:xfrm>
                    <a:prstGeom prst="curvedDownArrow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41E8A13B-0A16-512B-2799-782ACCCAAEA4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2A04F54A-15E3-6A3D-017C-259767487B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5F5B127E-CEEF-85F5-2B98-1CD83F7F7E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6E91707B-5068-97CC-FC02-F0A213166C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21D7C432-173F-EBB4-7F2D-94B3E8F771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277ECC19-DA20-7689-6A45-A734C5D8CAF8}"/>
                </a:ext>
              </a:extLst>
            </p:cNvPr>
            <p:cNvCxnSpPr>
              <a:cxnSpLocks/>
            </p:cNvCxnSpPr>
            <p:nvPr/>
          </p:nvCxnSpPr>
          <p:spPr>
            <a:xfrm>
              <a:off x="7940476" y="1844032"/>
              <a:ext cx="2727524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BCA75E8A-EFB5-CBF9-3102-4B016AED2CF3}"/>
              </a:ext>
            </a:extLst>
          </p:cNvPr>
          <p:cNvGrpSpPr/>
          <p:nvPr/>
        </p:nvGrpSpPr>
        <p:grpSpPr>
          <a:xfrm>
            <a:off x="6669134" y="3898713"/>
            <a:ext cx="3632467" cy="1185077"/>
            <a:chOff x="7035533" y="1605460"/>
            <a:chExt cx="3632467" cy="1185077"/>
          </a:xfrm>
        </p:grpSpPr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1A413AEA-9053-A3B1-F4E7-3A6F95B417CF}"/>
                </a:ext>
              </a:extLst>
            </p:cNvPr>
            <p:cNvGrpSpPr/>
            <p:nvPr/>
          </p:nvGrpSpPr>
          <p:grpSpPr>
            <a:xfrm>
              <a:off x="7035533" y="1605460"/>
              <a:ext cx="2660917" cy="1185077"/>
              <a:chOff x="7035533" y="1605460"/>
              <a:chExt cx="2660917" cy="1185077"/>
            </a:xfrm>
          </p:grpSpPr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45769BC7-43EC-6454-D771-B729B490381A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2660917" cy="1075337"/>
                <a:chOff x="6255593" y="1612330"/>
                <a:chExt cx="2295553" cy="927685"/>
              </a:xfrm>
            </p:grpSpPr>
            <p:pic>
              <p:nvPicPr>
                <p:cNvPr id="182" name="Picture 181">
                  <a:extLst>
                    <a:ext uri="{FF2B5EF4-FFF2-40B4-BE49-F238E27FC236}">
                      <a16:creationId xmlns:a16="http://schemas.microsoft.com/office/drawing/2014/main" id="{ADFD9CE9-976F-9409-34C1-A50179D27C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283525" y="1826767"/>
                  <a:ext cx="1267621" cy="71324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grpSp>
              <p:nvGrpSpPr>
                <p:cNvPr id="183" name="Group 182">
                  <a:extLst>
                    <a:ext uri="{FF2B5EF4-FFF2-40B4-BE49-F238E27FC236}">
                      <a16:creationId xmlns:a16="http://schemas.microsoft.com/office/drawing/2014/main" id="{905F47E1-9D26-3E5B-902A-D132C619D3B3}"/>
                    </a:ext>
                  </a:extLst>
                </p:cNvPr>
                <p:cNvGrpSpPr/>
                <p:nvPr/>
              </p:nvGrpSpPr>
              <p:grpSpPr>
                <a:xfrm>
                  <a:off x="6255593" y="1612330"/>
                  <a:ext cx="695236" cy="741660"/>
                  <a:chOff x="6252730" y="1612330"/>
                  <a:chExt cx="695236" cy="741660"/>
                </a:xfrm>
              </p:grpSpPr>
              <p:sp>
                <p:nvSpPr>
                  <p:cNvPr id="184" name="Line">
                    <a:extLst>
                      <a:ext uri="{FF2B5EF4-FFF2-40B4-BE49-F238E27FC236}">
                        <a16:creationId xmlns:a16="http://schemas.microsoft.com/office/drawing/2014/main" id="{0F7BC3DD-C2D3-6FA4-8718-FC09DEA2F4B3}"/>
                      </a:ext>
                    </a:extLst>
                  </p:cNvPr>
                  <p:cNvSpPr/>
                  <p:nvPr/>
                </p:nvSpPr>
                <p:spPr>
                  <a:xfrm flipH="1">
                    <a:off x="6655744" y="1818375"/>
                    <a:ext cx="0" cy="386391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185" name="Group 184">
                    <a:extLst>
                      <a:ext uri="{FF2B5EF4-FFF2-40B4-BE49-F238E27FC236}">
                        <a16:creationId xmlns:a16="http://schemas.microsoft.com/office/drawing/2014/main" id="{19037E78-B72D-49DD-BD29-AA2E981A5CD8}"/>
                      </a:ext>
                    </a:extLst>
                  </p:cNvPr>
                  <p:cNvGrpSpPr/>
                  <p:nvPr/>
                </p:nvGrpSpPr>
                <p:grpSpPr>
                  <a:xfrm rot="16200000" flipH="1">
                    <a:off x="6419664" y="1445396"/>
                    <a:ext cx="361368" cy="695236"/>
                    <a:chOff x="6677843" y="2167639"/>
                    <a:chExt cx="1243075" cy="2391552"/>
                  </a:xfrm>
                </p:grpSpPr>
                <p:sp>
                  <p:nvSpPr>
                    <p:cNvPr id="189" name="Line">
                      <a:extLst>
                        <a:ext uri="{FF2B5EF4-FFF2-40B4-BE49-F238E27FC236}">
                          <a16:creationId xmlns:a16="http://schemas.microsoft.com/office/drawing/2014/main" id="{17C26911-A75A-87AD-F524-844515E6C25F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2694870"/>
                      <a:ext cx="0" cy="1656803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90" name="Line">
                      <a:extLst>
                        <a:ext uri="{FF2B5EF4-FFF2-40B4-BE49-F238E27FC236}">
                          <a16:creationId xmlns:a16="http://schemas.microsoft.com/office/drawing/2014/main" id="{CE5F364D-4438-3BE2-53B2-9CE3368C7426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7315460" y="3218450"/>
                      <a:ext cx="0" cy="687869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91" name="Line">
                      <a:extLst>
                        <a:ext uri="{FF2B5EF4-FFF2-40B4-BE49-F238E27FC236}">
                          <a16:creationId xmlns:a16="http://schemas.microsoft.com/office/drawing/2014/main" id="{B5650411-288E-04EB-F2AD-AD1B0A9FBDBF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3571865"/>
                      <a:ext cx="0" cy="779808"/>
                    </a:xfrm>
                    <a:prstGeom prst="line">
                      <a:avLst/>
                    </a:prstGeom>
                    <a:ln w="254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192" name="Group">
                      <a:extLst>
                        <a:ext uri="{FF2B5EF4-FFF2-40B4-BE49-F238E27FC236}">
                          <a16:creationId xmlns:a16="http://schemas.microsoft.com/office/drawing/2014/main" id="{71472065-5BF3-F290-4711-84532F4874BE}"/>
                        </a:ext>
                      </a:extLst>
                    </p:cNvPr>
                    <p:cNvGrpSpPr/>
                    <p:nvPr/>
                  </p:nvGrpSpPr>
                  <p:grpSpPr>
                    <a:xfrm rot="5400000" flipH="1">
                      <a:off x="7454547" y="3380944"/>
                      <a:ext cx="392379" cy="396730"/>
                      <a:chOff x="0" y="0"/>
                      <a:chExt cx="392377" cy="396729"/>
                    </a:xfrm>
                  </p:grpSpPr>
                  <p:sp>
                    <p:nvSpPr>
                      <p:cNvPr id="196" name="Square">
                        <a:extLst>
                          <a:ext uri="{FF2B5EF4-FFF2-40B4-BE49-F238E27FC236}">
                            <a16:creationId xmlns:a16="http://schemas.microsoft.com/office/drawing/2014/main" id="{700FFC5C-A2B7-C436-3AE5-9DBADCEDE4AE}"/>
                          </a:ext>
                        </a:extLst>
                      </p:cNvPr>
                      <p:cNvSpPr/>
                      <p:nvPr/>
                    </p:nvSpPr>
                    <p:spPr>
                      <a:xfrm rot="21600000">
                        <a:off x="-1" y="-1"/>
                        <a:ext cx="392379" cy="392379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rgbClr val="FBFBFB">
                              <a:alpha val="50000"/>
                            </a:srgbClr>
                          </a:gs>
                          <a:gs pos="100000">
                            <a:srgbClr val="BEBEBE">
                              <a:alpha val="50000"/>
                            </a:srgbClr>
                          </a:gs>
                        </a:gsLst>
                        <a:lin ang="5400000" scaled="0"/>
                      </a:gradFill>
                      <a:ln w="12700" cap="flat">
                        <a:solidFill>
                          <a:srgbClr val="A6AAA9"/>
                        </a:solidFill>
                        <a:prstDash val="solid"/>
                        <a:miter lim="400000"/>
                      </a:ln>
                      <a:effectLst>
                        <a:outerShdw blurRad="38100" dist="25400" dir="5400000" rotWithShape="0">
                          <a:srgbClr val="000000">
                            <a:alpha val="50000"/>
                          </a:srgbClr>
                        </a:outerShdw>
                      </a:effectLst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>
                          <a:defRPr sz="40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197" name="Line">
                        <a:extLst>
                          <a:ext uri="{FF2B5EF4-FFF2-40B4-BE49-F238E27FC236}">
                            <a16:creationId xmlns:a16="http://schemas.microsoft.com/office/drawing/2014/main" id="{5787551D-9793-DAD0-AF15-021F29445106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351" y="17512"/>
                        <a:ext cx="379219" cy="379218"/>
                      </a:xfrm>
                      <a:prstGeom prst="line">
                        <a:avLst/>
                      </a:prstGeom>
                      <a:noFill/>
                      <a:ln w="12700" cap="flat">
                        <a:solidFill>
                          <a:srgbClr val="000000"/>
                        </a:solidFill>
                        <a:prstDash val="solid"/>
                        <a:miter lim="400000"/>
                      </a:ln>
                      <a:effectLst/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 defTabSz="821531">
                          <a:defRPr sz="56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193" name="Chord 192">
                      <a:extLst>
                        <a:ext uri="{FF2B5EF4-FFF2-40B4-BE49-F238E27FC236}">
                          <a16:creationId xmlns:a16="http://schemas.microsoft.com/office/drawing/2014/main" id="{9288D15E-915D-687C-BEE7-FB99EDE6D6CF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7354690" y="3993219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94" name="Chord 193">
                      <a:extLst>
                        <a:ext uri="{FF2B5EF4-FFF2-40B4-BE49-F238E27FC236}">
                          <a16:creationId xmlns:a16="http://schemas.microsoft.com/office/drawing/2014/main" id="{890F551C-2350-0904-54E0-F9AB11FD7C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7843" y="3293227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95" name="Oval 194">
                      <a:extLst>
                        <a:ext uri="{FF2B5EF4-FFF2-40B4-BE49-F238E27FC236}">
                          <a16:creationId xmlns:a16="http://schemas.microsoft.com/office/drawing/2014/main" id="{6D1CF848-DA7F-E7AB-2FC1-4247DDA5DD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5489" y="2167639"/>
                      <a:ext cx="505429" cy="49752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9000">
                          <a:schemeClr val="bg1"/>
                        </a:gs>
                        <a:gs pos="0">
                          <a:srgbClr val="00B05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186" name="Group 185">
                    <a:extLst>
                      <a:ext uri="{FF2B5EF4-FFF2-40B4-BE49-F238E27FC236}">
                        <a16:creationId xmlns:a16="http://schemas.microsoft.com/office/drawing/2014/main" id="{931B27B1-CD48-81CA-EE5C-3470170F0319}"/>
                      </a:ext>
                    </a:extLst>
                  </p:cNvPr>
                  <p:cNvGrpSpPr/>
                  <p:nvPr/>
                </p:nvGrpSpPr>
                <p:grpSpPr>
                  <a:xfrm>
                    <a:off x="6488798" y="2038268"/>
                    <a:ext cx="320040" cy="315722"/>
                    <a:chOff x="6488798" y="2038268"/>
                    <a:chExt cx="320040" cy="315722"/>
                  </a:xfrm>
                </p:grpSpPr>
                <p:sp>
                  <p:nvSpPr>
                    <p:cNvPr id="187" name="Oval 186">
                      <a:extLst>
                        <a:ext uri="{FF2B5EF4-FFF2-40B4-BE49-F238E27FC236}">
                          <a16:creationId xmlns:a16="http://schemas.microsoft.com/office/drawing/2014/main" id="{05DA9A4B-89E7-9F08-6718-DC7DF0C01A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8798" y="2038268"/>
                      <a:ext cx="320040" cy="315722"/>
                    </a:xfrm>
                    <a:prstGeom prst="ellipse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88" name="Arrow: Curved Down 187">
                      <a:extLst>
                        <a:ext uri="{FF2B5EF4-FFF2-40B4-BE49-F238E27FC236}">
                          <a16:creationId xmlns:a16="http://schemas.microsoft.com/office/drawing/2014/main" id="{85FFA6FE-8881-FC2D-B4EE-600A7B5E77C8}"/>
                        </a:ext>
                      </a:extLst>
                    </p:cNvPr>
                    <p:cNvSpPr/>
                    <p:nvPr/>
                  </p:nvSpPr>
                  <p:spPr>
                    <a:xfrm rot="11026563">
                      <a:off x="6549513" y="2152468"/>
                      <a:ext cx="198608" cy="103589"/>
                    </a:xfrm>
                    <a:prstGeom prst="curvedDownArrow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B6452821-F73F-EF28-32F6-90FB5A741942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178" name="Straight Connector 177">
                  <a:extLst>
                    <a:ext uri="{FF2B5EF4-FFF2-40B4-BE49-F238E27FC236}">
                      <a16:creationId xmlns:a16="http://schemas.microsoft.com/office/drawing/2014/main" id="{05BCF128-C259-C32C-5F3F-D00DA4578A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Connector 178">
                  <a:extLst>
                    <a:ext uri="{FF2B5EF4-FFF2-40B4-BE49-F238E27FC236}">
                      <a16:creationId xmlns:a16="http://schemas.microsoft.com/office/drawing/2014/main" id="{5EFA8F60-D5B5-1DF9-4F53-8D9871BD03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>
                  <a:extLst>
                    <a:ext uri="{FF2B5EF4-FFF2-40B4-BE49-F238E27FC236}">
                      <a16:creationId xmlns:a16="http://schemas.microsoft.com/office/drawing/2014/main" id="{818D3680-F383-36B1-CC67-9566E1959B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80">
                  <a:extLst>
                    <a:ext uri="{FF2B5EF4-FFF2-40B4-BE49-F238E27FC236}">
                      <a16:creationId xmlns:a16="http://schemas.microsoft.com/office/drawing/2014/main" id="{70CCE05B-FB73-8980-0C5C-4213702AAE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E35463F5-2313-E0D2-2F09-DB53E9A85E2D}"/>
                </a:ext>
              </a:extLst>
            </p:cNvPr>
            <p:cNvCxnSpPr>
              <a:cxnSpLocks/>
            </p:cNvCxnSpPr>
            <p:nvPr/>
          </p:nvCxnSpPr>
          <p:spPr>
            <a:xfrm>
              <a:off x="7940476" y="1844032"/>
              <a:ext cx="2727524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0153033C-B981-94C8-3366-5193A21AE733}"/>
              </a:ext>
            </a:extLst>
          </p:cNvPr>
          <p:cNvGrpSpPr/>
          <p:nvPr/>
        </p:nvGrpSpPr>
        <p:grpSpPr>
          <a:xfrm>
            <a:off x="6669134" y="4996354"/>
            <a:ext cx="3632467" cy="1185077"/>
            <a:chOff x="7035533" y="1605460"/>
            <a:chExt cx="3632467" cy="1185077"/>
          </a:xfrm>
        </p:grpSpPr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F2374DCB-4797-60CE-7911-041D40A843AB}"/>
                </a:ext>
              </a:extLst>
            </p:cNvPr>
            <p:cNvGrpSpPr/>
            <p:nvPr/>
          </p:nvGrpSpPr>
          <p:grpSpPr>
            <a:xfrm>
              <a:off x="7035533" y="1605460"/>
              <a:ext cx="2660917" cy="1185077"/>
              <a:chOff x="7035533" y="1605460"/>
              <a:chExt cx="2660917" cy="1185077"/>
            </a:xfrm>
          </p:grpSpPr>
          <p:grpSp>
            <p:nvGrpSpPr>
              <p:cNvPr id="201" name="Group 200">
                <a:extLst>
                  <a:ext uri="{FF2B5EF4-FFF2-40B4-BE49-F238E27FC236}">
                    <a16:creationId xmlns:a16="http://schemas.microsoft.com/office/drawing/2014/main" id="{BE11B448-8371-DE66-7024-D8AAE8C4EB64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2660917" cy="1075337"/>
                <a:chOff x="6255593" y="1612330"/>
                <a:chExt cx="2295553" cy="927685"/>
              </a:xfrm>
            </p:grpSpPr>
            <p:pic>
              <p:nvPicPr>
                <p:cNvPr id="207" name="Picture 206">
                  <a:extLst>
                    <a:ext uri="{FF2B5EF4-FFF2-40B4-BE49-F238E27FC236}">
                      <a16:creationId xmlns:a16="http://schemas.microsoft.com/office/drawing/2014/main" id="{3BCF0B22-C245-8D2E-083C-41CC77808C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283525" y="1826767"/>
                  <a:ext cx="1267621" cy="71324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grpSp>
              <p:nvGrpSpPr>
                <p:cNvPr id="208" name="Group 207">
                  <a:extLst>
                    <a:ext uri="{FF2B5EF4-FFF2-40B4-BE49-F238E27FC236}">
                      <a16:creationId xmlns:a16="http://schemas.microsoft.com/office/drawing/2014/main" id="{772546D4-3E98-4608-62BE-FCFA4CE0DA63}"/>
                    </a:ext>
                  </a:extLst>
                </p:cNvPr>
                <p:cNvGrpSpPr/>
                <p:nvPr/>
              </p:nvGrpSpPr>
              <p:grpSpPr>
                <a:xfrm>
                  <a:off x="6255593" y="1612330"/>
                  <a:ext cx="695236" cy="741660"/>
                  <a:chOff x="6252730" y="1612330"/>
                  <a:chExt cx="695236" cy="741660"/>
                </a:xfrm>
              </p:grpSpPr>
              <p:sp>
                <p:nvSpPr>
                  <p:cNvPr id="209" name="Line">
                    <a:extLst>
                      <a:ext uri="{FF2B5EF4-FFF2-40B4-BE49-F238E27FC236}">
                        <a16:creationId xmlns:a16="http://schemas.microsoft.com/office/drawing/2014/main" id="{D17283E0-B325-281B-CC29-606A61C06053}"/>
                      </a:ext>
                    </a:extLst>
                  </p:cNvPr>
                  <p:cNvSpPr/>
                  <p:nvPr/>
                </p:nvSpPr>
                <p:spPr>
                  <a:xfrm flipH="1">
                    <a:off x="6655744" y="1818375"/>
                    <a:ext cx="0" cy="386391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210" name="Group 209">
                    <a:extLst>
                      <a:ext uri="{FF2B5EF4-FFF2-40B4-BE49-F238E27FC236}">
                        <a16:creationId xmlns:a16="http://schemas.microsoft.com/office/drawing/2014/main" id="{8D9B2F07-4CC0-E2A9-9CAD-E745E6362C31}"/>
                      </a:ext>
                    </a:extLst>
                  </p:cNvPr>
                  <p:cNvGrpSpPr/>
                  <p:nvPr/>
                </p:nvGrpSpPr>
                <p:grpSpPr>
                  <a:xfrm rot="16200000" flipH="1">
                    <a:off x="6419664" y="1445396"/>
                    <a:ext cx="361368" cy="695236"/>
                    <a:chOff x="6677843" y="2167639"/>
                    <a:chExt cx="1243075" cy="2391552"/>
                  </a:xfrm>
                </p:grpSpPr>
                <p:sp>
                  <p:nvSpPr>
                    <p:cNvPr id="214" name="Line">
                      <a:extLst>
                        <a:ext uri="{FF2B5EF4-FFF2-40B4-BE49-F238E27FC236}">
                          <a16:creationId xmlns:a16="http://schemas.microsoft.com/office/drawing/2014/main" id="{95640385-1B37-86A1-AE81-EE1E98904711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2694870"/>
                      <a:ext cx="0" cy="1656803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215" name="Line">
                      <a:extLst>
                        <a:ext uri="{FF2B5EF4-FFF2-40B4-BE49-F238E27FC236}">
                          <a16:creationId xmlns:a16="http://schemas.microsoft.com/office/drawing/2014/main" id="{870C8ABA-D04B-6785-BCD3-09DC9442F508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7315460" y="3218450"/>
                      <a:ext cx="0" cy="687869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216" name="Line">
                      <a:extLst>
                        <a:ext uri="{FF2B5EF4-FFF2-40B4-BE49-F238E27FC236}">
                          <a16:creationId xmlns:a16="http://schemas.microsoft.com/office/drawing/2014/main" id="{BECD41CE-63AF-D5F2-AA29-E7F0B2D3CA79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3571865"/>
                      <a:ext cx="0" cy="779808"/>
                    </a:xfrm>
                    <a:prstGeom prst="line">
                      <a:avLst/>
                    </a:prstGeom>
                    <a:ln w="254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217" name="Group">
                      <a:extLst>
                        <a:ext uri="{FF2B5EF4-FFF2-40B4-BE49-F238E27FC236}">
                          <a16:creationId xmlns:a16="http://schemas.microsoft.com/office/drawing/2014/main" id="{1CC783EA-6C94-B25D-9D87-391DA744741A}"/>
                        </a:ext>
                      </a:extLst>
                    </p:cNvPr>
                    <p:cNvGrpSpPr/>
                    <p:nvPr/>
                  </p:nvGrpSpPr>
                  <p:grpSpPr>
                    <a:xfrm rot="5400000" flipH="1">
                      <a:off x="7454547" y="3380944"/>
                      <a:ext cx="392379" cy="396730"/>
                      <a:chOff x="0" y="0"/>
                      <a:chExt cx="392377" cy="396729"/>
                    </a:xfrm>
                  </p:grpSpPr>
                  <p:sp>
                    <p:nvSpPr>
                      <p:cNvPr id="221" name="Square">
                        <a:extLst>
                          <a:ext uri="{FF2B5EF4-FFF2-40B4-BE49-F238E27FC236}">
                            <a16:creationId xmlns:a16="http://schemas.microsoft.com/office/drawing/2014/main" id="{387FE04A-32CD-10FF-75F5-EB0D88495448}"/>
                          </a:ext>
                        </a:extLst>
                      </p:cNvPr>
                      <p:cNvSpPr/>
                      <p:nvPr/>
                    </p:nvSpPr>
                    <p:spPr>
                      <a:xfrm rot="21600000">
                        <a:off x="-1" y="-1"/>
                        <a:ext cx="392379" cy="392379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rgbClr val="FBFBFB">
                              <a:alpha val="50000"/>
                            </a:srgbClr>
                          </a:gs>
                          <a:gs pos="100000">
                            <a:srgbClr val="BEBEBE">
                              <a:alpha val="50000"/>
                            </a:srgbClr>
                          </a:gs>
                        </a:gsLst>
                        <a:lin ang="5400000" scaled="0"/>
                      </a:gradFill>
                      <a:ln w="12700" cap="flat">
                        <a:solidFill>
                          <a:srgbClr val="A6AAA9"/>
                        </a:solidFill>
                        <a:prstDash val="solid"/>
                        <a:miter lim="400000"/>
                      </a:ln>
                      <a:effectLst>
                        <a:outerShdw blurRad="38100" dist="25400" dir="5400000" rotWithShape="0">
                          <a:srgbClr val="000000">
                            <a:alpha val="50000"/>
                          </a:srgbClr>
                        </a:outerShdw>
                      </a:effectLst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>
                          <a:defRPr sz="40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222" name="Line">
                        <a:extLst>
                          <a:ext uri="{FF2B5EF4-FFF2-40B4-BE49-F238E27FC236}">
                            <a16:creationId xmlns:a16="http://schemas.microsoft.com/office/drawing/2014/main" id="{BCA07E33-B684-07CB-96D0-532D7C88F5BA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351" y="17512"/>
                        <a:ext cx="379219" cy="379218"/>
                      </a:xfrm>
                      <a:prstGeom prst="line">
                        <a:avLst/>
                      </a:prstGeom>
                      <a:noFill/>
                      <a:ln w="12700" cap="flat">
                        <a:solidFill>
                          <a:srgbClr val="000000"/>
                        </a:solidFill>
                        <a:prstDash val="solid"/>
                        <a:miter lim="400000"/>
                      </a:ln>
                      <a:effectLst/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 defTabSz="821531">
                          <a:defRPr sz="56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218" name="Chord 217">
                      <a:extLst>
                        <a:ext uri="{FF2B5EF4-FFF2-40B4-BE49-F238E27FC236}">
                          <a16:creationId xmlns:a16="http://schemas.microsoft.com/office/drawing/2014/main" id="{4893810F-E5C9-DABB-92D7-8129DFA9881D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7354690" y="3993219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9" name="Chord 218">
                      <a:extLst>
                        <a:ext uri="{FF2B5EF4-FFF2-40B4-BE49-F238E27FC236}">
                          <a16:creationId xmlns:a16="http://schemas.microsoft.com/office/drawing/2014/main" id="{9700B498-DF76-5B6F-3C23-F2CD89F38A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7843" y="3293227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0" name="Oval 219">
                      <a:extLst>
                        <a:ext uri="{FF2B5EF4-FFF2-40B4-BE49-F238E27FC236}">
                          <a16:creationId xmlns:a16="http://schemas.microsoft.com/office/drawing/2014/main" id="{E3E0B222-B3EF-A69B-B78E-2514A388F8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5489" y="2167639"/>
                      <a:ext cx="505429" cy="49752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9000">
                          <a:schemeClr val="bg1"/>
                        </a:gs>
                        <a:gs pos="0">
                          <a:srgbClr val="00B05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211" name="Group 210">
                    <a:extLst>
                      <a:ext uri="{FF2B5EF4-FFF2-40B4-BE49-F238E27FC236}">
                        <a16:creationId xmlns:a16="http://schemas.microsoft.com/office/drawing/2014/main" id="{4F80CADB-8BC1-7CB9-A7C4-BBFDFC68D545}"/>
                      </a:ext>
                    </a:extLst>
                  </p:cNvPr>
                  <p:cNvGrpSpPr/>
                  <p:nvPr/>
                </p:nvGrpSpPr>
                <p:grpSpPr>
                  <a:xfrm>
                    <a:off x="6488798" y="2038268"/>
                    <a:ext cx="320040" cy="315722"/>
                    <a:chOff x="6488798" y="2038268"/>
                    <a:chExt cx="320040" cy="315722"/>
                  </a:xfrm>
                </p:grpSpPr>
                <p:sp>
                  <p:nvSpPr>
                    <p:cNvPr id="212" name="Oval 211">
                      <a:extLst>
                        <a:ext uri="{FF2B5EF4-FFF2-40B4-BE49-F238E27FC236}">
                          <a16:creationId xmlns:a16="http://schemas.microsoft.com/office/drawing/2014/main" id="{A16C7A04-D707-540B-ECC7-C65D5FD6CA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8798" y="2038268"/>
                      <a:ext cx="320040" cy="315722"/>
                    </a:xfrm>
                    <a:prstGeom prst="ellipse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3" name="Arrow: Curved Down 212">
                      <a:extLst>
                        <a:ext uri="{FF2B5EF4-FFF2-40B4-BE49-F238E27FC236}">
                          <a16:creationId xmlns:a16="http://schemas.microsoft.com/office/drawing/2014/main" id="{0167EB21-FBDD-BD85-5C6A-5566253B9F58}"/>
                        </a:ext>
                      </a:extLst>
                    </p:cNvPr>
                    <p:cNvSpPr/>
                    <p:nvPr/>
                  </p:nvSpPr>
                  <p:spPr>
                    <a:xfrm rot="11026563">
                      <a:off x="6549513" y="2152468"/>
                      <a:ext cx="198608" cy="103589"/>
                    </a:xfrm>
                    <a:prstGeom prst="curvedDownArrow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202" name="Group 201">
                <a:extLst>
                  <a:ext uri="{FF2B5EF4-FFF2-40B4-BE49-F238E27FC236}">
                    <a16:creationId xmlns:a16="http://schemas.microsoft.com/office/drawing/2014/main" id="{B417FC2C-3996-2C02-D9BB-3B5E9215628F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203" name="Straight Connector 202">
                  <a:extLst>
                    <a:ext uri="{FF2B5EF4-FFF2-40B4-BE49-F238E27FC236}">
                      <a16:creationId xmlns:a16="http://schemas.microsoft.com/office/drawing/2014/main" id="{B52A7E45-7C5C-6749-8BF6-6D200A1556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4" name="Straight Connector 203">
                  <a:extLst>
                    <a:ext uri="{FF2B5EF4-FFF2-40B4-BE49-F238E27FC236}">
                      <a16:creationId xmlns:a16="http://schemas.microsoft.com/office/drawing/2014/main" id="{CE9BA4EB-9C5D-C586-BBB8-EE73E1A7EA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Straight Connector 204">
                  <a:extLst>
                    <a:ext uri="{FF2B5EF4-FFF2-40B4-BE49-F238E27FC236}">
                      <a16:creationId xmlns:a16="http://schemas.microsoft.com/office/drawing/2014/main" id="{ED5567CF-8552-423E-F968-1A36AB39E9F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Straight Connector 205">
                  <a:extLst>
                    <a:ext uri="{FF2B5EF4-FFF2-40B4-BE49-F238E27FC236}">
                      <a16:creationId xmlns:a16="http://schemas.microsoft.com/office/drawing/2014/main" id="{FF9826EB-842E-D3E0-F607-167E43D015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3A05BB5E-48D1-1B05-83D8-A6B1E8CA4BF5}"/>
                </a:ext>
              </a:extLst>
            </p:cNvPr>
            <p:cNvCxnSpPr>
              <a:cxnSpLocks/>
            </p:cNvCxnSpPr>
            <p:nvPr/>
          </p:nvCxnSpPr>
          <p:spPr>
            <a:xfrm>
              <a:off x="7940476" y="1844032"/>
              <a:ext cx="2727524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4A260F33-C63A-AAF8-4135-B431AF23F027}"/>
              </a:ext>
            </a:extLst>
          </p:cNvPr>
          <p:cNvCxnSpPr>
            <a:cxnSpLocks/>
          </p:cNvCxnSpPr>
          <p:nvPr/>
        </p:nvCxnSpPr>
        <p:spPr>
          <a:xfrm flipV="1">
            <a:off x="10301601" y="1942003"/>
            <a:ext cx="0" cy="3295745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3E760227-7DD5-065A-FD84-416347B3D085}"/>
              </a:ext>
            </a:extLst>
          </p:cNvPr>
          <p:cNvCxnSpPr>
            <a:cxnSpLocks/>
          </p:cNvCxnSpPr>
          <p:nvPr/>
        </p:nvCxnSpPr>
        <p:spPr>
          <a:xfrm flipH="1">
            <a:off x="10301601" y="3526971"/>
            <a:ext cx="421444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" name="Rectangle 224">
            <a:extLst>
              <a:ext uri="{FF2B5EF4-FFF2-40B4-BE49-F238E27FC236}">
                <a16:creationId xmlns:a16="http://schemas.microsoft.com/office/drawing/2014/main" id="{749D2B43-66D3-45DE-0CDF-97590EB65CD9}"/>
              </a:ext>
            </a:extLst>
          </p:cNvPr>
          <p:cNvSpPr/>
          <p:nvPr/>
        </p:nvSpPr>
        <p:spPr>
          <a:xfrm>
            <a:off x="10723045" y="3372334"/>
            <a:ext cx="676474" cy="30735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plant</a:t>
            </a:r>
          </a:p>
        </p:txBody>
      </p:sp>
      <p:sp>
        <p:nvSpPr>
          <p:cNvPr id="226" name="Line">
            <a:extLst>
              <a:ext uri="{FF2B5EF4-FFF2-40B4-BE49-F238E27FC236}">
                <a16:creationId xmlns:a16="http://schemas.microsoft.com/office/drawing/2014/main" id="{23839160-F077-DFB2-3834-1B885798AEDF}"/>
              </a:ext>
            </a:extLst>
          </p:cNvPr>
          <p:cNvSpPr/>
          <p:nvPr/>
        </p:nvSpPr>
        <p:spPr>
          <a:xfrm flipH="1" flipV="1">
            <a:off x="4293825" y="4678192"/>
            <a:ext cx="3581099" cy="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7" name="Line">
            <a:extLst>
              <a:ext uri="{FF2B5EF4-FFF2-40B4-BE49-F238E27FC236}">
                <a16:creationId xmlns:a16="http://schemas.microsoft.com/office/drawing/2014/main" id="{C55FFB7C-D66E-FC21-97A1-AE0E3674D2F2}"/>
              </a:ext>
            </a:extLst>
          </p:cNvPr>
          <p:cNvSpPr/>
          <p:nvPr/>
        </p:nvSpPr>
        <p:spPr>
          <a:xfrm flipH="1" flipV="1">
            <a:off x="4444445" y="2482268"/>
            <a:ext cx="3430479" cy="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8" name="Line">
            <a:extLst>
              <a:ext uri="{FF2B5EF4-FFF2-40B4-BE49-F238E27FC236}">
                <a16:creationId xmlns:a16="http://schemas.microsoft.com/office/drawing/2014/main" id="{E0D29394-14C9-B65A-E239-521AD9A20F89}"/>
              </a:ext>
            </a:extLst>
          </p:cNvPr>
          <p:cNvSpPr/>
          <p:nvPr/>
        </p:nvSpPr>
        <p:spPr>
          <a:xfrm flipH="1" flipV="1">
            <a:off x="4427704" y="3616821"/>
            <a:ext cx="3447221" cy="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9" name="Line">
            <a:extLst>
              <a:ext uri="{FF2B5EF4-FFF2-40B4-BE49-F238E27FC236}">
                <a16:creationId xmlns:a16="http://schemas.microsoft.com/office/drawing/2014/main" id="{5A18F6B7-B85E-8500-0D47-76D297AD8C1B}"/>
              </a:ext>
            </a:extLst>
          </p:cNvPr>
          <p:cNvSpPr/>
          <p:nvPr/>
        </p:nvSpPr>
        <p:spPr>
          <a:xfrm flipH="1" flipV="1">
            <a:off x="4375564" y="5751095"/>
            <a:ext cx="3499359" cy="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230" name="Line">
            <a:extLst>
              <a:ext uri="{FF2B5EF4-FFF2-40B4-BE49-F238E27FC236}">
                <a16:creationId xmlns:a16="http://schemas.microsoft.com/office/drawing/2014/main" id="{B95B31D7-4CEC-3DC4-1B4F-270E6E0353BB}"/>
              </a:ext>
            </a:extLst>
          </p:cNvPr>
          <p:cNvSpPr/>
          <p:nvPr/>
        </p:nvSpPr>
        <p:spPr>
          <a:xfrm flipH="1">
            <a:off x="3820676" y="4676956"/>
            <a:ext cx="493942" cy="48195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1" name="Line">
            <a:extLst>
              <a:ext uri="{FF2B5EF4-FFF2-40B4-BE49-F238E27FC236}">
                <a16:creationId xmlns:a16="http://schemas.microsoft.com/office/drawing/2014/main" id="{B47E64E1-739E-A652-B3CA-F8503DF27009}"/>
              </a:ext>
            </a:extLst>
          </p:cNvPr>
          <p:cNvSpPr/>
          <p:nvPr/>
        </p:nvSpPr>
        <p:spPr>
          <a:xfrm flipH="1">
            <a:off x="2783957" y="2491696"/>
            <a:ext cx="1667424" cy="1626941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2" name="Line">
            <a:extLst>
              <a:ext uri="{FF2B5EF4-FFF2-40B4-BE49-F238E27FC236}">
                <a16:creationId xmlns:a16="http://schemas.microsoft.com/office/drawing/2014/main" id="{0723836E-6453-10C7-9F61-63E5D7279E42}"/>
              </a:ext>
            </a:extLst>
          </p:cNvPr>
          <p:cNvSpPr/>
          <p:nvPr/>
        </p:nvSpPr>
        <p:spPr>
          <a:xfrm flipH="1" flipV="1">
            <a:off x="1626886" y="2907417"/>
            <a:ext cx="2784378" cy="2847796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233" name="Group">
            <a:extLst>
              <a:ext uri="{FF2B5EF4-FFF2-40B4-BE49-F238E27FC236}">
                <a16:creationId xmlns:a16="http://schemas.microsoft.com/office/drawing/2014/main" id="{E754C97A-5046-7DC0-1644-191FE5B95270}"/>
              </a:ext>
            </a:extLst>
          </p:cNvPr>
          <p:cNvGrpSpPr/>
          <p:nvPr/>
        </p:nvGrpSpPr>
        <p:grpSpPr>
          <a:xfrm rot="8100000" flipH="1">
            <a:off x="2605332" y="3891733"/>
            <a:ext cx="454831" cy="459874"/>
            <a:chOff x="0" y="0"/>
            <a:chExt cx="392377" cy="396729"/>
          </a:xfrm>
        </p:grpSpPr>
        <p:sp>
          <p:nvSpPr>
            <p:cNvPr id="234" name="Square">
              <a:extLst>
                <a:ext uri="{FF2B5EF4-FFF2-40B4-BE49-F238E27FC236}">
                  <a16:creationId xmlns:a16="http://schemas.microsoft.com/office/drawing/2014/main" id="{E927CFD3-1BCF-7D3D-FBBF-5E2060A02103}"/>
                </a:ext>
              </a:extLst>
            </p:cNvPr>
            <p:cNvSpPr/>
            <p:nvPr/>
          </p:nvSpPr>
          <p:spPr>
            <a:xfrm rot="21600000">
              <a:off x="-1" y="-1"/>
              <a:ext cx="392379" cy="392379"/>
            </a:xfrm>
            <a:prstGeom prst="rect">
              <a:avLst/>
            </a:prstGeom>
            <a:gradFill flip="none" rotWithShape="1">
              <a:gsLst>
                <a:gs pos="0">
                  <a:srgbClr val="FBFBFB">
                    <a:alpha val="50000"/>
                  </a:srgbClr>
                </a:gs>
                <a:gs pos="100000">
                  <a:srgbClr val="BEBEBE">
                    <a:alpha val="50000"/>
                  </a:srgbClr>
                </a:gs>
              </a:gsLst>
              <a:lin ang="5400000" scaled="0"/>
            </a:gradFill>
            <a:ln w="12700" cap="flat">
              <a:solidFill>
                <a:srgbClr val="A6AAA9"/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5" name="Line">
              <a:extLst>
                <a:ext uri="{FF2B5EF4-FFF2-40B4-BE49-F238E27FC236}">
                  <a16:creationId xmlns:a16="http://schemas.microsoft.com/office/drawing/2014/main" id="{371C35A3-D2D9-0C29-84B3-88C9F6A8E8CB}"/>
                </a:ext>
              </a:extLst>
            </p:cNvPr>
            <p:cNvSpPr/>
            <p:nvPr/>
          </p:nvSpPr>
          <p:spPr>
            <a:xfrm flipV="1">
              <a:off x="4351" y="17512"/>
              <a:ext cx="379219" cy="37921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821531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36" name="Group">
            <a:extLst>
              <a:ext uri="{FF2B5EF4-FFF2-40B4-BE49-F238E27FC236}">
                <a16:creationId xmlns:a16="http://schemas.microsoft.com/office/drawing/2014/main" id="{7306EDB0-DCD6-980F-B1A5-F13F473C2D45}"/>
              </a:ext>
            </a:extLst>
          </p:cNvPr>
          <p:cNvGrpSpPr/>
          <p:nvPr/>
        </p:nvGrpSpPr>
        <p:grpSpPr>
          <a:xfrm rot="8100000" flipH="1">
            <a:off x="3668586" y="2796012"/>
            <a:ext cx="454831" cy="459874"/>
            <a:chOff x="0" y="0"/>
            <a:chExt cx="392377" cy="396729"/>
          </a:xfrm>
        </p:grpSpPr>
        <p:sp>
          <p:nvSpPr>
            <p:cNvPr id="237" name="Square">
              <a:extLst>
                <a:ext uri="{FF2B5EF4-FFF2-40B4-BE49-F238E27FC236}">
                  <a16:creationId xmlns:a16="http://schemas.microsoft.com/office/drawing/2014/main" id="{FEDE5669-08EE-46C0-8B13-853599264842}"/>
                </a:ext>
              </a:extLst>
            </p:cNvPr>
            <p:cNvSpPr/>
            <p:nvPr/>
          </p:nvSpPr>
          <p:spPr>
            <a:xfrm rot="21600000">
              <a:off x="-1" y="-1"/>
              <a:ext cx="392379" cy="392379"/>
            </a:xfrm>
            <a:prstGeom prst="rect">
              <a:avLst/>
            </a:prstGeom>
            <a:gradFill flip="none" rotWithShape="1">
              <a:gsLst>
                <a:gs pos="0">
                  <a:srgbClr val="FBFBFB">
                    <a:alpha val="50000"/>
                  </a:srgbClr>
                </a:gs>
                <a:gs pos="100000">
                  <a:srgbClr val="BEBEBE">
                    <a:alpha val="50000"/>
                  </a:srgbClr>
                </a:gs>
              </a:gsLst>
              <a:lin ang="5400000" scaled="0"/>
            </a:gradFill>
            <a:ln w="12700" cap="flat">
              <a:solidFill>
                <a:srgbClr val="A6AAA9"/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8" name="Line">
              <a:extLst>
                <a:ext uri="{FF2B5EF4-FFF2-40B4-BE49-F238E27FC236}">
                  <a16:creationId xmlns:a16="http://schemas.microsoft.com/office/drawing/2014/main" id="{9E436825-33B3-D9D9-DE5F-68A83B87C36B}"/>
                </a:ext>
              </a:extLst>
            </p:cNvPr>
            <p:cNvSpPr/>
            <p:nvPr/>
          </p:nvSpPr>
          <p:spPr>
            <a:xfrm flipV="1">
              <a:off x="4351" y="17512"/>
              <a:ext cx="379219" cy="37921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821531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39" name="Group">
            <a:extLst>
              <a:ext uri="{FF2B5EF4-FFF2-40B4-BE49-F238E27FC236}">
                <a16:creationId xmlns:a16="http://schemas.microsoft.com/office/drawing/2014/main" id="{426A113E-B20D-7C54-7DBB-7713887A0FD5}"/>
              </a:ext>
            </a:extLst>
          </p:cNvPr>
          <p:cNvGrpSpPr/>
          <p:nvPr/>
        </p:nvGrpSpPr>
        <p:grpSpPr>
          <a:xfrm rot="8100000" flipH="1">
            <a:off x="3659583" y="4934319"/>
            <a:ext cx="454831" cy="459874"/>
            <a:chOff x="0" y="0"/>
            <a:chExt cx="392377" cy="396729"/>
          </a:xfrm>
        </p:grpSpPr>
        <p:sp>
          <p:nvSpPr>
            <p:cNvPr id="240" name="Square">
              <a:extLst>
                <a:ext uri="{FF2B5EF4-FFF2-40B4-BE49-F238E27FC236}">
                  <a16:creationId xmlns:a16="http://schemas.microsoft.com/office/drawing/2014/main" id="{1F5CC252-B055-CEBE-322A-E9A3B2CCE1A1}"/>
                </a:ext>
              </a:extLst>
            </p:cNvPr>
            <p:cNvSpPr/>
            <p:nvPr/>
          </p:nvSpPr>
          <p:spPr>
            <a:xfrm rot="21600000">
              <a:off x="-1" y="-1"/>
              <a:ext cx="392379" cy="392379"/>
            </a:xfrm>
            <a:prstGeom prst="rect">
              <a:avLst/>
            </a:prstGeom>
            <a:gradFill flip="none" rotWithShape="1">
              <a:gsLst>
                <a:gs pos="0">
                  <a:srgbClr val="FBFBFB">
                    <a:alpha val="50000"/>
                  </a:srgbClr>
                </a:gs>
                <a:gs pos="100000">
                  <a:srgbClr val="BEBEBE">
                    <a:alpha val="50000"/>
                  </a:srgbClr>
                </a:gs>
              </a:gsLst>
              <a:lin ang="5400000" scaled="0"/>
            </a:gradFill>
            <a:ln w="12700" cap="flat">
              <a:solidFill>
                <a:srgbClr val="A6AAA9"/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1" name="Line">
              <a:extLst>
                <a:ext uri="{FF2B5EF4-FFF2-40B4-BE49-F238E27FC236}">
                  <a16:creationId xmlns:a16="http://schemas.microsoft.com/office/drawing/2014/main" id="{530D32A4-8D34-62ED-E8C3-3E8CC774FC3E}"/>
                </a:ext>
              </a:extLst>
            </p:cNvPr>
            <p:cNvSpPr/>
            <p:nvPr/>
          </p:nvSpPr>
          <p:spPr>
            <a:xfrm flipV="1">
              <a:off x="4351" y="17512"/>
              <a:ext cx="379219" cy="37921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821531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42" name="Line">
            <a:extLst>
              <a:ext uri="{FF2B5EF4-FFF2-40B4-BE49-F238E27FC236}">
                <a16:creationId xmlns:a16="http://schemas.microsoft.com/office/drawing/2014/main" id="{147CDB48-CBB1-BB1B-7EBF-AC6AA3AA9D4C}"/>
              </a:ext>
            </a:extLst>
          </p:cNvPr>
          <p:cNvSpPr/>
          <p:nvPr/>
        </p:nvSpPr>
        <p:spPr>
          <a:xfrm flipH="1" flipV="1">
            <a:off x="3878588" y="3035382"/>
            <a:ext cx="572736" cy="585781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3" name="Oval 242">
            <a:extLst>
              <a:ext uri="{FF2B5EF4-FFF2-40B4-BE49-F238E27FC236}">
                <a16:creationId xmlns:a16="http://schemas.microsoft.com/office/drawing/2014/main" id="{15EF9779-EF4E-EAF4-1CDF-FA5705C4D938}"/>
              </a:ext>
            </a:extLst>
          </p:cNvPr>
          <p:cNvSpPr/>
          <p:nvPr/>
        </p:nvSpPr>
        <p:spPr>
          <a:xfrm>
            <a:off x="4812192" y="2114443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4" name="Oval 243">
            <a:extLst>
              <a:ext uri="{FF2B5EF4-FFF2-40B4-BE49-F238E27FC236}">
                <a16:creationId xmlns:a16="http://schemas.microsoft.com/office/drawing/2014/main" id="{741236AE-EFED-39BC-17E1-2A983335D8DC}"/>
              </a:ext>
            </a:extLst>
          </p:cNvPr>
          <p:cNvSpPr/>
          <p:nvPr/>
        </p:nvSpPr>
        <p:spPr>
          <a:xfrm>
            <a:off x="4802744" y="3236599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5" name="Oval 244">
            <a:extLst>
              <a:ext uri="{FF2B5EF4-FFF2-40B4-BE49-F238E27FC236}">
                <a16:creationId xmlns:a16="http://schemas.microsoft.com/office/drawing/2014/main" id="{C936BD62-2192-34D6-DB61-3E15F9A30F31}"/>
              </a:ext>
            </a:extLst>
          </p:cNvPr>
          <p:cNvSpPr/>
          <p:nvPr/>
        </p:nvSpPr>
        <p:spPr>
          <a:xfrm>
            <a:off x="1376846" y="2623285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6" name="Oval 245">
            <a:extLst>
              <a:ext uri="{FF2B5EF4-FFF2-40B4-BE49-F238E27FC236}">
                <a16:creationId xmlns:a16="http://schemas.microsoft.com/office/drawing/2014/main" id="{939EC1E5-7D7C-3D20-85C0-C277E9A65A8F}"/>
              </a:ext>
            </a:extLst>
          </p:cNvPr>
          <p:cNvSpPr/>
          <p:nvPr/>
        </p:nvSpPr>
        <p:spPr>
          <a:xfrm>
            <a:off x="4789076" y="4364499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7" name="Oval 246">
            <a:extLst>
              <a:ext uri="{FF2B5EF4-FFF2-40B4-BE49-F238E27FC236}">
                <a16:creationId xmlns:a16="http://schemas.microsoft.com/office/drawing/2014/main" id="{29B547EC-737C-BE4B-BBF7-22D2D4954633}"/>
              </a:ext>
            </a:extLst>
          </p:cNvPr>
          <p:cNvSpPr/>
          <p:nvPr/>
        </p:nvSpPr>
        <p:spPr>
          <a:xfrm>
            <a:off x="4789076" y="5338294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A343E5C5-1961-FF72-0ABD-17F0872D2211}"/>
              </a:ext>
            </a:extLst>
          </p:cNvPr>
          <p:cNvGrpSpPr/>
          <p:nvPr/>
        </p:nvGrpSpPr>
        <p:grpSpPr>
          <a:xfrm>
            <a:off x="6669134" y="1703431"/>
            <a:ext cx="3632467" cy="1185077"/>
            <a:chOff x="7035533" y="1605460"/>
            <a:chExt cx="3632467" cy="1185077"/>
          </a:xfrm>
        </p:grpSpPr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745446BC-7115-40B6-D440-403ABF2A15EE}"/>
                </a:ext>
              </a:extLst>
            </p:cNvPr>
            <p:cNvGrpSpPr/>
            <p:nvPr/>
          </p:nvGrpSpPr>
          <p:grpSpPr>
            <a:xfrm>
              <a:off x="7035533" y="1605460"/>
              <a:ext cx="2660917" cy="1185077"/>
              <a:chOff x="7035533" y="1605460"/>
              <a:chExt cx="2660917" cy="1185077"/>
            </a:xfrm>
          </p:grpSpPr>
          <p:grpSp>
            <p:nvGrpSpPr>
              <p:cNvPr id="251" name="Group 250">
                <a:extLst>
                  <a:ext uri="{FF2B5EF4-FFF2-40B4-BE49-F238E27FC236}">
                    <a16:creationId xmlns:a16="http://schemas.microsoft.com/office/drawing/2014/main" id="{7864684A-F1A6-34AA-00F0-2EE0287BF12E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2660917" cy="1075337"/>
                <a:chOff x="6255593" y="1612330"/>
                <a:chExt cx="2295553" cy="927685"/>
              </a:xfrm>
            </p:grpSpPr>
            <p:pic>
              <p:nvPicPr>
                <p:cNvPr id="257" name="Picture 256">
                  <a:extLst>
                    <a:ext uri="{FF2B5EF4-FFF2-40B4-BE49-F238E27FC236}">
                      <a16:creationId xmlns:a16="http://schemas.microsoft.com/office/drawing/2014/main" id="{831F6C57-F8CD-D966-CE16-B0BD15914F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283525" y="1826767"/>
                  <a:ext cx="1267621" cy="71324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grpSp>
              <p:nvGrpSpPr>
                <p:cNvPr id="258" name="Group 257">
                  <a:extLst>
                    <a:ext uri="{FF2B5EF4-FFF2-40B4-BE49-F238E27FC236}">
                      <a16:creationId xmlns:a16="http://schemas.microsoft.com/office/drawing/2014/main" id="{4B6A6F06-026E-6006-6AF8-1629AE7BABA8}"/>
                    </a:ext>
                  </a:extLst>
                </p:cNvPr>
                <p:cNvGrpSpPr/>
                <p:nvPr/>
              </p:nvGrpSpPr>
              <p:grpSpPr>
                <a:xfrm>
                  <a:off x="6255593" y="1612330"/>
                  <a:ext cx="695236" cy="741660"/>
                  <a:chOff x="6252730" y="1612330"/>
                  <a:chExt cx="695236" cy="741660"/>
                </a:xfrm>
              </p:grpSpPr>
              <p:sp>
                <p:nvSpPr>
                  <p:cNvPr id="259" name="Line">
                    <a:extLst>
                      <a:ext uri="{FF2B5EF4-FFF2-40B4-BE49-F238E27FC236}">
                        <a16:creationId xmlns:a16="http://schemas.microsoft.com/office/drawing/2014/main" id="{44DDD7D6-7A68-DC0F-BB23-B43A5C1C3DAA}"/>
                      </a:ext>
                    </a:extLst>
                  </p:cNvPr>
                  <p:cNvSpPr/>
                  <p:nvPr/>
                </p:nvSpPr>
                <p:spPr>
                  <a:xfrm flipH="1">
                    <a:off x="6655744" y="1818375"/>
                    <a:ext cx="0" cy="386391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260" name="Group 259">
                    <a:extLst>
                      <a:ext uri="{FF2B5EF4-FFF2-40B4-BE49-F238E27FC236}">
                        <a16:creationId xmlns:a16="http://schemas.microsoft.com/office/drawing/2014/main" id="{1F1A394C-B37E-9665-37F4-69C7CC5E56D5}"/>
                      </a:ext>
                    </a:extLst>
                  </p:cNvPr>
                  <p:cNvGrpSpPr/>
                  <p:nvPr/>
                </p:nvGrpSpPr>
                <p:grpSpPr>
                  <a:xfrm rot="16200000" flipH="1">
                    <a:off x="6419664" y="1445396"/>
                    <a:ext cx="361368" cy="695236"/>
                    <a:chOff x="6677843" y="2167639"/>
                    <a:chExt cx="1243075" cy="2391552"/>
                  </a:xfrm>
                </p:grpSpPr>
                <p:sp>
                  <p:nvSpPr>
                    <p:cNvPr id="264" name="Line">
                      <a:extLst>
                        <a:ext uri="{FF2B5EF4-FFF2-40B4-BE49-F238E27FC236}">
                          <a16:creationId xmlns:a16="http://schemas.microsoft.com/office/drawing/2014/main" id="{1C565EB5-0D29-B2AC-C206-8813B96F0D4B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2694870"/>
                      <a:ext cx="0" cy="1656803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265" name="Line">
                      <a:extLst>
                        <a:ext uri="{FF2B5EF4-FFF2-40B4-BE49-F238E27FC236}">
                          <a16:creationId xmlns:a16="http://schemas.microsoft.com/office/drawing/2014/main" id="{D0F7539F-7951-B1E0-28DF-A9170FA21D9C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7315460" y="3218450"/>
                      <a:ext cx="0" cy="687869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266" name="Line">
                      <a:extLst>
                        <a:ext uri="{FF2B5EF4-FFF2-40B4-BE49-F238E27FC236}">
                          <a16:creationId xmlns:a16="http://schemas.microsoft.com/office/drawing/2014/main" id="{4580875B-A354-344A-A6E0-892981062FA9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3571865"/>
                      <a:ext cx="0" cy="779808"/>
                    </a:xfrm>
                    <a:prstGeom prst="line">
                      <a:avLst/>
                    </a:prstGeom>
                    <a:ln w="254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267" name="Group">
                      <a:extLst>
                        <a:ext uri="{FF2B5EF4-FFF2-40B4-BE49-F238E27FC236}">
                          <a16:creationId xmlns:a16="http://schemas.microsoft.com/office/drawing/2014/main" id="{EA69C871-5A9E-D0EA-0A00-2D0E4A60D714}"/>
                        </a:ext>
                      </a:extLst>
                    </p:cNvPr>
                    <p:cNvGrpSpPr/>
                    <p:nvPr/>
                  </p:nvGrpSpPr>
                  <p:grpSpPr>
                    <a:xfrm rot="5400000" flipH="1">
                      <a:off x="7454547" y="3380944"/>
                      <a:ext cx="392379" cy="396730"/>
                      <a:chOff x="0" y="0"/>
                      <a:chExt cx="392377" cy="396729"/>
                    </a:xfrm>
                  </p:grpSpPr>
                  <p:sp>
                    <p:nvSpPr>
                      <p:cNvPr id="271" name="Square">
                        <a:extLst>
                          <a:ext uri="{FF2B5EF4-FFF2-40B4-BE49-F238E27FC236}">
                            <a16:creationId xmlns:a16="http://schemas.microsoft.com/office/drawing/2014/main" id="{71A48FB7-F0FD-9BAC-53FA-B6FFDCBC81F1}"/>
                          </a:ext>
                        </a:extLst>
                      </p:cNvPr>
                      <p:cNvSpPr/>
                      <p:nvPr/>
                    </p:nvSpPr>
                    <p:spPr>
                      <a:xfrm rot="21600000">
                        <a:off x="-1" y="-1"/>
                        <a:ext cx="392379" cy="392379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rgbClr val="FBFBFB">
                              <a:alpha val="50000"/>
                            </a:srgbClr>
                          </a:gs>
                          <a:gs pos="100000">
                            <a:srgbClr val="BEBEBE">
                              <a:alpha val="50000"/>
                            </a:srgbClr>
                          </a:gs>
                        </a:gsLst>
                        <a:lin ang="5400000" scaled="0"/>
                      </a:gradFill>
                      <a:ln w="12700" cap="flat">
                        <a:solidFill>
                          <a:srgbClr val="A6AAA9"/>
                        </a:solidFill>
                        <a:prstDash val="solid"/>
                        <a:miter lim="400000"/>
                      </a:ln>
                      <a:effectLst>
                        <a:outerShdw blurRad="38100" dist="25400" dir="5400000" rotWithShape="0">
                          <a:srgbClr val="000000">
                            <a:alpha val="50000"/>
                          </a:srgbClr>
                        </a:outerShdw>
                      </a:effectLst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>
                          <a:defRPr sz="40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272" name="Line">
                        <a:extLst>
                          <a:ext uri="{FF2B5EF4-FFF2-40B4-BE49-F238E27FC236}">
                            <a16:creationId xmlns:a16="http://schemas.microsoft.com/office/drawing/2014/main" id="{C96A21F2-28B3-F457-53CF-FBC2AFD131A6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351" y="17512"/>
                        <a:ext cx="379219" cy="379218"/>
                      </a:xfrm>
                      <a:prstGeom prst="line">
                        <a:avLst/>
                      </a:prstGeom>
                      <a:noFill/>
                      <a:ln w="12700" cap="flat">
                        <a:solidFill>
                          <a:srgbClr val="000000"/>
                        </a:solidFill>
                        <a:prstDash val="solid"/>
                        <a:miter lim="400000"/>
                      </a:ln>
                      <a:effectLst/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 defTabSz="821531">
                          <a:defRPr sz="56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268" name="Chord 267">
                      <a:extLst>
                        <a:ext uri="{FF2B5EF4-FFF2-40B4-BE49-F238E27FC236}">
                          <a16:creationId xmlns:a16="http://schemas.microsoft.com/office/drawing/2014/main" id="{8B1C7E48-41DF-B967-01E4-A41D9989E24B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7354690" y="3993219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69" name="Chord 268">
                      <a:extLst>
                        <a:ext uri="{FF2B5EF4-FFF2-40B4-BE49-F238E27FC236}">
                          <a16:creationId xmlns:a16="http://schemas.microsoft.com/office/drawing/2014/main" id="{ED3DBE4C-7AFB-E82E-2DAD-3E82FCB6E7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7843" y="3293227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0" name="Oval 269">
                      <a:extLst>
                        <a:ext uri="{FF2B5EF4-FFF2-40B4-BE49-F238E27FC236}">
                          <a16:creationId xmlns:a16="http://schemas.microsoft.com/office/drawing/2014/main" id="{3C38C1BF-BD04-10A5-769E-1BACC31F4F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5489" y="2167639"/>
                      <a:ext cx="505429" cy="49752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9000">
                          <a:schemeClr val="bg1"/>
                        </a:gs>
                        <a:gs pos="0">
                          <a:srgbClr val="00B05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261" name="Group 260">
                    <a:extLst>
                      <a:ext uri="{FF2B5EF4-FFF2-40B4-BE49-F238E27FC236}">
                        <a16:creationId xmlns:a16="http://schemas.microsoft.com/office/drawing/2014/main" id="{1FABCD11-9147-F1E9-17A8-D0C1BF2E1C66}"/>
                      </a:ext>
                    </a:extLst>
                  </p:cNvPr>
                  <p:cNvGrpSpPr/>
                  <p:nvPr/>
                </p:nvGrpSpPr>
                <p:grpSpPr>
                  <a:xfrm>
                    <a:off x="6488798" y="2038268"/>
                    <a:ext cx="320040" cy="315722"/>
                    <a:chOff x="6488798" y="2038268"/>
                    <a:chExt cx="320040" cy="315722"/>
                  </a:xfrm>
                </p:grpSpPr>
                <p:sp>
                  <p:nvSpPr>
                    <p:cNvPr id="262" name="Oval 261">
                      <a:extLst>
                        <a:ext uri="{FF2B5EF4-FFF2-40B4-BE49-F238E27FC236}">
                          <a16:creationId xmlns:a16="http://schemas.microsoft.com/office/drawing/2014/main" id="{1A897BFC-EF3F-ACB9-642D-31D09B11D1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8798" y="2038268"/>
                      <a:ext cx="320040" cy="315722"/>
                    </a:xfrm>
                    <a:prstGeom prst="ellipse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63" name="Arrow: Curved Down 262">
                      <a:extLst>
                        <a:ext uri="{FF2B5EF4-FFF2-40B4-BE49-F238E27FC236}">
                          <a16:creationId xmlns:a16="http://schemas.microsoft.com/office/drawing/2014/main" id="{25ED9738-0BCF-6B05-F310-8E1B81ADA83E}"/>
                        </a:ext>
                      </a:extLst>
                    </p:cNvPr>
                    <p:cNvSpPr/>
                    <p:nvPr/>
                  </p:nvSpPr>
                  <p:spPr>
                    <a:xfrm rot="11026563">
                      <a:off x="6549513" y="2152468"/>
                      <a:ext cx="198608" cy="103589"/>
                    </a:xfrm>
                    <a:prstGeom prst="curvedDownArrow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252" name="Group 251">
                <a:extLst>
                  <a:ext uri="{FF2B5EF4-FFF2-40B4-BE49-F238E27FC236}">
                    <a16:creationId xmlns:a16="http://schemas.microsoft.com/office/drawing/2014/main" id="{136BA8F0-A259-7E20-FB6A-0727A5BA6FED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253" name="Straight Connector 252">
                  <a:extLst>
                    <a:ext uri="{FF2B5EF4-FFF2-40B4-BE49-F238E27FC236}">
                      <a16:creationId xmlns:a16="http://schemas.microsoft.com/office/drawing/2014/main" id="{409885E8-07D7-1726-854B-D4D3E2CC96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4" name="Straight Connector 253">
                  <a:extLst>
                    <a:ext uri="{FF2B5EF4-FFF2-40B4-BE49-F238E27FC236}">
                      <a16:creationId xmlns:a16="http://schemas.microsoft.com/office/drawing/2014/main" id="{66C6D616-3546-770F-7F50-42837FF4C8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5" name="Straight Connector 254">
                  <a:extLst>
                    <a:ext uri="{FF2B5EF4-FFF2-40B4-BE49-F238E27FC236}">
                      <a16:creationId xmlns:a16="http://schemas.microsoft.com/office/drawing/2014/main" id="{AEB1833E-7FAB-AEFA-6A06-05007C4960A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6" name="Straight Connector 255">
                  <a:extLst>
                    <a:ext uri="{FF2B5EF4-FFF2-40B4-BE49-F238E27FC236}">
                      <a16:creationId xmlns:a16="http://schemas.microsoft.com/office/drawing/2014/main" id="{E3BF1686-151C-55FC-5C20-6A53E15755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7855257D-CD16-3CAD-DB81-AB0E9EEB5CC0}"/>
                </a:ext>
              </a:extLst>
            </p:cNvPr>
            <p:cNvCxnSpPr>
              <a:cxnSpLocks/>
            </p:cNvCxnSpPr>
            <p:nvPr/>
          </p:nvCxnSpPr>
          <p:spPr>
            <a:xfrm>
              <a:off x="7940476" y="1844032"/>
              <a:ext cx="2727524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580128E5-174C-57DB-6F80-6485A6C8BBB1}"/>
              </a:ext>
            </a:extLst>
          </p:cNvPr>
          <p:cNvGrpSpPr/>
          <p:nvPr/>
        </p:nvGrpSpPr>
        <p:grpSpPr>
          <a:xfrm>
            <a:off x="6669134" y="2801072"/>
            <a:ext cx="3632467" cy="1185077"/>
            <a:chOff x="7035533" y="1605460"/>
            <a:chExt cx="3632467" cy="1185077"/>
          </a:xfrm>
        </p:grpSpPr>
        <p:grpSp>
          <p:nvGrpSpPr>
            <p:cNvPr id="274" name="Group 273">
              <a:extLst>
                <a:ext uri="{FF2B5EF4-FFF2-40B4-BE49-F238E27FC236}">
                  <a16:creationId xmlns:a16="http://schemas.microsoft.com/office/drawing/2014/main" id="{5665FB20-E233-73E6-BA38-378F350A1772}"/>
                </a:ext>
              </a:extLst>
            </p:cNvPr>
            <p:cNvGrpSpPr/>
            <p:nvPr/>
          </p:nvGrpSpPr>
          <p:grpSpPr>
            <a:xfrm>
              <a:off x="7035533" y="1605460"/>
              <a:ext cx="2660917" cy="1185077"/>
              <a:chOff x="7035533" y="1605460"/>
              <a:chExt cx="2660917" cy="1185077"/>
            </a:xfrm>
          </p:grpSpPr>
          <p:grpSp>
            <p:nvGrpSpPr>
              <p:cNvPr id="276" name="Group 275">
                <a:extLst>
                  <a:ext uri="{FF2B5EF4-FFF2-40B4-BE49-F238E27FC236}">
                    <a16:creationId xmlns:a16="http://schemas.microsoft.com/office/drawing/2014/main" id="{B56C22AA-CAAD-9FA5-B987-70CFFFF81A1C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2660917" cy="1075337"/>
                <a:chOff x="6255593" y="1612330"/>
                <a:chExt cx="2295553" cy="927685"/>
              </a:xfrm>
            </p:grpSpPr>
            <p:pic>
              <p:nvPicPr>
                <p:cNvPr id="282" name="Picture 281">
                  <a:extLst>
                    <a:ext uri="{FF2B5EF4-FFF2-40B4-BE49-F238E27FC236}">
                      <a16:creationId xmlns:a16="http://schemas.microsoft.com/office/drawing/2014/main" id="{192ADAA8-7B17-DCEA-4A0E-E4480F1FD7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283525" y="1826767"/>
                  <a:ext cx="1267621" cy="71324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grpSp>
              <p:nvGrpSpPr>
                <p:cNvPr id="283" name="Group 282">
                  <a:extLst>
                    <a:ext uri="{FF2B5EF4-FFF2-40B4-BE49-F238E27FC236}">
                      <a16:creationId xmlns:a16="http://schemas.microsoft.com/office/drawing/2014/main" id="{2D4D7760-62C1-9D7C-F749-3F0A7AAEB07E}"/>
                    </a:ext>
                  </a:extLst>
                </p:cNvPr>
                <p:cNvGrpSpPr/>
                <p:nvPr/>
              </p:nvGrpSpPr>
              <p:grpSpPr>
                <a:xfrm>
                  <a:off x="6255593" y="1612330"/>
                  <a:ext cx="695236" cy="741660"/>
                  <a:chOff x="6252730" y="1612330"/>
                  <a:chExt cx="695236" cy="741660"/>
                </a:xfrm>
              </p:grpSpPr>
              <p:sp>
                <p:nvSpPr>
                  <p:cNvPr id="284" name="Line">
                    <a:extLst>
                      <a:ext uri="{FF2B5EF4-FFF2-40B4-BE49-F238E27FC236}">
                        <a16:creationId xmlns:a16="http://schemas.microsoft.com/office/drawing/2014/main" id="{C8F48D2C-EFE2-1902-4307-E5C8D3363B04}"/>
                      </a:ext>
                    </a:extLst>
                  </p:cNvPr>
                  <p:cNvSpPr/>
                  <p:nvPr/>
                </p:nvSpPr>
                <p:spPr>
                  <a:xfrm flipH="1">
                    <a:off x="6655744" y="1818375"/>
                    <a:ext cx="0" cy="386391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285" name="Group 284">
                    <a:extLst>
                      <a:ext uri="{FF2B5EF4-FFF2-40B4-BE49-F238E27FC236}">
                        <a16:creationId xmlns:a16="http://schemas.microsoft.com/office/drawing/2014/main" id="{F2A4E195-D5E8-F99B-940D-36F8DE1D3014}"/>
                      </a:ext>
                    </a:extLst>
                  </p:cNvPr>
                  <p:cNvGrpSpPr/>
                  <p:nvPr/>
                </p:nvGrpSpPr>
                <p:grpSpPr>
                  <a:xfrm rot="16200000" flipH="1">
                    <a:off x="6419664" y="1445396"/>
                    <a:ext cx="361368" cy="695236"/>
                    <a:chOff x="6677843" y="2167639"/>
                    <a:chExt cx="1243075" cy="2391552"/>
                  </a:xfrm>
                </p:grpSpPr>
                <p:sp>
                  <p:nvSpPr>
                    <p:cNvPr id="289" name="Line">
                      <a:extLst>
                        <a:ext uri="{FF2B5EF4-FFF2-40B4-BE49-F238E27FC236}">
                          <a16:creationId xmlns:a16="http://schemas.microsoft.com/office/drawing/2014/main" id="{7377B1D5-CA0B-C165-8EFC-8F18C656922D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2694870"/>
                      <a:ext cx="0" cy="1656803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290" name="Line">
                      <a:extLst>
                        <a:ext uri="{FF2B5EF4-FFF2-40B4-BE49-F238E27FC236}">
                          <a16:creationId xmlns:a16="http://schemas.microsoft.com/office/drawing/2014/main" id="{6EF4C596-9550-167B-3CBB-D5CBE8F752E7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7315460" y="3218450"/>
                      <a:ext cx="0" cy="687869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291" name="Line">
                      <a:extLst>
                        <a:ext uri="{FF2B5EF4-FFF2-40B4-BE49-F238E27FC236}">
                          <a16:creationId xmlns:a16="http://schemas.microsoft.com/office/drawing/2014/main" id="{ACD75206-E2F0-0BEF-29AB-B9CB8C9E26DB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3571865"/>
                      <a:ext cx="0" cy="779808"/>
                    </a:xfrm>
                    <a:prstGeom prst="line">
                      <a:avLst/>
                    </a:prstGeom>
                    <a:ln w="254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292" name="Group">
                      <a:extLst>
                        <a:ext uri="{FF2B5EF4-FFF2-40B4-BE49-F238E27FC236}">
                          <a16:creationId xmlns:a16="http://schemas.microsoft.com/office/drawing/2014/main" id="{E8CD55E2-D2BE-04D9-9F06-E602DB5A4631}"/>
                        </a:ext>
                      </a:extLst>
                    </p:cNvPr>
                    <p:cNvGrpSpPr/>
                    <p:nvPr/>
                  </p:nvGrpSpPr>
                  <p:grpSpPr>
                    <a:xfrm rot="5400000" flipH="1">
                      <a:off x="7454547" y="3380944"/>
                      <a:ext cx="392379" cy="396730"/>
                      <a:chOff x="0" y="0"/>
                      <a:chExt cx="392377" cy="396729"/>
                    </a:xfrm>
                  </p:grpSpPr>
                  <p:sp>
                    <p:nvSpPr>
                      <p:cNvPr id="296" name="Square">
                        <a:extLst>
                          <a:ext uri="{FF2B5EF4-FFF2-40B4-BE49-F238E27FC236}">
                            <a16:creationId xmlns:a16="http://schemas.microsoft.com/office/drawing/2014/main" id="{35332C7A-466E-18D2-89E3-6079368B446E}"/>
                          </a:ext>
                        </a:extLst>
                      </p:cNvPr>
                      <p:cNvSpPr/>
                      <p:nvPr/>
                    </p:nvSpPr>
                    <p:spPr>
                      <a:xfrm rot="21600000">
                        <a:off x="-1" y="-1"/>
                        <a:ext cx="392379" cy="392379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rgbClr val="FBFBFB">
                              <a:alpha val="50000"/>
                            </a:srgbClr>
                          </a:gs>
                          <a:gs pos="100000">
                            <a:srgbClr val="BEBEBE">
                              <a:alpha val="50000"/>
                            </a:srgbClr>
                          </a:gs>
                        </a:gsLst>
                        <a:lin ang="5400000" scaled="0"/>
                      </a:gradFill>
                      <a:ln w="12700" cap="flat">
                        <a:solidFill>
                          <a:srgbClr val="A6AAA9"/>
                        </a:solidFill>
                        <a:prstDash val="solid"/>
                        <a:miter lim="400000"/>
                      </a:ln>
                      <a:effectLst>
                        <a:outerShdw blurRad="38100" dist="25400" dir="5400000" rotWithShape="0">
                          <a:srgbClr val="000000">
                            <a:alpha val="50000"/>
                          </a:srgbClr>
                        </a:outerShdw>
                      </a:effectLst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>
                          <a:defRPr sz="40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297" name="Line">
                        <a:extLst>
                          <a:ext uri="{FF2B5EF4-FFF2-40B4-BE49-F238E27FC236}">
                            <a16:creationId xmlns:a16="http://schemas.microsoft.com/office/drawing/2014/main" id="{42CBEF7B-51EE-6D56-3C59-E51B4F0599FC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351" y="17512"/>
                        <a:ext cx="379219" cy="379218"/>
                      </a:xfrm>
                      <a:prstGeom prst="line">
                        <a:avLst/>
                      </a:prstGeom>
                      <a:noFill/>
                      <a:ln w="12700" cap="flat">
                        <a:solidFill>
                          <a:srgbClr val="000000"/>
                        </a:solidFill>
                        <a:prstDash val="solid"/>
                        <a:miter lim="400000"/>
                      </a:ln>
                      <a:effectLst/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 defTabSz="821531">
                          <a:defRPr sz="56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293" name="Chord 292">
                      <a:extLst>
                        <a:ext uri="{FF2B5EF4-FFF2-40B4-BE49-F238E27FC236}">
                          <a16:creationId xmlns:a16="http://schemas.microsoft.com/office/drawing/2014/main" id="{8181644B-E264-9CFC-328E-37E23B0A7AE5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7354690" y="3993219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94" name="Chord 293">
                      <a:extLst>
                        <a:ext uri="{FF2B5EF4-FFF2-40B4-BE49-F238E27FC236}">
                          <a16:creationId xmlns:a16="http://schemas.microsoft.com/office/drawing/2014/main" id="{C3E50E2C-EF44-CF48-2287-C13AAEE19D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7843" y="3293227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95" name="Oval 294">
                      <a:extLst>
                        <a:ext uri="{FF2B5EF4-FFF2-40B4-BE49-F238E27FC236}">
                          <a16:creationId xmlns:a16="http://schemas.microsoft.com/office/drawing/2014/main" id="{81640DF3-26EF-A0D4-5C12-CF091C7D6B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5489" y="2167639"/>
                      <a:ext cx="505429" cy="49752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9000">
                          <a:schemeClr val="bg1"/>
                        </a:gs>
                        <a:gs pos="0">
                          <a:srgbClr val="00B05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286" name="Group 285">
                    <a:extLst>
                      <a:ext uri="{FF2B5EF4-FFF2-40B4-BE49-F238E27FC236}">
                        <a16:creationId xmlns:a16="http://schemas.microsoft.com/office/drawing/2014/main" id="{EDD12827-7334-C1F1-7F2F-66A72A1967BC}"/>
                      </a:ext>
                    </a:extLst>
                  </p:cNvPr>
                  <p:cNvGrpSpPr/>
                  <p:nvPr/>
                </p:nvGrpSpPr>
                <p:grpSpPr>
                  <a:xfrm>
                    <a:off x="6488798" y="2038268"/>
                    <a:ext cx="320040" cy="315722"/>
                    <a:chOff x="6488798" y="2038268"/>
                    <a:chExt cx="320040" cy="315722"/>
                  </a:xfrm>
                </p:grpSpPr>
                <p:sp>
                  <p:nvSpPr>
                    <p:cNvPr id="287" name="Oval 286">
                      <a:extLst>
                        <a:ext uri="{FF2B5EF4-FFF2-40B4-BE49-F238E27FC236}">
                          <a16:creationId xmlns:a16="http://schemas.microsoft.com/office/drawing/2014/main" id="{A4F1A0CC-93F9-2910-35F9-DA6B0869B5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8798" y="2038268"/>
                      <a:ext cx="320040" cy="315722"/>
                    </a:xfrm>
                    <a:prstGeom prst="ellipse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88" name="Arrow: Curved Down 287">
                      <a:extLst>
                        <a:ext uri="{FF2B5EF4-FFF2-40B4-BE49-F238E27FC236}">
                          <a16:creationId xmlns:a16="http://schemas.microsoft.com/office/drawing/2014/main" id="{5942DFB7-F473-31E1-7989-4EC7EB323E8A}"/>
                        </a:ext>
                      </a:extLst>
                    </p:cNvPr>
                    <p:cNvSpPr/>
                    <p:nvPr/>
                  </p:nvSpPr>
                  <p:spPr>
                    <a:xfrm rot="11026563">
                      <a:off x="6549513" y="2152468"/>
                      <a:ext cx="198608" cy="103589"/>
                    </a:xfrm>
                    <a:prstGeom prst="curvedDownArrow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277" name="Group 276">
                <a:extLst>
                  <a:ext uri="{FF2B5EF4-FFF2-40B4-BE49-F238E27FC236}">
                    <a16:creationId xmlns:a16="http://schemas.microsoft.com/office/drawing/2014/main" id="{27E7E3F2-8594-90F6-F987-AF65E0E574CF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278" name="Straight Connector 277">
                  <a:extLst>
                    <a:ext uri="{FF2B5EF4-FFF2-40B4-BE49-F238E27FC236}">
                      <a16:creationId xmlns:a16="http://schemas.microsoft.com/office/drawing/2014/main" id="{BAC3E49C-6C45-C2D7-6DCF-7D60B4C581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9" name="Straight Connector 278">
                  <a:extLst>
                    <a:ext uri="{FF2B5EF4-FFF2-40B4-BE49-F238E27FC236}">
                      <a16:creationId xmlns:a16="http://schemas.microsoft.com/office/drawing/2014/main" id="{93CB5A65-6E4C-F94C-01CA-91BA72A15E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0" name="Straight Connector 279">
                  <a:extLst>
                    <a:ext uri="{FF2B5EF4-FFF2-40B4-BE49-F238E27FC236}">
                      <a16:creationId xmlns:a16="http://schemas.microsoft.com/office/drawing/2014/main" id="{CAC34CC6-BB23-F5D1-F489-DBE58E98E9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Straight Connector 280">
                  <a:extLst>
                    <a:ext uri="{FF2B5EF4-FFF2-40B4-BE49-F238E27FC236}">
                      <a16:creationId xmlns:a16="http://schemas.microsoft.com/office/drawing/2014/main" id="{7278C2EC-9ACD-66B8-DE21-5527696E93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9635BE0D-3A10-2005-03DE-6F9582F960DE}"/>
                </a:ext>
              </a:extLst>
            </p:cNvPr>
            <p:cNvCxnSpPr>
              <a:cxnSpLocks/>
            </p:cNvCxnSpPr>
            <p:nvPr/>
          </p:nvCxnSpPr>
          <p:spPr>
            <a:xfrm>
              <a:off x="7940476" y="1844032"/>
              <a:ext cx="2727524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F759EE9F-4F5D-E425-E2CE-591D1D9BE742}"/>
              </a:ext>
            </a:extLst>
          </p:cNvPr>
          <p:cNvGrpSpPr/>
          <p:nvPr/>
        </p:nvGrpSpPr>
        <p:grpSpPr>
          <a:xfrm>
            <a:off x="6669134" y="3898713"/>
            <a:ext cx="3632467" cy="1185077"/>
            <a:chOff x="7035533" y="1605460"/>
            <a:chExt cx="3632467" cy="1185077"/>
          </a:xfrm>
        </p:grpSpPr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818554DB-5AFE-1346-A9B0-3492913719D7}"/>
                </a:ext>
              </a:extLst>
            </p:cNvPr>
            <p:cNvGrpSpPr/>
            <p:nvPr/>
          </p:nvGrpSpPr>
          <p:grpSpPr>
            <a:xfrm>
              <a:off x="7035533" y="1605460"/>
              <a:ext cx="2660917" cy="1185077"/>
              <a:chOff x="7035533" y="1605460"/>
              <a:chExt cx="2660917" cy="1185077"/>
            </a:xfrm>
          </p:grpSpPr>
          <p:grpSp>
            <p:nvGrpSpPr>
              <p:cNvPr id="301" name="Group 300">
                <a:extLst>
                  <a:ext uri="{FF2B5EF4-FFF2-40B4-BE49-F238E27FC236}">
                    <a16:creationId xmlns:a16="http://schemas.microsoft.com/office/drawing/2014/main" id="{FC0DD3D4-FC3C-04F2-DB29-24703E823DC4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2660917" cy="1075337"/>
                <a:chOff x="6255593" y="1612330"/>
                <a:chExt cx="2295553" cy="927685"/>
              </a:xfrm>
            </p:grpSpPr>
            <p:pic>
              <p:nvPicPr>
                <p:cNvPr id="307" name="Picture 306">
                  <a:extLst>
                    <a:ext uri="{FF2B5EF4-FFF2-40B4-BE49-F238E27FC236}">
                      <a16:creationId xmlns:a16="http://schemas.microsoft.com/office/drawing/2014/main" id="{A1AC6EF9-80D0-9A8C-0C45-755A1D1464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283525" y="1826767"/>
                  <a:ext cx="1267621" cy="71324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grpSp>
              <p:nvGrpSpPr>
                <p:cNvPr id="308" name="Group 307">
                  <a:extLst>
                    <a:ext uri="{FF2B5EF4-FFF2-40B4-BE49-F238E27FC236}">
                      <a16:creationId xmlns:a16="http://schemas.microsoft.com/office/drawing/2014/main" id="{A4B014F1-9184-D036-E8D1-CC3EA2E04312}"/>
                    </a:ext>
                  </a:extLst>
                </p:cNvPr>
                <p:cNvGrpSpPr/>
                <p:nvPr/>
              </p:nvGrpSpPr>
              <p:grpSpPr>
                <a:xfrm>
                  <a:off x="6255593" y="1612330"/>
                  <a:ext cx="695236" cy="741660"/>
                  <a:chOff x="6252730" y="1612330"/>
                  <a:chExt cx="695236" cy="741660"/>
                </a:xfrm>
              </p:grpSpPr>
              <p:sp>
                <p:nvSpPr>
                  <p:cNvPr id="309" name="Line">
                    <a:extLst>
                      <a:ext uri="{FF2B5EF4-FFF2-40B4-BE49-F238E27FC236}">
                        <a16:creationId xmlns:a16="http://schemas.microsoft.com/office/drawing/2014/main" id="{6FB92014-8993-3652-CB3A-52F0F3D8583B}"/>
                      </a:ext>
                    </a:extLst>
                  </p:cNvPr>
                  <p:cNvSpPr/>
                  <p:nvPr/>
                </p:nvSpPr>
                <p:spPr>
                  <a:xfrm flipH="1">
                    <a:off x="6655744" y="1818375"/>
                    <a:ext cx="0" cy="386391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310" name="Group 309">
                    <a:extLst>
                      <a:ext uri="{FF2B5EF4-FFF2-40B4-BE49-F238E27FC236}">
                        <a16:creationId xmlns:a16="http://schemas.microsoft.com/office/drawing/2014/main" id="{92D8D951-1F09-5A1B-5B31-BFA4E7BE365D}"/>
                      </a:ext>
                    </a:extLst>
                  </p:cNvPr>
                  <p:cNvGrpSpPr/>
                  <p:nvPr/>
                </p:nvGrpSpPr>
                <p:grpSpPr>
                  <a:xfrm rot="16200000" flipH="1">
                    <a:off x="6419664" y="1445396"/>
                    <a:ext cx="361368" cy="695236"/>
                    <a:chOff x="6677843" y="2167639"/>
                    <a:chExt cx="1243075" cy="2391552"/>
                  </a:xfrm>
                </p:grpSpPr>
                <p:sp>
                  <p:nvSpPr>
                    <p:cNvPr id="314" name="Line">
                      <a:extLst>
                        <a:ext uri="{FF2B5EF4-FFF2-40B4-BE49-F238E27FC236}">
                          <a16:creationId xmlns:a16="http://schemas.microsoft.com/office/drawing/2014/main" id="{78048189-A9BB-8968-5EB9-4307856C7CAF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2694870"/>
                      <a:ext cx="0" cy="1656803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315" name="Line">
                      <a:extLst>
                        <a:ext uri="{FF2B5EF4-FFF2-40B4-BE49-F238E27FC236}">
                          <a16:creationId xmlns:a16="http://schemas.microsoft.com/office/drawing/2014/main" id="{5A3B7BA5-E760-D90B-5DBC-87E80E5BA416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7315460" y="3218450"/>
                      <a:ext cx="0" cy="687869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316" name="Line">
                      <a:extLst>
                        <a:ext uri="{FF2B5EF4-FFF2-40B4-BE49-F238E27FC236}">
                          <a16:creationId xmlns:a16="http://schemas.microsoft.com/office/drawing/2014/main" id="{082570FD-8382-ACB4-C762-62FFB5355C16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3571865"/>
                      <a:ext cx="0" cy="779808"/>
                    </a:xfrm>
                    <a:prstGeom prst="line">
                      <a:avLst/>
                    </a:prstGeom>
                    <a:ln w="254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317" name="Group">
                      <a:extLst>
                        <a:ext uri="{FF2B5EF4-FFF2-40B4-BE49-F238E27FC236}">
                          <a16:creationId xmlns:a16="http://schemas.microsoft.com/office/drawing/2014/main" id="{4755EA23-32DB-AF9E-AA58-EA57CAF3FABB}"/>
                        </a:ext>
                      </a:extLst>
                    </p:cNvPr>
                    <p:cNvGrpSpPr/>
                    <p:nvPr/>
                  </p:nvGrpSpPr>
                  <p:grpSpPr>
                    <a:xfrm rot="5400000" flipH="1">
                      <a:off x="7454547" y="3380944"/>
                      <a:ext cx="392379" cy="396730"/>
                      <a:chOff x="0" y="0"/>
                      <a:chExt cx="392377" cy="396729"/>
                    </a:xfrm>
                  </p:grpSpPr>
                  <p:sp>
                    <p:nvSpPr>
                      <p:cNvPr id="321" name="Square">
                        <a:extLst>
                          <a:ext uri="{FF2B5EF4-FFF2-40B4-BE49-F238E27FC236}">
                            <a16:creationId xmlns:a16="http://schemas.microsoft.com/office/drawing/2014/main" id="{A000618F-6F53-0E14-35AD-606E7DEEC33A}"/>
                          </a:ext>
                        </a:extLst>
                      </p:cNvPr>
                      <p:cNvSpPr/>
                      <p:nvPr/>
                    </p:nvSpPr>
                    <p:spPr>
                      <a:xfrm rot="21600000">
                        <a:off x="-1" y="-1"/>
                        <a:ext cx="392379" cy="392379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rgbClr val="FBFBFB">
                              <a:alpha val="50000"/>
                            </a:srgbClr>
                          </a:gs>
                          <a:gs pos="100000">
                            <a:srgbClr val="BEBEBE">
                              <a:alpha val="50000"/>
                            </a:srgbClr>
                          </a:gs>
                        </a:gsLst>
                        <a:lin ang="5400000" scaled="0"/>
                      </a:gradFill>
                      <a:ln w="12700" cap="flat">
                        <a:solidFill>
                          <a:srgbClr val="A6AAA9"/>
                        </a:solidFill>
                        <a:prstDash val="solid"/>
                        <a:miter lim="400000"/>
                      </a:ln>
                      <a:effectLst>
                        <a:outerShdw blurRad="38100" dist="25400" dir="5400000" rotWithShape="0">
                          <a:srgbClr val="000000">
                            <a:alpha val="50000"/>
                          </a:srgbClr>
                        </a:outerShdw>
                      </a:effectLst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>
                          <a:defRPr sz="40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322" name="Line">
                        <a:extLst>
                          <a:ext uri="{FF2B5EF4-FFF2-40B4-BE49-F238E27FC236}">
                            <a16:creationId xmlns:a16="http://schemas.microsoft.com/office/drawing/2014/main" id="{907F3E47-6889-6BAE-8346-7255C4718485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351" y="17512"/>
                        <a:ext cx="379219" cy="379218"/>
                      </a:xfrm>
                      <a:prstGeom prst="line">
                        <a:avLst/>
                      </a:prstGeom>
                      <a:noFill/>
                      <a:ln w="12700" cap="flat">
                        <a:solidFill>
                          <a:srgbClr val="000000"/>
                        </a:solidFill>
                        <a:prstDash val="solid"/>
                        <a:miter lim="400000"/>
                      </a:ln>
                      <a:effectLst/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 defTabSz="821531">
                          <a:defRPr sz="56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318" name="Chord 317">
                      <a:extLst>
                        <a:ext uri="{FF2B5EF4-FFF2-40B4-BE49-F238E27FC236}">
                          <a16:creationId xmlns:a16="http://schemas.microsoft.com/office/drawing/2014/main" id="{EF15AC7B-0283-01A9-E67F-943B6E6BE0BC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7354690" y="3993219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9" name="Chord 318">
                      <a:extLst>
                        <a:ext uri="{FF2B5EF4-FFF2-40B4-BE49-F238E27FC236}">
                          <a16:creationId xmlns:a16="http://schemas.microsoft.com/office/drawing/2014/main" id="{5CBDC41E-44A6-839B-A621-21A8D33635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7843" y="3293227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20" name="Oval 319">
                      <a:extLst>
                        <a:ext uri="{FF2B5EF4-FFF2-40B4-BE49-F238E27FC236}">
                          <a16:creationId xmlns:a16="http://schemas.microsoft.com/office/drawing/2014/main" id="{31AEC5FE-A467-04DD-AD44-D5C6E01680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5489" y="2167639"/>
                      <a:ext cx="505429" cy="49752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9000">
                          <a:schemeClr val="bg1"/>
                        </a:gs>
                        <a:gs pos="0">
                          <a:srgbClr val="00B05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311" name="Group 310">
                    <a:extLst>
                      <a:ext uri="{FF2B5EF4-FFF2-40B4-BE49-F238E27FC236}">
                        <a16:creationId xmlns:a16="http://schemas.microsoft.com/office/drawing/2014/main" id="{8ADD2FD2-84C0-77AF-D484-FAAE49E1FD29}"/>
                      </a:ext>
                    </a:extLst>
                  </p:cNvPr>
                  <p:cNvGrpSpPr/>
                  <p:nvPr/>
                </p:nvGrpSpPr>
                <p:grpSpPr>
                  <a:xfrm>
                    <a:off x="6488798" y="2038268"/>
                    <a:ext cx="320040" cy="315722"/>
                    <a:chOff x="6488798" y="2038268"/>
                    <a:chExt cx="320040" cy="315722"/>
                  </a:xfrm>
                </p:grpSpPr>
                <p:sp>
                  <p:nvSpPr>
                    <p:cNvPr id="312" name="Oval 311">
                      <a:extLst>
                        <a:ext uri="{FF2B5EF4-FFF2-40B4-BE49-F238E27FC236}">
                          <a16:creationId xmlns:a16="http://schemas.microsoft.com/office/drawing/2014/main" id="{8DD3205B-B2D5-4343-3BB6-4AC52AA825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8798" y="2038268"/>
                      <a:ext cx="320040" cy="315722"/>
                    </a:xfrm>
                    <a:prstGeom prst="ellipse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3" name="Arrow: Curved Down 312">
                      <a:extLst>
                        <a:ext uri="{FF2B5EF4-FFF2-40B4-BE49-F238E27FC236}">
                          <a16:creationId xmlns:a16="http://schemas.microsoft.com/office/drawing/2014/main" id="{B202B970-206C-EE9B-FA8D-87EB3BBE0441}"/>
                        </a:ext>
                      </a:extLst>
                    </p:cNvPr>
                    <p:cNvSpPr/>
                    <p:nvPr/>
                  </p:nvSpPr>
                  <p:spPr>
                    <a:xfrm rot="11026563">
                      <a:off x="6549513" y="2152468"/>
                      <a:ext cx="198608" cy="103589"/>
                    </a:xfrm>
                    <a:prstGeom prst="curvedDownArrow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02" name="Group 301">
                <a:extLst>
                  <a:ext uri="{FF2B5EF4-FFF2-40B4-BE49-F238E27FC236}">
                    <a16:creationId xmlns:a16="http://schemas.microsoft.com/office/drawing/2014/main" id="{70BC1536-0B0F-9930-E612-4654460B4990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303" name="Straight Connector 302">
                  <a:extLst>
                    <a:ext uri="{FF2B5EF4-FFF2-40B4-BE49-F238E27FC236}">
                      <a16:creationId xmlns:a16="http://schemas.microsoft.com/office/drawing/2014/main" id="{259051EB-9C46-AF7D-1AFE-6F526800EF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4" name="Straight Connector 303">
                  <a:extLst>
                    <a:ext uri="{FF2B5EF4-FFF2-40B4-BE49-F238E27FC236}">
                      <a16:creationId xmlns:a16="http://schemas.microsoft.com/office/drawing/2014/main" id="{449A51FB-80E7-B537-EA42-1C5A599A25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5" name="Straight Connector 304">
                  <a:extLst>
                    <a:ext uri="{FF2B5EF4-FFF2-40B4-BE49-F238E27FC236}">
                      <a16:creationId xmlns:a16="http://schemas.microsoft.com/office/drawing/2014/main" id="{EBC9CC84-D802-B2CD-7170-7F4AF3EDBF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6" name="Straight Connector 305">
                  <a:extLst>
                    <a:ext uri="{FF2B5EF4-FFF2-40B4-BE49-F238E27FC236}">
                      <a16:creationId xmlns:a16="http://schemas.microsoft.com/office/drawing/2014/main" id="{859F8788-9A86-F01E-23CD-9D4DD14018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ED3C0E9D-5A65-A43F-A70F-2B0CF7F47E57}"/>
                </a:ext>
              </a:extLst>
            </p:cNvPr>
            <p:cNvCxnSpPr>
              <a:cxnSpLocks/>
            </p:cNvCxnSpPr>
            <p:nvPr/>
          </p:nvCxnSpPr>
          <p:spPr>
            <a:xfrm>
              <a:off x="7940476" y="1844032"/>
              <a:ext cx="2727524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0E6A6B93-3E48-8150-2010-0B0F012B820A}"/>
              </a:ext>
            </a:extLst>
          </p:cNvPr>
          <p:cNvGrpSpPr/>
          <p:nvPr/>
        </p:nvGrpSpPr>
        <p:grpSpPr>
          <a:xfrm>
            <a:off x="6669134" y="4996354"/>
            <a:ext cx="3632467" cy="1185077"/>
            <a:chOff x="7035533" y="1605460"/>
            <a:chExt cx="3632467" cy="1185077"/>
          </a:xfrm>
        </p:grpSpPr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id="{038D5572-1ADF-C6D9-C35A-850247CB8B46}"/>
                </a:ext>
              </a:extLst>
            </p:cNvPr>
            <p:cNvGrpSpPr/>
            <p:nvPr/>
          </p:nvGrpSpPr>
          <p:grpSpPr>
            <a:xfrm>
              <a:off x="7035533" y="1605460"/>
              <a:ext cx="2660917" cy="1185077"/>
              <a:chOff x="7035533" y="1605460"/>
              <a:chExt cx="2660917" cy="1185077"/>
            </a:xfrm>
          </p:grpSpPr>
          <p:grpSp>
            <p:nvGrpSpPr>
              <p:cNvPr id="326" name="Group 325">
                <a:extLst>
                  <a:ext uri="{FF2B5EF4-FFF2-40B4-BE49-F238E27FC236}">
                    <a16:creationId xmlns:a16="http://schemas.microsoft.com/office/drawing/2014/main" id="{016449AC-ADBB-439D-00F3-1C312D667F20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2660917" cy="1075337"/>
                <a:chOff x="6255593" y="1612330"/>
                <a:chExt cx="2295553" cy="927685"/>
              </a:xfrm>
            </p:grpSpPr>
            <p:pic>
              <p:nvPicPr>
                <p:cNvPr id="332" name="Picture 331">
                  <a:extLst>
                    <a:ext uri="{FF2B5EF4-FFF2-40B4-BE49-F238E27FC236}">
                      <a16:creationId xmlns:a16="http://schemas.microsoft.com/office/drawing/2014/main" id="{B80FE513-ACC1-7ED8-CF7B-D1F779C8A9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283525" y="1826767"/>
                  <a:ext cx="1267621" cy="71324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grpSp>
              <p:nvGrpSpPr>
                <p:cNvPr id="333" name="Group 332">
                  <a:extLst>
                    <a:ext uri="{FF2B5EF4-FFF2-40B4-BE49-F238E27FC236}">
                      <a16:creationId xmlns:a16="http://schemas.microsoft.com/office/drawing/2014/main" id="{90D7C439-EAC5-8CC6-352F-6C988F6FC0BD}"/>
                    </a:ext>
                  </a:extLst>
                </p:cNvPr>
                <p:cNvGrpSpPr/>
                <p:nvPr/>
              </p:nvGrpSpPr>
              <p:grpSpPr>
                <a:xfrm>
                  <a:off x="6255593" y="1612330"/>
                  <a:ext cx="695236" cy="741660"/>
                  <a:chOff x="6252730" y="1612330"/>
                  <a:chExt cx="695236" cy="741660"/>
                </a:xfrm>
              </p:grpSpPr>
              <p:sp>
                <p:nvSpPr>
                  <p:cNvPr id="334" name="Line">
                    <a:extLst>
                      <a:ext uri="{FF2B5EF4-FFF2-40B4-BE49-F238E27FC236}">
                        <a16:creationId xmlns:a16="http://schemas.microsoft.com/office/drawing/2014/main" id="{E654DD5A-0DD3-0BEE-95F3-39FCB76A63B0}"/>
                      </a:ext>
                    </a:extLst>
                  </p:cNvPr>
                  <p:cNvSpPr/>
                  <p:nvPr/>
                </p:nvSpPr>
                <p:spPr>
                  <a:xfrm flipH="1">
                    <a:off x="6655744" y="1818375"/>
                    <a:ext cx="0" cy="386391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335" name="Group 334">
                    <a:extLst>
                      <a:ext uri="{FF2B5EF4-FFF2-40B4-BE49-F238E27FC236}">
                        <a16:creationId xmlns:a16="http://schemas.microsoft.com/office/drawing/2014/main" id="{83A2BDAD-9350-6D15-C4B1-3A03782A377B}"/>
                      </a:ext>
                    </a:extLst>
                  </p:cNvPr>
                  <p:cNvGrpSpPr/>
                  <p:nvPr/>
                </p:nvGrpSpPr>
                <p:grpSpPr>
                  <a:xfrm rot="16200000" flipH="1">
                    <a:off x="6419664" y="1445396"/>
                    <a:ext cx="361368" cy="695236"/>
                    <a:chOff x="6677843" y="2167639"/>
                    <a:chExt cx="1243075" cy="2391552"/>
                  </a:xfrm>
                </p:grpSpPr>
                <p:sp>
                  <p:nvSpPr>
                    <p:cNvPr id="339" name="Line">
                      <a:extLst>
                        <a:ext uri="{FF2B5EF4-FFF2-40B4-BE49-F238E27FC236}">
                          <a16:creationId xmlns:a16="http://schemas.microsoft.com/office/drawing/2014/main" id="{02281E52-A5F4-51DB-4CEE-2247EE2D32B6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2694870"/>
                      <a:ext cx="0" cy="1656803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340" name="Line">
                      <a:extLst>
                        <a:ext uri="{FF2B5EF4-FFF2-40B4-BE49-F238E27FC236}">
                          <a16:creationId xmlns:a16="http://schemas.microsoft.com/office/drawing/2014/main" id="{686451D8-E4E5-4D1B-2366-5F6569E97C5E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7315460" y="3218450"/>
                      <a:ext cx="0" cy="687869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341" name="Line">
                      <a:extLst>
                        <a:ext uri="{FF2B5EF4-FFF2-40B4-BE49-F238E27FC236}">
                          <a16:creationId xmlns:a16="http://schemas.microsoft.com/office/drawing/2014/main" id="{A354D9A0-9D70-18ED-9AD6-6DA63B88FD8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3571865"/>
                      <a:ext cx="0" cy="779808"/>
                    </a:xfrm>
                    <a:prstGeom prst="line">
                      <a:avLst/>
                    </a:prstGeom>
                    <a:ln w="254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342" name="Group">
                      <a:extLst>
                        <a:ext uri="{FF2B5EF4-FFF2-40B4-BE49-F238E27FC236}">
                          <a16:creationId xmlns:a16="http://schemas.microsoft.com/office/drawing/2014/main" id="{B469DCB3-97F4-DF5F-3A95-43E4888F75A2}"/>
                        </a:ext>
                      </a:extLst>
                    </p:cNvPr>
                    <p:cNvGrpSpPr/>
                    <p:nvPr/>
                  </p:nvGrpSpPr>
                  <p:grpSpPr>
                    <a:xfrm rot="5400000" flipH="1">
                      <a:off x="7454547" y="3380944"/>
                      <a:ext cx="392379" cy="396730"/>
                      <a:chOff x="0" y="0"/>
                      <a:chExt cx="392377" cy="396729"/>
                    </a:xfrm>
                  </p:grpSpPr>
                  <p:sp>
                    <p:nvSpPr>
                      <p:cNvPr id="346" name="Square">
                        <a:extLst>
                          <a:ext uri="{FF2B5EF4-FFF2-40B4-BE49-F238E27FC236}">
                            <a16:creationId xmlns:a16="http://schemas.microsoft.com/office/drawing/2014/main" id="{8C96D9F7-7D42-CD9A-195C-12A1854A548C}"/>
                          </a:ext>
                        </a:extLst>
                      </p:cNvPr>
                      <p:cNvSpPr/>
                      <p:nvPr/>
                    </p:nvSpPr>
                    <p:spPr>
                      <a:xfrm rot="21600000">
                        <a:off x="-1" y="-1"/>
                        <a:ext cx="392379" cy="392379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rgbClr val="FBFBFB">
                              <a:alpha val="50000"/>
                            </a:srgbClr>
                          </a:gs>
                          <a:gs pos="100000">
                            <a:srgbClr val="BEBEBE">
                              <a:alpha val="50000"/>
                            </a:srgbClr>
                          </a:gs>
                        </a:gsLst>
                        <a:lin ang="5400000" scaled="0"/>
                      </a:gradFill>
                      <a:ln w="12700" cap="flat">
                        <a:solidFill>
                          <a:srgbClr val="A6AAA9"/>
                        </a:solidFill>
                        <a:prstDash val="solid"/>
                        <a:miter lim="400000"/>
                      </a:ln>
                      <a:effectLst>
                        <a:outerShdw blurRad="38100" dist="25400" dir="5400000" rotWithShape="0">
                          <a:srgbClr val="000000">
                            <a:alpha val="50000"/>
                          </a:srgbClr>
                        </a:outerShdw>
                      </a:effectLst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>
                          <a:defRPr sz="40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347" name="Line">
                        <a:extLst>
                          <a:ext uri="{FF2B5EF4-FFF2-40B4-BE49-F238E27FC236}">
                            <a16:creationId xmlns:a16="http://schemas.microsoft.com/office/drawing/2014/main" id="{C567E3E3-C2D1-5496-2F30-8C7EC8C48EE6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351" y="17512"/>
                        <a:ext cx="379219" cy="379218"/>
                      </a:xfrm>
                      <a:prstGeom prst="line">
                        <a:avLst/>
                      </a:prstGeom>
                      <a:noFill/>
                      <a:ln w="12700" cap="flat">
                        <a:solidFill>
                          <a:srgbClr val="000000"/>
                        </a:solidFill>
                        <a:prstDash val="solid"/>
                        <a:miter lim="400000"/>
                      </a:ln>
                      <a:effectLst/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 defTabSz="821531">
                          <a:defRPr sz="56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343" name="Chord 342">
                      <a:extLst>
                        <a:ext uri="{FF2B5EF4-FFF2-40B4-BE49-F238E27FC236}">
                          <a16:creationId xmlns:a16="http://schemas.microsoft.com/office/drawing/2014/main" id="{3A1AC534-102F-A9AD-BDB3-04066B57901A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7354690" y="3993219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44" name="Chord 343">
                      <a:extLst>
                        <a:ext uri="{FF2B5EF4-FFF2-40B4-BE49-F238E27FC236}">
                          <a16:creationId xmlns:a16="http://schemas.microsoft.com/office/drawing/2014/main" id="{6CB86264-B373-8596-F592-1319A3E167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7843" y="3293227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45" name="Oval 344">
                      <a:extLst>
                        <a:ext uri="{FF2B5EF4-FFF2-40B4-BE49-F238E27FC236}">
                          <a16:creationId xmlns:a16="http://schemas.microsoft.com/office/drawing/2014/main" id="{C2F45969-7324-BC66-E433-8CB7BF7968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5489" y="2167639"/>
                      <a:ext cx="505429" cy="49752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9000">
                          <a:schemeClr val="bg1"/>
                        </a:gs>
                        <a:gs pos="0">
                          <a:srgbClr val="00B05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336" name="Group 335">
                    <a:extLst>
                      <a:ext uri="{FF2B5EF4-FFF2-40B4-BE49-F238E27FC236}">
                        <a16:creationId xmlns:a16="http://schemas.microsoft.com/office/drawing/2014/main" id="{983F1761-1DF3-4E75-1A21-BEB0A5587592}"/>
                      </a:ext>
                    </a:extLst>
                  </p:cNvPr>
                  <p:cNvGrpSpPr/>
                  <p:nvPr/>
                </p:nvGrpSpPr>
                <p:grpSpPr>
                  <a:xfrm>
                    <a:off x="6488798" y="2038268"/>
                    <a:ext cx="320040" cy="315722"/>
                    <a:chOff x="6488798" y="2038268"/>
                    <a:chExt cx="320040" cy="315722"/>
                  </a:xfrm>
                </p:grpSpPr>
                <p:sp>
                  <p:nvSpPr>
                    <p:cNvPr id="337" name="Oval 336">
                      <a:extLst>
                        <a:ext uri="{FF2B5EF4-FFF2-40B4-BE49-F238E27FC236}">
                          <a16:creationId xmlns:a16="http://schemas.microsoft.com/office/drawing/2014/main" id="{884EE10F-78F1-7A8C-565C-583F19AEC2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8798" y="2038268"/>
                      <a:ext cx="320040" cy="315722"/>
                    </a:xfrm>
                    <a:prstGeom prst="ellipse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8" name="Arrow: Curved Down 337">
                      <a:extLst>
                        <a:ext uri="{FF2B5EF4-FFF2-40B4-BE49-F238E27FC236}">
                          <a16:creationId xmlns:a16="http://schemas.microsoft.com/office/drawing/2014/main" id="{DE7C27B7-9A80-1F7E-A815-C219EBF6A5DB}"/>
                        </a:ext>
                      </a:extLst>
                    </p:cNvPr>
                    <p:cNvSpPr/>
                    <p:nvPr/>
                  </p:nvSpPr>
                  <p:spPr>
                    <a:xfrm rot="11026563">
                      <a:off x="6549513" y="2152468"/>
                      <a:ext cx="198608" cy="103589"/>
                    </a:xfrm>
                    <a:prstGeom prst="curvedDownArrow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27" name="Group 326">
                <a:extLst>
                  <a:ext uri="{FF2B5EF4-FFF2-40B4-BE49-F238E27FC236}">
                    <a16:creationId xmlns:a16="http://schemas.microsoft.com/office/drawing/2014/main" id="{81C6B9DA-3763-FC41-2D73-56ABFD1DE2C5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328" name="Straight Connector 327">
                  <a:extLst>
                    <a:ext uri="{FF2B5EF4-FFF2-40B4-BE49-F238E27FC236}">
                      <a16:creationId xmlns:a16="http://schemas.microsoft.com/office/drawing/2014/main" id="{6CD07BA5-3907-8278-3724-370808FF1E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29" name="Straight Connector 328">
                  <a:extLst>
                    <a:ext uri="{FF2B5EF4-FFF2-40B4-BE49-F238E27FC236}">
                      <a16:creationId xmlns:a16="http://schemas.microsoft.com/office/drawing/2014/main" id="{2638F7A1-13E2-C9BA-1DAB-409266533C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30" name="Straight Connector 329">
                  <a:extLst>
                    <a:ext uri="{FF2B5EF4-FFF2-40B4-BE49-F238E27FC236}">
                      <a16:creationId xmlns:a16="http://schemas.microsoft.com/office/drawing/2014/main" id="{06645465-FFDD-3450-B7B2-A87BE166C8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31" name="Straight Connector 330">
                  <a:extLst>
                    <a:ext uri="{FF2B5EF4-FFF2-40B4-BE49-F238E27FC236}">
                      <a16:creationId xmlns:a16="http://schemas.microsoft.com/office/drawing/2014/main" id="{C01C968D-9C4B-EA22-1E25-9E9E2ACA4B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995910F8-4ED1-F605-B62D-B721E1768B41}"/>
                </a:ext>
              </a:extLst>
            </p:cNvPr>
            <p:cNvCxnSpPr>
              <a:cxnSpLocks/>
            </p:cNvCxnSpPr>
            <p:nvPr/>
          </p:nvCxnSpPr>
          <p:spPr>
            <a:xfrm>
              <a:off x="7940476" y="1844032"/>
              <a:ext cx="2727524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48" name="Straight Connector 347">
            <a:extLst>
              <a:ext uri="{FF2B5EF4-FFF2-40B4-BE49-F238E27FC236}">
                <a16:creationId xmlns:a16="http://schemas.microsoft.com/office/drawing/2014/main" id="{1C9B1904-7521-1DAE-F47A-801B3B861269}"/>
              </a:ext>
            </a:extLst>
          </p:cNvPr>
          <p:cNvCxnSpPr>
            <a:cxnSpLocks/>
          </p:cNvCxnSpPr>
          <p:nvPr/>
        </p:nvCxnSpPr>
        <p:spPr>
          <a:xfrm flipV="1">
            <a:off x="10301601" y="1942003"/>
            <a:ext cx="0" cy="3295745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9" name="Straight Connector 348">
            <a:extLst>
              <a:ext uri="{FF2B5EF4-FFF2-40B4-BE49-F238E27FC236}">
                <a16:creationId xmlns:a16="http://schemas.microsoft.com/office/drawing/2014/main" id="{5AC29C7A-7F23-B51D-D968-A2B9299628DD}"/>
              </a:ext>
            </a:extLst>
          </p:cNvPr>
          <p:cNvCxnSpPr>
            <a:cxnSpLocks/>
          </p:cNvCxnSpPr>
          <p:nvPr/>
        </p:nvCxnSpPr>
        <p:spPr>
          <a:xfrm flipH="1">
            <a:off x="10301601" y="3526971"/>
            <a:ext cx="421444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0" name="Rectangle 349">
            <a:extLst>
              <a:ext uri="{FF2B5EF4-FFF2-40B4-BE49-F238E27FC236}">
                <a16:creationId xmlns:a16="http://schemas.microsoft.com/office/drawing/2014/main" id="{F2E5A49D-43C9-087C-FA8F-558E569AD425}"/>
              </a:ext>
            </a:extLst>
          </p:cNvPr>
          <p:cNvSpPr/>
          <p:nvPr/>
        </p:nvSpPr>
        <p:spPr>
          <a:xfrm>
            <a:off x="10723045" y="3372334"/>
            <a:ext cx="676474" cy="30735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plant</a:t>
            </a:r>
          </a:p>
        </p:txBody>
      </p: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93ED243E-F1F5-F927-0FBC-76DA2823BDDF}"/>
              </a:ext>
            </a:extLst>
          </p:cNvPr>
          <p:cNvGrpSpPr/>
          <p:nvPr/>
        </p:nvGrpSpPr>
        <p:grpSpPr>
          <a:xfrm>
            <a:off x="1452072" y="-281875"/>
            <a:ext cx="10575558" cy="6436404"/>
            <a:chOff x="1452072" y="-281875"/>
            <a:chExt cx="10575558" cy="6436404"/>
          </a:xfrm>
        </p:grpSpPr>
        <p:sp>
          <p:nvSpPr>
            <p:cNvPr id="352" name="Title 1">
              <a:extLst>
                <a:ext uri="{FF2B5EF4-FFF2-40B4-BE49-F238E27FC236}">
                  <a16:creationId xmlns:a16="http://schemas.microsoft.com/office/drawing/2014/main" id="{685D27D8-D441-5542-4766-8C9C096650F2}"/>
                </a:ext>
              </a:extLst>
            </p:cNvPr>
            <p:cNvSpPr txBox="1">
              <a:spLocks/>
            </p:cNvSpPr>
            <p:nvPr/>
          </p:nvSpPr>
          <p:spPr>
            <a:xfrm>
              <a:off x="1512030" y="-281875"/>
              <a:ext cx="10515600" cy="13255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40406242-0D2A-DCF4-6E22-D9315636B9ED}"/>
                </a:ext>
              </a:extLst>
            </p:cNvPr>
            <p:cNvGrpSpPr/>
            <p:nvPr/>
          </p:nvGrpSpPr>
          <p:grpSpPr>
            <a:xfrm>
              <a:off x="5239667" y="3245578"/>
              <a:ext cx="227980" cy="1823305"/>
              <a:chOff x="5400371" y="2121844"/>
              <a:chExt cx="227980" cy="1823305"/>
            </a:xfrm>
          </p:grpSpPr>
          <p:sp>
            <p:nvSpPr>
              <p:cNvPr id="367" name="⌇">
                <a:extLst>
                  <a:ext uri="{FF2B5EF4-FFF2-40B4-BE49-F238E27FC236}">
                    <a16:creationId xmlns:a16="http://schemas.microsoft.com/office/drawing/2014/main" id="{0A889DFC-1FB0-EE0B-DCDD-2BFD6DE5500A}"/>
                  </a:ext>
                </a:extLst>
              </p:cNvPr>
              <p:cNvSpPr txBox="1"/>
              <p:nvPr/>
            </p:nvSpPr>
            <p:spPr>
              <a:xfrm rot="10797248">
                <a:off x="5401983" y="2121844"/>
                <a:ext cx="226368" cy="12984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defTabSz="17859">
                  <a:defRPr sz="7000">
                    <a:solidFill>
                      <a:srgbClr val="FF7E79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 algn="ctr"/>
                <a:r>
                  <a:rPr sz="7500" dirty="0"/>
                  <a:t>⌇</a:t>
                </a:r>
              </a:p>
            </p:txBody>
          </p:sp>
          <p:sp>
            <p:nvSpPr>
              <p:cNvPr id="368" name="⌇">
                <a:extLst>
                  <a:ext uri="{FF2B5EF4-FFF2-40B4-BE49-F238E27FC236}">
                    <a16:creationId xmlns:a16="http://schemas.microsoft.com/office/drawing/2014/main" id="{CE08531E-AA14-6EE8-C9B3-3B15B867E5C0}"/>
                  </a:ext>
                </a:extLst>
              </p:cNvPr>
              <p:cNvSpPr txBox="1"/>
              <p:nvPr/>
            </p:nvSpPr>
            <p:spPr>
              <a:xfrm rot="10797248">
                <a:off x="5400371" y="2646718"/>
                <a:ext cx="226368" cy="12984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defTabSz="17859">
                  <a:defRPr sz="7000">
                    <a:solidFill>
                      <a:srgbClr val="FF7E79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 algn="ctr"/>
                <a:r>
                  <a:rPr sz="7500" dirty="0"/>
                  <a:t>⌇</a:t>
                </a:r>
              </a:p>
            </p:txBody>
          </p:sp>
        </p:grpSp>
        <p:grpSp>
          <p:nvGrpSpPr>
            <p:cNvPr id="354" name="Group 353">
              <a:extLst>
                <a:ext uri="{FF2B5EF4-FFF2-40B4-BE49-F238E27FC236}">
                  <a16:creationId xmlns:a16="http://schemas.microsoft.com/office/drawing/2014/main" id="{A97AAE52-0DCB-392B-99AA-A6968CA01359}"/>
                </a:ext>
              </a:extLst>
            </p:cNvPr>
            <p:cNvGrpSpPr/>
            <p:nvPr/>
          </p:nvGrpSpPr>
          <p:grpSpPr>
            <a:xfrm>
              <a:off x="1452072" y="1860151"/>
              <a:ext cx="4028069" cy="4294378"/>
              <a:chOff x="1452072" y="1860151"/>
              <a:chExt cx="4028069" cy="4294378"/>
            </a:xfrm>
          </p:grpSpPr>
          <p:sp>
            <p:nvSpPr>
              <p:cNvPr id="355" name="Oval 354">
                <a:extLst>
                  <a:ext uri="{FF2B5EF4-FFF2-40B4-BE49-F238E27FC236}">
                    <a16:creationId xmlns:a16="http://schemas.microsoft.com/office/drawing/2014/main" id="{680AAE13-253C-28DC-14EB-EFD56F5904E4}"/>
                  </a:ext>
                </a:extLst>
              </p:cNvPr>
              <p:cNvSpPr/>
              <p:nvPr/>
            </p:nvSpPr>
            <p:spPr>
              <a:xfrm>
                <a:off x="1452072" y="2391731"/>
                <a:ext cx="78587" cy="628771"/>
              </a:xfrm>
              <a:prstGeom prst="ellipse">
                <a:avLst/>
              </a:prstGeom>
              <a:gradFill flip="none" rotWithShape="1">
                <a:gsLst>
                  <a:gs pos="79000">
                    <a:schemeClr val="bg1"/>
                  </a:gs>
                  <a:gs pos="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56" name="Group 355">
                <a:extLst>
                  <a:ext uri="{FF2B5EF4-FFF2-40B4-BE49-F238E27FC236}">
                    <a16:creationId xmlns:a16="http://schemas.microsoft.com/office/drawing/2014/main" id="{05EC5A8C-F614-1171-EF92-D1A9CCEB80C6}"/>
                  </a:ext>
                </a:extLst>
              </p:cNvPr>
              <p:cNvGrpSpPr/>
              <p:nvPr/>
            </p:nvGrpSpPr>
            <p:grpSpPr>
              <a:xfrm>
                <a:off x="4872044" y="1860151"/>
                <a:ext cx="78587" cy="3902539"/>
                <a:chOff x="4872044" y="1860151"/>
                <a:chExt cx="78587" cy="3902539"/>
              </a:xfrm>
            </p:grpSpPr>
            <p:sp>
              <p:nvSpPr>
                <p:cNvPr id="363" name="Oval 362">
                  <a:extLst>
                    <a:ext uri="{FF2B5EF4-FFF2-40B4-BE49-F238E27FC236}">
                      <a16:creationId xmlns:a16="http://schemas.microsoft.com/office/drawing/2014/main" id="{E591A483-59A6-73DC-9756-B8CFA70E19C5}"/>
                    </a:ext>
                  </a:extLst>
                </p:cNvPr>
                <p:cNvSpPr/>
                <p:nvPr/>
              </p:nvSpPr>
              <p:spPr>
                <a:xfrm>
                  <a:off x="4872044" y="1860151"/>
                  <a:ext cx="78587" cy="628771"/>
                </a:xfrm>
                <a:prstGeom prst="ellipse">
                  <a:avLst/>
                </a:prstGeom>
                <a:gradFill flip="none" rotWithShape="1">
                  <a:gsLst>
                    <a:gs pos="79000">
                      <a:schemeClr val="bg1"/>
                    </a:gs>
                    <a:gs pos="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4" name="Oval 363">
                  <a:extLst>
                    <a:ext uri="{FF2B5EF4-FFF2-40B4-BE49-F238E27FC236}">
                      <a16:creationId xmlns:a16="http://schemas.microsoft.com/office/drawing/2014/main" id="{1D2F3418-9745-A4F1-A1CC-7532451D650B}"/>
                    </a:ext>
                  </a:extLst>
                </p:cNvPr>
                <p:cNvSpPr/>
                <p:nvPr/>
              </p:nvSpPr>
              <p:spPr>
                <a:xfrm>
                  <a:off x="4872044" y="3011995"/>
                  <a:ext cx="78587" cy="628771"/>
                </a:xfrm>
                <a:prstGeom prst="ellipse">
                  <a:avLst/>
                </a:prstGeom>
                <a:gradFill flip="none" rotWithShape="1">
                  <a:gsLst>
                    <a:gs pos="79000">
                      <a:schemeClr val="bg1"/>
                    </a:gs>
                    <a:gs pos="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5" name="Oval 364">
                  <a:extLst>
                    <a:ext uri="{FF2B5EF4-FFF2-40B4-BE49-F238E27FC236}">
                      <a16:creationId xmlns:a16="http://schemas.microsoft.com/office/drawing/2014/main" id="{E8575D1A-493A-3F90-AEFA-FE12FF61816A}"/>
                    </a:ext>
                  </a:extLst>
                </p:cNvPr>
                <p:cNvSpPr/>
                <p:nvPr/>
              </p:nvSpPr>
              <p:spPr>
                <a:xfrm>
                  <a:off x="4872044" y="4122603"/>
                  <a:ext cx="78587" cy="628771"/>
                </a:xfrm>
                <a:prstGeom prst="ellipse">
                  <a:avLst/>
                </a:prstGeom>
                <a:gradFill flip="none" rotWithShape="1">
                  <a:gsLst>
                    <a:gs pos="79000">
                      <a:schemeClr val="bg1"/>
                    </a:gs>
                    <a:gs pos="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6" name="Oval 365">
                  <a:extLst>
                    <a:ext uri="{FF2B5EF4-FFF2-40B4-BE49-F238E27FC236}">
                      <a16:creationId xmlns:a16="http://schemas.microsoft.com/office/drawing/2014/main" id="{93D1A126-1E71-232A-5564-2A8397E1F16E}"/>
                    </a:ext>
                  </a:extLst>
                </p:cNvPr>
                <p:cNvSpPr/>
                <p:nvPr/>
              </p:nvSpPr>
              <p:spPr>
                <a:xfrm>
                  <a:off x="4872044" y="5133919"/>
                  <a:ext cx="78587" cy="628771"/>
                </a:xfrm>
                <a:prstGeom prst="ellipse">
                  <a:avLst/>
                </a:prstGeom>
                <a:gradFill flip="none" rotWithShape="1">
                  <a:gsLst>
                    <a:gs pos="79000">
                      <a:schemeClr val="bg1"/>
                    </a:gs>
                    <a:gs pos="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57" name="Group 356">
                <a:extLst>
                  <a:ext uri="{FF2B5EF4-FFF2-40B4-BE49-F238E27FC236}">
                    <a16:creationId xmlns:a16="http://schemas.microsoft.com/office/drawing/2014/main" id="{9DBF13FF-C709-A496-E318-BEBC4AF36827}"/>
                  </a:ext>
                </a:extLst>
              </p:cNvPr>
              <p:cNvGrpSpPr/>
              <p:nvPr/>
            </p:nvGrpSpPr>
            <p:grpSpPr>
              <a:xfrm>
                <a:off x="5237390" y="2190691"/>
                <a:ext cx="232534" cy="1823304"/>
                <a:chOff x="5394205" y="2038025"/>
                <a:chExt cx="232534" cy="1823304"/>
              </a:xfrm>
            </p:grpSpPr>
            <p:sp>
              <p:nvSpPr>
                <p:cNvPr id="361" name="⌇">
                  <a:extLst>
                    <a:ext uri="{FF2B5EF4-FFF2-40B4-BE49-F238E27FC236}">
                      <a16:creationId xmlns:a16="http://schemas.microsoft.com/office/drawing/2014/main" id="{B943C18C-455A-D86F-CE4A-C13D115AE4F5}"/>
                    </a:ext>
                  </a:extLst>
                </p:cNvPr>
                <p:cNvSpPr txBox="1"/>
                <p:nvPr/>
              </p:nvSpPr>
              <p:spPr>
                <a:xfrm rot="10797248">
                  <a:off x="5394205" y="2038025"/>
                  <a:ext cx="226368" cy="12984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spAutoFit/>
                </a:bodyPr>
                <a:lstStyle>
                  <a:lvl1pPr defTabSz="17859">
                    <a:defRPr sz="7000">
                      <a:solidFill>
                        <a:srgbClr val="FF7E79"/>
                      </a:solid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 algn="ctr"/>
                  <a:r>
                    <a:rPr sz="7500" dirty="0"/>
                    <a:t>⌇</a:t>
                  </a:r>
                </a:p>
              </p:txBody>
            </p:sp>
            <p:sp>
              <p:nvSpPr>
                <p:cNvPr id="362" name="⌇">
                  <a:extLst>
                    <a:ext uri="{FF2B5EF4-FFF2-40B4-BE49-F238E27FC236}">
                      <a16:creationId xmlns:a16="http://schemas.microsoft.com/office/drawing/2014/main" id="{BB2887B9-8D85-5C5D-B853-0F70594E8134}"/>
                    </a:ext>
                  </a:extLst>
                </p:cNvPr>
                <p:cNvSpPr txBox="1"/>
                <p:nvPr/>
              </p:nvSpPr>
              <p:spPr>
                <a:xfrm rot="10797248">
                  <a:off x="5400371" y="2562898"/>
                  <a:ext cx="226368" cy="12984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spAutoFit/>
                </a:bodyPr>
                <a:lstStyle>
                  <a:lvl1pPr defTabSz="17859">
                    <a:defRPr sz="7000">
                      <a:solidFill>
                        <a:srgbClr val="FF7E79"/>
                      </a:solid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 algn="ctr"/>
                  <a:r>
                    <a:rPr sz="7500" dirty="0"/>
                    <a:t>⌇</a:t>
                  </a:r>
                </a:p>
              </p:txBody>
            </p:sp>
          </p:grpSp>
          <p:grpSp>
            <p:nvGrpSpPr>
              <p:cNvPr id="358" name="Group 357">
                <a:extLst>
                  <a:ext uri="{FF2B5EF4-FFF2-40B4-BE49-F238E27FC236}">
                    <a16:creationId xmlns:a16="http://schemas.microsoft.com/office/drawing/2014/main" id="{5853405D-8617-28A0-94C6-5AAEBA7D7908}"/>
                  </a:ext>
                </a:extLst>
              </p:cNvPr>
              <p:cNvGrpSpPr/>
              <p:nvPr/>
            </p:nvGrpSpPr>
            <p:grpSpPr>
              <a:xfrm>
                <a:off x="5227174" y="4300466"/>
                <a:ext cx="252967" cy="1854063"/>
                <a:chOff x="5386743" y="2106604"/>
                <a:chExt cx="252967" cy="1854063"/>
              </a:xfrm>
            </p:grpSpPr>
            <p:sp>
              <p:nvSpPr>
                <p:cNvPr id="359" name="⌇">
                  <a:extLst>
                    <a:ext uri="{FF2B5EF4-FFF2-40B4-BE49-F238E27FC236}">
                      <a16:creationId xmlns:a16="http://schemas.microsoft.com/office/drawing/2014/main" id="{24284100-055F-B843-7988-D27C7C1A425C}"/>
                    </a:ext>
                  </a:extLst>
                </p:cNvPr>
                <p:cNvSpPr txBox="1"/>
                <p:nvPr/>
              </p:nvSpPr>
              <p:spPr>
                <a:xfrm rot="10797248">
                  <a:off x="5386743" y="2106604"/>
                  <a:ext cx="226368" cy="12984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spAutoFit/>
                </a:bodyPr>
                <a:lstStyle>
                  <a:lvl1pPr defTabSz="17859">
                    <a:defRPr sz="7000">
                      <a:solidFill>
                        <a:srgbClr val="FF7E79"/>
                      </a:solid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 algn="ctr"/>
                  <a:r>
                    <a:rPr sz="7500" dirty="0"/>
                    <a:t>⌇</a:t>
                  </a:r>
                </a:p>
              </p:txBody>
            </p:sp>
            <p:sp>
              <p:nvSpPr>
                <p:cNvPr id="360" name="⌇">
                  <a:extLst>
                    <a:ext uri="{FF2B5EF4-FFF2-40B4-BE49-F238E27FC236}">
                      <a16:creationId xmlns:a16="http://schemas.microsoft.com/office/drawing/2014/main" id="{2F1EBEF7-8D17-34FD-B3E3-EDBFED51640D}"/>
                    </a:ext>
                  </a:extLst>
                </p:cNvPr>
                <p:cNvSpPr txBox="1"/>
                <p:nvPr/>
              </p:nvSpPr>
              <p:spPr>
                <a:xfrm rot="10797248">
                  <a:off x="5413342" y="2662236"/>
                  <a:ext cx="226368" cy="12984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spAutoFit/>
                </a:bodyPr>
                <a:lstStyle>
                  <a:lvl1pPr defTabSz="17859">
                    <a:defRPr sz="7000">
                      <a:solidFill>
                        <a:srgbClr val="FF7E79"/>
                      </a:solid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 algn="ctr"/>
                  <a:r>
                    <a:rPr sz="7500" dirty="0"/>
                    <a:t>⌇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2280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19230</TotalTime>
  <Words>2145</Words>
  <Application>Microsoft Office PowerPoint</Application>
  <PresentationFormat>Widescreen</PresentationFormat>
  <Paragraphs>610</Paragraphs>
  <Slides>81</Slides>
  <Notes>21</Notes>
  <HiddenSlides>20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81</vt:i4>
      </vt:variant>
    </vt:vector>
  </HeadingPairs>
  <TitlesOfParts>
    <vt:vector size="94" baseType="lpstr">
      <vt:lpstr>Aptos</vt:lpstr>
      <vt:lpstr>Arial</vt:lpstr>
      <vt:lpstr>Calibri</vt:lpstr>
      <vt:lpstr>Calibri Light</vt:lpstr>
      <vt:lpstr>Cambria Math</vt:lpstr>
      <vt:lpstr>Helvetica</vt:lpstr>
      <vt:lpstr>Helvetica Neue Light</vt:lpstr>
      <vt:lpstr>Segoe UI</vt:lpstr>
      <vt:lpstr>Times New Roman</vt:lpstr>
      <vt:lpstr>Wingdings</vt:lpstr>
      <vt:lpstr>1_office theme</vt:lpstr>
      <vt:lpstr>3_Office Theme</vt:lpstr>
      <vt:lpstr>2_Office Theme</vt:lpstr>
      <vt:lpstr>The Invisible Drummer:  membrane accelerometer search  for vector dark matter: transition to phase II</vt:lpstr>
      <vt:lpstr>PowerPoint Presentation</vt:lpstr>
      <vt:lpstr>Ultralight dark matter in the “optomechanics” band </vt:lpstr>
      <vt:lpstr>Ultralight dark matter in the “optomechanics” band </vt:lpstr>
      <vt:lpstr>Scalar and Vector ULDM forces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Entanglement-enhanced  optomechanical sensing</dc:title>
  <dc:creator>dalziel wilson</dc:creator>
  <cp:lastModifiedBy>Dalziel Wilson</cp:lastModifiedBy>
  <cp:revision>75</cp:revision>
  <cp:lastPrinted>2024-02-29T20:25:01Z</cp:lastPrinted>
  <dcterms:created xsi:type="dcterms:W3CDTF">2023-01-12T06:32:12Z</dcterms:created>
  <dcterms:modified xsi:type="dcterms:W3CDTF">2026-09-24T18:41:48Z</dcterms:modified>
</cp:coreProperties>
</file>