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67" r:id="rId3"/>
    <p:sldId id="290" r:id="rId4"/>
    <p:sldId id="281" r:id="rId5"/>
    <p:sldId id="266" r:id="rId6"/>
    <p:sldId id="294" r:id="rId7"/>
    <p:sldId id="270" r:id="rId8"/>
    <p:sldId id="273" r:id="rId9"/>
    <p:sldId id="274" r:id="rId10"/>
    <p:sldId id="275" r:id="rId11"/>
    <p:sldId id="276" r:id="rId12"/>
    <p:sldId id="279" r:id="rId13"/>
    <p:sldId id="280" r:id="rId14"/>
    <p:sldId id="284" r:id="rId15"/>
    <p:sldId id="269" r:id="rId16"/>
    <p:sldId id="271" r:id="rId17"/>
    <p:sldId id="268" r:id="rId18"/>
    <p:sldId id="283" r:id="rId19"/>
    <p:sldId id="285" r:id="rId20"/>
    <p:sldId id="286" r:id="rId21"/>
    <p:sldId id="287" r:id="rId22"/>
    <p:sldId id="278" r:id="rId23"/>
    <p:sldId id="277" r:id="rId24"/>
    <p:sldId id="288" r:id="rId25"/>
    <p:sldId id="291" r:id="rId26"/>
    <p:sldId id="292" r:id="rId27"/>
    <p:sldId id="293" r:id="rId28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6C8697"/>
    <a:srgbClr val="FDA991"/>
    <a:srgbClr val="808080"/>
    <a:srgbClr val="958973"/>
    <a:srgbClr val="6B0512"/>
    <a:srgbClr val="00A9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0267A7-FC7D-48EF-948C-85FCAA30580A}" v="1070" dt="2026-09-21T14:10:01.4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1363" autoAdjust="0"/>
  </p:normalViewPr>
  <p:slideViewPr>
    <p:cSldViewPr snapToGrid="0">
      <p:cViewPr varScale="1">
        <p:scale>
          <a:sx n="57" d="100"/>
          <a:sy n="57" d="100"/>
        </p:scale>
        <p:origin x="42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Penny" userId="029c272d-8c3a-4027-adbd-8dd8843b8f8f" providerId="ADAL" clId="{434FE426-90C6-44DD-B1E7-8BF5E18F004D}"/>
    <pc:docChg chg="undo custSel addSld delSld modSld sldOrd">
      <pc:chgData name="Thomas Penny" userId="029c272d-8c3a-4027-adbd-8dd8843b8f8f" providerId="ADAL" clId="{434FE426-90C6-44DD-B1E7-8BF5E18F004D}" dt="2026-09-21T14:48:04.662" v="5080" actId="20577"/>
      <pc:docMkLst>
        <pc:docMk/>
      </pc:docMkLst>
      <pc:sldChg chg="modSp mod">
        <pc:chgData name="Thomas Penny" userId="029c272d-8c3a-4027-adbd-8dd8843b8f8f" providerId="ADAL" clId="{434FE426-90C6-44DD-B1E7-8BF5E18F004D}" dt="2026-09-14T08:17:10.167" v="113" actId="6549"/>
        <pc:sldMkLst>
          <pc:docMk/>
          <pc:sldMk cId="390557696" sldId="256"/>
        </pc:sldMkLst>
        <pc:spChg chg="mod">
          <ac:chgData name="Thomas Penny" userId="029c272d-8c3a-4027-adbd-8dd8843b8f8f" providerId="ADAL" clId="{434FE426-90C6-44DD-B1E7-8BF5E18F004D}" dt="2026-09-14T08:16:58.985" v="99" actId="20577"/>
          <ac:spMkLst>
            <pc:docMk/>
            <pc:sldMk cId="390557696" sldId="256"/>
            <ac:spMk id="2" creationId="{74E8B58F-C3DC-03AE-2E9D-8E2714C59910}"/>
          </ac:spMkLst>
        </pc:spChg>
        <pc:spChg chg="mod">
          <ac:chgData name="Thomas Penny" userId="029c272d-8c3a-4027-adbd-8dd8843b8f8f" providerId="ADAL" clId="{434FE426-90C6-44DD-B1E7-8BF5E18F004D}" dt="2026-09-14T08:17:10.167" v="113" actId="6549"/>
          <ac:spMkLst>
            <pc:docMk/>
            <pc:sldMk cId="390557696" sldId="256"/>
            <ac:spMk id="3" creationId="{987A6619-24AE-0609-CD3D-37E97391994B}"/>
          </ac:spMkLst>
        </pc:spChg>
      </pc:sldChg>
      <pc:sldChg chg="addSp delSp modSp new mod modAnim modNotesTx">
        <pc:chgData name="Thomas Penny" userId="029c272d-8c3a-4027-adbd-8dd8843b8f8f" providerId="ADAL" clId="{434FE426-90C6-44DD-B1E7-8BF5E18F004D}" dt="2026-09-15T15:47:35.423" v="2342" actId="20577"/>
        <pc:sldMkLst>
          <pc:docMk/>
          <pc:sldMk cId="840758634" sldId="266"/>
        </pc:sldMkLst>
        <pc:spChg chg="mod">
          <ac:chgData name="Thomas Penny" userId="029c272d-8c3a-4027-adbd-8dd8843b8f8f" providerId="ADAL" clId="{434FE426-90C6-44DD-B1E7-8BF5E18F004D}" dt="2026-09-14T08:21:36.374" v="144" actId="20577"/>
          <ac:spMkLst>
            <pc:docMk/>
            <pc:sldMk cId="840758634" sldId="266"/>
            <ac:spMk id="2" creationId="{F324AD65-E117-4D24-FE50-3DDC0F25EDDD}"/>
          </ac:spMkLst>
        </pc:spChg>
        <pc:spChg chg="add mod">
          <ac:chgData name="Thomas Penny" userId="029c272d-8c3a-4027-adbd-8dd8843b8f8f" providerId="ADAL" clId="{434FE426-90C6-44DD-B1E7-8BF5E18F004D}" dt="2026-09-14T14:40:42.219" v="1877" actId="1076"/>
          <ac:spMkLst>
            <pc:docMk/>
            <pc:sldMk cId="840758634" sldId="266"/>
            <ac:spMk id="7" creationId="{4BCD4376-0E5A-F435-3B13-4DB2F0482B64}"/>
          </ac:spMkLst>
        </pc:spChg>
        <pc:picChg chg="add mod">
          <ac:chgData name="Thomas Penny" userId="029c272d-8c3a-4027-adbd-8dd8843b8f8f" providerId="ADAL" clId="{434FE426-90C6-44DD-B1E7-8BF5E18F004D}" dt="2026-09-14T14:40:42.219" v="1877" actId="1076"/>
          <ac:picMkLst>
            <pc:docMk/>
            <pc:sldMk cId="840758634" sldId="266"/>
            <ac:picMk id="5" creationId="{FDE82FAB-C2EA-0583-3C41-334EDE25F508}"/>
          </ac:picMkLst>
        </pc:picChg>
        <pc:picChg chg="add mod">
          <ac:chgData name="Thomas Penny" userId="029c272d-8c3a-4027-adbd-8dd8843b8f8f" providerId="ADAL" clId="{434FE426-90C6-44DD-B1E7-8BF5E18F004D}" dt="2026-09-14T13:17:45.393" v="728" actId="1076"/>
          <ac:picMkLst>
            <pc:docMk/>
            <pc:sldMk cId="840758634" sldId="266"/>
            <ac:picMk id="8" creationId="{172E122C-CF7F-C761-347B-DFC58888EC6E}"/>
          </ac:picMkLst>
        </pc:picChg>
        <pc:picChg chg="add mod">
          <ac:chgData name="Thomas Penny" userId="029c272d-8c3a-4027-adbd-8dd8843b8f8f" providerId="ADAL" clId="{434FE426-90C6-44DD-B1E7-8BF5E18F004D}" dt="2026-09-14T14:40:03.566" v="1867" actId="1076"/>
          <ac:picMkLst>
            <pc:docMk/>
            <pc:sldMk cId="840758634" sldId="266"/>
            <ac:picMk id="10" creationId="{044D0EFB-C763-04D0-87CF-62E735CCA05A}"/>
          </ac:picMkLst>
        </pc:picChg>
        <pc:picChg chg="add mod">
          <ac:chgData name="Thomas Penny" userId="029c272d-8c3a-4027-adbd-8dd8843b8f8f" providerId="ADAL" clId="{434FE426-90C6-44DD-B1E7-8BF5E18F004D}" dt="2026-09-14T14:40:28.216" v="1873" actId="1076"/>
          <ac:picMkLst>
            <pc:docMk/>
            <pc:sldMk cId="840758634" sldId="266"/>
            <ac:picMk id="11" creationId="{19691ED2-18BC-8C99-1782-B19A208A1825}"/>
          </ac:picMkLst>
        </pc:picChg>
        <pc:cxnChg chg="add mod">
          <ac:chgData name="Thomas Penny" userId="029c272d-8c3a-4027-adbd-8dd8843b8f8f" providerId="ADAL" clId="{434FE426-90C6-44DD-B1E7-8BF5E18F004D}" dt="2026-09-14T14:40:42.219" v="1877" actId="1076"/>
          <ac:cxnSpMkLst>
            <pc:docMk/>
            <pc:sldMk cId="840758634" sldId="266"/>
            <ac:cxnSpMk id="6" creationId="{F940F9AD-A4FC-B862-846E-7ABC7E44FAA6}"/>
          </ac:cxnSpMkLst>
        </pc:cxnChg>
      </pc:sldChg>
      <pc:sldChg chg="addSp delSp modSp new mod modAnim modNotesTx">
        <pc:chgData name="Thomas Penny" userId="029c272d-8c3a-4027-adbd-8dd8843b8f8f" providerId="ADAL" clId="{434FE426-90C6-44DD-B1E7-8BF5E18F004D}" dt="2026-09-15T15:46:01.736" v="2193" actId="20577"/>
        <pc:sldMkLst>
          <pc:docMk/>
          <pc:sldMk cId="2480803641" sldId="267"/>
        </pc:sldMkLst>
        <pc:spChg chg="mod">
          <ac:chgData name="Thomas Penny" userId="029c272d-8c3a-4027-adbd-8dd8843b8f8f" providerId="ADAL" clId="{434FE426-90C6-44DD-B1E7-8BF5E18F004D}" dt="2026-09-15T14:13:42.996" v="2066" actId="1076"/>
          <ac:spMkLst>
            <pc:docMk/>
            <pc:sldMk cId="2480803641" sldId="267"/>
            <ac:spMk id="2" creationId="{199ADFCE-097D-2EB5-C9B3-671666BC479D}"/>
          </ac:spMkLst>
        </pc:spChg>
        <pc:spChg chg="add mod">
          <ac:chgData name="Thomas Penny" userId="029c272d-8c3a-4027-adbd-8dd8843b8f8f" providerId="ADAL" clId="{434FE426-90C6-44DD-B1E7-8BF5E18F004D}" dt="2026-09-15T14:11:46.877" v="1975" actId="20577"/>
          <ac:spMkLst>
            <pc:docMk/>
            <pc:sldMk cId="2480803641" sldId="267"/>
            <ac:spMk id="5" creationId="{5C613D0A-5FC5-8776-5D10-2896E6562C30}"/>
          </ac:spMkLst>
        </pc:spChg>
        <pc:spChg chg="add mod">
          <ac:chgData name="Thomas Penny" userId="029c272d-8c3a-4027-adbd-8dd8843b8f8f" providerId="ADAL" clId="{434FE426-90C6-44DD-B1E7-8BF5E18F004D}" dt="2026-09-15T14:14:00.905" v="2068" actId="164"/>
          <ac:spMkLst>
            <pc:docMk/>
            <pc:sldMk cId="2480803641" sldId="267"/>
            <ac:spMk id="9" creationId="{9552EFD9-496D-C9F0-4F37-B5BC985EEA4C}"/>
          </ac:spMkLst>
        </pc:spChg>
        <pc:spChg chg="add mod">
          <ac:chgData name="Thomas Penny" userId="029c272d-8c3a-4027-adbd-8dd8843b8f8f" providerId="ADAL" clId="{434FE426-90C6-44DD-B1E7-8BF5E18F004D}" dt="2026-09-15T14:13:50.213" v="2067" actId="164"/>
          <ac:spMkLst>
            <pc:docMk/>
            <pc:sldMk cId="2480803641" sldId="267"/>
            <ac:spMk id="11" creationId="{B42D2D36-1887-E1F4-C247-D7EC998814AF}"/>
          </ac:spMkLst>
        </pc:spChg>
        <pc:spChg chg="add mod">
          <ac:chgData name="Thomas Penny" userId="029c272d-8c3a-4027-adbd-8dd8843b8f8f" providerId="ADAL" clId="{434FE426-90C6-44DD-B1E7-8BF5E18F004D}" dt="2026-09-15T14:22:40.356" v="2083" actId="164"/>
          <ac:spMkLst>
            <pc:docMk/>
            <pc:sldMk cId="2480803641" sldId="267"/>
            <ac:spMk id="12" creationId="{CBEE8678-D467-A6DB-6A43-652173999C7D}"/>
          </ac:spMkLst>
        </pc:spChg>
        <pc:spChg chg="add mod">
          <ac:chgData name="Thomas Penny" userId="029c272d-8c3a-4027-adbd-8dd8843b8f8f" providerId="ADAL" clId="{434FE426-90C6-44DD-B1E7-8BF5E18F004D}" dt="2026-09-15T14:25:55.471" v="2106" actId="1076"/>
          <ac:spMkLst>
            <pc:docMk/>
            <pc:sldMk cId="2480803641" sldId="267"/>
            <ac:spMk id="16" creationId="{FE9975AA-AB15-7FB4-A39A-F62FF2E665AB}"/>
          </ac:spMkLst>
        </pc:spChg>
        <pc:spChg chg="add mod">
          <ac:chgData name="Thomas Penny" userId="029c272d-8c3a-4027-adbd-8dd8843b8f8f" providerId="ADAL" clId="{434FE426-90C6-44DD-B1E7-8BF5E18F004D}" dt="2026-09-15T14:13:50.213" v="2067" actId="164"/>
          <ac:spMkLst>
            <pc:docMk/>
            <pc:sldMk cId="2480803641" sldId="267"/>
            <ac:spMk id="26" creationId="{E9284D3F-3C9E-90F4-8481-35FFACFE9C90}"/>
          </ac:spMkLst>
        </pc:spChg>
        <pc:grpChg chg="add mod ord">
          <ac:chgData name="Thomas Penny" userId="029c272d-8c3a-4027-adbd-8dd8843b8f8f" providerId="ADAL" clId="{434FE426-90C6-44DD-B1E7-8BF5E18F004D}" dt="2026-09-15T14:25:00.837" v="2093" actId="166"/>
          <ac:grpSpMkLst>
            <pc:docMk/>
            <pc:sldMk cId="2480803641" sldId="267"/>
            <ac:grpSpMk id="3" creationId="{7A243910-4B1A-31F2-8B1F-A81BD4361382}"/>
          </ac:grpSpMkLst>
        </pc:grpChg>
        <pc:grpChg chg="add mod">
          <ac:chgData name="Thomas Penny" userId="029c272d-8c3a-4027-adbd-8dd8843b8f8f" providerId="ADAL" clId="{434FE426-90C6-44DD-B1E7-8BF5E18F004D}" dt="2026-09-15T14:14:00.905" v="2068" actId="164"/>
          <ac:grpSpMkLst>
            <pc:docMk/>
            <pc:sldMk cId="2480803641" sldId="267"/>
            <ac:grpSpMk id="6" creationId="{72BD2835-FF04-C235-91A6-2AF52AB08651}"/>
          </ac:grpSpMkLst>
        </pc:grpChg>
        <pc:grpChg chg="add mod">
          <ac:chgData name="Thomas Penny" userId="029c272d-8c3a-4027-adbd-8dd8843b8f8f" providerId="ADAL" clId="{434FE426-90C6-44DD-B1E7-8BF5E18F004D}" dt="2026-09-15T14:25:22.146" v="2097" actId="1076"/>
          <ac:grpSpMkLst>
            <pc:docMk/>
            <pc:sldMk cId="2480803641" sldId="267"/>
            <ac:grpSpMk id="14" creationId="{24087301-0C03-67F4-C8BC-E5D6E04DE1B7}"/>
          </ac:grpSpMkLst>
        </pc:grpChg>
        <pc:picChg chg="add mod modCrop">
          <ac:chgData name="Thomas Penny" userId="029c272d-8c3a-4027-adbd-8dd8843b8f8f" providerId="ADAL" clId="{434FE426-90C6-44DD-B1E7-8BF5E18F004D}" dt="2026-09-15T14:14:00.905" v="2068" actId="164"/>
          <ac:picMkLst>
            <pc:docMk/>
            <pc:sldMk cId="2480803641" sldId="267"/>
            <ac:picMk id="8" creationId="{B4AD6799-A644-CDC1-E73F-EDB00C1A22BA}"/>
          </ac:picMkLst>
        </pc:picChg>
        <pc:picChg chg="add mod modCrop">
          <ac:chgData name="Thomas Penny" userId="029c272d-8c3a-4027-adbd-8dd8843b8f8f" providerId="ADAL" clId="{434FE426-90C6-44DD-B1E7-8BF5E18F004D}" dt="2026-09-15T14:22:40.356" v="2083" actId="164"/>
          <ac:picMkLst>
            <pc:docMk/>
            <pc:sldMk cId="2480803641" sldId="267"/>
            <ac:picMk id="10" creationId="{4906179C-BEFF-FDB9-F419-F3693A959F50}"/>
          </ac:picMkLst>
        </pc:picChg>
        <pc:picChg chg="add mod">
          <ac:chgData name="Thomas Penny" userId="029c272d-8c3a-4027-adbd-8dd8843b8f8f" providerId="ADAL" clId="{434FE426-90C6-44DD-B1E7-8BF5E18F004D}" dt="2026-09-15T14:13:50.213" v="2067" actId="164"/>
          <ac:picMkLst>
            <pc:docMk/>
            <pc:sldMk cId="2480803641" sldId="267"/>
            <ac:picMk id="13" creationId="{FA371C56-A541-88AF-609D-9ADCD4A5A5DB}"/>
          </ac:picMkLst>
        </pc:picChg>
        <pc:picChg chg="add mod">
          <ac:chgData name="Thomas Penny" userId="029c272d-8c3a-4027-adbd-8dd8843b8f8f" providerId="ADAL" clId="{434FE426-90C6-44DD-B1E7-8BF5E18F004D}" dt="2026-09-15T14:13:50.213" v="2067" actId="164"/>
          <ac:picMkLst>
            <pc:docMk/>
            <pc:sldMk cId="2480803641" sldId="267"/>
            <ac:picMk id="15" creationId="{7CD8B82E-D00B-377A-4662-0C87A3F4620E}"/>
          </ac:picMkLst>
        </pc:picChg>
        <pc:picChg chg="add del mod">
          <ac:chgData name="Thomas Penny" userId="029c272d-8c3a-4027-adbd-8dd8843b8f8f" providerId="ADAL" clId="{434FE426-90C6-44DD-B1E7-8BF5E18F004D}" dt="2026-09-15T14:13:50.213" v="2067" actId="164"/>
          <ac:picMkLst>
            <pc:docMk/>
            <pc:sldMk cId="2480803641" sldId="267"/>
            <ac:picMk id="17" creationId="{088769A4-5CAE-338C-AA61-7A02A9FA4C57}"/>
          </ac:picMkLst>
        </pc:picChg>
      </pc:sldChg>
      <pc:sldChg chg="addSp delSp modSp new mod ord modAnim">
        <pc:chgData name="Thomas Penny" userId="029c272d-8c3a-4027-adbd-8dd8843b8f8f" providerId="ADAL" clId="{434FE426-90C6-44DD-B1E7-8BF5E18F004D}" dt="2026-09-17T10:31:47.506" v="3510" actId="1076"/>
        <pc:sldMkLst>
          <pc:docMk/>
          <pc:sldMk cId="2003681154" sldId="268"/>
        </pc:sldMkLst>
        <pc:spChg chg="mod">
          <ac:chgData name="Thomas Penny" userId="029c272d-8c3a-4027-adbd-8dd8843b8f8f" providerId="ADAL" clId="{434FE426-90C6-44DD-B1E7-8BF5E18F004D}" dt="2026-09-14T08:24:41.263" v="171" actId="20577"/>
          <ac:spMkLst>
            <pc:docMk/>
            <pc:sldMk cId="2003681154" sldId="268"/>
            <ac:spMk id="2" creationId="{9C68E1F9-7EBE-F320-71C1-9EB72C70D1D6}"/>
          </ac:spMkLst>
        </pc:spChg>
        <pc:spChg chg="add mod">
          <ac:chgData name="Thomas Penny" userId="029c272d-8c3a-4027-adbd-8dd8843b8f8f" providerId="ADAL" clId="{434FE426-90C6-44DD-B1E7-8BF5E18F004D}" dt="2026-09-14T14:39:34.616" v="1862" actId="1076"/>
          <ac:spMkLst>
            <pc:docMk/>
            <pc:sldMk cId="2003681154" sldId="268"/>
            <ac:spMk id="9" creationId="{46886777-38DB-E0BE-86C7-37E646DD3454}"/>
          </ac:spMkLst>
        </pc:spChg>
        <pc:spChg chg="mod">
          <ac:chgData name="Thomas Penny" userId="029c272d-8c3a-4027-adbd-8dd8843b8f8f" providerId="ADAL" clId="{434FE426-90C6-44DD-B1E7-8BF5E18F004D}" dt="2026-09-17T09:28:19.940" v="3474" actId="1076"/>
          <ac:spMkLst>
            <pc:docMk/>
            <pc:sldMk cId="2003681154" sldId="268"/>
            <ac:spMk id="10" creationId="{F305328D-895F-A3ED-13D2-81EBB0294FDE}"/>
          </ac:spMkLst>
        </pc:spChg>
        <pc:spChg chg="add mod">
          <ac:chgData name="Thomas Penny" userId="029c272d-8c3a-4027-adbd-8dd8843b8f8f" providerId="ADAL" clId="{434FE426-90C6-44DD-B1E7-8BF5E18F004D}" dt="2026-09-17T09:28:56.077" v="3483" actId="1076"/>
          <ac:spMkLst>
            <pc:docMk/>
            <pc:sldMk cId="2003681154" sldId="268"/>
            <ac:spMk id="50" creationId="{0BFCBC80-6F77-D56B-8DF8-FFA917B95F08}"/>
          </ac:spMkLst>
        </pc:spChg>
        <pc:spChg chg="add mod">
          <ac:chgData name="Thomas Penny" userId="029c272d-8c3a-4027-adbd-8dd8843b8f8f" providerId="ADAL" clId="{434FE426-90C6-44DD-B1E7-8BF5E18F004D}" dt="2026-09-17T09:29:40.615" v="3497" actId="1076"/>
          <ac:spMkLst>
            <pc:docMk/>
            <pc:sldMk cId="2003681154" sldId="268"/>
            <ac:spMk id="52" creationId="{2FF50460-A2F1-34AE-99EB-5D5821C2BCE2}"/>
          </ac:spMkLst>
        </pc:spChg>
        <pc:spChg chg="add mod">
          <ac:chgData name="Thomas Penny" userId="029c272d-8c3a-4027-adbd-8dd8843b8f8f" providerId="ADAL" clId="{434FE426-90C6-44DD-B1E7-8BF5E18F004D}" dt="2026-09-17T09:29:00.487" v="3485" actId="1076"/>
          <ac:spMkLst>
            <pc:docMk/>
            <pc:sldMk cId="2003681154" sldId="268"/>
            <ac:spMk id="99" creationId="{99137CEC-F7A1-EBE0-FA10-F02A659608A3}"/>
          </ac:spMkLst>
        </pc:spChg>
        <pc:spChg chg="add mod">
          <ac:chgData name="Thomas Penny" userId="029c272d-8c3a-4027-adbd-8dd8843b8f8f" providerId="ADAL" clId="{434FE426-90C6-44DD-B1E7-8BF5E18F004D}" dt="2026-09-17T09:29:00.487" v="3485" actId="1076"/>
          <ac:spMkLst>
            <pc:docMk/>
            <pc:sldMk cId="2003681154" sldId="268"/>
            <ac:spMk id="101" creationId="{B946BB84-47C1-16BC-C5AE-D6607B9552D2}"/>
          </ac:spMkLst>
        </pc:spChg>
        <pc:spChg chg="add mod">
          <ac:chgData name="Thomas Penny" userId="029c272d-8c3a-4027-adbd-8dd8843b8f8f" providerId="ADAL" clId="{434FE426-90C6-44DD-B1E7-8BF5E18F004D}" dt="2026-09-17T09:29:03.921" v="3486" actId="1076"/>
          <ac:spMkLst>
            <pc:docMk/>
            <pc:sldMk cId="2003681154" sldId="268"/>
            <ac:spMk id="103" creationId="{22EC1CA3-9A38-EC37-AC92-814104EF79EE}"/>
          </ac:spMkLst>
        </pc:spChg>
        <pc:spChg chg="add mod">
          <ac:chgData name="Thomas Penny" userId="029c272d-8c3a-4027-adbd-8dd8843b8f8f" providerId="ADAL" clId="{434FE426-90C6-44DD-B1E7-8BF5E18F004D}" dt="2026-09-17T09:29:03.921" v="3486" actId="1076"/>
          <ac:spMkLst>
            <pc:docMk/>
            <pc:sldMk cId="2003681154" sldId="268"/>
            <ac:spMk id="105" creationId="{3BBCCB61-AD0E-0CF1-E4D5-BD18D05C5EB5}"/>
          </ac:spMkLst>
        </pc:spChg>
        <pc:spChg chg="add mod">
          <ac:chgData name="Thomas Penny" userId="029c272d-8c3a-4027-adbd-8dd8843b8f8f" providerId="ADAL" clId="{434FE426-90C6-44DD-B1E7-8BF5E18F004D}" dt="2026-09-17T09:28:57.829" v="3484" actId="1076"/>
          <ac:spMkLst>
            <pc:docMk/>
            <pc:sldMk cId="2003681154" sldId="268"/>
            <ac:spMk id="106" creationId="{A5984FE4-E31E-D855-691A-9BE4ACE4ADEB}"/>
          </ac:spMkLst>
        </pc:spChg>
        <pc:spChg chg="add mod">
          <ac:chgData name="Thomas Penny" userId="029c272d-8c3a-4027-adbd-8dd8843b8f8f" providerId="ADAL" clId="{434FE426-90C6-44DD-B1E7-8BF5E18F004D}" dt="2026-09-17T09:29:05.990" v="3487" actId="1076"/>
          <ac:spMkLst>
            <pc:docMk/>
            <pc:sldMk cId="2003681154" sldId="268"/>
            <ac:spMk id="108" creationId="{6D1545E0-9C88-AFF7-5F8E-ADA391BD9946}"/>
          </ac:spMkLst>
        </pc:spChg>
        <pc:spChg chg="add mod">
          <ac:chgData name="Thomas Penny" userId="029c272d-8c3a-4027-adbd-8dd8843b8f8f" providerId="ADAL" clId="{434FE426-90C6-44DD-B1E7-8BF5E18F004D}" dt="2026-09-17T09:28:45.655" v="3479" actId="207"/>
          <ac:spMkLst>
            <pc:docMk/>
            <pc:sldMk cId="2003681154" sldId="268"/>
            <ac:spMk id="117" creationId="{581B53AB-BA10-EEF5-B7E0-BA70E54B48B1}"/>
          </ac:spMkLst>
        </pc:spChg>
        <pc:spChg chg="add mod">
          <ac:chgData name="Thomas Penny" userId="029c272d-8c3a-4027-adbd-8dd8843b8f8f" providerId="ADAL" clId="{434FE426-90C6-44DD-B1E7-8BF5E18F004D}" dt="2026-09-17T09:29:46.180" v="3498" actId="164"/>
          <ac:spMkLst>
            <pc:docMk/>
            <pc:sldMk cId="2003681154" sldId="268"/>
            <ac:spMk id="119" creationId="{34EDEBD6-8FEA-3FEC-A792-BECF9897ECF5}"/>
          </ac:spMkLst>
        </pc:spChg>
        <pc:grpChg chg="add mod">
          <ac:chgData name="Thomas Penny" userId="029c272d-8c3a-4027-adbd-8dd8843b8f8f" providerId="ADAL" clId="{434FE426-90C6-44DD-B1E7-8BF5E18F004D}" dt="2026-09-17T09:21:49.478" v="3360" actId="164"/>
          <ac:grpSpMkLst>
            <pc:docMk/>
            <pc:sldMk cId="2003681154" sldId="268"/>
            <ac:grpSpMk id="16" creationId="{9B5E1012-C0C6-A384-DE69-9F484ADD4581}"/>
          </ac:grpSpMkLst>
        </pc:grpChg>
        <pc:grpChg chg="add mod">
          <ac:chgData name="Thomas Penny" userId="029c272d-8c3a-4027-adbd-8dd8843b8f8f" providerId="ADAL" clId="{434FE426-90C6-44DD-B1E7-8BF5E18F004D}" dt="2026-09-17T09:22:21.212" v="3367" actId="164"/>
          <ac:grpSpMkLst>
            <pc:docMk/>
            <pc:sldMk cId="2003681154" sldId="268"/>
            <ac:grpSpMk id="17" creationId="{136B5C80-2BFB-49D1-C0C1-01CE02F1C5B6}"/>
          </ac:grpSpMkLst>
        </pc:grpChg>
        <pc:grpChg chg="add mod">
          <ac:chgData name="Thomas Penny" userId="029c272d-8c3a-4027-adbd-8dd8843b8f8f" providerId="ADAL" clId="{434FE426-90C6-44DD-B1E7-8BF5E18F004D}" dt="2026-09-17T09:22:21.212" v="3367" actId="164"/>
          <ac:grpSpMkLst>
            <pc:docMk/>
            <pc:sldMk cId="2003681154" sldId="268"/>
            <ac:grpSpMk id="18" creationId="{D8DE47E2-C59E-5FC7-1020-20DEC3A94D5E}"/>
          </ac:grpSpMkLst>
        </pc:grpChg>
        <pc:grpChg chg="mod">
          <ac:chgData name="Thomas Penny" userId="029c272d-8c3a-4027-adbd-8dd8843b8f8f" providerId="ADAL" clId="{434FE426-90C6-44DD-B1E7-8BF5E18F004D}" dt="2026-09-17T09:21:50.505" v="3361"/>
          <ac:grpSpMkLst>
            <pc:docMk/>
            <pc:sldMk cId="2003681154" sldId="268"/>
            <ac:grpSpMk id="21" creationId="{3D09317D-BEA6-7E99-A229-33EA0A526C7E}"/>
          </ac:grpSpMkLst>
        </pc:grpChg>
        <pc:grpChg chg="mod">
          <ac:chgData name="Thomas Penny" userId="029c272d-8c3a-4027-adbd-8dd8843b8f8f" providerId="ADAL" clId="{434FE426-90C6-44DD-B1E7-8BF5E18F004D}" dt="2026-09-17T09:22:21.212" v="3367" actId="164"/>
          <ac:grpSpMkLst>
            <pc:docMk/>
            <pc:sldMk cId="2003681154" sldId="268"/>
            <ac:grpSpMk id="24" creationId="{F95AF067-ACE0-5879-F35F-63555727F335}"/>
          </ac:grpSpMkLst>
        </pc:grpChg>
        <pc:grpChg chg="add mod">
          <ac:chgData name="Thomas Penny" userId="029c272d-8c3a-4027-adbd-8dd8843b8f8f" providerId="ADAL" clId="{434FE426-90C6-44DD-B1E7-8BF5E18F004D}" dt="2026-09-17T09:22:21.212" v="3367" actId="164"/>
          <ac:grpSpMkLst>
            <pc:docMk/>
            <pc:sldMk cId="2003681154" sldId="268"/>
            <ac:grpSpMk id="30" creationId="{6869B71E-1C71-F570-9C23-1AE4961084E2}"/>
          </ac:grpSpMkLst>
        </pc:grpChg>
        <pc:grpChg chg="mod">
          <ac:chgData name="Thomas Penny" userId="029c272d-8c3a-4027-adbd-8dd8843b8f8f" providerId="ADAL" clId="{434FE426-90C6-44DD-B1E7-8BF5E18F004D}" dt="2026-09-17T09:21:56.036" v="3363"/>
          <ac:grpSpMkLst>
            <pc:docMk/>
            <pc:sldMk cId="2003681154" sldId="268"/>
            <ac:grpSpMk id="33" creationId="{314240E2-04FD-E251-66EC-8EA4AA26906C}"/>
          </ac:grpSpMkLst>
        </pc:grpChg>
        <pc:grpChg chg="add mod">
          <ac:chgData name="Thomas Penny" userId="029c272d-8c3a-4027-adbd-8dd8843b8f8f" providerId="ADAL" clId="{434FE426-90C6-44DD-B1E7-8BF5E18F004D}" dt="2026-09-17T09:22:21.212" v="3367" actId="164"/>
          <ac:grpSpMkLst>
            <pc:docMk/>
            <pc:sldMk cId="2003681154" sldId="268"/>
            <ac:grpSpMk id="36" creationId="{A2DEDC7C-7BB5-E6BE-AEF3-A5C140F9D8B6}"/>
          </ac:grpSpMkLst>
        </pc:grpChg>
        <pc:grpChg chg="mod">
          <ac:chgData name="Thomas Penny" userId="029c272d-8c3a-4027-adbd-8dd8843b8f8f" providerId="ADAL" clId="{434FE426-90C6-44DD-B1E7-8BF5E18F004D}" dt="2026-09-17T09:22:21.212" v="3367" actId="164"/>
          <ac:grpSpMkLst>
            <pc:docMk/>
            <pc:sldMk cId="2003681154" sldId="268"/>
            <ac:grpSpMk id="42" creationId="{34A9DDD2-5C03-5745-586E-7ADFB59AE287}"/>
          </ac:grpSpMkLst>
        </pc:grpChg>
        <pc:grpChg chg="mod">
          <ac:chgData name="Thomas Penny" userId="029c272d-8c3a-4027-adbd-8dd8843b8f8f" providerId="ADAL" clId="{434FE426-90C6-44DD-B1E7-8BF5E18F004D}" dt="2026-09-17T09:21:59.848" v="3365"/>
          <ac:grpSpMkLst>
            <pc:docMk/>
            <pc:sldMk cId="2003681154" sldId="268"/>
            <ac:grpSpMk id="45" creationId="{C87D306B-C574-EDDB-3A17-9967B57B07E9}"/>
          </ac:grpSpMkLst>
        </pc:grpChg>
        <pc:grpChg chg="add mod">
          <ac:chgData name="Thomas Penny" userId="029c272d-8c3a-4027-adbd-8dd8843b8f8f" providerId="ADAL" clId="{434FE426-90C6-44DD-B1E7-8BF5E18F004D}" dt="2026-09-17T09:28:12.122" v="3472" actId="164"/>
          <ac:grpSpMkLst>
            <pc:docMk/>
            <pc:sldMk cId="2003681154" sldId="268"/>
            <ac:grpSpMk id="48" creationId="{A8350189-0991-BEC4-4049-6666C54E7D87}"/>
          </ac:grpSpMkLst>
        </pc:grpChg>
        <pc:grpChg chg="mod">
          <ac:chgData name="Thomas Penny" userId="029c272d-8c3a-4027-adbd-8dd8843b8f8f" providerId="ADAL" clId="{434FE426-90C6-44DD-B1E7-8BF5E18F004D}" dt="2026-09-17T09:28:12.122" v="3472" actId="164"/>
          <ac:grpSpMkLst>
            <pc:docMk/>
            <pc:sldMk cId="2003681154" sldId="268"/>
            <ac:grpSpMk id="53" creationId="{6A0A9178-ED32-8900-515E-AB417603735A}"/>
          </ac:grpSpMkLst>
        </pc:grpChg>
        <pc:grpChg chg="add mod">
          <ac:chgData name="Thomas Penny" userId="029c272d-8c3a-4027-adbd-8dd8843b8f8f" providerId="ADAL" clId="{434FE426-90C6-44DD-B1E7-8BF5E18F004D}" dt="2026-09-17T09:28:05.066" v="3470" actId="164"/>
          <ac:grpSpMkLst>
            <pc:docMk/>
            <pc:sldMk cId="2003681154" sldId="268"/>
            <ac:grpSpMk id="98" creationId="{1EF7C379-3A0D-6A57-334E-83099C9BC1D9}"/>
          </ac:grpSpMkLst>
        </pc:grpChg>
        <pc:grpChg chg="add mod ord">
          <ac:chgData name="Thomas Penny" userId="029c272d-8c3a-4027-adbd-8dd8843b8f8f" providerId="ADAL" clId="{434FE426-90C6-44DD-B1E7-8BF5E18F004D}" dt="2026-09-17T09:28:53.173" v="3482" actId="1076"/>
          <ac:grpSpMkLst>
            <pc:docMk/>
            <pc:sldMk cId="2003681154" sldId="268"/>
            <ac:grpSpMk id="115" creationId="{A0C2999A-545C-33D4-E01B-B65697577745}"/>
          </ac:grpSpMkLst>
        </pc:grpChg>
        <pc:grpChg chg="add mod">
          <ac:chgData name="Thomas Penny" userId="029c272d-8c3a-4027-adbd-8dd8843b8f8f" providerId="ADAL" clId="{434FE426-90C6-44DD-B1E7-8BF5E18F004D}" dt="2026-09-17T09:28:24.065" v="3475" actId="1076"/>
          <ac:grpSpMkLst>
            <pc:docMk/>
            <pc:sldMk cId="2003681154" sldId="268"/>
            <ac:grpSpMk id="116" creationId="{1927936B-BCB0-1016-336A-0AD7E2B1078D}"/>
          </ac:grpSpMkLst>
        </pc:grpChg>
        <pc:grpChg chg="add mod ord">
          <ac:chgData name="Thomas Penny" userId="029c272d-8c3a-4027-adbd-8dd8843b8f8f" providerId="ADAL" clId="{434FE426-90C6-44DD-B1E7-8BF5E18F004D}" dt="2026-09-17T09:29:46.180" v="3498" actId="164"/>
          <ac:grpSpMkLst>
            <pc:docMk/>
            <pc:sldMk cId="2003681154" sldId="268"/>
            <ac:grpSpMk id="118" creationId="{956A273A-BBF6-787B-A5B6-67BACC1337FC}"/>
          </ac:grpSpMkLst>
        </pc:grpChg>
        <pc:grpChg chg="add mod">
          <ac:chgData name="Thomas Penny" userId="029c272d-8c3a-4027-adbd-8dd8843b8f8f" providerId="ADAL" clId="{434FE426-90C6-44DD-B1E7-8BF5E18F004D}" dt="2026-09-17T09:30:32.366" v="3500" actId="1076"/>
          <ac:grpSpMkLst>
            <pc:docMk/>
            <pc:sldMk cId="2003681154" sldId="268"/>
            <ac:grpSpMk id="120" creationId="{F904AE7D-FD4A-312C-EF9B-858EE0027C95}"/>
          </ac:grpSpMkLst>
        </pc:grpChg>
        <pc:picChg chg="add mod">
          <ac:chgData name="Thomas Penny" userId="029c272d-8c3a-4027-adbd-8dd8843b8f8f" providerId="ADAL" clId="{434FE426-90C6-44DD-B1E7-8BF5E18F004D}" dt="2026-09-14T09:36:36.180" v="711"/>
          <ac:picMkLst>
            <pc:docMk/>
            <pc:sldMk cId="2003681154" sldId="268"/>
            <ac:picMk id="5" creationId="{CAA72572-3CCA-2E34-1DAF-90CC99709F91}"/>
          </ac:picMkLst>
        </pc:picChg>
        <pc:picChg chg="add mod">
          <ac:chgData name="Thomas Penny" userId="029c272d-8c3a-4027-adbd-8dd8843b8f8f" providerId="ADAL" clId="{434FE426-90C6-44DD-B1E7-8BF5E18F004D}" dt="2026-09-17T09:21:49.478" v="3360" actId="164"/>
          <ac:picMkLst>
            <pc:docMk/>
            <pc:sldMk cId="2003681154" sldId="268"/>
            <ac:picMk id="6" creationId="{4B186A75-F48B-2394-15E9-F76642627FD6}"/>
          </ac:picMkLst>
        </pc:picChg>
        <pc:picChg chg="add mod">
          <ac:chgData name="Thomas Penny" userId="029c272d-8c3a-4027-adbd-8dd8843b8f8f" providerId="ADAL" clId="{434FE426-90C6-44DD-B1E7-8BF5E18F004D}" dt="2026-09-17T09:21:49.478" v="3360" actId="164"/>
          <ac:picMkLst>
            <pc:docMk/>
            <pc:sldMk cId="2003681154" sldId="268"/>
            <ac:picMk id="11" creationId="{00AB0422-E2F6-FB9C-9B2B-5B6F9ED2E815}"/>
          </ac:picMkLst>
        </pc:picChg>
        <pc:picChg chg="add mod">
          <ac:chgData name="Thomas Penny" userId="029c272d-8c3a-4027-adbd-8dd8843b8f8f" providerId="ADAL" clId="{434FE426-90C6-44DD-B1E7-8BF5E18F004D}" dt="2026-09-17T09:21:44.164" v="3359" actId="164"/>
          <ac:picMkLst>
            <pc:docMk/>
            <pc:sldMk cId="2003681154" sldId="268"/>
            <ac:picMk id="13" creationId="{D2F5E3F6-64A6-6E35-BD4C-A54B860AFE9B}"/>
          </ac:picMkLst>
        </pc:picChg>
        <pc:picChg chg="add mod">
          <ac:chgData name="Thomas Penny" userId="029c272d-8c3a-4027-adbd-8dd8843b8f8f" providerId="ADAL" clId="{434FE426-90C6-44DD-B1E7-8BF5E18F004D}" dt="2026-09-17T09:21:44.164" v="3359" actId="164"/>
          <ac:picMkLst>
            <pc:docMk/>
            <pc:sldMk cId="2003681154" sldId="268"/>
            <ac:picMk id="15" creationId="{E1B296B9-E7FF-0A95-D4E1-7E48E379FE08}"/>
          </ac:picMkLst>
        </pc:picChg>
        <pc:picChg chg="mod">
          <ac:chgData name="Thomas Penny" userId="029c272d-8c3a-4027-adbd-8dd8843b8f8f" providerId="ADAL" clId="{434FE426-90C6-44DD-B1E7-8BF5E18F004D}" dt="2026-09-17T09:21:50.505" v="3361"/>
          <ac:picMkLst>
            <pc:docMk/>
            <pc:sldMk cId="2003681154" sldId="268"/>
            <ac:picMk id="19" creationId="{0184D465-D11A-A014-5B75-055502B33122}"/>
          </ac:picMkLst>
        </pc:picChg>
        <pc:picChg chg="mod">
          <ac:chgData name="Thomas Penny" userId="029c272d-8c3a-4027-adbd-8dd8843b8f8f" providerId="ADAL" clId="{434FE426-90C6-44DD-B1E7-8BF5E18F004D}" dt="2026-09-17T09:21:50.505" v="3361"/>
          <ac:picMkLst>
            <pc:docMk/>
            <pc:sldMk cId="2003681154" sldId="268"/>
            <ac:picMk id="20" creationId="{DF912D6F-027E-07D5-4318-C3CA29119D74}"/>
          </ac:picMkLst>
        </pc:picChg>
        <pc:picChg chg="mod">
          <ac:chgData name="Thomas Penny" userId="029c272d-8c3a-4027-adbd-8dd8843b8f8f" providerId="ADAL" clId="{434FE426-90C6-44DD-B1E7-8BF5E18F004D}" dt="2026-09-17T09:21:50.505" v="3361"/>
          <ac:picMkLst>
            <pc:docMk/>
            <pc:sldMk cId="2003681154" sldId="268"/>
            <ac:picMk id="22" creationId="{FF77510E-0F96-02C3-BCA1-8013B89AB621}"/>
          </ac:picMkLst>
        </pc:picChg>
        <pc:picChg chg="mod">
          <ac:chgData name="Thomas Penny" userId="029c272d-8c3a-4027-adbd-8dd8843b8f8f" providerId="ADAL" clId="{434FE426-90C6-44DD-B1E7-8BF5E18F004D}" dt="2026-09-17T09:21:50.505" v="3361"/>
          <ac:picMkLst>
            <pc:docMk/>
            <pc:sldMk cId="2003681154" sldId="268"/>
            <ac:picMk id="23" creationId="{5CE29108-0176-D026-8EDD-93C5E006C474}"/>
          </ac:picMkLst>
        </pc:picChg>
        <pc:picChg chg="mod">
          <ac:chgData name="Thomas Penny" userId="029c272d-8c3a-4027-adbd-8dd8843b8f8f" providerId="ADAL" clId="{434FE426-90C6-44DD-B1E7-8BF5E18F004D}" dt="2026-09-17T09:21:56.036" v="3363"/>
          <ac:picMkLst>
            <pc:docMk/>
            <pc:sldMk cId="2003681154" sldId="268"/>
            <ac:picMk id="25" creationId="{5F238EA7-2606-7CC1-F6E5-C9EA1CD1C08A}"/>
          </ac:picMkLst>
        </pc:picChg>
        <pc:picChg chg="mod">
          <ac:chgData name="Thomas Penny" userId="029c272d-8c3a-4027-adbd-8dd8843b8f8f" providerId="ADAL" clId="{434FE426-90C6-44DD-B1E7-8BF5E18F004D}" dt="2026-09-17T09:21:56.036" v="3363"/>
          <ac:picMkLst>
            <pc:docMk/>
            <pc:sldMk cId="2003681154" sldId="268"/>
            <ac:picMk id="26" creationId="{C13D8B38-73A7-EC68-A9AB-A4CF945AE8BC}"/>
          </ac:picMkLst>
        </pc:picChg>
        <pc:picChg chg="mod">
          <ac:chgData name="Thomas Penny" userId="029c272d-8c3a-4027-adbd-8dd8843b8f8f" providerId="ADAL" clId="{434FE426-90C6-44DD-B1E7-8BF5E18F004D}" dt="2026-09-17T09:21:56.036" v="3363"/>
          <ac:picMkLst>
            <pc:docMk/>
            <pc:sldMk cId="2003681154" sldId="268"/>
            <ac:picMk id="28" creationId="{0C8806A0-9E42-3382-D4E6-7840CA736B53}"/>
          </ac:picMkLst>
        </pc:picChg>
        <pc:picChg chg="mod">
          <ac:chgData name="Thomas Penny" userId="029c272d-8c3a-4027-adbd-8dd8843b8f8f" providerId="ADAL" clId="{434FE426-90C6-44DD-B1E7-8BF5E18F004D}" dt="2026-09-17T09:21:56.036" v="3363"/>
          <ac:picMkLst>
            <pc:docMk/>
            <pc:sldMk cId="2003681154" sldId="268"/>
            <ac:picMk id="29" creationId="{D429242C-E001-0599-1769-2434FA78344C}"/>
          </ac:picMkLst>
        </pc:picChg>
        <pc:picChg chg="mod">
          <ac:chgData name="Thomas Penny" userId="029c272d-8c3a-4027-adbd-8dd8843b8f8f" providerId="ADAL" clId="{434FE426-90C6-44DD-B1E7-8BF5E18F004D}" dt="2026-09-17T09:21:56.036" v="3363"/>
          <ac:picMkLst>
            <pc:docMk/>
            <pc:sldMk cId="2003681154" sldId="268"/>
            <ac:picMk id="31" creationId="{49DCAC93-B9A6-E70B-36AC-FA91A2633DE8}"/>
          </ac:picMkLst>
        </pc:picChg>
        <pc:picChg chg="mod">
          <ac:chgData name="Thomas Penny" userId="029c272d-8c3a-4027-adbd-8dd8843b8f8f" providerId="ADAL" clId="{434FE426-90C6-44DD-B1E7-8BF5E18F004D}" dt="2026-09-17T09:21:56.036" v="3363"/>
          <ac:picMkLst>
            <pc:docMk/>
            <pc:sldMk cId="2003681154" sldId="268"/>
            <ac:picMk id="32" creationId="{84481DE7-9D9B-92A6-BCB9-CFE2FCDD43F9}"/>
          </ac:picMkLst>
        </pc:picChg>
        <pc:picChg chg="mod">
          <ac:chgData name="Thomas Penny" userId="029c272d-8c3a-4027-adbd-8dd8843b8f8f" providerId="ADAL" clId="{434FE426-90C6-44DD-B1E7-8BF5E18F004D}" dt="2026-09-17T09:21:56.036" v="3363"/>
          <ac:picMkLst>
            <pc:docMk/>
            <pc:sldMk cId="2003681154" sldId="268"/>
            <ac:picMk id="34" creationId="{0165F688-7445-2E6C-49C2-B8BB044885BE}"/>
          </ac:picMkLst>
        </pc:picChg>
        <pc:picChg chg="mod">
          <ac:chgData name="Thomas Penny" userId="029c272d-8c3a-4027-adbd-8dd8843b8f8f" providerId="ADAL" clId="{434FE426-90C6-44DD-B1E7-8BF5E18F004D}" dt="2026-09-17T09:21:56.036" v="3363"/>
          <ac:picMkLst>
            <pc:docMk/>
            <pc:sldMk cId="2003681154" sldId="268"/>
            <ac:picMk id="35" creationId="{BFACDB54-5B54-ECEC-2D87-00D88302D7F6}"/>
          </ac:picMkLst>
        </pc:picChg>
        <pc:picChg chg="mod">
          <ac:chgData name="Thomas Penny" userId="029c272d-8c3a-4027-adbd-8dd8843b8f8f" providerId="ADAL" clId="{434FE426-90C6-44DD-B1E7-8BF5E18F004D}" dt="2026-09-17T09:21:59.848" v="3365"/>
          <ac:picMkLst>
            <pc:docMk/>
            <pc:sldMk cId="2003681154" sldId="268"/>
            <ac:picMk id="37" creationId="{3691D5CE-6E68-695C-6153-C03F5A98373C}"/>
          </ac:picMkLst>
        </pc:picChg>
        <pc:picChg chg="mod">
          <ac:chgData name="Thomas Penny" userId="029c272d-8c3a-4027-adbd-8dd8843b8f8f" providerId="ADAL" clId="{434FE426-90C6-44DD-B1E7-8BF5E18F004D}" dt="2026-09-17T09:21:59.848" v="3365"/>
          <ac:picMkLst>
            <pc:docMk/>
            <pc:sldMk cId="2003681154" sldId="268"/>
            <ac:picMk id="38" creationId="{29CD6D14-D322-DA67-1786-4E39329C1262}"/>
          </ac:picMkLst>
        </pc:picChg>
        <pc:picChg chg="mod">
          <ac:chgData name="Thomas Penny" userId="029c272d-8c3a-4027-adbd-8dd8843b8f8f" providerId="ADAL" clId="{434FE426-90C6-44DD-B1E7-8BF5E18F004D}" dt="2026-09-17T09:21:59.848" v="3365"/>
          <ac:picMkLst>
            <pc:docMk/>
            <pc:sldMk cId="2003681154" sldId="268"/>
            <ac:picMk id="40" creationId="{1455F6DB-0D1E-60D2-A281-CC7E2ABB2233}"/>
          </ac:picMkLst>
        </pc:picChg>
        <pc:picChg chg="mod">
          <ac:chgData name="Thomas Penny" userId="029c272d-8c3a-4027-adbd-8dd8843b8f8f" providerId="ADAL" clId="{434FE426-90C6-44DD-B1E7-8BF5E18F004D}" dt="2026-09-17T09:21:59.848" v="3365"/>
          <ac:picMkLst>
            <pc:docMk/>
            <pc:sldMk cId="2003681154" sldId="268"/>
            <ac:picMk id="41" creationId="{123A95CD-EF73-80DB-4D8D-AEB979DE51E9}"/>
          </ac:picMkLst>
        </pc:picChg>
        <pc:picChg chg="mod">
          <ac:chgData name="Thomas Penny" userId="029c272d-8c3a-4027-adbd-8dd8843b8f8f" providerId="ADAL" clId="{434FE426-90C6-44DD-B1E7-8BF5E18F004D}" dt="2026-09-17T09:21:59.848" v="3365"/>
          <ac:picMkLst>
            <pc:docMk/>
            <pc:sldMk cId="2003681154" sldId="268"/>
            <ac:picMk id="43" creationId="{8EB5E336-759B-7BD9-3133-CEAEE8CC5311}"/>
          </ac:picMkLst>
        </pc:picChg>
        <pc:picChg chg="mod">
          <ac:chgData name="Thomas Penny" userId="029c272d-8c3a-4027-adbd-8dd8843b8f8f" providerId="ADAL" clId="{434FE426-90C6-44DD-B1E7-8BF5E18F004D}" dt="2026-09-17T09:21:59.848" v="3365"/>
          <ac:picMkLst>
            <pc:docMk/>
            <pc:sldMk cId="2003681154" sldId="268"/>
            <ac:picMk id="44" creationId="{F6A9433B-2541-B0E6-7569-126EDC55F620}"/>
          </ac:picMkLst>
        </pc:picChg>
        <pc:picChg chg="mod">
          <ac:chgData name="Thomas Penny" userId="029c272d-8c3a-4027-adbd-8dd8843b8f8f" providerId="ADAL" clId="{434FE426-90C6-44DD-B1E7-8BF5E18F004D}" dt="2026-09-17T09:21:59.848" v="3365"/>
          <ac:picMkLst>
            <pc:docMk/>
            <pc:sldMk cId="2003681154" sldId="268"/>
            <ac:picMk id="46" creationId="{D97936C0-44B5-EA8C-8768-813B6E697E96}"/>
          </ac:picMkLst>
        </pc:picChg>
        <pc:picChg chg="mod">
          <ac:chgData name="Thomas Penny" userId="029c272d-8c3a-4027-adbd-8dd8843b8f8f" providerId="ADAL" clId="{434FE426-90C6-44DD-B1E7-8BF5E18F004D}" dt="2026-09-17T09:21:59.848" v="3365"/>
          <ac:picMkLst>
            <pc:docMk/>
            <pc:sldMk cId="2003681154" sldId="268"/>
            <ac:picMk id="47" creationId="{DCA1CE02-5C2E-2F21-A2B4-7B5EE2E0E9E0}"/>
          </ac:picMkLst>
        </pc:picChg>
        <pc:picChg chg="mod">
          <ac:chgData name="Thomas Penny" userId="029c272d-8c3a-4027-adbd-8dd8843b8f8f" providerId="ADAL" clId="{434FE426-90C6-44DD-B1E7-8BF5E18F004D}" dt="2026-09-17T09:23:19.624" v="3385"/>
          <ac:picMkLst>
            <pc:docMk/>
            <pc:sldMk cId="2003681154" sldId="268"/>
            <ac:picMk id="61" creationId="{9D2F3B66-44E2-168B-32A3-4EA690BE31B3}"/>
          </ac:picMkLst>
        </pc:picChg>
        <pc:picChg chg="mod">
          <ac:chgData name="Thomas Penny" userId="029c272d-8c3a-4027-adbd-8dd8843b8f8f" providerId="ADAL" clId="{434FE426-90C6-44DD-B1E7-8BF5E18F004D}" dt="2026-09-17T09:23:19.624" v="3385"/>
          <ac:picMkLst>
            <pc:docMk/>
            <pc:sldMk cId="2003681154" sldId="268"/>
            <ac:picMk id="63" creationId="{A8A25ECB-FCFE-32CB-FB16-D367365B4923}"/>
          </ac:picMkLst>
        </pc:picChg>
        <pc:picChg chg="mod">
          <ac:chgData name="Thomas Penny" userId="029c272d-8c3a-4027-adbd-8dd8843b8f8f" providerId="ADAL" clId="{434FE426-90C6-44DD-B1E7-8BF5E18F004D}" dt="2026-09-17T09:23:19.624" v="3385"/>
          <ac:picMkLst>
            <pc:docMk/>
            <pc:sldMk cId="2003681154" sldId="268"/>
            <ac:picMk id="65" creationId="{9B5793C5-A662-978E-717A-860AFF8D113C}"/>
          </ac:picMkLst>
        </pc:picChg>
        <pc:picChg chg="mod">
          <ac:chgData name="Thomas Penny" userId="029c272d-8c3a-4027-adbd-8dd8843b8f8f" providerId="ADAL" clId="{434FE426-90C6-44DD-B1E7-8BF5E18F004D}" dt="2026-09-17T09:23:19.624" v="3385"/>
          <ac:picMkLst>
            <pc:docMk/>
            <pc:sldMk cId="2003681154" sldId="268"/>
            <ac:picMk id="66" creationId="{65D703D7-CD53-042E-A20C-D8533B49E822}"/>
          </ac:picMkLst>
        </pc:picChg>
        <pc:picChg chg="mod">
          <ac:chgData name="Thomas Penny" userId="029c272d-8c3a-4027-adbd-8dd8843b8f8f" providerId="ADAL" clId="{434FE426-90C6-44DD-B1E7-8BF5E18F004D}" dt="2026-09-17T09:23:19.624" v="3385"/>
          <ac:picMkLst>
            <pc:docMk/>
            <pc:sldMk cId="2003681154" sldId="268"/>
            <ac:picMk id="74" creationId="{C985D566-C15F-8EF1-C376-B375330CE172}"/>
          </ac:picMkLst>
        </pc:picChg>
        <pc:picChg chg="mod">
          <ac:chgData name="Thomas Penny" userId="029c272d-8c3a-4027-adbd-8dd8843b8f8f" providerId="ADAL" clId="{434FE426-90C6-44DD-B1E7-8BF5E18F004D}" dt="2026-09-17T09:23:19.624" v="3385"/>
          <ac:picMkLst>
            <pc:docMk/>
            <pc:sldMk cId="2003681154" sldId="268"/>
            <ac:picMk id="75" creationId="{926FD974-4D4C-197A-FEAC-11858BDEE8FC}"/>
          </ac:picMkLst>
        </pc:picChg>
        <pc:picChg chg="mod">
          <ac:chgData name="Thomas Penny" userId="029c272d-8c3a-4027-adbd-8dd8843b8f8f" providerId="ADAL" clId="{434FE426-90C6-44DD-B1E7-8BF5E18F004D}" dt="2026-09-17T09:23:19.624" v="3385"/>
          <ac:picMkLst>
            <pc:docMk/>
            <pc:sldMk cId="2003681154" sldId="268"/>
            <ac:picMk id="80" creationId="{C04DAA93-7D25-D6DB-0710-F599A322767E}"/>
          </ac:picMkLst>
        </pc:picChg>
        <pc:picChg chg="mod">
          <ac:chgData name="Thomas Penny" userId="029c272d-8c3a-4027-adbd-8dd8843b8f8f" providerId="ADAL" clId="{434FE426-90C6-44DD-B1E7-8BF5E18F004D}" dt="2026-09-17T09:23:19.624" v="3385"/>
          <ac:picMkLst>
            <pc:docMk/>
            <pc:sldMk cId="2003681154" sldId="268"/>
            <ac:picMk id="84" creationId="{9F733A47-3AD2-FA82-8875-5C047C3F4C30}"/>
          </ac:picMkLst>
        </pc:picChg>
        <pc:picChg chg="mod">
          <ac:chgData name="Thomas Penny" userId="029c272d-8c3a-4027-adbd-8dd8843b8f8f" providerId="ADAL" clId="{434FE426-90C6-44DD-B1E7-8BF5E18F004D}" dt="2026-09-17T09:23:19.624" v="3385"/>
          <ac:picMkLst>
            <pc:docMk/>
            <pc:sldMk cId="2003681154" sldId="268"/>
            <ac:picMk id="85" creationId="{25537C51-1880-F73E-9282-5F473EF17F7A}"/>
          </ac:picMkLst>
        </pc:picChg>
        <pc:picChg chg="mod">
          <ac:chgData name="Thomas Penny" userId="029c272d-8c3a-4027-adbd-8dd8843b8f8f" providerId="ADAL" clId="{434FE426-90C6-44DD-B1E7-8BF5E18F004D}" dt="2026-09-17T09:23:19.624" v="3385"/>
          <ac:picMkLst>
            <pc:docMk/>
            <pc:sldMk cId="2003681154" sldId="268"/>
            <ac:picMk id="86" creationId="{CF253FCC-C8F1-9B35-CA32-46947F484804}"/>
          </ac:picMkLst>
        </pc:picChg>
        <pc:picChg chg="add mod">
          <ac:chgData name="Thomas Penny" userId="029c272d-8c3a-4027-adbd-8dd8843b8f8f" providerId="ADAL" clId="{434FE426-90C6-44DD-B1E7-8BF5E18F004D}" dt="2026-09-17T09:24:00.939" v="3398" actId="164"/>
          <ac:picMkLst>
            <pc:docMk/>
            <pc:sldMk cId="2003681154" sldId="268"/>
            <ac:picMk id="91" creationId="{BEA94361-7DE9-1DFD-1D08-D81081B96954}"/>
          </ac:picMkLst>
        </pc:picChg>
        <pc:picChg chg="add mod">
          <ac:chgData name="Thomas Penny" userId="029c272d-8c3a-4027-adbd-8dd8843b8f8f" providerId="ADAL" clId="{434FE426-90C6-44DD-B1E7-8BF5E18F004D}" dt="2026-09-17T09:24:00.939" v="3398" actId="164"/>
          <ac:picMkLst>
            <pc:docMk/>
            <pc:sldMk cId="2003681154" sldId="268"/>
            <ac:picMk id="93" creationId="{80BFE136-22AF-B1CD-16C6-1BEFEA79B440}"/>
          </ac:picMkLst>
        </pc:picChg>
        <pc:picChg chg="add mod">
          <ac:chgData name="Thomas Penny" userId="029c272d-8c3a-4027-adbd-8dd8843b8f8f" providerId="ADAL" clId="{434FE426-90C6-44DD-B1E7-8BF5E18F004D}" dt="2026-09-17T09:24:00.939" v="3398" actId="164"/>
          <ac:picMkLst>
            <pc:docMk/>
            <pc:sldMk cId="2003681154" sldId="268"/>
            <ac:picMk id="95" creationId="{026A7B95-8F24-9025-AA1D-CDA8FE517436}"/>
          </ac:picMkLst>
        </pc:picChg>
        <pc:picChg chg="add mod">
          <ac:chgData name="Thomas Penny" userId="029c272d-8c3a-4027-adbd-8dd8843b8f8f" providerId="ADAL" clId="{434FE426-90C6-44DD-B1E7-8BF5E18F004D}" dt="2026-09-17T09:24:00.939" v="3398" actId="164"/>
          <ac:picMkLst>
            <pc:docMk/>
            <pc:sldMk cId="2003681154" sldId="268"/>
            <ac:picMk id="97" creationId="{54CF1A02-124A-C776-8DE2-ABEDA3A49A7D}"/>
          </ac:picMkLst>
        </pc:picChg>
        <pc:picChg chg="mod topLvl">
          <ac:chgData name="Thomas Penny" userId="029c272d-8c3a-4027-adbd-8dd8843b8f8f" providerId="ADAL" clId="{434FE426-90C6-44DD-B1E7-8BF5E18F004D}" dt="2026-09-17T09:29:22.406" v="3491" actId="164"/>
          <ac:picMkLst>
            <pc:docMk/>
            <pc:sldMk cId="2003681154" sldId="268"/>
            <ac:picMk id="110" creationId="{072239F0-9032-54B4-F758-D5E7CC9AD084}"/>
          </ac:picMkLst>
        </pc:picChg>
        <pc:picChg chg="mod topLvl">
          <ac:chgData name="Thomas Penny" userId="029c272d-8c3a-4027-adbd-8dd8843b8f8f" providerId="ADAL" clId="{434FE426-90C6-44DD-B1E7-8BF5E18F004D}" dt="2026-09-17T09:29:22.406" v="3491" actId="164"/>
          <ac:picMkLst>
            <pc:docMk/>
            <pc:sldMk cId="2003681154" sldId="268"/>
            <ac:picMk id="111" creationId="{B10795FD-E7B2-A1FE-2868-2435F08E4F9F}"/>
          </ac:picMkLst>
        </pc:picChg>
        <pc:picChg chg="mod topLvl">
          <ac:chgData name="Thomas Penny" userId="029c272d-8c3a-4027-adbd-8dd8843b8f8f" providerId="ADAL" clId="{434FE426-90C6-44DD-B1E7-8BF5E18F004D}" dt="2026-09-17T09:29:22.406" v="3491" actId="164"/>
          <ac:picMkLst>
            <pc:docMk/>
            <pc:sldMk cId="2003681154" sldId="268"/>
            <ac:picMk id="112" creationId="{57EEAFD7-A48A-44AC-221D-C9F52CD53B43}"/>
          </ac:picMkLst>
        </pc:picChg>
        <pc:picChg chg="mod ord topLvl">
          <ac:chgData name="Thomas Penny" userId="029c272d-8c3a-4027-adbd-8dd8843b8f8f" providerId="ADAL" clId="{434FE426-90C6-44DD-B1E7-8BF5E18F004D}" dt="2026-09-17T09:29:22.406" v="3491" actId="164"/>
          <ac:picMkLst>
            <pc:docMk/>
            <pc:sldMk cId="2003681154" sldId="268"/>
            <ac:picMk id="113" creationId="{DF72EBB7-8263-63CD-06CD-D8259DAF0D10}"/>
          </ac:picMkLst>
        </pc:picChg>
        <pc:cxnChg chg="add mod">
          <ac:chgData name="Thomas Penny" userId="029c272d-8c3a-4027-adbd-8dd8843b8f8f" providerId="ADAL" clId="{434FE426-90C6-44DD-B1E7-8BF5E18F004D}" dt="2026-09-14T14:38:41.726" v="1843" actId="14100"/>
          <ac:cxnSpMkLst>
            <pc:docMk/>
            <pc:sldMk cId="2003681154" sldId="268"/>
            <ac:cxnSpMk id="7" creationId="{F7E18AD4-F6EF-7363-66A7-0F972F9E4345}"/>
          </ac:cxnSpMkLst>
        </pc:cxnChg>
        <pc:cxnChg chg="add mod">
          <ac:chgData name="Thomas Penny" userId="029c272d-8c3a-4027-adbd-8dd8843b8f8f" providerId="ADAL" clId="{434FE426-90C6-44DD-B1E7-8BF5E18F004D}" dt="2026-09-17T10:31:40.857" v="3506" actId="1076"/>
          <ac:cxnSpMkLst>
            <pc:docMk/>
            <pc:sldMk cId="2003681154" sldId="268"/>
            <ac:cxnSpMk id="121" creationId="{6C2CE309-4D37-0E25-5D81-44CEE756F35B}"/>
          </ac:cxnSpMkLst>
        </pc:cxnChg>
        <pc:cxnChg chg="add mod">
          <ac:chgData name="Thomas Penny" userId="029c272d-8c3a-4027-adbd-8dd8843b8f8f" providerId="ADAL" clId="{434FE426-90C6-44DD-B1E7-8BF5E18F004D}" dt="2026-09-17T10:31:47.506" v="3510" actId="1076"/>
          <ac:cxnSpMkLst>
            <pc:docMk/>
            <pc:sldMk cId="2003681154" sldId="268"/>
            <ac:cxnSpMk id="123" creationId="{1142BD23-F570-4750-3C6C-73DC0E42C14F}"/>
          </ac:cxnSpMkLst>
        </pc:cxnChg>
      </pc:sldChg>
      <pc:sldChg chg="addSp delSp modSp new mod modAnim">
        <pc:chgData name="Thomas Penny" userId="029c272d-8c3a-4027-adbd-8dd8843b8f8f" providerId="ADAL" clId="{434FE426-90C6-44DD-B1E7-8BF5E18F004D}" dt="2026-09-14T13:18:13.806" v="734" actId="1076"/>
        <pc:sldMkLst>
          <pc:docMk/>
          <pc:sldMk cId="490638176" sldId="269"/>
        </pc:sldMkLst>
        <pc:spChg chg="mod">
          <ac:chgData name="Thomas Penny" userId="029c272d-8c3a-4027-adbd-8dd8843b8f8f" providerId="ADAL" clId="{434FE426-90C6-44DD-B1E7-8BF5E18F004D}" dt="2026-09-14T08:24:48.570" v="189" actId="20577"/>
          <ac:spMkLst>
            <pc:docMk/>
            <pc:sldMk cId="490638176" sldId="269"/>
            <ac:spMk id="2" creationId="{E6B2AD78-0917-29C9-F8B6-C68FD6DA14CB}"/>
          </ac:spMkLst>
        </pc:spChg>
        <pc:spChg chg="add mod">
          <ac:chgData name="Thomas Penny" userId="029c272d-8c3a-4027-adbd-8dd8843b8f8f" providerId="ADAL" clId="{434FE426-90C6-44DD-B1E7-8BF5E18F004D}" dt="2026-09-14T12:57:29.115" v="722" actId="1076"/>
          <ac:spMkLst>
            <pc:docMk/>
            <pc:sldMk cId="490638176" sldId="269"/>
            <ac:spMk id="8" creationId="{65886631-2292-4823-BA66-6071AFFC7F99}"/>
          </ac:spMkLst>
        </pc:spChg>
        <pc:spChg chg="add mod">
          <ac:chgData name="Thomas Penny" userId="029c272d-8c3a-4027-adbd-8dd8843b8f8f" providerId="ADAL" clId="{434FE426-90C6-44DD-B1E7-8BF5E18F004D}" dt="2026-09-14T12:57:29.115" v="722" actId="1076"/>
          <ac:spMkLst>
            <pc:docMk/>
            <pc:sldMk cId="490638176" sldId="269"/>
            <ac:spMk id="9" creationId="{ADC80715-C95D-3C27-2903-93BEB18F3261}"/>
          </ac:spMkLst>
        </pc:spChg>
        <pc:picChg chg="add mod">
          <ac:chgData name="Thomas Penny" userId="029c272d-8c3a-4027-adbd-8dd8843b8f8f" providerId="ADAL" clId="{434FE426-90C6-44DD-B1E7-8BF5E18F004D}" dt="2026-09-14T12:56:48.399" v="718" actId="1076"/>
          <ac:picMkLst>
            <pc:docMk/>
            <pc:sldMk cId="490638176" sldId="269"/>
            <ac:picMk id="6" creationId="{3686E2F1-5D9A-8D94-EB52-B0FB699DCDE9}"/>
          </ac:picMkLst>
        </pc:picChg>
        <pc:picChg chg="add mod">
          <ac:chgData name="Thomas Penny" userId="029c272d-8c3a-4027-adbd-8dd8843b8f8f" providerId="ADAL" clId="{434FE426-90C6-44DD-B1E7-8BF5E18F004D}" dt="2026-09-14T12:57:29.115" v="722" actId="1076"/>
          <ac:picMkLst>
            <pc:docMk/>
            <pc:sldMk cId="490638176" sldId="269"/>
            <ac:picMk id="7" creationId="{32D29440-141F-771A-EB0A-53A772D1FA9D}"/>
          </ac:picMkLst>
        </pc:picChg>
        <pc:picChg chg="add mod">
          <ac:chgData name="Thomas Penny" userId="029c272d-8c3a-4027-adbd-8dd8843b8f8f" providerId="ADAL" clId="{434FE426-90C6-44DD-B1E7-8BF5E18F004D}" dt="2026-09-14T12:57:29.115" v="722" actId="1076"/>
          <ac:picMkLst>
            <pc:docMk/>
            <pc:sldMk cId="490638176" sldId="269"/>
            <ac:picMk id="10" creationId="{E7B26F15-8150-D9E6-FA1E-EB5482F2399E}"/>
          </ac:picMkLst>
        </pc:picChg>
        <pc:picChg chg="add mod">
          <ac:chgData name="Thomas Penny" userId="029c272d-8c3a-4027-adbd-8dd8843b8f8f" providerId="ADAL" clId="{434FE426-90C6-44DD-B1E7-8BF5E18F004D}" dt="2026-09-14T13:18:13.806" v="734" actId="1076"/>
          <ac:picMkLst>
            <pc:docMk/>
            <pc:sldMk cId="490638176" sldId="269"/>
            <ac:picMk id="11" creationId="{A440A457-F6EF-CEBC-3511-DBCBF8E8ECA6}"/>
          </ac:picMkLst>
        </pc:picChg>
      </pc:sldChg>
      <pc:sldChg chg="addSp delSp modSp new mod delAnim modAnim">
        <pc:chgData name="Thomas Penny" userId="029c272d-8c3a-4027-adbd-8dd8843b8f8f" providerId="ADAL" clId="{434FE426-90C6-44DD-B1E7-8BF5E18F004D}" dt="2026-09-17T10:38:24.226" v="3748" actId="20577"/>
        <pc:sldMkLst>
          <pc:docMk/>
          <pc:sldMk cId="1325226249" sldId="270"/>
        </pc:sldMkLst>
        <pc:spChg chg="mod">
          <ac:chgData name="Thomas Penny" userId="029c272d-8c3a-4027-adbd-8dd8843b8f8f" providerId="ADAL" clId="{434FE426-90C6-44DD-B1E7-8BF5E18F004D}" dt="2026-09-17T10:35:33.294" v="3530" actId="20577"/>
          <ac:spMkLst>
            <pc:docMk/>
            <pc:sldMk cId="1325226249" sldId="270"/>
            <ac:spMk id="2" creationId="{3AA11DF5-5A93-0C2D-388F-4FAE9A226466}"/>
          </ac:spMkLst>
        </pc:spChg>
        <pc:spChg chg="add mod">
          <ac:chgData name="Thomas Penny" userId="029c272d-8c3a-4027-adbd-8dd8843b8f8f" providerId="ADAL" clId="{434FE426-90C6-44DD-B1E7-8BF5E18F004D}" dt="2026-09-17T10:36:24.770" v="3568" actId="1076"/>
          <ac:spMkLst>
            <pc:docMk/>
            <pc:sldMk cId="1325226249" sldId="270"/>
            <ac:spMk id="20" creationId="{D607C540-034A-104C-79DC-4AE124DF0FF2}"/>
          </ac:spMkLst>
        </pc:spChg>
        <pc:spChg chg="add mod">
          <ac:chgData name="Thomas Penny" userId="029c272d-8c3a-4027-adbd-8dd8843b8f8f" providerId="ADAL" clId="{434FE426-90C6-44DD-B1E7-8BF5E18F004D}" dt="2026-09-17T10:38:24.226" v="3748" actId="20577"/>
          <ac:spMkLst>
            <pc:docMk/>
            <pc:sldMk cId="1325226249" sldId="270"/>
            <ac:spMk id="22" creationId="{7DD3608F-280C-1B97-9EE3-6E0E1FB23DC2}"/>
          </ac:spMkLst>
        </pc:spChg>
        <pc:spChg chg="add mod">
          <ac:chgData name="Thomas Penny" userId="029c272d-8c3a-4027-adbd-8dd8843b8f8f" providerId="ADAL" clId="{434FE426-90C6-44DD-B1E7-8BF5E18F004D}" dt="2026-09-17T10:38:22.236" v="3747" actId="20577"/>
          <ac:spMkLst>
            <pc:docMk/>
            <pc:sldMk cId="1325226249" sldId="270"/>
            <ac:spMk id="24" creationId="{0553A36F-DFD2-C7E2-ADD1-0042E1B5DC3C}"/>
          </ac:spMkLst>
        </pc:spChg>
        <pc:spChg chg="add mod">
          <ac:chgData name="Thomas Penny" userId="029c272d-8c3a-4027-adbd-8dd8843b8f8f" providerId="ADAL" clId="{434FE426-90C6-44DD-B1E7-8BF5E18F004D}" dt="2026-09-17T10:38:13.516" v="3744" actId="20577"/>
          <ac:spMkLst>
            <pc:docMk/>
            <pc:sldMk cId="1325226249" sldId="270"/>
            <ac:spMk id="28" creationId="{7AFEB98A-E42B-C4D2-AA2C-EEE20046E299}"/>
          </ac:spMkLst>
        </pc:spChg>
        <pc:picChg chg="mod topLvl">
          <ac:chgData name="Thomas Penny" userId="029c272d-8c3a-4027-adbd-8dd8843b8f8f" providerId="ADAL" clId="{434FE426-90C6-44DD-B1E7-8BF5E18F004D}" dt="2026-09-17T10:33:43.540" v="3523" actId="478"/>
          <ac:picMkLst>
            <pc:docMk/>
            <pc:sldMk cId="1325226249" sldId="270"/>
            <ac:picMk id="14" creationId="{B3CF100C-4000-8B68-59E7-D92929546107}"/>
          </ac:picMkLst>
        </pc:picChg>
      </pc:sldChg>
      <pc:sldChg chg="addSp delSp modSp new mod">
        <pc:chgData name="Thomas Penny" userId="029c272d-8c3a-4027-adbd-8dd8843b8f8f" providerId="ADAL" clId="{434FE426-90C6-44DD-B1E7-8BF5E18F004D}" dt="2026-09-14T13:18:50.618" v="743" actId="1076"/>
        <pc:sldMkLst>
          <pc:docMk/>
          <pc:sldMk cId="3160590684" sldId="271"/>
        </pc:sldMkLst>
        <pc:spChg chg="mod">
          <ac:chgData name="Thomas Penny" userId="029c272d-8c3a-4027-adbd-8dd8843b8f8f" providerId="ADAL" clId="{434FE426-90C6-44DD-B1E7-8BF5E18F004D}" dt="2026-09-14T08:28:27.840" v="214" actId="20577"/>
          <ac:spMkLst>
            <pc:docMk/>
            <pc:sldMk cId="3160590684" sldId="271"/>
            <ac:spMk id="2" creationId="{F0232BED-D6EE-03F2-FCFF-31D969E27178}"/>
          </ac:spMkLst>
        </pc:spChg>
        <pc:spChg chg="mod">
          <ac:chgData name="Thomas Penny" userId="029c272d-8c3a-4027-adbd-8dd8843b8f8f" providerId="ADAL" clId="{434FE426-90C6-44DD-B1E7-8BF5E18F004D}" dt="2026-09-14T12:54:25.622" v="714" actId="1076"/>
          <ac:spMkLst>
            <pc:docMk/>
            <pc:sldMk cId="3160590684" sldId="271"/>
            <ac:spMk id="5" creationId="{34D93966-62D1-C951-8B90-959A2C60FE75}"/>
          </ac:spMkLst>
        </pc:spChg>
        <pc:spChg chg="add mod">
          <ac:chgData name="Thomas Penny" userId="029c272d-8c3a-4027-adbd-8dd8843b8f8f" providerId="ADAL" clId="{434FE426-90C6-44DD-B1E7-8BF5E18F004D}" dt="2026-09-14T12:54:25.622" v="714" actId="1076"/>
          <ac:spMkLst>
            <pc:docMk/>
            <pc:sldMk cId="3160590684" sldId="271"/>
            <ac:spMk id="8" creationId="{220A792A-3033-45A4-DC61-9D0D32F23CC4}"/>
          </ac:spMkLst>
        </pc:spChg>
        <pc:spChg chg="add mod">
          <ac:chgData name="Thomas Penny" userId="029c272d-8c3a-4027-adbd-8dd8843b8f8f" providerId="ADAL" clId="{434FE426-90C6-44DD-B1E7-8BF5E18F004D}" dt="2026-09-14T12:54:21.287" v="713"/>
          <ac:spMkLst>
            <pc:docMk/>
            <pc:sldMk cId="3160590684" sldId="271"/>
            <ac:spMk id="20" creationId="{6989DDB1-AC45-C321-9AFE-1372E645DD8E}"/>
          </ac:spMkLst>
        </pc:spChg>
        <pc:spChg chg="add mod">
          <ac:chgData name="Thomas Penny" userId="029c272d-8c3a-4027-adbd-8dd8843b8f8f" providerId="ADAL" clId="{434FE426-90C6-44DD-B1E7-8BF5E18F004D}" dt="2026-09-14T12:54:21.287" v="713"/>
          <ac:spMkLst>
            <pc:docMk/>
            <pc:sldMk cId="3160590684" sldId="271"/>
            <ac:spMk id="23" creationId="{D90C0324-E2EC-BA89-CEF5-76B63D556710}"/>
          </ac:spMkLst>
        </pc:spChg>
        <pc:spChg chg="add mod">
          <ac:chgData name="Thomas Penny" userId="029c272d-8c3a-4027-adbd-8dd8843b8f8f" providerId="ADAL" clId="{434FE426-90C6-44DD-B1E7-8BF5E18F004D}" dt="2026-09-14T12:54:21.287" v="713"/>
          <ac:spMkLst>
            <pc:docMk/>
            <pc:sldMk cId="3160590684" sldId="271"/>
            <ac:spMk id="26" creationId="{6D812FA5-1259-08AD-7329-FE1CCEF33DFD}"/>
          </ac:spMkLst>
        </pc:spChg>
        <pc:picChg chg="mod">
          <ac:chgData name="Thomas Penny" userId="029c272d-8c3a-4027-adbd-8dd8843b8f8f" providerId="ADAL" clId="{434FE426-90C6-44DD-B1E7-8BF5E18F004D}" dt="2026-09-14T12:54:25.622" v="714" actId="1076"/>
          <ac:picMkLst>
            <pc:docMk/>
            <pc:sldMk cId="3160590684" sldId="271"/>
            <ac:picMk id="7" creationId="{2C32D88A-0B6E-74C1-3DCC-9433D2B7F8E6}"/>
          </ac:picMkLst>
        </pc:picChg>
        <pc:picChg chg="mod">
          <ac:chgData name="Thomas Penny" userId="029c272d-8c3a-4027-adbd-8dd8843b8f8f" providerId="ADAL" clId="{434FE426-90C6-44DD-B1E7-8BF5E18F004D}" dt="2026-09-14T12:54:25.622" v="714" actId="1076"/>
          <ac:picMkLst>
            <pc:docMk/>
            <pc:sldMk cId="3160590684" sldId="271"/>
            <ac:picMk id="9" creationId="{AC7EDEB8-BD44-657F-3E3A-74138EF4F814}"/>
          </ac:picMkLst>
        </pc:picChg>
        <pc:picChg chg="add mod">
          <ac:chgData name="Thomas Penny" userId="029c272d-8c3a-4027-adbd-8dd8843b8f8f" providerId="ADAL" clId="{434FE426-90C6-44DD-B1E7-8BF5E18F004D}" dt="2026-09-14T13:18:50.618" v="743" actId="1076"/>
          <ac:picMkLst>
            <pc:docMk/>
            <pc:sldMk cId="3160590684" sldId="271"/>
            <ac:picMk id="27" creationId="{DFDF6158-67A4-CC70-7F3A-A720567F55BA}"/>
          </ac:picMkLst>
        </pc:picChg>
      </pc:sldChg>
      <pc:sldChg chg="addSp delSp modSp new mod delAnim modAnim">
        <pc:chgData name="Thomas Penny" userId="029c272d-8c3a-4027-adbd-8dd8843b8f8f" providerId="ADAL" clId="{434FE426-90C6-44DD-B1E7-8BF5E18F004D}" dt="2026-09-17T11:30:54.736" v="4166"/>
        <pc:sldMkLst>
          <pc:docMk/>
          <pc:sldMk cId="1317321355" sldId="273"/>
        </pc:sldMkLst>
        <pc:spChg chg="mod">
          <ac:chgData name="Thomas Penny" userId="029c272d-8c3a-4027-adbd-8dd8843b8f8f" providerId="ADAL" clId="{434FE426-90C6-44DD-B1E7-8BF5E18F004D}" dt="2026-09-16T13:40:47.231" v="2632" actId="14100"/>
          <ac:spMkLst>
            <pc:docMk/>
            <pc:sldMk cId="1317321355" sldId="273"/>
            <ac:spMk id="2" creationId="{1820AFC1-D95B-3529-B8FD-BD52FE44F0F5}"/>
          </ac:spMkLst>
        </pc:spChg>
        <pc:spChg chg="add mod">
          <ac:chgData name="Thomas Penny" userId="029c272d-8c3a-4027-adbd-8dd8843b8f8f" providerId="ADAL" clId="{434FE426-90C6-44DD-B1E7-8BF5E18F004D}" dt="2026-09-17T10:51:56.088" v="3804" actId="1076"/>
          <ac:spMkLst>
            <pc:docMk/>
            <pc:sldMk cId="1317321355" sldId="273"/>
            <ac:spMk id="9" creationId="{CB1DBB6F-87DD-3325-738B-3E431BC88AAE}"/>
          </ac:spMkLst>
        </pc:spChg>
        <pc:spChg chg="add mod">
          <ac:chgData name="Thomas Penny" userId="029c272d-8c3a-4027-adbd-8dd8843b8f8f" providerId="ADAL" clId="{434FE426-90C6-44DD-B1E7-8BF5E18F004D}" dt="2026-09-17T10:46:47.163" v="3760" actId="164"/>
          <ac:spMkLst>
            <pc:docMk/>
            <pc:sldMk cId="1317321355" sldId="273"/>
            <ac:spMk id="14" creationId="{A0A809FD-66B0-4BCD-D8C9-389378C25250}"/>
          </ac:spMkLst>
        </pc:spChg>
        <pc:spChg chg="add mod">
          <ac:chgData name="Thomas Penny" userId="029c272d-8c3a-4027-adbd-8dd8843b8f8f" providerId="ADAL" clId="{434FE426-90C6-44DD-B1E7-8BF5E18F004D}" dt="2026-09-17T11:30:47.330" v="4165" actId="1076"/>
          <ac:spMkLst>
            <pc:docMk/>
            <pc:sldMk cId="1317321355" sldId="273"/>
            <ac:spMk id="15" creationId="{952CDB83-31F5-854B-DCE8-4DF2E4DB2D13}"/>
          </ac:spMkLst>
        </pc:spChg>
        <pc:spChg chg="add mod ord">
          <ac:chgData name="Thomas Penny" userId="029c272d-8c3a-4027-adbd-8dd8843b8f8f" providerId="ADAL" clId="{434FE426-90C6-44DD-B1E7-8BF5E18F004D}" dt="2026-09-17T10:53:07.299" v="3816" actId="166"/>
          <ac:spMkLst>
            <pc:docMk/>
            <pc:sldMk cId="1317321355" sldId="273"/>
            <ac:spMk id="18" creationId="{56E90A18-AFD9-6E9D-9175-D7B59A52E2BC}"/>
          </ac:spMkLst>
        </pc:spChg>
        <pc:spChg chg="add mod topLvl">
          <ac:chgData name="Thomas Penny" userId="029c272d-8c3a-4027-adbd-8dd8843b8f8f" providerId="ADAL" clId="{434FE426-90C6-44DD-B1E7-8BF5E18F004D}" dt="2026-09-17T10:46:37.044" v="3758" actId="164"/>
          <ac:spMkLst>
            <pc:docMk/>
            <pc:sldMk cId="1317321355" sldId="273"/>
            <ac:spMk id="22" creationId="{53358B47-9F80-567C-5060-EDB441BF1CDC}"/>
          </ac:spMkLst>
        </pc:spChg>
        <pc:spChg chg="add mod ord">
          <ac:chgData name="Thomas Penny" userId="029c272d-8c3a-4027-adbd-8dd8843b8f8f" providerId="ADAL" clId="{434FE426-90C6-44DD-B1E7-8BF5E18F004D}" dt="2026-09-17T10:53:13.492" v="3818" actId="1076"/>
          <ac:spMkLst>
            <pc:docMk/>
            <pc:sldMk cId="1317321355" sldId="273"/>
            <ac:spMk id="26" creationId="{FB65A630-C880-57F0-4CEC-F1E5CBD51EA8}"/>
          </ac:spMkLst>
        </pc:spChg>
        <pc:grpChg chg="add mod ord">
          <ac:chgData name="Thomas Penny" userId="029c272d-8c3a-4027-adbd-8dd8843b8f8f" providerId="ADAL" clId="{434FE426-90C6-44DD-B1E7-8BF5E18F004D}" dt="2026-09-17T10:53:09.754" v="3817" actId="1076"/>
          <ac:grpSpMkLst>
            <pc:docMk/>
            <pc:sldMk cId="1317321355" sldId="273"/>
            <ac:grpSpMk id="3" creationId="{79265BD7-5174-4DAE-E0B4-2F124A974DDC}"/>
          </ac:grpSpMkLst>
        </pc:grpChg>
        <pc:grpChg chg="add mod ord">
          <ac:chgData name="Thomas Penny" userId="029c272d-8c3a-4027-adbd-8dd8843b8f8f" providerId="ADAL" clId="{434FE426-90C6-44DD-B1E7-8BF5E18F004D}" dt="2026-09-17T10:52:41.803" v="3810" actId="1076"/>
          <ac:grpSpMkLst>
            <pc:docMk/>
            <pc:sldMk cId="1317321355" sldId="273"/>
            <ac:grpSpMk id="6" creationId="{73BDE3AE-1180-03FD-4D06-F15DFCCD3F04}"/>
          </ac:grpSpMkLst>
        </pc:grpChg>
        <pc:picChg chg="mod">
          <ac:chgData name="Thomas Penny" userId="029c272d-8c3a-4027-adbd-8dd8843b8f8f" providerId="ADAL" clId="{434FE426-90C6-44DD-B1E7-8BF5E18F004D}" dt="2026-09-17T10:51:38.916" v="3796" actId="1076"/>
          <ac:picMkLst>
            <pc:docMk/>
            <pc:sldMk cId="1317321355" sldId="273"/>
            <ac:picMk id="5" creationId="{360C312C-C199-5209-3590-6BAC33CCCAE3}"/>
          </ac:picMkLst>
        </pc:picChg>
        <pc:picChg chg="add mod ord">
          <ac:chgData name="Thomas Penny" userId="029c272d-8c3a-4027-adbd-8dd8843b8f8f" providerId="ADAL" clId="{434FE426-90C6-44DD-B1E7-8BF5E18F004D}" dt="2026-09-17T10:46:47.163" v="3760" actId="164"/>
          <ac:picMkLst>
            <pc:docMk/>
            <pc:sldMk cId="1317321355" sldId="273"/>
            <ac:picMk id="7" creationId="{637A5CAF-2ECC-BA69-EA9C-BF329DC2A64D}"/>
          </ac:picMkLst>
        </pc:picChg>
        <pc:picChg chg="add mod">
          <ac:chgData name="Thomas Penny" userId="029c272d-8c3a-4027-adbd-8dd8843b8f8f" providerId="ADAL" clId="{434FE426-90C6-44DD-B1E7-8BF5E18F004D}" dt="2026-09-17T10:46:47.163" v="3760" actId="164"/>
          <ac:picMkLst>
            <pc:docMk/>
            <pc:sldMk cId="1317321355" sldId="273"/>
            <ac:picMk id="11" creationId="{0DB9879A-D1A7-DC31-44FD-CC8D0A653569}"/>
          </ac:picMkLst>
        </pc:picChg>
        <pc:picChg chg="add mod">
          <ac:chgData name="Thomas Penny" userId="029c272d-8c3a-4027-adbd-8dd8843b8f8f" providerId="ADAL" clId="{434FE426-90C6-44DD-B1E7-8BF5E18F004D}" dt="2026-09-17T10:51:53.291" v="3803" actId="1076"/>
          <ac:picMkLst>
            <pc:docMk/>
            <pc:sldMk cId="1317321355" sldId="273"/>
            <ac:picMk id="12" creationId="{4C571234-8BE2-C643-7DD9-8261913E952C}"/>
          </ac:picMkLst>
        </pc:picChg>
        <pc:picChg chg="add mod topLvl">
          <ac:chgData name="Thomas Penny" userId="029c272d-8c3a-4027-adbd-8dd8843b8f8f" providerId="ADAL" clId="{434FE426-90C6-44DD-B1E7-8BF5E18F004D}" dt="2026-09-17T10:46:37.044" v="3758" actId="164"/>
          <ac:picMkLst>
            <pc:docMk/>
            <pc:sldMk cId="1317321355" sldId="273"/>
            <ac:picMk id="20" creationId="{56E12F87-7716-E257-A789-065654D0B9D7}"/>
          </ac:picMkLst>
        </pc:picChg>
        <pc:picChg chg="add mod ord topLvl">
          <ac:chgData name="Thomas Penny" userId="029c272d-8c3a-4027-adbd-8dd8843b8f8f" providerId="ADAL" clId="{434FE426-90C6-44DD-B1E7-8BF5E18F004D}" dt="2026-09-17T10:46:37.044" v="3758" actId="164"/>
          <ac:picMkLst>
            <pc:docMk/>
            <pc:sldMk cId="1317321355" sldId="273"/>
            <ac:picMk id="28" creationId="{34A1BD2E-9933-DA64-9B98-85C8627A99E9}"/>
          </ac:picMkLst>
        </pc:picChg>
        <pc:cxnChg chg="add mod ord">
          <ac:chgData name="Thomas Penny" userId="029c272d-8c3a-4027-adbd-8dd8843b8f8f" providerId="ADAL" clId="{434FE426-90C6-44DD-B1E7-8BF5E18F004D}" dt="2026-09-17T10:53:07.299" v="3816" actId="166"/>
          <ac:cxnSpMkLst>
            <pc:docMk/>
            <pc:sldMk cId="1317321355" sldId="273"/>
            <ac:cxnSpMk id="13" creationId="{A7354A8C-CE45-C6AC-3057-A5CFD34EC8BA}"/>
          </ac:cxnSpMkLst>
        </pc:cxnChg>
      </pc:sldChg>
      <pc:sldChg chg="addSp delSp modSp new mod delAnim modAnim">
        <pc:chgData name="Thomas Penny" userId="029c272d-8c3a-4027-adbd-8dd8843b8f8f" providerId="ADAL" clId="{434FE426-90C6-44DD-B1E7-8BF5E18F004D}" dt="2026-09-17T12:06:25.413" v="4505"/>
        <pc:sldMkLst>
          <pc:docMk/>
          <pc:sldMk cId="3525340780" sldId="274"/>
        </pc:sldMkLst>
        <pc:spChg chg="mod">
          <ac:chgData name="Thomas Penny" userId="029c272d-8c3a-4027-adbd-8dd8843b8f8f" providerId="ADAL" clId="{434FE426-90C6-44DD-B1E7-8BF5E18F004D}" dt="2026-09-14T08:57:42.822" v="486" actId="1076"/>
          <ac:spMkLst>
            <pc:docMk/>
            <pc:sldMk cId="3525340780" sldId="274"/>
            <ac:spMk id="2" creationId="{234A11AA-7D34-CE10-D4F9-D13CEF8DAAEF}"/>
          </ac:spMkLst>
        </pc:spChg>
        <pc:spChg chg="mod">
          <ac:chgData name="Thomas Penny" userId="029c272d-8c3a-4027-adbd-8dd8843b8f8f" providerId="ADAL" clId="{434FE426-90C6-44DD-B1E7-8BF5E18F004D}" dt="2026-09-17T12:05:32.336" v="4489" actId="20577"/>
          <ac:spMkLst>
            <pc:docMk/>
            <pc:sldMk cId="3525340780" sldId="274"/>
            <ac:spMk id="10" creationId="{D64DC7C6-CC9F-18FA-0612-27DF9144862D}"/>
          </ac:spMkLst>
        </pc:spChg>
        <pc:spChg chg="add mod ord">
          <ac:chgData name="Thomas Penny" userId="029c272d-8c3a-4027-adbd-8dd8843b8f8f" providerId="ADAL" clId="{434FE426-90C6-44DD-B1E7-8BF5E18F004D}" dt="2026-09-17T12:06:19.875" v="4502" actId="1076"/>
          <ac:spMkLst>
            <pc:docMk/>
            <pc:sldMk cId="3525340780" sldId="274"/>
            <ac:spMk id="14" creationId="{19CAA3AC-CC56-D76E-E4EB-8C08C1DE1611}"/>
          </ac:spMkLst>
        </pc:spChg>
        <pc:spChg chg="add mod ord">
          <ac:chgData name="Thomas Penny" userId="029c272d-8c3a-4027-adbd-8dd8843b8f8f" providerId="ADAL" clId="{434FE426-90C6-44DD-B1E7-8BF5E18F004D}" dt="2026-09-17T12:06:19.875" v="4502" actId="1076"/>
          <ac:spMkLst>
            <pc:docMk/>
            <pc:sldMk cId="3525340780" sldId="274"/>
            <ac:spMk id="16" creationId="{00B8BFD8-8F36-6697-B9DE-AD9CE1572897}"/>
          </ac:spMkLst>
        </pc:spChg>
        <pc:spChg chg="add mod">
          <ac:chgData name="Thomas Penny" userId="029c272d-8c3a-4027-adbd-8dd8843b8f8f" providerId="ADAL" clId="{434FE426-90C6-44DD-B1E7-8BF5E18F004D}" dt="2026-09-17T12:00:36.829" v="4308" actId="1076"/>
          <ac:spMkLst>
            <pc:docMk/>
            <pc:sldMk cId="3525340780" sldId="274"/>
            <ac:spMk id="17" creationId="{794F90E4-3F42-3E2C-44FB-1E5E3718874C}"/>
          </ac:spMkLst>
        </pc:spChg>
        <pc:spChg chg="mod">
          <ac:chgData name="Thomas Penny" userId="029c272d-8c3a-4027-adbd-8dd8843b8f8f" providerId="ADAL" clId="{434FE426-90C6-44DD-B1E7-8BF5E18F004D}" dt="2026-09-17T12:00:44.496" v="4310"/>
          <ac:spMkLst>
            <pc:docMk/>
            <pc:sldMk cId="3525340780" sldId="274"/>
            <ac:spMk id="22" creationId="{8689B202-772A-69C4-0699-2E72469D61BD}"/>
          </ac:spMkLst>
        </pc:spChg>
        <pc:spChg chg="add del mod">
          <ac:chgData name="Thomas Penny" userId="029c272d-8c3a-4027-adbd-8dd8843b8f8f" providerId="ADAL" clId="{434FE426-90C6-44DD-B1E7-8BF5E18F004D}" dt="2026-09-16T13:56:24.608" v="2720" actId="164"/>
          <ac:spMkLst>
            <pc:docMk/>
            <pc:sldMk cId="3525340780" sldId="274"/>
            <ac:spMk id="24" creationId="{0139803E-BD60-9FEF-F213-D0FBF0A29DF8}"/>
          </ac:spMkLst>
        </pc:spChg>
        <pc:spChg chg="add mod">
          <ac:chgData name="Thomas Penny" userId="029c272d-8c3a-4027-adbd-8dd8843b8f8f" providerId="ADAL" clId="{434FE426-90C6-44DD-B1E7-8BF5E18F004D}" dt="2026-09-16T13:56:24.608" v="2720" actId="164"/>
          <ac:spMkLst>
            <pc:docMk/>
            <pc:sldMk cId="3525340780" sldId="274"/>
            <ac:spMk id="25" creationId="{2826B813-3A39-DC0D-1136-8C4649DEE244}"/>
          </ac:spMkLst>
        </pc:spChg>
        <pc:spChg chg="mod">
          <ac:chgData name="Thomas Penny" userId="029c272d-8c3a-4027-adbd-8dd8843b8f8f" providerId="ADAL" clId="{434FE426-90C6-44DD-B1E7-8BF5E18F004D}" dt="2026-09-17T12:00:44.496" v="4310"/>
          <ac:spMkLst>
            <pc:docMk/>
            <pc:sldMk cId="3525340780" sldId="274"/>
            <ac:spMk id="26" creationId="{0E625BCD-A6F4-8DFD-014E-23665F62A3B9}"/>
          </ac:spMkLst>
        </pc:spChg>
        <pc:spChg chg="add mod">
          <ac:chgData name="Thomas Penny" userId="029c272d-8c3a-4027-adbd-8dd8843b8f8f" providerId="ADAL" clId="{434FE426-90C6-44DD-B1E7-8BF5E18F004D}" dt="2026-09-17T12:03:43.590" v="4429" actId="1076"/>
          <ac:spMkLst>
            <pc:docMk/>
            <pc:sldMk cId="3525340780" sldId="274"/>
            <ac:spMk id="29" creationId="{B6206019-19E0-AFF7-34A5-312F85AE1805}"/>
          </ac:spMkLst>
        </pc:spChg>
        <pc:spChg chg="mod">
          <ac:chgData name="Thomas Penny" userId="029c272d-8c3a-4027-adbd-8dd8843b8f8f" providerId="ADAL" clId="{434FE426-90C6-44DD-B1E7-8BF5E18F004D}" dt="2026-09-17T12:02:41.315" v="4415"/>
          <ac:spMkLst>
            <pc:docMk/>
            <pc:sldMk cId="3525340780" sldId="274"/>
            <ac:spMk id="32" creationId="{4D29109F-A1D0-5921-4EF3-986B6F945B3B}"/>
          </ac:spMkLst>
        </pc:spChg>
        <pc:spChg chg="mod">
          <ac:chgData name="Thomas Penny" userId="029c272d-8c3a-4027-adbd-8dd8843b8f8f" providerId="ADAL" clId="{434FE426-90C6-44DD-B1E7-8BF5E18F004D}" dt="2026-09-16T14:09:11.246" v="2722"/>
          <ac:spMkLst>
            <pc:docMk/>
            <pc:sldMk cId="3525340780" sldId="274"/>
            <ac:spMk id="36" creationId="{709FEBE6-40AC-E3D8-44A3-DFAC31BC53DF}"/>
          </ac:spMkLst>
        </pc:spChg>
        <pc:spChg chg="mod">
          <ac:chgData name="Thomas Penny" userId="029c272d-8c3a-4027-adbd-8dd8843b8f8f" providerId="ADAL" clId="{434FE426-90C6-44DD-B1E7-8BF5E18F004D}" dt="2026-09-16T14:09:43.523" v="2731" actId="207"/>
          <ac:spMkLst>
            <pc:docMk/>
            <pc:sldMk cId="3525340780" sldId="274"/>
            <ac:spMk id="37" creationId="{3418850D-7FEE-F258-8CC5-F53A3BBBE185}"/>
          </ac:spMkLst>
        </pc:spChg>
        <pc:spChg chg="add mod">
          <ac:chgData name="Thomas Penny" userId="029c272d-8c3a-4027-adbd-8dd8843b8f8f" providerId="ADAL" clId="{434FE426-90C6-44DD-B1E7-8BF5E18F004D}" dt="2026-09-16T14:09:37.435" v="2729" actId="207"/>
          <ac:spMkLst>
            <pc:docMk/>
            <pc:sldMk cId="3525340780" sldId="274"/>
            <ac:spMk id="39" creationId="{226C69BA-027B-E5CA-CA44-755A5808E347}"/>
          </ac:spMkLst>
        </pc:spChg>
        <pc:spChg chg="mod">
          <ac:chgData name="Thomas Penny" userId="029c272d-8c3a-4027-adbd-8dd8843b8f8f" providerId="ADAL" clId="{434FE426-90C6-44DD-B1E7-8BF5E18F004D}" dt="2026-09-17T12:02:55.334" v="4419" actId="207"/>
          <ac:spMkLst>
            <pc:docMk/>
            <pc:sldMk cId="3525340780" sldId="274"/>
            <ac:spMk id="40" creationId="{405246ED-E3E7-781E-497F-911B61C40CB5}"/>
          </ac:spMkLst>
        </pc:spChg>
        <pc:spChg chg="add mod">
          <ac:chgData name="Thomas Penny" userId="029c272d-8c3a-4027-adbd-8dd8843b8f8f" providerId="ADAL" clId="{434FE426-90C6-44DD-B1E7-8BF5E18F004D}" dt="2026-09-17T12:04:30.690" v="4463" actId="207"/>
          <ac:spMkLst>
            <pc:docMk/>
            <pc:sldMk cId="3525340780" sldId="274"/>
            <ac:spMk id="43" creationId="{6E280E39-FA84-2699-0C10-8065DEE97860}"/>
          </ac:spMkLst>
        </pc:spChg>
        <pc:spChg chg="add mod">
          <ac:chgData name="Thomas Penny" userId="029c272d-8c3a-4027-adbd-8dd8843b8f8f" providerId="ADAL" clId="{434FE426-90C6-44DD-B1E7-8BF5E18F004D}" dt="2026-09-17T12:05:09.237" v="4479" actId="1076"/>
          <ac:spMkLst>
            <pc:docMk/>
            <pc:sldMk cId="3525340780" sldId="274"/>
            <ac:spMk id="44" creationId="{2C78FF03-27F3-AEA7-F649-C8BDE5ACE028}"/>
          </ac:spMkLst>
        </pc:spChg>
        <pc:spChg chg="add mod">
          <ac:chgData name="Thomas Penny" userId="029c272d-8c3a-4027-adbd-8dd8843b8f8f" providerId="ADAL" clId="{434FE426-90C6-44DD-B1E7-8BF5E18F004D}" dt="2026-09-17T12:05:52.654" v="4493" actId="207"/>
          <ac:spMkLst>
            <pc:docMk/>
            <pc:sldMk cId="3525340780" sldId="274"/>
            <ac:spMk id="45" creationId="{1CA7673A-8BBC-9F3A-CCA0-720ACE1EDC63}"/>
          </ac:spMkLst>
        </pc:spChg>
        <pc:spChg chg="add mod">
          <ac:chgData name="Thomas Penny" userId="029c272d-8c3a-4027-adbd-8dd8843b8f8f" providerId="ADAL" clId="{434FE426-90C6-44DD-B1E7-8BF5E18F004D}" dt="2026-09-17T12:06:00.379" v="4497" actId="14100"/>
          <ac:spMkLst>
            <pc:docMk/>
            <pc:sldMk cId="3525340780" sldId="274"/>
            <ac:spMk id="46" creationId="{0CC58E60-B10A-3CA7-9915-D6D1F8C27AD9}"/>
          </ac:spMkLst>
        </pc:spChg>
        <pc:spChg chg="mod">
          <ac:chgData name="Thomas Penny" userId="029c272d-8c3a-4027-adbd-8dd8843b8f8f" providerId="ADAL" clId="{434FE426-90C6-44DD-B1E7-8BF5E18F004D}" dt="2026-09-16T14:14:25.683" v="2749"/>
          <ac:spMkLst>
            <pc:docMk/>
            <pc:sldMk cId="3525340780" sldId="274"/>
            <ac:spMk id="60" creationId="{D00CC9A3-05B2-42BC-691A-C6650DCD719D}"/>
          </ac:spMkLst>
        </pc:spChg>
        <pc:spChg chg="mod">
          <ac:chgData name="Thomas Penny" userId="029c272d-8c3a-4027-adbd-8dd8843b8f8f" providerId="ADAL" clId="{434FE426-90C6-44DD-B1E7-8BF5E18F004D}" dt="2026-09-16T14:14:25.683" v="2749"/>
          <ac:spMkLst>
            <pc:docMk/>
            <pc:sldMk cId="3525340780" sldId="274"/>
            <ac:spMk id="61" creationId="{337AA621-7EE3-3B5F-DE02-885F3D6B46A8}"/>
          </ac:spMkLst>
        </pc:spChg>
        <pc:spChg chg="add mod">
          <ac:chgData name="Thomas Penny" userId="029c272d-8c3a-4027-adbd-8dd8843b8f8f" providerId="ADAL" clId="{434FE426-90C6-44DD-B1E7-8BF5E18F004D}" dt="2026-09-16T14:15:12.657" v="2760" actId="208"/>
          <ac:spMkLst>
            <pc:docMk/>
            <pc:sldMk cId="3525340780" sldId="274"/>
            <ac:spMk id="63" creationId="{08A5B0E4-289C-DB54-F3D2-229FE1E73FF5}"/>
          </ac:spMkLst>
        </pc:spChg>
        <pc:grpChg chg="add mod">
          <ac:chgData name="Thomas Penny" userId="029c272d-8c3a-4027-adbd-8dd8843b8f8f" providerId="ADAL" clId="{434FE426-90C6-44DD-B1E7-8BF5E18F004D}" dt="2026-09-17T12:05:32.336" v="4489" actId="20577"/>
          <ac:grpSpMkLst>
            <pc:docMk/>
            <pc:sldMk cId="3525340780" sldId="274"/>
            <ac:grpSpMk id="6" creationId="{24BE015C-B5CD-652C-8555-36A30DD2B8C7}"/>
          </ac:grpSpMkLst>
        </pc:grpChg>
        <pc:grpChg chg="add mod ord">
          <ac:chgData name="Thomas Penny" userId="029c272d-8c3a-4027-adbd-8dd8843b8f8f" providerId="ADAL" clId="{434FE426-90C6-44DD-B1E7-8BF5E18F004D}" dt="2026-09-17T12:05:06.655" v="4478" actId="166"/>
          <ac:grpSpMkLst>
            <pc:docMk/>
            <pc:sldMk cId="3525340780" sldId="274"/>
            <ac:grpSpMk id="18" creationId="{96F12E5D-A4AE-CC10-A9BC-14009E33FB16}"/>
          </ac:grpSpMkLst>
        </pc:grpChg>
        <pc:grpChg chg="add mod">
          <ac:chgData name="Thomas Penny" userId="029c272d-8c3a-4027-adbd-8dd8843b8f8f" providerId="ADAL" clId="{434FE426-90C6-44DD-B1E7-8BF5E18F004D}" dt="2026-09-17T12:02:42.718" v="4416" actId="1076"/>
          <ac:grpSpMkLst>
            <pc:docMk/>
            <pc:sldMk cId="3525340780" sldId="274"/>
            <ac:grpSpMk id="30" creationId="{B8F3C09E-09F6-94A7-FD7C-E8695803BAF9}"/>
          </ac:grpSpMkLst>
        </pc:grpChg>
        <pc:grpChg chg="add mod">
          <ac:chgData name="Thomas Penny" userId="029c272d-8c3a-4027-adbd-8dd8843b8f8f" providerId="ADAL" clId="{434FE426-90C6-44DD-B1E7-8BF5E18F004D}" dt="2026-09-16T13:56:26.518" v="2721" actId="1076"/>
          <ac:grpSpMkLst>
            <pc:docMk/>
            <pc:sldMk cId="3525340780" sldId="274"/>
            <ac:grpSpMk id="33" creationId="{D210D528-C2FF-8129-AA7E-0F5EDF9D5237}"/>
          </ac:grpSpMkLst>
        </pc:grpChg>
        <pc:grpChg chg="add mod ord">
          <ac:chgData name="Thomas Penny" userId="029c272d-8c3a-4027-adbd-8dd8843b8f8f" providerId="ADAL" clId="{434FE426-90C6-44DD-B1E7-8BF5E18F004D}" dt="2026-09-16T14:09:30.694" v="2726" actId="166"/>
          <ac:grpSpMkLst>
            <pc:docMk/>
            <pc:sldMk cId="3525340780" sldId="274"/>
            <ac:grpSpMk id="34" creationId="{B96174E6-ADFE-E80B-26FC-FB1CEE07E0F8}"/>
          </ac:grpSpMkLst>
        </pc:grpChg>
        <pc:grpChg chg="mod ord">
          <ac:chgData name="Thomas Penny" userId="029c272d-8c3a-4027-adbd-8dd8843b8f8f" providerId="ADAL" clId="{434FE426-90C6-44DD-B1E7-8BF5E18F004D}" dt="2026-09-17T12:02:30.267" v="4412" actId="1076"/>
          <ac:grpSpMkLst>
            <pc:docMk/>
            <pc:sldMk cId="3525340780" sldId="274"/>
            <ac:grpSpMk id="58" creationId="{AC11C1FA-4CC3-2117-D94F-712DFFB0FC1A}"/>
          </ac:grpSpMkLst>
        </pc:grpChg>
        <pc:picChg chg="mod">
          <ac:chgData name="Thomas Penny" userId="029c272d-8c3a-4027-adbd-8dd8843b8f8f" providerId="ADAL" clId="{434FE426-90C6-44DD-B1E7-8BF5E18F004D}" dt="2026-09-17T12:05:32.336" v="4489" actId="20577"/>
          <ac:picMkLst>
            <pc:docMk/>
            <pc:sldMk cId="3525340780" sldId="274"/>
            <ac:picMk id="7" creationId="{360CC881-9B93-C7AD-2AF9-8E8B6ACD7388}"/>
          </ac:picMkLst>
        </pc:picChg>
        <pc:picChg chg="add mod">
          <ac:chgData name="Thomas Penny" userId="029c272d-8c3a-4027-adbd-8dd8843b8f8f" providerId="ADAL" clId="{434FE426-90C6-44DD-B1E7-8BF5E18F004D}" dt="2026-09-17T12:00:40.137" v="4309" actId="1076"/>
          <ac:picMkLst>
            <pc:docMk/>
            <pc:sldMk cId="3525340780" sldId="274"/>
            <ac:picMk id="12" creationId="{5BD77BB2-8853-56B6-55D2-85097D54EA6B}"/>
          </ac:picMkLst>
        </pc:picChg>
        <pc:picChg chg="add mod ord">
          <ac:chgData name="Thomas Penny" userId="029c272d-8c3a-4027-adbd-8dd8843b8f8f" providerId="ADAL" clId="{434FE426-90C6-44DD-B1E7-8BF5E18F004D}" dt="2026-09-16T13:56:00.527" v="2715" actId="1076"/>
          <ac:picMkLst>
            <pc:docMk/>
            <pc:sldMk cId="3525340780" sldId="274"/>
            <ac:picMk id="15" creationId="{A19A499B-5382-6F37-777E-B6DCFF0D0CDE}"/>
          </ac:picMkLst>
        </pc:picChg>
        <pc:picChg chg="add mod ord">
          <ac:chgData name="Thomas Penny" userId="029c272d-8c3a-4027-adbd-8dd8843b8f8f" providerId="ADAL" clId="{434FE426-90C6-44DD-B1E7-8BF5E18F004D}" dt="2026-09-16T13:53:19.557" v="2661" actId="1076"/>
          <ac:picMkLst>
            <pc:docMk/>
            <pc:sldMk cId="3525340780" sldId="274"/>
            <ac:picMk id="19" creationId="{7D39DE45-9E3D-8119-F829-17FCCC58D666}"/>
          </ac:picMkLst>
        </pc:picChg>
        <pc:picChg chg="mod">
          <ac:chgData name="Thomas Penny" userId="029c272d-8c3a-4027-adbd-8dd8843b8f8f" providerId="ADAL" clId="{434FE426-90C6-44DD-B1E7-8BF5E18F004D}" dt="2026-09-17T12:00:44.496" v="4310"/>
          <ac:picMkLst>
            <pc:docMk/>
            <pc:sldMk cId="3525340780" sldId="274"/>
            <ac:picMk id="20" creationId="{716229D2-D5F3-551F-6798-8304A0DF6BBD}"/>
          </ac:picMkLst>
        </pc:picChg>
        <pc:picChg chg="add mod">
          <ac:chgData name="Thomas Penny" userId="029c272d-8c3a-4027-adbd-8dd8843b8f8f" providerId="ADAL" clId="{434FE426-90C6-44DD-B1E7-8BF5E18F004D}" dt="2026-09-16T13:53:19.557" v="2661" actId="1076"/>
          <ac:picMkLst>
            <pc:docMk/>
            <pc:sldMk cId="3525340780" sldId="274"/>
            <ac:picMk id="21" creationId="{308D0738-230A-87AB-A885-7A7CBB5E6392}"/>
          </ac:picMkLst>
        </pc:picChg>
        <pc:picChg chg="add mod">
          <ac:chgData name="Thomas Penny" userId="029c272d-8c3a-4027-adbd-8dd8843b8f8f" providerId="ADAL" clId="{434FE426-90C6-44DD-B1E7-8BF5E18F004D}" dt="2026-09-16T13:56:24.608" v="2720" actId="164"/>
          <ac:picMkLst>
            <pc:docMk/>
            <pc:sldMk cId="3525340780" sldId="274"/>
            <ac:picMk id="23" creationId="{0AEB5B20-127C-9292-CA2F-4E7C2E939F4B}"/>
          </ac:picMkLst>
        </pc:picChg>
        <pc:picChg chg="mod">
          <ac:chgData name="Thomas Penny" userId="029c272d-8c3a-4027-adbd-8dd8843b8f8f" providerId="ADAL" clId="{434FE426-90C6-44DD-B1E7-8BF5E18F004D}" dt="2026-09-17T12:02:41.315" v="4415"/>
          <ac:picMkLst>
            <pc:docMk/>
            <pc:sldMk cId="3525340780" sldId="274"/>
            <ac:picMk id="31" creationId="{6C8378A9-40C6-6FA2-CBA9-B845A8BE3E2F}"/>
          </ac:picMkLst>
        </pc:picChg>
        <pc:picChg chg="mod">
          <ac:chgData name="Thomas Penny" userId="029c272d-8c3a-4027-adbd-8dd8843b8f8f" providerId="ADAL" clId="{434FE426-90C6-44DD-B1E7-8BF5E18F004D}" dt="2026-09-16T14:09:11.246" v="2722"/>
          <ac:picMkLst>
            <pc:docMk/>
            <pc:sldMk cId="3525340780" sldId="274"/>
            <ac:picMk id="35" creationId="{50851A50-2B26-2A72-F92A-9C7BC48B8F75}"/>
          </ac:picMkLst>
        </pc:picChg>
        <pc:picChg chg="add mod ord">
          <ac:chgData name="Thomas Penny" userId="029c272d-8c3a-4027-adbd-8dd8843b8f8f" providerId="ADAL" clId="{434FE426-90C6-44DD-B1E7-8BF5E18F004D}" dt="2026-09-16T14:15:32.932" v="2766" actId="1076"/>
          <ac:picMkLst>
            <pc:docMk/>
            <pc:sldMk cId="3525340780" sldId="274"/>
            <ac:picMk id="49" creationId="{02AC9448-6FD7-0563-BC3C-0441FDC6CDEF}"/>
          </ac:picMkLst>
        </pc:picChg>
        <pc:picChg chg="add mod ord">
          <ac:chgData name="Thomas Penny" userId="029c272d-8c3a-4027-adbd-8dd8843b8f8f" providerId="ADAL" clId="{434FE426-90C6-44DD-B1E7-8BF5E18F004D}" dt="2026-09-17T12:02:30.110" v="4411" actId="1076"/>
          <ac:picMkLst>
            <pc:docMk/>
            <pc:sldMk cId="3525340780" sldId="274"/>
            <ac:picMk id="51" creationId="{BF0E2C24-9F37-0C87-B963-29589FB5C200}"/>
          </ac:picMkLst>
        </pc:picChg>
        <pc:picChg chg="mod">
          <ac:chgData name="Thomas Penny" userId="029c272d-8c3a-4027-adbd-8dd8843b8f8f" providerId="ADAL" clId="{434FE426-90C6-44DD-B1E7-8BF5E18F004D}" dt="2026-09-16T14:14:25.683" v="2749"/>
          <ac:picMkLst>
            <pc:docMk/>
            <pc:sldMk cId="3525340780" sldId="274"/>
            <ac:picMk id="59" creationId="{1BE477DB-6757-0F37-19C7-D281CB70E06C}"/>
          </ac:picMkLst>
        </pc:picChg>
        <pc:cxnChg chg="mod">
          <ac:chgData name="Thomas Penny" userId="029c272d-8c3a-4027-adbd-8dd8843b8f8f" providerId="ADAL" clId="{434FE426-90C6-44DD-B1E7-8BF5E18F004D}" dt="2026-09-17T12:05:32.336" v="4489" actId="20577"/>
          <ac:cxnSpMkLst>
            <pc:docMk/>
            <pc:sldMk cId="3525340780" sldId="274"/>
            <ac:cxnSpMk id="8" creationId="{6C4074CB-A4E3-B9DC-5E30-16EC4ED0AEF4}"/>
          </ac:cxnSpMkLst>
        </pc:cxnChg>
        <pc:cxnChg chg="mod">
          <ac:chgData name="Thomas Penny" userId="029c272d-8c3a-4027-adbd-8dd8843b8f8f" providerId="ADAL" clId="{434FE426-90C6-44DD-B1E7-8BF5E18F004D}" dt="2026-09-17T12:05:32.336" v="4489" actId="20577"/>
          <ac:cxnSpMkLst>
            <pc:docMk/>
            <pc:sldMk cId="3525340780" sldId="274"/>
            <ac:cxnSpMk id="9" creationId="{843658C0-9E8A-6BED-EC3C-A3BFA3811E56}"/>
          </ac:cxnSpMkLst>
        </pc:cxnChg>
        <pc:cxnChg chg="add mod">
          <ac:chgData name="Thomas Penny" userId="029c272d-8c3a-4027-adbd-8dd8843b8f8f" providerId="ADAL" clId="{434FE426-90C6-44DD-B1E7-8BF5E18F004D}" dt="2026-09-17T12:00:36.829" v="4308" actId="1076"/>
          <ac:cxnSpMkLst>
            <pc:docMk/>
            <pc:sldMk cId="3525340780" sldId="274"/>
            <ac:cxnSpMk id="13" creationId="{A51890DC-EA02-6607-CE0B-A91DB5836DB3}"/>
          </ac:cxnSpMkLst>
        </pc:cxnChg>
        <pc:cxnChg chg="add mod">
          <ac:chgData name="Thomas Penny" userId="029c272d-8c3a-4027-adbd-8dd8843b8f8f" providerId="ADAL" clId="{434FE426-90C6-44DD-B1E7-8BF5E18F004D}" dt="2026-09-16T13:56:24.608" v="2720" actId="164"/>
          <ac:cxnSpMkLst>
            <pc:docMk/>
            <pc:sldMk cId="3525340780" sldId="274"/>
            <ac:cxnSpMk id="27" creationId="{121D6D43-7C35-AF58-6066-061A1C33B009}"/>
          </ac:cxnSpMkLst>
        </pc:cxnChg>
        <pc:cxnChg chg="mod">
          <ac:chgData name="Thomas Penny" userId="029c272d-8c3a-4027-adbd-8dd8843b8f8f" providerId="ADAL" clId="{434FE426-90C6-44DD-B1E7-8BF5E18F004D}" dt="2026-09-17T12:00:44.496" v="4310"/>
          <ac:cxnSpMkLst>
            <pc:docMk/>
            <pc:sldMk cId="3525340780" sldId="274"/>
            <ac:cxnSpMk id="28" creationId="{634FCB38-8377-3F43-67A6-753C6EDCE977}"/>
          </ac:cxnSpMkLst>
        </pc:cxnChg>
        <pc:cxnChg chg="mod">
          <ac:chgData name="Thomas Penny" userId="029c272d-8c3a-4027-adbd-8dd8843b8f8f" providerId="ADAL" clId="{434FE426-90C6-44DD-B1E7-8BF5E18F004D}" dt="2026-09-16T14:09:49.955" v="2733" actId="208"/>
          <ac:cxnSpMkLst>
            <pc:docMk/>
            <pc:sldMk cId="3525340780" sldId="274"/>
            <ac:cxnSpMk id="38" creationId="{D6DB3CFF-C623-5F46-E03C-E16AAB0477E3}"/>
          </ac:cxnSpMkLst>
        </pc:cxnChg>
        <pc:cxnChg chg="mod">
          <ac:chgData name="Thomas Penny" userId="029c272d-8c3a-4027-adbd-8dd8843b8f8f" providerId="ADAL" clId="{434FE426-90C6-44DD-B1E7-8BF5E18F004D}" dt="2026-09-17T12:03:01.647" v="4421" actId="208"/>
          <ac:cxnSpMkLst>
            <pc:docMk/>
            <pc:sldMk cId="3525340780" sldId="274"/>
            <ac:cxnSpMk id="41" creationId="{F87048E7-B13E-1FC4-ADC1-53D389C74305}"/>
          </ac:cxnSpMkLst>
        </pc:cxnChg>
      </pc:sldChg>
      <pc:sldChg chg="addSp delSp modSp new mod delAnim modAnim">
        <pc:chgData name="Thomas Penny" userId="029c272d-8c3a-4027-adbd-8dd8843b8f8f" providerId="ADAL" clId="{434FE426-90C6-44DD-B1E7-8BF5E18F004D}" dt="2026-09-17T11:23:10.675" v="4119" actId="1035"/>
        <pc:sldMkLst>
          <pc:docMk/>
          <pc:sldMk cId="3327164781" sldId="275"/>
        </pc:sldMkLst>
        <pc:spChg chg="mod">
          <ac:chgData name="Thomas Penny" userId="029c272d-8c3a-4027-adbd-8dd8843b8f8f" providerId="ADAL" clId="{434FE426-90C6-44DD-B1E7-8BF5E18F004D}" dt="2026-09-14T08:58:28.589" v="511" actId="20577"/>
          <ac:spMkLst>
            <pc:docMk/>
            <pc:sldMk cId="3327164781" sldId="275"/>
            <ac:spMk id="2" creationId="{61A29D5C-3F34-D437-D054-BFD6438A153A}"/>
          </ac:spMkLst>
        </pc:spChg>
        <pc:spChg chg="add mod">
          <ac:chgData name="Thomas Penny" userId="029c272d-8c3a-4027-adbd-8dd8843b8f8f" providerId="ADAL" clId="{434FE426-90C6-44DD-B1E7-8BF5E18F004D}" dt="2026-09-17T10:57:19.496" v="3876" actId="1036"/>
          <ac:spMkLst>
            <pc:docMk/>
            <pc:sldMk cId="3327164781" sldId="275"/>
            <ac:spMk id="6" creationId="{D02ACF90-3974-88A8-C673-17C69C8A1671}"/>
          </ac:spMkLst>
        </pc:spChg>
        <pc:spChg chg="mod topLvl">
          <ac:chgData name="Thomas Penny" userId="029c272d-8c3a-4027-adbd-8dd8843b8f8f" providerId="ADAL" clId="{434FE426-90C6-44DD-B1E7-8BF5E18F004D}" dt="2026-09-14T14:22:55.885" v="1380" actId="14100"/>
          <ac:spMkLst>
            <pc:docMk/>
            <pc:sldMk cId="3327164781" sldId="275"/>
            <ac:spMk id="14" creationId="{6BF633B0-FE33-574F-6EC0-0F18BDC19886}"/>
          </ac:spMkLst>
        </pc:spChg>
        <pc:spChg chg="mod topLvl">
          <ac:chgData name="Thomas Penny" userId="029c272d-8c3a-4027-adbd-8dd8843b8f8f" providerId="ADAL" clId="{434FE426-90C6-44DD-B1E7-8BF5E18F004D}" dt="2026-09-14T14:23:13.827" v="1386" actId="1038"/>
          <ac:spMkLst>
            <pc:docMk/>
            <pc:sldMk cId="3327164781" sldId="275"/>
            <ac:spMk id="15" creationId="{EDF6E362-B07A-8344-8CAD-CE9E98E69376}"/>
          </ac:spMkLst>
        </pc:spChg>
        <pc:spChg chg="mod topLvl">
          <ac:chgData name="Thomas Penny" userId="029c272d-8c3a-4027-adbd-8dd8843b8f8f" providerId="ADAL" clId="{434FE426-90C6-44DD-B1E7-8BF5E18F004D}" dt="2026-09-14T14:23:00.685" v="1382" actId="14100"/>
          <ac:spMkLst>
            <pc:docMk/>
            <pc:sldMk cId="3327164781" sldId="275"/>
            <ac:spMk id="17" creationId="{15E7DB83-9213-CE45-0CE4-66F79B7D5531}"/>
          </ac:spMkLst>
        </pc:spChg>
        <pc:spChg chg="mod topLvl">
          <ac:chgData name="Thomas Penny" userId="029c272d-8c3a-4027-adbd-8dd8843b8f8f" providerId="ADAL" clId="{434FE426-90C6-44DD-B1E7-8BF5E18F004D}" dt="2026-09-14T14:23:02.756" v="1383" actId="14100"/>
          <ac:spMkLst>
            <pc:docMk/>
            <pc:sldMk cId="3327164781" sldId="275"/>
            <ac:spMk id="19" creationId="{09D6212E-5E4B-8EF3-9DB3-9F96C4154576}"/>
          </ac:spMkLst>
        </pc:spChg>
        <pc:spChg chg="mod topLvl">
          <ac:chgData name="Thomas Penny" userId="029c272d-8c3a-4027-adbd-8dd8843b8f8f" providerId="ADAL" clId="{434FE426-90C6-44DD-B1E7-8BF5E18F004D}" dt="2026-09-17T11:22:13.496" v="4110" actId="20577"/>
          <ac:spMkLst>
            <pc:docMk/>
            <pc:sldMk cId="3327164781" sldId="275"/>
            <ac:spMk id="24" creationId="{1FF1F930-0B7A-832A-C4A2-51262DC108BF}"/>
          </ac:spMkLst>
        </pc:spChg>
        <pc:spChg chg="mod topLvl">
          <ac:chgData name="Thomas Penny" userId="029c272d-8c3a-4027-adbd-8dd8843b8f8f" providerId="ADAL" clId="{434FE426-90C6-44DD-B1E7-8BF5E18F004D}" dt="2026-09-17T11:22:26.565" v="4111" actId="255"/>
          <ac:spMkLst>
            <pc:docMk/>
            <pc:sldMk cId="3327164781" sldId="275"/>
            <ac:spMk id="25" creationId="{92BA22A3-8704-F501-C99F-60BF3BD11EFC}"/>
          </ac:spMkLst>
        </pc:spChg>
        <pc:spChg chg="mod topLvl">
          <ac:chgData name="Thomas Penny" userId="029c272d-8c3a-4027-adbd-8dd8843b8f8f" providerId="ADAL" clId="{434FE426-90C6-44DD-B1E7-8BF5E18F004D}" dt="2026-09-14T13:58:16.335" v="844" actId="1076"/>
          <ac:spMkLst>
            <pc:docMk/>
            <pc:sldMk cId="3327164781" sldId="275"/>
            <ac:spMk id="26" creationId="{962B9AE0-74F4-937D-91CD-5A2892A74E39}"/>
          </ac:spMkLst>
        </pc:spChg>
        <pc:spChg chg="mod topLvl">
          <ac:chgData name="Thomas Penny" userId="029c272d-8c3a-4027-adbd-8dd8843b8f8f" providerId="ADAL" clId="{434FE426-90C6-44DD-B1E7-8BF5E18F004D}" dt="2026-09-14T13:58:18.550" v="845" actId="1076"/>
          <ac:spMkLst>
            <pc:docMk/>
            <pc:sldMk cId="3327164781" sldId="275"/>
            <ac:spMk id="27" creationId="{0A213EC9-9BF1-50D1-B3EB-AC4C757A6D3B}"/>
          </ac:spMkLst>
        </pc:spChg>
        <pc:spChg chg="mod topLvl">
          <ac:chgData name="Thomas Penny" userId="029c272d-8c3a-4027-adbd-8dd8843b8f8f" providerId="ADAL" clId="{434FE426-90C6-44DD-B1E7-8BF5E18F004D}" dt="2026-09-14T13:59:31.135" v="933" actId="1076"/>
          <ac:spMkLst>
            <pc:docMk/>
            <pc:sldMk cId="3327164781" sldId="275"/>
            <ac:spMk id="28" creationId="{BD8962F9-507E-DDD8-8011-A771DE95E6FD}"/>
          </ac:spMkLst>
        </pc:spChg>
        <pc:spChg chg="mod">
          <ac:chgData name="Thomas Penny" userId="029c272d-8c3a-4027-adbd-8dd8843b8f8f" providerId="ADAL" clId="{434FE426-90C6-44DD-B1E7-8BF5E18F004D}" dt="2026-09-14T13:59:28.326" v="932" actId="1076"/>
          <ac:spMkLst>
            <pc:docMk/>
            <pc:sldMk cId="3327164781" sldId="275"/>
            <ac:spMk id="29" creationId="{A9D5AE64-E36F-A51B-01A5-9A31E91DDA39}"/>
          </ac:spMkLst>
        </pc:spChg>
        <pc:spChg chg="mod topLvl">
          <ac:chgData name="Thomas Penny" userId="029c272d-8c3a-4027-adbd-8dd8843b8f8f" providerId="ADAL" clId="{434FE426-90C6-44DD-B1E7-8BF5E18F004D}" dt="2026-09-17T11:23:10.675" v="4119" actId="1035"/>
          <ac:spMkLst>
            <pc:docMk/>
            <pc:sldMk cId="3327164781" sldId="275"/>
            <ac:spMk id="32" creationId="{A0EBD28A-7693-8634-559E-0503E6A6E565}"/>
          </ac:spMkLst>
        </pc:spChg>
        <pc:spChg chg="mod topLvl">
          <ac:chgData name="Thomas Penny" userId="029c272d-8c3a-4027-adbd-8dd8843b8f8f" providerId="ADAL" clId="{434FE426-90C6-44DD-B1E7-8BF5E18F004D}" dt="2026-09-17T11:22:48.124" v="4114" actId="1076"/>
          <ac:spMkLst>
            <pc:docMk/>
            <pc:sldMk cId="3327164781" sldId="275"/>
            <ac:spMk id="33" creationId="{C9718B6E-982C-42AC-148E-AFBAE7728C51}"/>
          </ac:spMkLst>
        </pc:spChg>
        <pc:spChg chg="mod topLvl">
          <ac:chgData name="Thomas Penny" userId="029c272d-8c3a-4027-adbd-8dd8843b8f8f" providerId="ADAL" clId="{434FE426-90C6-44DD-B1E7-8BF5E18F004D}" dt="2026-09-16T14:42:14.664" v="2981" actId="14100"/>
          <ac:spMkLst>
            <pc:docMk/>
            <pc:sldMk cId="3327164781" sldId="275"/>
            <ac:spMk id="34" creationId="{1239A027-ABBA-2989-D8B7-D5ACB4EB5532}"/>
          </ac:spMkLst>
        </pc:spChg>
        <pc:spChg chg="mod topLvl">
          <ac:chgData name="Thomas Penny" userId="029c272d-8c3a-4027-adbd-8dd8843b8f8f" providerId="ADAL" clId="{434FE426-90C6-44DD-B1E7-8BF5E18F004D}" dt="2026-09-16T14:42:24.615" v="2985" actId="14100"/>
          <ac:spMkLst>
            <pc:docMk/>
            <pc:sldMk cId="3327164781" sldId="275"/>
            <ac:spMk id="35" creationId="{AE340EDB-1D5E-9BA6-06B5-E009462AFC34}"/>
          </ac:spMkLst>
        </pc:spChg>
        <pc:spChg chg="mod topLvl">
          <ac:chgData name="Thomas Penny" userId="029c272d-8c3a-4027-adbd-8dd8843b8f8f" providerId="ADAL" clId="{434FE426-90C6-44DD-B1E7-8BF5E18F004D}" dt="2026-09-16T14:42:17.062" v="2982" actId="14100"/>
          <ac:spMkLst>
            <pc:docMk/>
            <pc:sldMk cId="3327164781" sldId="275"/>
            <ac:spMk id="36" creationId="{1A5ACB68-1B6D-9442-0A4D-856C01AECB2B}"/>
          </ac:spMkLst>
        </pc:spChg>
        <pc:spChg chg="mod topLvl">
          <ac:chgData name="Thomas Penny" userId="029c272d-8c3a-4027-adbd-8dd8843b8f8f" providerId="ADAL" clId="{434FE426-90C6-44DD-B1E7-8BF5E18F004D}" dt="2026-09-14T13:52:52.594" v="777" actId="165"/>
          <ac:spMkLst>
            <pc:docMk/>
            <pc:sldMk cId="3327164781" sldId="275"/>
            <ac:spMk id="37" creationId="{9198A21E-55C6-97B7-19F3-77FCF158A8E1}"/>
          </ac:spMkLst>
        </pc:spChg>
        <pc:spChg chg="mod topLvl">
          <ac:chgData name="Thomas Penny" userId="029c272d-8c3a-4027-adbd-8dd8843b8f8f" providerId="ADAL" clId="{434FE426-90C6-44DD-B1E7-8BF5E18F004D}" dt="2026-09-16T14:42:20.750" v="2984" actId="14100"/>
          <ac:spMkLst>
            <pc:docMk/>
            <pc:sldMk cId="3327164781" sldId="275"/>
            <ac:spMk id="38" creationId="{C0F3ECD2-DC80-53C0-EEA1-A82FE4FF2B48}"/>
          </ac:spMkLst>
        </pc:spChg>
        <pc:spChg chg="mod topLvl">
          <ac:chgData name="Thomas Penny" userId="029c272d-8c3a-4027-adbd-8dd8843b8f8f" providerId="ADAL" clId="{434FE426-90C6-44DD-B1E7-8BF5E18F004D}" dt="2026-09-14T13:58:59.465" v="860" actId="1076"/>
          <ac:spMkLst>
            <pc:docMk/>
            <pc:sldMk cId="3327164781" sldId="275"/>
            <ac:spMk id="39" creationId="{6C87F955-CB0E-815E-869E-3B023FDCA807}"/>
          </ac:spMkLst>
        </pc:spChg>
        <pc:spChg chg="add mod">
          <ac:chgData name="Thomas Penny" userId="029c272d-8c3a-4027-adbd-8dd8843b8f8f" providerId="ADAL" clId="{434FE426-90C6-44DD-B1E7-8BF5E18F004D}" dt="2026-09-14T13:58:40.949" v="857" actId="6549"/>
          <ac:spMkLst>
            <pc:docMk/>
            <pc:sldMk cId="3327164781" sldId="275"/>
            <ac:spMk id="42" creationId="{B777E28A-688F-2B87-7CB9-AB05D831A651}"/>
          </ac:spMkLst>
        </pc:spChg>
        <pc:spChg chg="mod">
          <ac:chgData name="Thomas Penny" userId="029c272d-8c3a-4027-adbd-8dd8843b8f8f" providerId="ADAL" clId="{434FE426-90C6-44DD-B1E7-8BF5E18F004D}" dt="2026-09-14T13:58:36.384" v="853" actId="6549"/>
          <ac:spMkLst>
            <pc:docMk/>
            <pc:sldMk cId="3327164781" sldId="275"/>
            <ac:spMk id="43" creationId="{DB26E8CA-E7F9-EA78-33AE-E6EAA50D3A02}"/>
          </ac:spMkLst>
        </pc:spChg>
        <pc:spChg chg="add mod">
          <ac:chgData name="Thomas Penny" userId="029c272d-8c3a-4027-adbd-8dd8843b8f8f" providerId="ADAL" clId="{434FE426-90C6-44DD-B1E7-8BF5E18F004D}" dt="2026-09-14T14:09:13.155" v="1311" actId="1076"/>
          <ac:spMkLst>
            <pc:docMk/>
            <pc:sldMk cId="3327164781" sldId="275"/>
            <ac:spMk id="55" creationId="{06BCBA84-E1F1-9079-EAD6-497894B23BDD}"/>
          </ac:spMkLst>
        </pc:spChg>
        <pc:spChg chg="add mod">
          <ac:chgData name="Thomas Penny" userId="029c272d-8c3a-4027-adbd-8dd8843b8f8f" providerId="ADAL" clId="{434FE426-90C6-44DD-B1E7-8BF5E18F004D}" dt="2026-09-14T14:22:57.982" v="1381" actId="14100"/>
          <ac:spMkLst>
            <pc:docMk/>
            <pc:sldMk cId="3327164781" sldId="275"/>
            <ac:spMk id="57" creationId="{C098310F-7E67-DBE1-18C7-465274DB2A05}"/>
          </ac:spMkLst>
        </pc:spChg>
        <pc:spChg chg="add mod">
          <ac:chgData name="Thomas Penny" userId="029c272d-8c3a-4027-adbd-8dd8843b8f8f" providerId="ADAL" clId="{434FE426-90C6-44DD-B1E7-8BF5E18F004D}" dt="2026-09-14T14:45:38.911" v="1891" actId="20577"/>
          <ac:spMkLst>
            <pc:docMk/>
            <pc:sldMk cId="3327164781" sldId="275"/>
            <ac:spMk id="58" creationId="{284A60A3-C1D9-7981-21CD-9608EC04F654}"/>
          </ac:spMkLst>
        </pc:spChg>
        <pc:spChg chg="add mod">
          <ac:chgData name="Thomas Penny" userId="029c272d-8c3a-4027-adbd-8dd8843b8f8f" providerId="ADAL" clId="{434FE426-90C6-44DD-B1E7-8BF5E18F004D}" dt="2026-09-14T14:29:29.165" v="1532" actId="20577"/>
          <ac:spMkLst>
            <pc:docMk/>
            <pc:sldMk cId="3327164781" sldId="275"/>
            <ac:spMk id="66" creationId="{FC799A25-0453-F8F9-16A8-0663D4154BCF}"/>
          </ac:spMkLst>
        </pc:spChg>
        <pc:grpChg chg="add mod ord">
          <ac:chgData name="Thomas Penny" userId="029c272d-8c3a-4027-adbd-8dd8843b8f8f" providerId="ADAL" clId="{434FE426-90C6-44DD-B1E7-8BF5E18F004D}" dt="2026-09-16T14:41:35.529" v="2958" actId="167"/>
          <ac:grpSpMkLst>
            <pc:docMk/>
            <pc:sldMk cId="3327164781" sldId="275"/>
            <ac:grpSpMk id="8" creationId="{9B1C27E5-C6E5-0631-E21F-56DCA09A71BC}"/>
          </ac:grpSpMkLst>
        </pc:grpChg>
        <pc:picChg chg="add mod ord">
          <ac:chgData name="Thomas Penny" userId="029c272d-8c3a-4027-adbd-8dd8843b8f8f" providerId="ADAL" clId="{434FE426-90C6-44DD-B1E7-8BF5E18F004D}" dt="2026-09-17T10:57:11.954" v="3864" actId="166"/>
          <ac:picMkLst>
            <pc:docMk/>
            <pc:sldMk cId="3327164781" sldId="275"/>
            <ac:picMk id="3" creationId="{C259FF83-FD0A-6CE0-E428-ED891B473FDF}"/>
          </ac:picMkLst>
        </pc:picChg>
        <pc:picChg chg="add mod">
          <ac:chgData name="Thomas Penny" userId="029c272d-8c3a-4027-adbd-8dd8843b8f8f" providerId="ADAL" clId="{434FE426-90C6-44DD-B1E7-8BF5E18F004D}" dt="2026-09-16T14:41:33.828" v="2957" actId="164"/>
          <ac:picMkLst>
            <pc:docMk/>
            <pc:sldMk cId="3327164781" sldId="275"/>
            <ac:picMk id="5" creationId="{2552E72A-8CCF-2D31-5C0D-96B2CA6B08EC}"/>
          </ac:picMkLst>
        </pc:picChg>
        <pc:picChg chg="add mod modCrop">
          <ac:chgData name="Thomas Penny" userId="029c272d-8c3a-4027-adbd-8dd8843b8f8f" providerId="ADAL" clId="{434FE426-90C6-44DD-B1E7-8BF5E18F004D}" dt="2026-09-16T14:41:33.828" v="2957" actId="164"/>
          <ac:picMkLst>
            <pc:docMk/>
            <pc:sldMk cId="3327164781" sldId="275"/>
            <ac:picMk id="7" creationId="{54AEE2C2-C389-7B20-C124-71A4CAF43DD8}"/>
          </ac:picMkLst>
        </pc:picChg>
        <pc:picChg chg="add mod modCrop">
          <ac:chgData name="Thomas Penny" userId="029c272d-8c3a-4027-adbd-8dd8843b8f8f" providerId="ADAL" clId="{434FE426-90C6-44DD-B1E7-8BF5E18F004D}" dt="2026-09-14T14:25:55.295" v="1398" actId="1076"/>
          <ac:picMkLst>
            <pc:docMk/>
            <pc:sldMk cId="3327164781" sldId="275"/>
            <ac:picMk id="62" creationId="{16F57EBF-9DFA-71F0-3578-E0546F6D0BBC}"/>
          </ac:picMkLst>
        </pc:picChg>
        <pc:picChg chg="add mod modCrop">
          <ac:chgData name="Thomas Penny" userId="029c272d-8c3a-4027-adbd-8dd8843b8f8f" providerId="ADAL" clId="{434FE426-90C6-44DD-B1E7-8BF5E18F004D}" dt="2026-09-14T14:26:18.896" v="1404" actId="1076"/>
          <ac:picMkLst>
            <pc:docMk/>
            <pc:sldMk cId="3327164781" sldId="275"/>
            <ac:picMk id="64" creationId="{40C379F5-E97C-B29D-E041-63AB7C0F26E1}"/>
          </ac:picMkLst>
        </pc:picChg>
        <pc:picChg chg="add mod ord modCrop">
          <ac:chgData name="Thomas Penny" userId="029c272d-8c3a-4027-adbd-8dd8843b8f8f" providerId="ADAL" clId="{434FE426-90C6-44DD-B1E7-8BF5E18F004D}" dt="2026-09-14T14:27:43.292" v="1420" actId="167"/>
          <ac:picMkLst>
            <pc:docMk/>
            <pc:sldMk cId="3327164781" sldId="275"/>
            <ac:picMk id="68" creationId="{F6A75248-09C3-81BE-B1DA-7396C77F82B1}"/>
          </ac:picMkLst>
        </pc:picChg>
      </pc:sldChg>
      <pc:sldChg chg="addSp delSp modSp new mod ord modAnim modNotesTx">
        <pc:chgData name="Thomas Penny" userId="029c272d-8c3a-4027-adbd-8dd8843b8f8f" providerId="ADAL" clId="{434FE426-90C6-44DD-B1E7-8BF5E18F004D}" dt="2026-09-21T10:07:49.516" v="4842" actId="1076"/>
        <pc:sldMkLst>
          <pc:docMk/>
          <pc:sldMk cId="1575635227" sldId="276"/>
        </pc:sldMkLst>
        <pc:spChg chg="mod">
          <ac:chgData name="Thomas Penny" userId="029c272d-8c3a-4027-adbd-8dd8843b8f8f" providerId="ADAL" clId="{434FE426-90C6-44DD-B1E7-8BF5E18F004D}" dt="2026-09-14T08:58:35.607" v="531" actId="20577"/>
          <ac:spMkLst>
            <pc:docMk/>
            <pc:sldMk cId="1575635227" sldId="276"/>
            <ac:spMk id="2" creationId="{1949E009-AF6F-B6A8-012D-A50BA63766E2}"/>
          </ac:spMkLst>
        </pc:spChg>
        <pc:spChg chg="add mod">
          <ac:chgData name="Thomas Penny" userId="029c272d-8c3a-4027-adbd-8dd8843b8f8f" providerId="ADAL" clId="{434FE426-90C6-44DD-B1E7-8BF5E18F004D}" dt="2026-09-16T14:20:39.994" v="2783" actId="1076"/>
          <ac:spMkLst>
            <pc:docMk/>
            <pc:sldMk cId="1575635227" sldId="276"/>
            <ac:spMk id="3" creationId="{97CD600C-9965-21F5-F9AE-8A78F514D48C}"/>
          </ac:spMkLst>
        </pc:spChg>
        <pc:spChg chg="add mod ord">
          <ac:chgData name="Thomas Penny" userId="029c272d-8c3a-4027-adbd-8dd8843b8f8f" providerId="ADAL" clId="{434FE426-90C6-44DD-B1E7-8BF5E18F004D}" dt="2026-09-17T11:07:21.254" v="3940" actId="166"/>
          <ac:spMkLst>
            <pc:docMk/>
            <pc:sldMk cId="1575635227" sldId="276"/>
            <ac:spMk id="6" creationId="{44284C40-CEA3-0185-B17E-55D871B345DD}"/>
          </ac:spMkLst>
        </pc:spChg>
        <pc:spChg chg="add mod">
          <ac:chgData name="Thomas Penny" userId="029c272d-8c3a-4027-adbd-8dd8843b8f8f" providerId="ADAL" clId="{434FE426-90C6-44DD-B1E7-8BF5E18F004D}" dt="2026-09-21T10:05:51.285" v="4775" actId="14100"/>
          <ac:spMkLst>
            <pc:docMk/>
            <pc:sldMk cId="1575635227" sldId="276"/>
            <ac:spMk id="7" creationId="{1B753FE7-D2A6-A79E-3019-970F465CF827}"/>
          </ac:spMkLst>
        </pc:spChg>
        <pc:spChg chg="add mod">
          <ac:chgData name="Thomas Penny" userId="029c272d-8c3a-4027-adbd-8dd8843b8f8f" providerId="ADAL" clId="{434FE426-90C6-44DD-B1E7-8BF5E18F004D}" dt="2026-09-21T10:00:47.210" v="4633" actId="1037"/>
          <ac:spMkLst>
            <pc:docMk/>
            <pc:sldMk cId="1575635227" sldId="276"/>
            <ac:spMk id="8" creationId="{0764ED09-C365-AC77-A58D-277B1FE784F9}"/>
          </ac:spMkLst>
        </pc:spChg>
        <pc:spChg chg="add mod">
          <ac:chgData name="Thomas Penny" userId="029c272d-8c3a-4027-adbd-8dd8843b8f8f" providerId="ADAL" clId="{434FE426-90C6-44DD-B1E7-8BF5E18F004D}" dt="2026-09-21T10:05:46.579" v="4774" actId="1037"/>
          <ac:spMkLst>
            <pc:docMk/>
            <pc:sldMk cId="1575635227" sldId="276"/>
            <ac:spMk id="9" creationId="{D4C6D28F-E922-0371-E48C-988E0433928B}"/>
          </ac:spMkLst>
        </pc:spChg>
        <pc:spChg chg="add mod">
          <ac:chgData name="Thomas Penny" userId="029c272d-8c3a-4027-adbd-8dd8843b8f8f" providerId="ADAL" clId="{434FE426-90C6-44DD-B1E7-8BF5E18F004D}" dt="2026-09-21T10:05:55.907" v="4776" actId="14100"/>
          <ac:spMkLst>
            <pc:docMk/>
            <pc:sldMk cId="1575635227" sldId="276"/>
            <ac:spMk id="10" creationId="{18ECD41A-AD63-AD4C-5EC7-B6B926925778}"/>
          </ac:spMkLst>
        </pc:spChg>
        <pc:spChg chg="add mod">
          <ac:chgData name="Thomas Penny" userId="029c272d-8c3a-4027-adbd-8dd8843b8f8f" providerId="ADAL" clId="{434FE426-90C6-44DD-B1E7-8BF5E18F004D}" dt="2026-09-21T10:05:59.321" v="4777" actId="14100"/>
          <ac:spMkLst>
            <pc:docMk/>
            <pc:sldMk cId="1575635227" sldId="276"/>
            <ac:spMk id="11" creationId="{38A96DBC-CE6B-EB8B-F85C-1C7C3E6AB70E}"/>
          </ac:spMkLst>
        </pc:spChg>
        <pc:spChg chg="add mod">
          <ac:chgData name="Thomas Penny" userId="029c272d-8c3a-4027-adbd-8dd8843b8f8f" providerId="ADAL" clId="{434FE426-90C6-44DD-B1E7-8BF5E18F004D}" dt="2026-09-21T10:06:33.666" v="4802" actId="20577"/>
          <ac:spMkLst>
            <pc:docMk/>
            <pc:sldMk cId="1575635227" sldId="276"/>
            <ac:spMk id="12" creationId="{AE05DE3C-04BF-3396-BFF9-DB97225D9047}"/>
          </ac:spMkLst>
        </pc:spChg>
        <pc:spChg chg="add mod">
          <ac:chgData name="Thomas Penny" userId="029c272d-8c3a-4027-adbd-8dd8843b8f8f" providerId="ADAL" clId="{434FE426-90C6-44DD-B1E7-8BF5E18F004D}" dt="2026-09-21T10:05:46.579" v="4774" actId="1037"/>
          <ac:spMkLst>
            <pc:docMk/>
            <pc:sldMk cId="1575635227" sldId="276"/>
            <ac:spMk id="13" creationId="{F23C9A7B-A337-2233-094D-6316679090AA}"/>
          </ac:spMkLst>
        </pc:spChg>
        <pc:spChg chg="add mod">
          <ac:chgData name="Thomas Penny" userId="029c272d-8c3a-4027-adbd-8dd8843b8f8f" providerId="ADAL" clId="{434FE426-90C6-44DD-B1E7-8BF5E18F004D}" dt="2026-09-21T10:06:48.146" v="4821" actId="1076"/>
          <ac:spMkLst>
            <pc:docMk/>
            <pc:sldMk cId="1575635227" sldId="276"/>
            <ac:spMk id="14" creationId="{94D98F61-DF69-6EF2-BAF7-4FE7C921B909}"/>
          </ac:spMkLst>
        </pc:spChg>
        <pc:spChg chg="add mod">
          <ac:chgData name="Thomas Penny" userId="029c272d-8c3a-4027-adbd-8dd8843b8f8f" providerId="ADAL" clId="{434FE426-90C6-44DD-B1E7-8BF5E18F004D}" dt="2026-09-21T10:07:49.516" v="4842" actId="1076"/>
          <ac:spMkLst>
            <pc:docMk/>
            <pc:sldMk cId="1575635227" sldId="276"/>
            <ac:spMk id="17" creationId="{38DD634B-D8A6-A959-EE24-8F1BC282DA70}"/>
          </ac:spMkLst>
        </pc:spChg>
        <pc:spChg chg="add mod">
          <ac:chgData name="Thomas Penny" userId="029c272d-8c3a-4027-adbd-8dd8843b8f8f" providerId="ADAL" clId="{434FE426-90C6-44DD-B1E7-8BF5E18F004D}" dt="2026-09-21T10:05:46.579" v="4774" actId="1037"/>
          <ac:spMkLst>
            <pc:docMk/>
            <pc:sldMk cId="1575635227" sldId="276"/>
            <ac:spMk id="18" creationId="{9A569DB6-4D9B-995E-D099-1485CEA08EE9}"/>
          </ac:spMkLst>
        </pc:spChg>
        <pc:spChg chg="add mod">
          <ac:chgData name="Thomas Penny" userId="029c272d-8c3a-4027-adbd-8dd8843b8f8f" providerId="ADAL" clId="{434FE426-90C6-44DD-B1E7-8BF5E18F004D}" dt="2026-09-17T11:16:49.146" v="4080" actId="14100"/>
          <ac:spMkLst>
            <pc:docMk/>
            <pc:sldMk cId="1575635227" sldId="276"/>
            <ac:spMk id="22" creationId="{777C1E94-B0D6-1C10-A89B-709D306D972A}"/>
          </ac:spMkLst>
        </pc:spChg>
        <pc:spChg chg="add mod">
          <ac:chgData name="Thomas Penny" userId="029c272d-8c3a-4027-adbd-8dd8843b8f8f" providerId="ADAL" clId="{434FE426-90C6-44DD-B1E7-8BF5E18F004D}" dt="2026-09-17T11:17:24.443" v="4088" actId="1037"/>
          <ac:spMkLst>
            <pc:docMk/>
            <pc:sldMk cId="1575635227" sldId="276"/>
            <ac:spMk id="23" creationId="{AE21B538-0F13-3A57-9B5A-005DF651585A}"/>
          </ac:spMkLst>
        </pc:spChg>
        <pc:spChg chg="add mod">
          <ac:chgData name="Thomas Penny" userId="029c272d-8c3a-4027-adbd-8dd8843b8f8f" providerId="ADAL" clId="{434FE426-90C6-44DD-B1E7-8BF5E18F004D}" dt="2026-09-17T11:17:21.489" v="4087" actId="14100"/>
          <ac:spMkLst>
            <pc:docMk/>
            <pc:sldMk cId="1575635227" sldId="276"/>
            <ac:spMk id="24" creationId="{57370E5E-468C-E337-F025-224D1972645E}"/>
          </ac:spMkLst>
        </pc:spChg>
        <pc:spChg chg="add mod">
          <ac:chgData name="Thomas Penny" userId="029c272d-8c3a-4027-adbd-8dd8843b8f8f" providerId="ADAL" clId="{434FE426-90C6-44DD-B1E7-8BF5E18F004D}" dt="2026-09-17T11:18:25.165" v="4099" actId="1076"/>
          <ac:spMkLst>
            <pc:docMk/>
            <pc:sldMk cId="1575635227" sldId="276"/>
            <ac:spMk id="25" creationId="{275D58A2-DF30-F5B0-98B8-AEC899422415}"/>
          </ac:spMkLst>
        </pc:spChg>
        <pc:picChg chg="add mod">
          <ac:chgData name="Thomas Penny" userId="029c272d-8c3a-4027-adbd-8dd8843b8f8f" providerId="ADAL" clId="{434FE426-90C6-44DD-B1E7-8BF5E18F004D}" dt="2026-09-21T10:05:46.579" v="4774" actId="1037"/>
          <ac:picMkLst>
            <pc:docMk/>
            <pc:sldMk cId="1575635227" sldId="276"/>
            <ac:picMk id="5" creationId="{C835D616-0619-D8A0-AED6-3A1F15E2F542}"/>
          </ac:picMkLst>
        </pc:picChg>
        <pc:picChg chg="mod">
          <ac:chgData name="Thomas Penny" userId="029c272d-8c3a-4027-adbd-8dd8843b8f8f" providerId="ADAL" clId="{434FE426-90C6-44DD-B1E7-8BF5E18F004D}" dt="2026-09-21T10:05:46.579" v="4774" actId="1037"/>
          <ac:picMkLst>
            <pc:docMk/>
            <pc:sldMk cId="1575635227" sldId="276"/>
            <ac:picMk id="15" creationId="{8DD89F33-323D-FB8A-CF0F-114E6421CD3E}"/>
          </ac:picMkLst>
        </pc:picChg>
        <pc:picChg chg="mod">
          <ac:chgData name="Thomas Penny" userId="029c272d-8c3a-4027-adbd-8dd8843b8f8f" providerId="ADAL" clId="{434FE426-90C6-44DD-B1E7-8BF5E18F004D}" dt="2026-09-21T10:05:46.579" v="4774" actId="1037"/>
          <ac:picMkLst>
            <pc:docMk/>
            <pc:sldMk cId="1575635227" sldId="276"/>
            <ac:picMk id="16" creationId="{BE21CD9A-AEE1-4180-DC5C-894D2E0FD66C}"/>
          </ac:picMkLst>
        </pc:picChg>
        <pc:picChg chg="mod">
          <ac:chgData name="Thomas Penny" userId="029c272d-8c3a-4027-adbd-8dd8843b8f8f" providerId="ADAL" clId="{434FE426-90C6-44DD-B1E7-8BF5E18F004D}" dt="2026-09-21T10:05:46.579" v="4774" actId="1037"/>
          <ac:picMkLst>
            <pc:docMk/>
            <pc:sldMk cId="1575635227" sldId="276"/>
            <ac:picMk id="19" creationId="{2D8ED533-E3FE-BCBA-49DC-49EED8B274D6}"/>
          </ac:picMkLst>
        </pc:picChg>
        <pc:picChg chg="add mod">
          <ac:chgData name="Thomas Penny" userId="029c272d-8c3a-4027-adbd-8dd8843b8f8f" providerId="ADAL" clId="{434FE426-90C6-44DD-B1E7-8BF5E18F004D}" dt="2026-09-17T11:07:24.106" v="3941" actId="1076"/>
          <ac:picMkLst>
            <pc:docMk/>
            <pc:sldMk cId="1575635227" sldId="276"/>
            <ac:picMk id="21" creationId="{F90D4533-35A5-A6D5-D701-4F52CE637787}"/>
          </ac:picMkLst>
        </pc:picChg>
      </pc:sldChg>
      <pc:sldChg chg="addSp delSp modSp new mod">
        <pc:chgData name="Thomas Penny" userId="029c272d-8c3a-4027-adbd-8dd8843b8f8f" providerId="ADAL" clId="{434FE426-90C6-44DD-B1E7-8BF5E18F004D}" dt="2026-09-21T14:47:27.066" v="5038" actId="1076"/>
        <pc:sldMkLst>
          <pc:docMk/>
          <pc:sldMk cId="964489174" sldId="277"/>
        </pc:sldMkLst>
        <pc:spChg chg="mod">
          <ac:chgData name="Thomas Penny" userId="029c272d-8c3a-4027-adbd-8dd8843b8f8f" providerId="ADAL" clId="{434FE426-90C6-44DD-B1E7-8BF5E18F004D}" dt="2026-09-14T08:58:48.337" v="552" actId="20577"/>
          <ac:spMkLst>
            <pc:docMk/>
            <pc:sldMk cId="964489174" sldId="277"/>
            <ac:spMk id="2" creationId="{44AF93E1-CA25-FCB8-6ED1-46F3C3D07730}"/>
          </ac:spMkLst>
        </pc:spChg>
        <pc:spChg chg="add del mod">
          <ac:chgData name="Thomas Penny" userId="029c272d-8c3a-4027-adbd-8dd8843b8f8f" providerId="ADAL" clId="{434FE426-90C6-44DD-B1E7-8BF5E18F004D}" dt="2026-09-21T14:47:19.208" v="5035" actId="478"/>
          <ac:spMkLst>
            <pc:docMk/>
            <pc:sldMk cId="964489174" sldId="277"/>
            <ac:spMk id="3" creationId="{F838FE74-9D48-8367-4994-3956D66733E1}"/>
          </ac:spMkLst>
        </pc:spChg>
        <pc:spChg chg="mod">
          <ac:chgData name="Thomas Penny" userId="029c272d-8c3a-4027-adbd-8dd8843b8f8f" providerId="ADAL" clId="{434FE426-90C6-44DD-B1E7-8BF5E18F004D}" dt="2026-09-21T14:47:23.606" v="5037" actId="1076"/>
          <ac:spMkLst>
            <pc:docMk/>
            <pc:sldMk cId="964489174" sldId="277"/>
            <ac:spMk id="5" creationId="{B0D44FD4-5C8A-B4C1-E6C0-C8B78DEE44D7}"/>
          </ac:spMkLst>
        </pc:spChg>
        <pc:spChg chg="add mod">
          <ac:chgData name="Thomas Penny" userId="029c272d-8c3a-4027-adbd-8dd8843b8f8f" providerId="ADAL" clId="{434FE426-90C6-44DD-B1E7-8BF5E18F004D}" dt="2026-09-21T14:47:21.484" v="5036" actId="1076"/>
          <ac:spMkLst>
            <pc:docMk/>
            <pc:sldMk cId="964489174" sldId="277"/>
            <ac:spMk id="8" creationId="{47CFBC4B-7ECC-9EBB-6A9D-A94EA7CB6EB7}"/>
          </ac:spMkLst>
        </pc:spChg>
        <pc:spChg chg="add mod">
          <ac:chgData name="Thomas Penny" userId="029c272d-8c3a-4027-adbd-8dd8843b8f8f" providerId="ADAL" clId="{434FE426-90C6-44DD-B1E7-8BF5E18F004D}" dt="2026-09-21T14:47:27.066" v="5038" actId="1076"/>
          <ac:spMkLst>
            <pc:docMk/>
            <pc:sldMk cId="964489174" sldId="277"/>
            <ac:spMk id="10" creationId="{427FF660-22E3-9D0C-420D-61DE9227B153}"/>
          </ac:spMkLst>
        </pc:spChg>
        <pc:graphicFrameChg chg="add mod modGraphic">
          <ac:chgData name="Thomas Penny" userId="029c272d-8c3a-4027-adbd-8dd8843b8f8f" providerId="ADAL" clId="{434FE426-90C6-44DD-B1E7-8BF5E18F004D}" dt="2026-09-21T14:30:32.054" v="5030" actId="20577"/>
          <ac:graphicFrameMkLst>
            <pc:docMk/>
            <pc:sldMk cId="964489174" sldId="277"/>
            <ac:graphicFrameMk id="6" creationId="{DA8E1C93-3F37-B497-AC39-3B943DA3174E}"/>
          </ac:graphicFrameMkLst>
        </pc:graphicFrameChg>
        <pc:picChg chg="add del mod">
          <ac:chgData name="Thomas Penny" userId="029c272d-8c3a-4027-adbd-8dd8843b8f8f" providerId="ADAL" clId="{434FE426-90C6-44DD-B1E7-8BF5E18F004D}" dt="2026-09-21T14:47:17.968" v="5034" actId="478"/>
          <ac:picMkLst>
            <pc:docMk/>
            <pc:sldMk cId="964489174" sldId="277"/>
            <ac:picMk id="12" creationId="{B48F1CBC-3CEC-1B79-2F58-4063ABA1BF62}"/>
          </ac:picMkLst>
        </pc:picChg>
      </pc:sldChg>
      <pc:sldChg chg="addSp delSp modSp new mod delAnim modAnim modNotesTx">
        <pc:chgData name="Thomas Penny" userId="029c272d-8c3a-4027-adbd-8dd8843b8f8f" providerId="ADAL" clId="{434FE426-90C6-44DD-B1E7-8BF5E18F004D}" dt="2026-09-21T10:18:03.600" v="4917"/>
        <pc:sldMkLst>
          <pc:docMk/>
          <pc:sldMk cId="2751593326" sldId="278"/>
        </pc:sldMkLst>
        <pc:spChg chg="mod">
          <ac:chgData name="Thomas Penny" userId="029c272d-8c3a-4027-adbd-8dd8843b8f8f" providerId="ADAL" clId="{434FE426-90C6-44DD-B1E7-8BF5E18F004D}" dt="2026-09-14T08:59:00.007" v="572" actId="20577"/>
          <ac:spMkLst>
            <pc:docMk/>
            <pc:sldMk cId="2751593326" sldId="278"/>
            <ac:spMk id="2" creationId="{4AB3CDF6-6800-1C79-2392-50C3054032E4}"/>
          </ac:spMkLst>
        </pc:spChg>
        <pc:spChg chg="add mod">
          <ac:chgData name="Thomas Penny" userId="029c272d-8c3a-4027-adbd-8dd8843b8f8f" providerId="ADAL" clId="{434FE426-90C6-44DD-B1E7-8BF5E18F004D}" dt="2026-09-14T09:07:38.216" v="693"/>
          <ac:spMkLst>
            <pc:docMk/>
            <pc:sldMk cId="2751593326" sldId="278"/>
            <ac:spMk id="5" creationId="{B46F7DA8-98EA-A9F8-A7D3-2FAE0A850105}"/>
          </ac:spMkLst>
        </pc:spChg>
        <pc:spChg chg="add mod">
          <ac:chgData name="Thomas Penny" userId="029c272d-8c3a-4027-adbd-8dd8843b8f8f" providerId="ADAL" clId="{434FE426-90C6-44DD-B1E7-8BF5E18F004D}" dt="2026-09-14T09:07:38.216" v="693"/>
          <ac:spMkLst>
            <pc:docMk/>
            <pc:sldMk cId="2751593326" sldId="278"/>
            <ac:spMk id="6" creationId="{6DCFBD22-7F7F-FD88-C48D-81218CA16381}"/>
          </ac:spMkLst>
        </pc:spChg>
        <pc:spChg chg="add mod">
          <ac:chgData name="Thomas Penny" userId="029c272d-8c3a-4027-adbd-8dd8843b8f8f" providerId="ADAL" clId="{434FE426-90C6-44DD-B1E7-8BF5E18F004D}" dt="2026-09-14T09:07:38.216" v="693"/>
          <ac:spMkLst>
            <pc:docMk/>
            <pc:sldMk cId="2751593326" sldId="278"/>
            <ac:spMk id="11" creationId="{D852C57D-182C-72F0-6D7D-30D987EF4ABC}"/>
          </ac:spMkLst>
        </pc:spChg>
        <pc:spChg chg="add mod">
          <ac:chgData name="Thomas Penny" userId="029c272d-8c3a-4027-adbd-8dd8843b8f8f" providerId="ADAL" clId="{434FE426-90C6-44DD-B1E7-8BF5E18F004D}" dt="2026-09-21T10:10:31.960" v="4872" actId="14100"/>
          <ac:spMkLst>
            <pc:docMk/>
            <pc:sldMk cId="2751593326" sldId="278"/>
            <ac:spMk id="12" creationId="{96958EFD-85EC-4AAF-383C-5044A614B9B4}"/>
          </ac:spMkLst>
        </pc:spChg>
        <pc:spChg chg="add del mod">
          <ac:chgData name="Thomas Penny" userId="029c272d-8c3a-4027-adbd-8dd8843b8f8f" providerId="ADAL" clId="{434FE426-90C6-44DD-B1E7-8BF5E18F004D}" dt="2026-09-21T10:09:48.981" v="4844" actId="478"/>
          <ac:spMkLst>
            <pc:docMk/>
            <pc:sldMk cId="2751593326" sldId="278"/>
            <ac:spMk id="13" creationId="{C367CDCD-AFFC-9AAF-3021-BEAB16CBACA1}"/>
          </ac:spMkLst>
        </pc:spChg>
        <pc:spChg chg="add mod">
          <ac:chgData name="Thomas Penny" userId="029c272d-8c3a-4027-adbd-8dd8843b8f8f" providerId="ADAL" clId="{434FE426-90C6-44DD-B1E7-8BF5E18F004D}" dt="2026-09-14T09:07:38.216" v="693"/>
          <ac:spMkLst>
            <pc:docMk/>
            <pc:sldMk cId="2751593326" sldId="278"/>
            <ac:spMk id="15" creationId="{7AE4275B-B6D1-5F84-DF61-DBBAA63D0B2E}"/>
          </ac:spMkLst>
        </pc:spChg>
        <pc:spChg chg="add mod">
          <ac:chgData name="Thomas Penny" userId="029c272d-8c3a-4027-adbd-8dd8843b8f8f" providerId="ADAL" clId="{434FE426-90C6-44DD-B1E7-8BF5E18F004D}" dt="2026-09-14T09:07:38.216" v="693"/>
          <ac:spMkLst>
            <pc:docMk/>
            <pc:sldMk cId="2751593326" sldId="278"/>
            <ac:spMk id="16" creationId="{F095137D-8265-7984-74B2-482D069F22EC}"/>
          </ac:spMkLst>
        </pc:spChg>
        <pc:spChg chg="add mod">
          <ac:chgData name="Thomas Penny" userId="029c272d-8c3a-4027-adbd-8dd8843b8f8f" providerId="ADAL" clId="{434FE426-90C6-44DD-B1E7-8BF5E18F004D}" dt="2026-09-21T10:10:28.593" v="4871" actId="14100"/>
          <ac:spMkLst>
            <pc:docMk/>
            <pc:sldMk cId="2751593326" sldId="278"/>
            <ac:spMk id="18" creationId="{9EE8F119-87AC-281C-F582-F9F3ABF4BE9F}"/>
          </ac:spMkLst>
        </pc:spChg>
        <pc:spChg chg="add del mod">
          <ac:chgData name="Thomas Penny" userId="029c272d-8c3a-4027-adbd-8dd8843b8f8f" providerId="ADAL" clId="{434FE426-90C6-44DD-B1E7-8BF5E18F004D}" dt="2026-09-21T10:09:50.003" v="4845" actId="478"/>
          <ac:spMkLst>
            <pc:docMk/>
            <pc:sldMk cId="2751593326" sldId="278"/>
            <ac:spMk id="19" creationId="{C4EB8AA8-B7C8-FE6B-A5F6-D93B4420ED62}"/>
          </ac:spMkLst>
        </pc:spChg>
        <pc:spChg chg="add del mod">
          <ac:chgData name="Thomas Penny" userId="029c272d-8c3a-4027-adbd-8dd8843b8f8f" providerId="ADAL" clId="{434FE426-90C6-44DD-B1E7-8BF5E18F004D}" dt="2026-09-21T10:09:47.666" v="4843" actId="478"/>
          <ac:spMkLst>
            <pc:docMk/>
            <pc:sldMk cId="2751593326" sldId="278"/>
            <ac:spMk id="20" creationId="{9DB01AC4-0A3B-A469-1120-62A59F77DA9F}"/>
          </ac:spMkLst>
        </pc:spChg>
      </pc:sldChg>
      <pc:sldChg chg="addSp delSp modSp new mod delAnim modAnim">
        <pc:chgData name="Thomas Penny" userId="029c272d-8c3a-4027-adbd-8dd8843b8f8f" providerId="ADAL" clId="{434FE426-90C6-44DD-B1E7-8BF5E18F004D}" dt="2026-09-21T14:10:01.415" v="4927"/>
        <pc:sldMkLst>
          <pc:docMk/>
          <pc:sldMk cId="2739184764" sldId="279"/>
        </pc:sldMkLst>
        <pc:spChg chg="mod">
          <ac:chgData name="Thomas Penny" userId="029c272d-8c3a-4027-adbd-8dd8843b8f8f" providerId="ADAL" clId="{434FE426-90C6-44DD-B1E7-8BF5E18F004D}" dt="2026-09-14T08:59:36.894" v="594" actId="20577"/>
          <ac:spMkLst>
            <pc:docMk/>
            <pc:sldMk cId="2739184764" sldId="279"/>
            <ac:spMk id="2" creationId="{162D351E-F693-5B5C-D4D8-732A3A7AA923}"/>
          </ac:spMkLst>
        </pc:spChg>
        <pc:spChg chg="del mod topLvl">
          <ac:chgData name="Thomas Penny" userId="029c272d-8c3a-4027-adbd-8dd8843b8f8f" providerId="ADAL" clId="{434FE426-90C6-44DD-B1E7-8BF5E18F004D}" dt="2026-09-21T14:09:53.678" v="4924" actId="478"/>
          <ac:spMkLst>
            <pc:docMk/>
            <pc:sldMk cId="2739184764" sldId="279"/>
            <ac:spMk id="8" creationId="{2867C009-75F6-A895-68FB-229A732CC569}"/>
          </ac:spMkLst>
        </pc:spChg>
        <pc:spChg chg="mod topLvl">
          <ac:chgData name="Thomas Penny" userId="029c272d-8c3a-4027-adbd-8dd8843b8f8f" providerId="ADAL" clId="{434FE426-90C6-44DD-B1E7-8BF5E18F004D}" dt="2026-09-21T14:09:58.948" v="4926" actId="14100"/>
          <ac:spMkLst>
            <pc:docMk/>
            <pc:sldMk cId="2739184764" sldId="279"/>
            <ac:spMk id="9" creationId="{DF8F3B87-5AF2-4834-38A5-6C6787293821}"/>
          </ac:spMkLst>
        </pc:spChg>
        <pc:grpChg chg="add del mod">
          <ac:chgData name="Thomas Penny" userId="029c272d-8c3a-4027-adbd-8dd8843b8f8f" providerId="ADAL" clId="{434FE426-90C6-44DD-B1E7-8BF5E18F004D}" dt="2026-09-21T14:09:53.678" v="4924" actId="478"/>
          <ac:grpSpMkLst>
            <pc:docMk/>
            <pc:sldMk cId="2739184764" sldId="279"/>
            <ac:grpSpMk id="7" creationId="{47BFBD85-1533-3D1D-8916-910E0FB029F7}"/>
          </ac:grpSpMkLst>
        </pc:grpChg>
        <pc:picChg chg="add del mod">
          <ac:chgData name="Thomas Penny" userId="029c272d-8c3a-4027-adbd-8dd8843b8f8f" providerId="ADAL" clId="{434FE426-90C6-44DD-B1E7-8BF5E18F004D}" dt="2026-09-21T10:24:10.862" v="4918" actId="478"/>
          <ac:picMkLst>
            <pc:docMk/>
            <pc:sldMk cId="2739184764" sldId="279"/>
            <ac:picMk id="5" creationId="{17AA1CB9-79F4-3451-EB43-1B101436A6EE}"/>
          </ac:picMkLst>
        </pc:picChg>
        <pc:picChg chg="add mod">
          <ac:chgData name="Thomas Penny" userId="029c272d-8c3a-4027-adbd-8dd8843b8f8f" providerId="ADAL" clId="{434FE426-90C6-44DD-B1E7-8BF5E18F004D}" dt="2026-09-21T10:24:16.267" v="4921" actId="1076"/>
          <ac:picMkLst>
            <pc:docMk/>
            <pc:sldMk cId="2739184764" sldId="279"/>
            <ac:picMk id="6" creationId="{BD9FD21D-6C1B-D45B-CC7B-73426D2EFB31}"/>
          </ac:picMkLst>
        </pc:picChg>
      </pc:sldChg>
      <pc:sldChg chg="modSp new mod">
        <pc:chgData name="Thomas Penny" userId="029c272d-8c3a-4027-adbd-8dd8843b8f8f" providerId="ADAL" clId="{434FE426-90C6-44DD-B1E7-8BF5E18F004D}" dt="2026-09-14T08:59:44.837" v="603" actId="20577"/>
        <pc:sldMkLst>
          <pc:docMk/>
          <pc:sldMk cId="3025051793" sldId="280"/>
        </pc:sldMkLst>
        <pc:spChg chg="mod">
          <ac:chgData name="Thomas Penny" userId="029c272d-8c3a-4027-adbd-8dd8843b8f8f" providerId="ADAL" clId="{434FE426-90C6-44DD-B1E7-8BF5E18F004D}" dt="2026-09-14T08:59:44.837" v="603" actId="20577"/>
          <ac:spMkLst>
            <pc:docMk/>
            <pc:sldMk cId="3025051793" sldId="280"/>
            <ac:spMk id="2" creationId="{E65ACEC6-7F0D-DCDB-97DE-D71227341EB3}"/>
          </ac:spMkLst>
        </pc:spChg>
      </pc:sldChg>
      <pc:sldChg chg="addSp delSp modSp new mod modAnim">
        <pc:chgData name="Thomas Penny" userId="029c272d-8c3a-4027-adbd-8dd8843b8f8f" providerId="ADAL" clId="{434FE426-90C6-44DD-B1E7-8BF5E18F004D}" dt="2026-09-17T09:21:25.409" v="3351" actId="1076"/>
        <pc:sldMkLst>
          <pc:docMk/>
          <pc:sldMk cId="2438675420" sldId="281"/>
        </pc:sldMkLst>
        <pc:spChg chg="mod">
          <ac:chgData name="Thomas Penny" userId="029c272d-8c3a-4027-adbd-8dd8843b8f8f" providerId="ADAL" clId="{434FE426-90C6-44DD-B1E7-8BF5E18F004D}" dt="2026-09-14T09:05:18.262" v="677" actId="20577"/>
          <ac:spMkLst>
            <pc:docMk/>
            <pc:sldMk cId="2438675420" sldId="281"/>
            <ac:spMk id="2" creationId="{8A8626C7-FEF8-06B3-E761-82376845E129}"/>
          </ac:spMkLst>
        </pc:spChg>
        <pc:spChg chg="mod">
          <ac:chgData name="Thomas Penny" userId="029c272d-8c3a-4027-adbd-8dd8843b8f8f" providerId="ADAL" clId="{434FE426-90C6-44DD-B1E7-8BF5E18F004D}" dt="2026-09-17T08:46:03.342" v="3185" actId="1076"/>
          <ac:spMkLst>
            <pc:docMk/>
            <pc:sldMk cId="2438675420" sldId="281"/>
            <ac:spMk id="5" creationId="{70C08954-6B5B-9F22-0CDF-A9258980C57D}"/>
          </ac:spMkLst>
        </pc:spChg>
        <pc:spChg chg="mod">
          <ac:chgData name="Thomas Penny" userId="029c272d-8c3a-4027-adbd-8dd8843b8f8f" providerId="ADAL" clId="{434FE426-90C6-44DD-B1E7-8BF5E18F004D}" dt="2026-09-17T08:46:00.775" v="3184" actId="1076"/>
          <ac:spMkLst>
            <pc:docMk/>
            <pc:sldMk cId="2438675420" sldId="281"/>
            <ac:spMk id="7" creationId="{3A04543A-DC86-DDDC-669E-DE9EFD2D829F}"/>
          </ac:spMkLst>
        </pc:spChg>
        <pc:spChg chg="mod">
          <ac:chgData name="Thomas Penny" userId="029c272d-8c3a-4027-adbd-8dd8843b8f8f" providerId="ADAL" clId="{434FE426-90C6-44DD-B1E7-8BF5E18F004D}" dt="2026-09-17T08:54:14.461" v="3316" actId="1076"/>
          <ac:spMkLst>
            <pc:docMk/>
            <pc:sldMk cId="2438675420" sldId="281"/>
            <ac:spMk id="12" creationId="{6FD39E2A-1E71-0C4E-18D6-5D979193734A}"/>
          </ac:spMkLst>
        </pc:spChg>
        <pc:spChg chg="mod">
          <ac:chgData name="Thomas Penny" userId="029c272d-8c3a-4027-adbd-8dd8843b8f8f" providerId="ADAL" clId="{434FE426-90C6-44DD-B1E7-8BF5E18F004D}" dt="2026-09-17T08:53:52.976" v="3247"/>
          <ac:spMkLst>
            <pc:docMk/>
            <pc:sldMk cId="2438675420" sldId="281"/>
            <ac:spMk id="13" creationId="{A562291E-B64B-7E8B-2D14-697DBBACA1B5}"/>
          </ac:spMkLst>
        </pc:spChg>
        <pc:spChg chg="mod">
          <ac:chgData name="Thomas Penny" userId="029c272d-8c3a-4027-adbd-8dd8843b8f8f" providerId="ADAL" clId="{434FE426-90C6-44DD-B1E7-8BF5E18F004D}" dt="2026-09-14T13:33:52.054" v="748" actId="165"/>
          <ac:spMkLst>
            <pc:docMk/>
            <pc:sldMk cId="2438675420" sldId="281"/>
            <ac:spMk id="20" creationId="{5BC6BCE7-E3AA-98A7-3D37-440DD16B6873}"/>
          </ac:spMkLst>
        </pc:spChg>
        <pc:spChg chg="mod">
          <ac:chgData name="Thomas Penny" userId="029c272d-8c3a-4027-adbd-8dd8843b8f8f" providerId="ADAL" clId="{434FE426-90C6-44DD-B1E7-8BF5E18F004D}" dt="2026-09-14T09:35:52.658" v="702"/>
          <ac:spMkLst>
            <pc:docMk/>
            <pc:sldMk cId="2438675420" sldId="281"/>
            <ac:spMk id="22" creationId="{21E47511-ED0D-EFF4-3626-DB2BB7DEE3B9}"/>
          </ac:spMkLst>
        </pc:spChg>
        <pc:spChg chg="mod">
          <ac:chgData name="Thomas Penny" userId="029c272d-8c3a-4027-adbd-8dd8843b8f8f" providerId="ADAL" clId="{434FE426-90C6-44DD-B1E7-8BF5E18F004D}" dt="2026-09-14T13:33:52.054" v="748" actId="165"/>
          <ac:spMkLst>
            <pc:docMk/>
            <pc:sldMk cId="2438675420" sldId="281"/>
            <ac:spMk id="23" creationId="{FFAD357E-59C9-9C9D-EA19-9CE87E81F8B9}"/>
          </ac:spMkLst>
        </pc:spChg>
        <pc:spChg chg="mod">
          <ac:chgData name="Thomas Penny" userId="029c272d-8c3a-4027-adbd-8dd8843b8f8f" providerId="ADAL" clId="{434FE426-90C6-44DD-B1E7-8BF5E18F004D}" dt="2026-09-14T13:33:52.054" v="748" actId="165"/>
          <ac:spMkLst>
            <pc:docMk/>
            <pc:sldMk cId="2438675420" sldId="281"/>
            <ac:spMk id="25" creationId="{29ABCE65-B234-75E1-344E-11AE659B93A4}"/>
          </ac:spMkLst>
        </pc:spChg>
        <pc:spChg chg="mod">
          <ac:chgData name="Thomas Penny" userId="029c272d-8c3a-4027-adbd-8dd8843b8f8f" providerId="ADAL" clId="{434FE426-90C6-44DD-B1E7-8BF5E18F004D}" dt="2026-09-14T13:33:52.054" v="748" actId="165"/>
          <ac:spMkLst>
            <pc:docMk/>
            <pc:sldMk cId="2438675420" sldId="281"/>
            <ac:spMk id="28" creationId="{1947EA11-2447-5AD0-216F-5DA746AE3106}"/>
          </ac:spMkLst>
        </pc:spChg>
        <pc:spChg chg="mod">
          <ac:chgData name="Thomas Penny" userId="029c272d-8c3a-4027-adbd-8dd8843b8f8f" providerId="ADAL" clId="{434FE426-90C6-44DD-B1E7-8BF5E18F004D}" dt="2026-09-14T13:33:52.054" v="748" actId="165"/>
          <ac:spMkLst>
            <pc:docMk/>
            <pc:sldMk cId="2438675420" sldId="281"/>
            <ac:spMk id="30" creationId="{54F3881E-4F6E-859D-CF0B-3356EF1C3B65}"/>
          </ac:spMkLst>
        </pc:spChg>
        <pc:spChg chg="mod">
          <ac:chgData name="Thomas Penny" userId="029c272d-8c3a-4027-adbd-8dd8843b8f8f" providerId="ADAL" clId="{434FE426-90C6-44DD-B1E7-8BF5E18F004D}" dt="2026-09-14T13:33:52.054" v="748" actId="165"/>
          <ac:spMkLst>
            <pc:docMk/>
            <pc:sldMk cId="2438675420" sldId="281"/>
            <ac:spMk id="38" creationId="{F22B09D5-1FAB-5AE8-DB54-B37AD5FFB110}"/>
          </ac:spMkLst>
        </pc:spChg>
        <pc:spChg chg="mod">
          <ac:chgData name="Thomas Penny" userId="029c272d-8c3a-4027-adbd-8dd8843b8f8f" providerId="ADAL" clId="{434FE426-90C6-44DD-B1E7-8BF5E18F004D}" dt="2026-09-14T09:35:52.658" v="702"/>
          <ac:spMkLst>
            <pc:docMk/>
            <pc:sldMk cId="2438675420" sldId="281"/>
            <ac:spMk id="43" creationId="{8BB7C1E0-39C0-A0E8-CB07-B360EC6997B9}"/>
          </ac:spMkLst>
        </pc:spChg>
        <pc:spChg chg="mod">
          <ac:chgData name="Thomas Penny" userId="029c272d-8c3a-4027-adbd-8dd8843b8f8f" providerId="ADAL" clId="{434FE426-90C6-44DD-B1E7-8BF5E18F004D}" dt="2026-09-14T13:33:52.054" v="748" actId="165"/>
          <ac:spMkLst>
            <pc:docMk/>
            <pc:sldMk cId="2438675420" sldId="281"/>
            <ac:spMk id="69" creationId="{1C10109E-3239-A8E7-D0AE-8581A5EBBA11}"/>
          </ac:spMkLst>
        </pc:spChg>
        <pc:spChg chg="mod">
          <ac:chgData name="Thomas Penny" userId="029c272d-8c3a-4027-adbd-8dd8843b8f8f" providerId="ADAL" clId="{434FE426-90C6-44DD-B1E7-8BF5E18F004D}" dt="2026-09-14T09:35:52.658" v="702"/>
          <ac:spMkLst>
            <pc:docMk/>
            <pc:sldMk cId="2438675420" sldId="281"/>
            <ac:spMk id="70" creationId="{EC85397A-24FF-2E9B-9B7B-111A6AD4AED1}"/>
          </ac:spMkLst>
        </pc:spChg>
        <pc:grpChg chg="add mod">
          <ac:chgData name="Thomas Penny" userId="029c272d-8c3a-4027-adbd-8dd8843b8f8f" providerId="ADAL" clId="{434FE426-90C6-44DD-B1E7-8BF5E18F004D}" dt="2026-09-17T08:53:55.613" v="3248" actId="1076"/>
          <ac:grpSpMkLst>
            <pc:docMk/>
            <pc:sldMk cId="2438675420" sldId="281"/>
            <ac:grpSpMk id="11" creationId="{89063377-9148-7F35-41CA-BDB7C95F039D}"/>
          </ac:grpSpMkLst>
        </pc:grpChg>
        <pc:grpChg chg="mod ord">
          <ac:chgData name="Thomas Penny" userId="029c272d-8c3a-4027-adbd-8dd8843b8f8f" providerId="ADAL" clId="{434FE426-90C6-44DD-B1E7-8BF5E18F004D}" dt="2026-09-17T08:46:14.769" v="3188" actId="1076"/>
          <ac:grpSpMkLst>
            <pc:docMk/>
            <pc:sldMk cId="2438675420" sldId="281"/>
            <ac:grpSpMk id="19" creationId="{368CBF00-6FE8-1C60-EA7A-95485731101C}"/>
          </ac:grpSpMkLst>
        </pc:grpChg>
        <pc:picChg chg="add mod">
          <ac:chgData name="Thomas Penny" userId="029c272d-8c3a-4027-adbd-8dd8843b8f8f" providerId="ADAL" clId="{434FE426-90C6-44DD-B1E7-8BF5E18F004D}" dt="2026-09-17T08:46:14.769" v="3188" actId="1076"/>
          <ac:picMkLst>
            <pc:docMk/>
            <pc:sldMk cId="2438675420" sldId="281"/>
            <ac:picMk id="8" creationId="{CCECD24D-41FF-EA27-2052-7771DDAD8D26}"/>
          </ac:picMkLst>
        </pc:picChg>
        <pc:picChg chg="add mod">
          <ac:chgData name="Thomas Penny" userId="029c272d-8c3a-4027-adbd-8dd8843b8f8f" providerId="ADAL" clId="{434FE426-90C6-44DD-B1E7-8BF5E18F004D}" dt="2026-09-17T09:21:25.409" v="3351" actId="1076"/>
          <ac:picMkLst>
            <pc:docMk/>
            <pc:sldMk cId="2438675420" sldId="281"/>
            <ac:picMk id="10" creationId="{7445C8CA-B672-01FB-ADBD-BEF152CDD98E}"/>
          </ac:picMkLst>
        </pc:picChg>
        <pc:picChg chg="add mod">
          <ac:chgData name="Thomas Penny" userId="029c272d-8c3a-4027-adbd-8dd8843b8f8f" providerId="ADAL" clId="{434FE426-90C6-44DD-B1E7-8BF5E18F004D}" dt="2026-09-14T13:43:03.284" v="753" actId="1076"/>
          <ac:picMkLst>
            <pc:docMk/>
            <pc:sldMk cId="2438675420" sldId="281"/>
            <ac:picMk id="122" creationId="{7BB0EF6D-C8C2-17D1-C83A-A06FDD8B0385}"/>
          </ac:picMkLst>
        </pc:picChg>
      </pc:sldChg>
      <pc:sldChg chg="addSp modSp mod modAnim">
        <pc:chgData name="Thomas Penny" userId="029c272d-8c3a-4027-adbd-8dd8843b8f8f" providerId="ADAL" clId="{434FE426-90C6-44DD-B1E7-8BF5E18F004D}" dt="2026-09-15T14:36:23.734" v="2131"/>
        <pc:sldMkLst>
          <pc:docMk/>
          <pc:sldMk cId="1056914623" sldId="285"/>
        </pc:sldMkLst>
        <pc:picChg chg="add mod">
          <ac:chgData name="Thomas Penny" userId="029c272d-8c3a-4027-adbd-8dd8843b8f8f" providerId="ADAL" clId="{434FE426-90C6-44DD-B1E7-8BF5E18F004D}" dt="2026-09-15T14:35:55.080" v="2128" actId="1076"/>
          <ac:picMkLst>
            <pc:docMk/>
            <pc:sldMk cId="1056914623" sldId="285"/>
            <ac:picMk id="3" creationId="{6815DADB-BD2C-4501-5620-F5F2D796A323}"/>
          </ac:picMkLst>
        </pc:picChg>
        <pc:picChg chg="add mod">
          <ac:chgData name="Thomas Penny" userId="029c272d-8c3a-4027-adbd-8dd8843b8f8f" providerId="ADAL" clId="{434FE426-90C6-44DD-B1E7-8BF5E18F004D}" dt="2026-09-15T14:36:18.172" v="2130" actId="1076"/>
          <ac:picMkLst>
            <pc:docMk/>
            <pc:sldMk cId="1056914623" sldId="285"/>
            <ac:picMk id="5" creationId="{4DECC8B8-2249-47E9-E54E-FE1700436858}"/>
          </ac:picMkLst>
        </pc:picChg>
      </pc:sldChg>
      <pc:sldChg chg="addSp delSp modSp new mod modAnim">
        <pc:chgData name="Thomas Penny" userId="029c272d-8c3a-4027-adbd-8dd8843b8f8f" providerId="ADAL" clId="{434FE426-90C6-44DD-B1E7-8BF5E18F004D}" dt="2026-09-15T14:39:06.622" v="2151" actId="20577"/>
        <pc:sldMkLst>
          <pc:docMk/>
          <pc:sldMk cId="4094268717" sldId="286"/>
        </pc:sldMkLst>
        <pc:spChg chg="mod">
          <ac:chgData name="Thomas Penny" userId="029c272d-8c3a-4027-adbd-8dd8843b8f8f" providerId="ADAL" clId="{434FE426-90C6-44DD-B1E7-8BF5E18F004D}" dt="2026-09-15T14:39:06.622" v="2151" actId="20577"/>
          <ac:spMkLst>
            <pc:docMk/>
            <pc:sldMk cId="4094268717" sldId="286"/>
            <ac:spMk id="2" creationId="{8DCCF688-7679-97B8-751A-44B2557B5A87}"/>
          </ac:spMkLst>
        </pc:spChg>
        <pc:picChg chg="add mod">
          <ac:chgData name="Thomas Penny" userId="029c272d-8c3a-4027-adbd-8dd8843b8f8f" providerId="ADAL" clId="{434FE426-90C6-44DD-B1E7-8BF5E18F004D}" dt="2026-09-15T14:39:02.260" v="2135" actId="1076"/>
          <ac:picMkLst>
            <pc:docMk/>
            <pc:sldMk cId="4094268717" sldId="286"/>
            <ac:picMk id="5" creationId="{3E3B356D-74EF-0242-F621-D159ABF1C329}"/>
          </ac:picMkLst>
        </pc:picChg>
      </pc:sldChg>
      <pc:sldChg chg="addSp delSp modSp new mod modAnim">
        <pc:chgData name="Thomas Penny" userId="029c272d-8c3a-4027-adbd-8dd8843b8f8f" providerId="ADAL" clId="{434FE426-90C6-44DD-B1E7-8BF5E18F004D}" dt="2026-09-17T11:00:49.092" v="3899"/>
        <pc:sldMkLst>
          <pc:docMk/>
          <pc:sldMk cId="1031590842" sldId="287"/>
        </pc:sldMkLst>
        <pc:spChg chg="mod">
          <ac:chgData name="Thomas Penny" userId="029c272d-8c3a-4027-adbd-8dd8843b8f8f" providerId="ADAL" clId="{434FE426-90C6-44DD-B1E7-8BF5E18F004D}" dt="2026-09-16T14:32:07.484" v="2830" actId="20577"/>
          <ac:spMkLst>
            <pc:docMk/>
            <pc:sldMk cId="1031590842" sldId="287"/>
            <ac:spMk id="2" creationId="{5C56B12D-0647-B828-9525-663252420111}"/>
          </ac:spMkLst>
        </pc:spChg>
        <pc:spChg chg="add mod">
          <ac:chgData name="Thomas Penny" userId="029c272d-8c3a-4027-adbd-8dd8843b8f8f" providerId="ADAL" clId="{434FE426-90C6-44DD-B1E7-8BF5E18F004D}" dt="2026-09-17T10:59:51.029" v="3884" actId="1076"/>
          <ac:spMkLst>
            <pc:docMk/>
            <pc:sldMk cId="1031590842" sldId="287"/>
            <ac:spMk id="3" creationId="{7F7B6F02-2699-2BE3-EE11-B2A44FD603DE}"/>
          </ac:spMkLst>
        </pc:spChg>
        <pc:spChg chg="add mod">
          <ac:chgData name="Thomas Penny" userId="029c272d-8c3a-4027-adbd-8dd8843b8f8f" providerId="ADAL" clId="{434FE426-90C6-44DD-B1E7-8BF5E18F004D}" dt="2026-09-16T14:37:13.428" v="2847" actId="1076"/>
          <ac:spMkLst>
            <pc:docMk/>
            <pc:sldMk cId="1031590842" sldId="287"/>
            <ac:spMk id="7" creationId="{B97BA78B-5A63-71DF-CC86-D9DF56AA425F}"/>
          </ac:spMkLst>
        </pc:spChg>
        <pc:spChg chg="add mod">
          <ac:chgData name="Thomas Penny" userId="029c272d-8c3a-4027-adbd-8dd8843b8f8f" providerId="ADAL" clId="{434FE426-90C6-44DD-B1E7-8BF5E18F004D}" dt="2026-09-17T10:59:51.029" v="3884" actId="1076"/>
          <ac:spMkLst>
            <pc:docMk/>
            <pc:sldMk cId="1031590842" sldId="287"/>
            <ac:spMk id="10" creationId="{62C36608-9832-6E77-7157-511D1387485C}"/>
          </ac:spMkLst>
        </pc:spChg>
        <pc:spChg chg="add mod">
          <ac:chgData name="Thomas Penny" userId="029c272d-8c3a-4027-adbd-8dd8843b8f8f" providerId="ADAL" clId="{434FE426-90C6-44DD-B1E7-8BF5E18F004D}" dt="2026-09-16T14:51:02.091" v="2995" actId="1076"/>
          <ac:spMkLst>
            <pc:docMk/>
            <pc:sldMk cId="1031590842" sldId="287"/>
            <ac:spMk id="11" creationId="{EC74AE76-33A5-01DD-C987-566A0EAA2DC1}"/>
          </ac:spMkLst>
        </pc:spChg>
        <pc:spChg chg="add mod">
          <ac:chgData name="Thomas Penny" userId="029c272d-8c3a-4027-adbd-8dd8843b8f8f" providerId="ADAL" clId="{434FE426-90C6-44DD-B1E7-8BF5E18F004D}" dt="2026-09-17T10:59:51.029" v="3884" actId="1076"/>
          <ac:spMkLst>
            <pc:docMk/>
            <pc:sldMk cId="1031590842" sldId="287"/>
            <ac:spMk id="13" creationId="{E22803A8-1CCB-9D3F-BA6C-0A93CD45604E}"/>
          </ac:spMkLst>
        </pc:spChg>
        <pc:spChg chg="add mod">
          <ac:chgData name="Thomas Penny" userId="029c272d-8c3a-4027-adbd-8dd8843b8f8f" providerId="ADAL" clId="{434FE426-90C6-44DD-B1E7-8BF5E18F004D}" dt="2026-09-17T11:00:15.280" v="3892" actId="1076"/>
          <ac:spMkLst>
            <pc:docMk/>
            <pc:sldMk cId="1031590842" sldId="287"/>
            <ac:spMk id="14" creationId="{012E6A1A-D187-99FB-EC2C-C01A9F8A51D3}"/>
          </ac:spMkLst>
        </pc:spChg>
        <pc:spChg chg="add mod">
          <ac:chgData name="Thomas Penny" userId="029c272d-8c3a-4027-adbd-8dd8843b8f8f" providerId="ADAL" clId="{434FE426-90C6-44DD-B1E7-8BF5E18F004D}" dt="2026-09-17T10:59:53.219" v="3885" actId="1076"/>
          <ac:spMkLst>
            <pc:docMk/>
            <pc:sldMk cId="1031590842" sldId="287"/>
            <ac:spMk id="15" creationId="{42BF767C-1E75-66E7-7FB2-C3F0BF8F9558}"/>
          </ac:spMkLst>
        </pc:spChg>
        <pc:picChg chg="add mod">
          <ac:chgData name="Thomas Penny" userId="029c272d-8c3a-4027-adbd-8dd8843b8f8f" providerId="ADAL" clId="{434FE426-90C6-44DD-B1E7-8BF5E18F004D}" dt="2026-09-16T14:37:13.428" v="2847" actId="1076"/>
          <ac:picMkLst>
            <pc:docMk/>
            <pc:sldMk cId="1031590842" sldId="287"/>
            <ac:picMk id="6" creationId="{54B79A08-C05E-69F7-0B9A-0B0F1218E5DA}"/>
          </ac:picMkLst>
        </pc:picChg>
        <pc:picChg chg="add mod">
          <ac:chgData name="Thomas Penny" userId="029c272d-8c3a-4027-adbd-8dd8843b8f8f" providerId="ADAL" clId="{434FE426-90C6-44DD-B1E7-8BF5E18F004D}" dt="2026-09-17T10:59:51.029" v="3884" actId="1076"/>
          <ac:picMkLst>
            <pc:docMk/>
            <pc:sldMk cId="1031590842" sldId="287"/>
            <ac:picMk id="8" creationId="{8F4CB12B-CB5D-E8E8-1C1C-663CFA87AE16}"/>
          </ac:picMkLst>
        </pc:picChg>
        <pc:picChg chg="add mod">
          <ac:chgData name="Thomas Penny" userId="029c272d-8c3a-4027-adbd-8dd8843b8f8f" providerId="ADAL" clId="{434FE426-90C6-44DD-B1E7-8BF5E18F004D}" dt="2026-09-16T14:37:49.907" v="2850" actId="1076"/>
          <ac:picMkLst>
            <pc:docMk/>
            <pc:sldMk cId="1031590842" sldId="287"/>
            <ac:picMk id="9" creationId="{81A48D67-1BE6-F80E-FBC7-C110C406E898}"/>
          </ac:picMkLst>
        </pc:picChg>
        <pc:picChg chg="add mod">
          <ac:chgData name="Thomas Penny" userId="029c272d-8c3a-4027-adbd-8dd8843b8f8f" providerId="ADAL" clId="{434FE426-90C6-44DD-B1E7-8BF5E18F004D}" dt="2026-09-16T14:50:59.814" v="2994" actId="1076"/>
          <ac:picMkLst>
            <pc:docMk/>
            <pc:sldMk cId="1031590842" sldId="287"/>
            <ac:picMk id="17" creationId="{A14ADF89-43AF-7B62-C92D-9162E3BE1FF8}"/>
          </ac:picMkLst>
        </pc:picChg>
        <pc:picChg chg="add mod">
          <ac:chgData name="Thomas Penny" userId="029c272d-8c3a-4027-adbd-8dd8843b8f8f" providerId="ADAL" clId="{434FE426-90C6-44DD-B1E7-8BF5E18F004D}" dt="2026-09-16T14:51:06.435" v="2997" actId="1076"/>
          <ac:picMkLst>
            <pc:docMk/>
            <pc:sldMk cId="1031590842" sldId="287"/>
            <ac:picMk id="19" creationId="{E6B09CC8-2247-099E-B080-95F3F50DEFC2}"/>
          </ac:picMkLst>
        </pc:picChg>
      </pc:sldChg>
      <pc:sldChg chg="addSp delSp modSp new mod">
        <pc:chgData name="Thomas Penny" userId="029c272d-8c3a-4027-adbd-8dd8843b8f8f" providerId="ADAL" clId="{434FE426-90C6-44DD-B1E7-8BF5E18F004D}" dt="2026-09-17T07:24:32.250" v="3063" actId="20577"/>
        <pc:sldMkLst>
          <pc:docMk/>
          <pc:sldMk cId="188826183" sldId="288"/>
        </pc:sldMkLst>
        <pc:spChg chg="mod">
          <ac:chgData name="Thomas Penny" userId="029c272d-8c3a-4027-adbd-8dd8843b8f8f" providerId="ADAL" clId="{434FE426-90C6-44DD-B1E7-8BF5E18F004D}" dt="2026-09-17T07:24:32.250" v="3063" actId="20577"/>
          <ac:spMkLst>
            <pc:docMk/>
            <pc:sldMk cId="188826183" sldId="288"/>
            <ac:spMk id="2" creationId="{DB5A33D0-6B02-14DA-A003-FA5BFF0153BF}"/>
          </ac:spMkLst>
        </pc:spChg>
        <pc:spChg chg="add">
          <ac:chgData name="Thomas Penny" userId="029c272d-8c3a-4027-adbd-8dd8843b8f8f" providerId="ADAL" clId="{434FE426-90C6-44DD-B1E7-8BF5E18F004D}" dt="2026-09-16T14:47:56.867" v="2990" actId="22"/>
          <ac:spMkLst>
            <pc:docMk/>
            <pc:sldMk cId="188826183" sldId="288"/>
            <ac:spMk id="8" creationId="{23CC1BA0-29D4-C647-9C57-1D140D566082}"/>
          </ac:spMkLst>
        </pc:spChg>
        <pc:picChg chg="add">
          <ac:chgData name="Thomas Penny" userId="029c272d-8c3a-4027-adbd-8dd8843b8f8f" providerId="ADAL" clId="{434FE426-90C6-44DD-B1E7-8BF5E18F004D}" dt="2026-09-16T14:47:56.867" v="2990" actId="22"/>
          <ac:picMkLst>
            <pc:docMk/>
            <pc:sldMk cId="188826183" sldId="288"/>
            <ac:picMk id="6" creationId="{5F586623-CF2C-479D-F41E-CBC28B597EF9}"/>
          </ac:picMkLst>
        </pc:picChg>
      </pc:sldChg>
      <pc:sldChg chg="modSp new mod">
        <pc:chgData name="Thomas Penny" userId="029c272d-8c3a-4027-adbd-8dd8843b8f8f" providerId="ADAL" clId="{434FE426-90C6-44DD-B1E7-8BF5E18F004D}" dt="2026-09-17T07:24:38.939" v="3086" actId="20577"/>
        <pc:sldMkLst>
          <pc:docMk/>
          <pc:sldMk cId="1674136016" sldId="289"/>
        </pc:sldMkLst>
        <pc:spChg chg="mod">
          <ac:chgData name="Thomas Penny" userId="029c272d-8c3a-4027-adbd-8dd8843b8f8f" providerId="ADAL" clId="{434FE426-90C6-44DD-B1E7-8BF5E18F004D}" dt="2026-09-17T07:24:38.939" v="3086" actId="20577"/>
          <ac:spMkLst>
            <pc:docMk/>
            <pc:sldMk cId="1674136016" sldId="289"/>
            <ac:spMk id="2" creationId="{A54D5BBE-A378-A30B-22D2-CC19942A0C17}"/>
          </ac:spMkLst>
        </pc:spChg>
      </pc:sldChg>
      <pc:sldChg chg="addSp delSp modSp add mod ord delAnim modAnim">
        <pc:chgData name="Thomas Penny" userId="029c272d-8c3a-4027-adbd-8dd8843b8f8f" providerId="ADAL" clId="{434FE426-90C6-44DD-B1E7-8BF5E18F004D}" dt="2026-09-17T08:48:52.895" v="3246"/>
        <pc:sldMkLst>
          <pc:docMk/>
          <pc:sldMk cId="1013110490" sldId="290"/>
        </pc:sldMkLst>
        <pc:spChg chg="add mod">
          <ac:chgData name="Thomas Penny" userId="029c272d-8c3a-4027-adbd-8dd8843b8f8f" providerId="ADAL" clId="{434FE426-90C6-44DD-B1E7-8BF5E18F004D}" dt="2026-09-17T08:40:02.767" v="3177" actId="1076"/>
          <ac:spMkLst>
            <pc:docMk/>
            <pc:sldMk cId="1013110490" sldId="290"/>
            <ac:spMk id="17" creationId="{29EFB76F-9229-DBF3-0A1F-F8C35B34800F}"/>
          </ac:spMkLst>
        </pc:spChg>
        <pc:spChg chg="add mod">
          <ac:chgData name="Thomas Penny" userId="029c272d-8c3a-4027-adbd-8dd8843b8f8f" providerId="ADAL" clId="{434FE426-90C6-44DD-B1E7-8BF5E18F004D}" dt="2026-09-17T08:48:47.397" v="3244" actId="164"/>
          <ac:spMkLst>
            <pc:docMk/>
            <pc:sldMk cId="1013110490" sldId="290"/>
            <ac:spMk id="18" creationId="{E1E879A6-16B0-9EF1-EA98-2538B8126391}"/>
          </ac:spMkLst>
        </pc:spChg>
        <pc:spChg chg="add mod">
          <ac:chgData name="Thomas Penny" userId="029c272d-8c3a-4027-adbd-8dd8843b8f8f" providerId="ADAL" clId="{434FE426-90C6-44DD-B1E7-8BF5E18F004D}" dt="2026-09-17T08:48:47.397" v="3244" actId="164"/>
          <ac:spMkLst>
            <pc:docMk/>
            <pc:sldMk cId="1013110490" sldId="290"/>
            <ac:spMk id="120" creationId="{80203F8C-208A-EFA6-2101-C109B86E6D48}"/>
          </ac:spMkLst>
        </pc:spChg>
        <pc:grpChg chg="add mod">
          <ac:chgData name="Thomas Penny" userId="029c272d-8c3a-4027-adbd-8dd8843b8f8f" providerId="ADAL" clId="{434FE426-90C6-44DD-B1E7-8BF5E18F004D}" dt="2026-09-17T08:48:49.192" v="3245" actId="1076"/>
          <ac:grpSpMkLst>
            <pc:docMk/>
            <pc:sldMk cId="1013110490" sldId="290"/>
            <ac:grpSpMk id="121" creationId="{532B7889-0D9B-2B23-DC3A-47246FB1F2D0}"/>
          </ac:grpSpMkLst>
        </pc:grpChg>
        <pc:picChg chg="add mod modCrop">
          <ac:chgData name="Thomas Penny" userId="029c272d-8c3a-4027-adbd-8dd8843b8f8f" providerId="ADAL" clId="{434FE426-90C6-44DD-B1E7-8BF5E18F004D}" dt="2026-09-17T08:36:58.510" v="3130" actId="1076"/>
          <ac:picMkLst>
            <pc:docMk/>
            <pc:sldMk cId="1013110490" sldId="290"/>
            <ac:picMk id="11" creationId="{57DB5F56-803A-28E6-2EC2-D0A199D939EB}"/>
          </ac:picMkLst>
        </pc:picChg>
        <pc:picChg chg="add mod ord">
          <ac:chgData name="Thomas Penny" userId="029c272d-8c3a-4027-adbd-8dd8843b8f8f" providerId="ADAL" clId="{434FE426-90C6-44DD-B1E7-8BF5E18F004D}" dt="2026-09-17T08:47:04.055" v="3192" actId="1076"/>
          <ac:picMkLst>
            <pc:docMk/>
            <pc:sldMk cId="1013110490" sldId="290"/>
            <ac:picMk id="12" creationId="{BCF6D1C8-4AA9-842F-954C-3697908F6896}"/>
          </ac:picMkLst>
        </pc:picChg>
        <pc:picChg chg="add mod">
          <ac:chgData name="Thomas Penny" userId="029c272d-8c3a-4027-adbd-8dd8843b8f8f" providerId="ADAL" clId="{434FE426-90C6-44DD-B1E7-8BF5E18F004D}" dt="2026-09-17T08:37:00.254" v="3131" actId="1076"/>
          <ac:picMkLst>
            <pc:docMk/>
            <pc:sldMk cId="1013110490" sldId="290"/>
            <ac:picMk id="14" creationId="{9C02748F-DF56-F567-486B-EFDE38F38A2B}"/>
          </ac:picMkLst>
        </pc:picChg>
        <pc:picChg chg="add mod">
          <ac:chgData name="Thomas Penny" userId="029c272d-8c3a-4027-adbd-8dd8843b8f8f" providerId="ADAL" clId="{434FE426-90C6-44DD-B1E7-8BF5E18F004D}" dt="2026-09-17T08:36:55.234" v="3129" actId="1076"/>
          <ac:picMkLst>
            <pc:docMk/>
            <pc:sldMk cId="1013110490" sldId="290"/>
            <ac:picMk id="16" creationId="{14B4009E-55A7-33BC-1478-E238FC03B9D9}"/>
          </ac:picMkLst>
        </pc:picChg>
      </pc:sldChg>
      <pc:sldChg chg="addSp delSp modSp new mod modAnim">
        <pc:chgData name="Thomas Penny" userId="029c272d-8c3a-4027-adbd-8dd8843b8f8f" providerId="ADAL" clId="{434FE426-90C6-44DD-B1E7-8BF5E18F004D}" dt="2026-09-17T11:38:15.308" v="4286" actId="1076"/>
        <pc:sldMkLst>
          <pc:docMk/>
          <pc:sldMk cId="978255174" sldId="291"/>
        </pc:sldMkLst>
        <pc:spChg chg="mod">
          <ac:chgData name="Thomas Penny" userId="029c272d-8c3a-4027-adbd-8dd8843b8f8f" providerId="ADAL" clId="{434FE426-90C6-44DD-B1E7-8BF5E18F004D}" dt="2026-09-17T11:38:06.261" v="4281" actId="1076"/>
          <ac:spMkLst>
            <pc:docMk/>
            <pc:sldMk cId="978255174" sldId="291"/>
            <ac:spMk id="2" creationId="{B67B9345-665E-5C55-C572-E106E3A35ED9}"/>
          </ac:spMkLst>
        </pc:spChg>
        <pc:picChg chg="add mod">
          <ac:chgData name="Thomas Penny" userId="029c272d-8c3a-4027-adbd-8dd8843b8f8f" providerId="ADAL" clId="{434FE426-90C6-44DD-B1E7-8BF5E18F004D}" dt="2026-09-17T11:38:15.308" v="4286" actId="1076"/>
          <ac:picMkLst>
            <pc:docMk/>
            <pc:sldMk cId="978255174" sldId="291"/>
            <ac:picMk id="5" creationId="{708E22AF-DEF8-600A-4D1F-ED0D0B86B11E}"/>
          </ac:picMkLst>
        </pc:picChg>
        <pc:picChg chg="add mod">
          <ac:chgData name="Thomas Penny" userId="029c272d-8c3a-4027-adbd-8dd8843b8f8f" providerId="ADAL" clId="{434FE426-90C6-44DD-B1E7-8BF5E18F004D}" dt="2026-09-17T11:38:11.755" v="4285" actId="1076"/>
          <ac:picMkLst>
            <pc:docMk/>
            <pc:sldMk cId="978255174" sldId="291"/>
            <ac:picMk id="6" creationId="{04531D8E-AFF5-6116-8D69-6E459F2E86F4}"/>
          </ac:picMkLst>
        </pc:picChg>
        <pc:picChg chg="add mod">
          <ac:chgData name="Thomas Penny" userId="029c272d-8c3a-4027-adbd-8dd8843b8f8f" providerId="ADAL" clId="{434FE426-90C6-44DD-B1E7-8BF5E18F004D}" dt="2026-09-17T11:38:09.932" v="4284" actId="1076"/>
          <ac:picMkLst>
            <pc:docMk/>
            <pc:sldMk cId="978255174" sldId="291"/>
            <ac:picMk id="7" creationId="{56259DC9-C280-124E-4A8E-3CCEEED9EDFB}"/>
          </ac:picMkLst>
        </pc:picChg>
      </pc:sldChg>
      <pc:sldChg chg="addSp delSp modSp new mod">
        <pc:chgData name="Thomas Penny" userId="029c272d-8c3a-4027-adbd-8dd8843b8f8f" providerId="ADAL" clId="{434FE426-90C6-44DD-B1E7-8BF5E18F004D}" dt="2026-09-21T14:48:04.662" v="5080" actId="20577"/>
        <pc:sldMkLst>
          <pc:docMk/>
          <pc:sldMk cId="2764849292" sldId="292"/>
        </pc:sldMkLst>
        <pc:spChg chg="mod">
          <ac:chgData name="Thomas Penny" userId="029c272d-8c3a-4027-adbd-8dd8843b8f8f" providerId="ADAL" clId="{434FE426-90C6-44DD-B1E7-8BF5E18F004D}" dt="2026-09-21T14:48:04.662" v="5080" actId="20577"/>
          <ac:spMkLst>
            <pc:docMk/>
            <pc:sldMk cId="2764849292" sldId="292"/>
            <ac:spMk id="2" creationId="{26C05943-CFD6-C533-FF5C-6518FE819D69}"/>
          </ac:spMkLst>
        </pc:spChg>
        <pc:spChg chg="del">
          <ac:chgData name="Thomas Penny" userId="029c272d-8c3a-4027-adbd-8dd8843b8f8f" providerId="ADAL" clId="{434FE426-90C6-44DD-B1E7-8BF5E18F004D}" dt="2026-09-21T14:47:32.998" v="5040" actId="478"/>
          <ac:spMkLst>
            <pc:docMk/>
            <pc:sldMk cId="2764849292" sldId="292"/>
            <ac:spMk id="3" creationId="{D99C1568-C565-794F-BC7D-047CAF1C8DAE}"/>
          </ac:spMkLst>
        </pc:spChg>
        <pc:picChg chg="add mod">
          <ac:chgData name="Thomas Penny" userId="029c272d-8c3a-4027-adbd-8dd8843b8f8f" providerId="ADAL" clId="{434FE426-90C6-44DD-B1E7-8BF5E18F004D}" dt="2026-09-21T14:47:34.306" v="5042" actId="1076"/>
          <ac:picMkLst>
            <pc:docMk/>
            <pc:sldMk cId="2764849292" sldId="292"/>
            <ac:picMk id="6" creationId="{8D5642F0-2C2F-E74E-760E-46B165DB260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CA4C46-6689-46D2-9F38-B6A55BCA640C}" type="datetimeFigureOut">
              <a:rPr lang="en-SE" smtClean="0"/>
              <a:t>09/24/2026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139D6-9A62-41FC-9740-D5E92725561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86503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Talk of two halves</a:t>
            </a:r>
          </a:p>
          <a:p>
            <a:r>
              <a:rPr lang="en-GB" dirty="0"/>
              <a:t>Work from group I’m in at Chalmers – </a:t>
            </a:r>
            <a:r>
              <a:rPr lang="en-GB" dirty="0" err="1"/>
              <a:t>Witlef</a:t>
            </a:r>
            <a:endParaRPr lang="en-GB" dirty="0"/>
          </a:p>
          <a:p>
            <a:r>
              <a:rPr lang="en-GB" dirty="0"/>
              <a:t>Chalmers in Göteborg</a:t>
            </a:r>
          </a:p>
          <a:p>
            <a:r>
              <a:rPr lang="en-GB" dirty="0"/>
              <a:t>Rain</a:t>
            </a:r>
          </a:p>
          <a:p>
            <a:r>
              <a:rPr lang="en-GB" dirty="0"/>
              <a:t>Work I’m doing with MIT/Yale on </a:t>
            </a:r>
            <a:r>
              <a:rPr lang="en-GB" dirty="0" err="1"/>
              <a:t>calorimety</a:t>
            </a:r>
            <a:r>
              <a:rPr lang="en-GB" dirty="0"/>
              <a:t> with levitated superconductors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92092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B08C6-4A4E-3514-AC9F-4AB585302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14BC7E-68A5-3B10-ACB0-F6CE346B1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5C680A-DFF6-A2CF-7456-C73D1CC14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Static magnetic fields levitate diamagnets</a:t>
            </a:r>
          </a:p>
          <a:p>
            <a:r>
              <a:rPr lang="en-GB" dirty="0"/>
              <a:t>Superconductors are perfect diamagnets – higher frequencies/lower fields</a:t>
            </a:r>
          </a:p>
          <a:p>
            <a:r>
              <a:rPr lang="en-GB" dirty="0"/>
              <a:t>Use coils – tuneable</a:t>
            </a:r>
          </a:p>
          <a:p>
            <a:r>
              <a:rPr lang="en-GB" dirty="0"/>
              <a:t>No back action from trapping field!!!</a:t>
            </a:r>
          </a:p>
          <a:p>
            <a:r>
              <a:rPr lang="en-GB" dirty="0"/>
              <a:t>Typically detect with SQUID – can’t turn off</a:t>
            </a:r>
          </a:p>
          <a:p>
            <a:r>
              <a:rPr lang="en-GB" dirty="0"/>
              <a:t>Use FTR or laser instead</a:t>
            </a:r>
          </a:p>
          <a:p>
            <a:r>
              <a:rPr lang="en-GB" dirty="0"/>
              <a:t>Used for a </a:t>
            </a:r>
            <a:r>
              <a:rPr lang="en-GB" dirty="0" err="1"/>
              <a:t>looooong</a:t>
            </a:r>
            <a:r>
              <a:rPr lang="en-GB" dirty="0"/>
              <a:t> time in sensing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39D0D-8593-A26D-312C-762131B386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3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90008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Static magnetic fields levitate diamagnets</a:t>
            </a:r>
          </a:p>
          <a:p>
            <a:r>
              <a:rPr lang="en-GB" dirty="0"/>
              <a:t>Superconductors are perfect diamagnets – higher frequencies/lower fields</a:t>
            </a:r>
          </a:p>
          <a:p>
            <a:r>
              <a:rPr lang="en-GB" dirty="0"/>
              <a:t>Use coils – tuneable</a:t>
            </a:r>
          </a:p>
          <a:p>
            <a:r>
              <a:rPr lang="en-GB" dirty="0"/>
              <a:t>No back action from trapping field!!!</a:t>
            </a:r>
          </a:p>
          <a:p>
            <a:r>
              <a:rPr lang="en-GB" dirty="0"/>
              <a:t>Typically detect with SQUID – can’t turn off</a:t>
            </a:r>
          </a:p>
          <a:p>
            <a:r>
              <a:rPr lang="en-GB" dirty="0"/>
              <a:t>Use FTR or laser instead</a:t>
            </a:r>
          </a:p>
          <a:p>
            <a:r>
              <a:rPr lang="en-GB" dirty="0"/>
              <a:t>Used for a </a:t>
            </a:r>
            <a:r>
              <a:rPr lang="en-GB" dirty="0" err="1"/>
              <a:t>looooong</a:t>
            </a:r>
            <a:r>
              <a:rPr lang="en-GB" dirty="0"/>
              <a:t> time in sensing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4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103825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Fabian leading</a:t>
            </a:r>
          </a:p>
          <a:p>
            <a:r>
              <a:rPr lang="en-US" dirty="0"/>
              <a:t>Explain chips</a:t>
            </a:r>
          </a:p>
          <a:p>
            <a:r>
              <a:rPr lang="en-US" dirty="0"/>
              <a:t>Zoom in – usually use lead-tin</a:t>
            </a:r>
          </a:p>
          <a:p>
            <a:r>
              <a:rPr lang="en-US" dirty="0"/>
              <a:t>In </a:t>
            </a:r>
            <a:r>
              <a:rPr lang="en-US" dirty="0" err="1"/>
              <a:t>dil</a:t>
            </a:r>
            <a:r>
              <a:rPr lang="en-US" dirty="0"/>
              <a:t> fridge</a:t>
            </a:r>
          </a:p>
          <a:p>
            <a:r>
              <a:rPr lang="en-US" dirty="0"/>
              <a:t>When levitates its great</a:t>
            </a:r>
          </a:p>
          <a:p>
            <a:r>
              <a:rPr lang="en-US" dirty="0" err="1"/>
              <a:t>Bz</a:t>
            </a:r>
            <a:r>
              <a:rPr lang="en-US" dirty="0"/>
              <a:t> 50 T/m to 150 T/m</a:t>
            </a:r>
          </a:p>
          <a:p>
            <a:r>
              <a:rPr lang="en-US"/>
              <a:t>Dissipation &lt;100 µHz</a:t>
            </a:r>
          </a:p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5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15013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9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795581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10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0139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contours</a:t>
            </a:r>
          </a:p>
          <a:p>
            <a:r>
              <a:rPr lang="en-US" dirty="0"/>
              <a:t>1)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60/200 eV/s energy loss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25/50 µm particle, 9.1K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0.1/0.02 Hz change, 20nm/10nm shift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 eV/s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 µm particle, 9.1K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 Hz/1µm shift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3)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 eV/s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 µm particle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0.02 Hz, 10nm shift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4)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/s / 10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/s energy loss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500 nm particle, 9.1 K/5 K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0.02 Hz, 10 nm shift</a:t>
            </a:r>
            <a:endParaRPr lang="en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endParaRPr lang="en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endParaRPr lang="en-S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11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09725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12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915652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2e-2 vs 4e-5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16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24226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sub-micron particle for top</a:t>
            </a:r>
          </a:p>
          <a:p>
            <a:r>
              <a:rPr lang="en-US" dirty="0"/>
              <a:t>Need better detection for bottom</a:t>
            </a:r>
          </a:p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22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59787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23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942544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24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02593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5139D6-9A62-41FC-9740-D5E927255614}" type="slidenum">
              <a:rPr lang="en-SE" smtClean="0"/>
              <a:t>27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97524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1944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7267" y="2040001"/>
            <a:ext cx="11059099" cy="1867375"/>
          </a:xfrm>
        </p:spPr>
        <p:txBody>
          <a:bodyPr anchor="b"/>
          <a:lstStyle>
            <a:lvl1pPr algn="l">
              <a:defRPr sz="6933">
                <a:solidFill>
                  <a:schemeClr val="bg2"/>
                </a:solidFill>
              </a:defRPr>
            </a:lvl1pPr>
          </a:lstStyle>
          <a:p>
            <a:r>
              <a:rPr lang="en-GB" noProof="0"/>
              <a:t>Presentation 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7267" y="4045133"/>
            <a:ext cx="11059099" cy="181743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bg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First name Last name, Title  |  Research group  |  </a:t>
            </a:r>
            <a:r>
              <a:rPr lang="en-GB" noProof="0" dirty="0" err="1"/>
              <a:t>dd.mm.yyyy</a:t>
            </a:r>
            <a:endParaRPr lang="en-GB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B95AB7-C1E4-F452-E6E6-24DCC9E3A313}"/>
              </a:ext>
            </a:extLst>
          </p:cNvPr>
          <p:cNvGrpSpPr/>
          <p:nvPr userDrawn="1"/>
        </p:nvGrpSpPr>
        <p:grpSpPr>
          <a:xfrm>
            <a:off x="10474701" y="-1"/>
            <a:ext cx="1151665" cy="1482319"/>
            <a:chOff x="10474701" y="-1"/>
            <a:chExt cx="1151665" cy="1482319"/>
          </a:xfrm>
        </p:grpSpPr>
        <p:sp>
          <p:nvSpPr>
            <p:cNvPr id="7" name="Rektangel 3">
              <a:extLst>
                <a:ext uri="{FF2B5EF4-FFF2-40B4-BE49-F238E27FC236}">
                  <a16:creationId xmlns:a16="http://schemas.microsoft.com/office/drawing/2014/main" id="{4E17BB8C-FC90-5F49-B52F-11E5C72D3C96}"/>
                </a:ext>
              </a:extLst>
            </p:cNvPr>
            <p:cNvSpPr/>
            <p:nvPr userDrawn="1"/>
          </p:nvSpPr>
          <p:spPr>
            <a:xfrm>
              <a:off x="10474701" y="-1"/>
              <a:ext cx="1151665" cy="1482319"/>
            </a:xfrm>
            <a:prstGeom prst="rect">
              <a:avLst/>
            </a:prstGeom>
            <a:solidFill>
              <a:srgbClr val="6C8697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>
                <a:solidFill>
                  <a:srgbClr val="6C8697"/>
                </a:solidFill>
              </a:endParaRPr>
            </a:p>
          </p:txBody>
        </p:sp>
        <p:pic>
          <p:nvPicPr>
            <p:cNvPr id="8" name="Chalmers logotype 4">
              <a:extLst>
                <a:ext uri="{FF2B5EF4-FFF2-40B4-BE49-F238E27FC236}">
                  <a16:creationId xmlns:a16="http://schemas.microsoft.com/office/drawing/2014/main" id="{48711BF3-1A07-6B46-B63B-F498A03D39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638874" y="330600"/>
              <a:ext cx="823319" cy="10007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1726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_withou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761" y="143457"/>
            <a:ext cx="9384308" cy="718192"/>
          </a:xfrm>
        </p:spPr>
        <p:txBody>
          <a:bodyPr/>
          <a:lstStyle>
            <a:lvl1pPr>
              <a:defRPr/>
            </a:lvl1pPr>
          </a:lstStyle>
          <a:p>
            <a:br>
              <a:rPr lang="en-US" noProof="0" dirty="0"/>
            </a:br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960" y="2419716"/>
            <a:ext cx="10515600" cy="3811835"/>
          </a:xfrm>
          <a:prstGeom prst="rect">
            <a:avLst/>
          </a:prstGeom>
        </p:spPr>
        <p:txBody>
          <a:bodyPr/>
          <a:lstStyle>
            <a:lvl1pPr marL="167996" indent="-167996">
              <a:lnSpc>
                <a:spcPct val="90000"/>
              </a:lnSpc>
              <a:spcAft>
                <a:spcPts val="533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503987" indent="-167996">
              <a:lnSpc>
                <a:spcPct val="90000"/>
              </a:lnSpc>
              <a:spcAft>
                <a:spcPts val="8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767981" indent="-167996">
              <a:lnSpc>
                <a:spcPct val="90000"/>
              </a:lnSpc>
              <a:spcAft>
                <a:spcPts val="267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031974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  <a:lvl5pPr marL="1247969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FAEB4D2-F0EE-E947-BE4D-ACB41A959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877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_sub_withou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00" y="702489"/>
            <a:ext cx="9384307" cy="1324799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64B5015-B349-E541-80B4-07E45C1FFA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7766" y="2119991"/>
            <a:ext cx="9384305" cy="281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764960" y="2815008"/>
            <a:ext cx="10515600" cy="3434753"/>
          </a:xfrm>
          <a:prstGeom prst="rect">
            <a:avLst/>
          </a:prstGeom>
        </p:spPr>
        <p:txBody>
          <a:bodyPr/>
          <a:lstStyle>
            <a:lvl1pPr marL="167996" indent="-167996">
              <a:lnSpc>
                <a:spcPct val="90000"/>
              </a:lnSpc>
              <a:spcAft>
                <a:spcPts val="533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503987" indent="-167996">
              <a:lnSpc>
                <a:spcPct val="90000"/>
              </a:lnSpc>
              <a:spcAft>
                <a:spcPts val="8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767981" indent="-167996">
              <a:lnSpc>
                <a:spcPct val="90000"/>
              </a:lnSpc>
              <a:spcAft>
                <a:spcPts val="267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031974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247969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FAEB4D2-F0EE-E947-BE4D-ACB41A959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882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399" y="706902"/>
            <a:ext cx="9384308" cy="1332577"/>
          </a:xfrm>
        </p:spPr>
        <p:txBody>
          <a:bodyPr anchor="b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8401" y="2425824"/>
            <a:ext cx="3055508" cy="3806597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2000"/>
            </a:lvl1pPr>
            <a:lvl2pPr marL="335992" indent="0">
              <a:buFontTx/>
              <a:buNone/>
              <a:defRPr sz="2000"/>
            </a:lvl2pPr>
            <a:lvl3pPr marL="599985" indent="0">
              <a:buFontTx/>
              <a:buNone/>
              <a:defRPr sz="2000"/>
            </a:lvl3pPr>
            <a:lvl4pPr marL="863978" indent="0">
              <a:buFontTx/>
              <a:buNone/>
              <a:defRPr sz="2000"/>
            </a:lvl4pPr>
            <a:lvl5pPr marL="1079973" indent="0">
              <a:buFontTx/>
              <a:buNone/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02871" y="2425729"/>
            <a:ext cx="7598400" cy="3805823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/>
            </a:lvl1pPr>
            <a:lvl2pPr marL="335992" indent="0">
              <a:buFontTx/>
              <a:buNone/>
              <a:defRPr/>
            </a:lvl2pPr>
            <a:lvl3pPr marL="599985" indent="0">
              <a:buFontTx/>
              <a:buNone/>
              <a:defRPr/>
            </a:lvl3pPr>
            <a:lvl4pPr marL="863978" indent="0">
              <a:buFontTx/>
              <a:buNone/>
              <a:defRPr/>
            </a:lvl4pPr>
            <a:lvl5pPr marL="1079973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ECCE702F-4052-3B4E-9DAD-35C6CEB57B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85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_left_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00" y="702489"/>
            <a:ext cx="9384307" cy="1324799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64B5015-B349-E541-80B4-07E45C1FFA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7766" y="2119991"/>
            <a:ext cx="9384305" cy="2815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764960" y="2815007"/>
            <a:ext cx="5172544" cy="3562243"/>
          </a:xfrm>
          <a:prstGeom prst="rect">
            <a:avLst/>
          </a:prstGeom>
        </p:spPr>
        <p:txBody>
          <a:bodyPr/>
          <a:lstStyle>
            <a:lvl1pPr marL="167996" indent="-167996">
              <a:lnSpc>
                <a:spcPct val="90000"/>
              </a:lnSpc>
              <a:spcAft>
                <a:spcPts val="533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503987" indent="-167996">
              <a:lnSpc>
                <a:spcPct val="90000"/>
              </a:lnSpc>
              <a:spcAft>
                <a:spcPts val="8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767981" indent="-167996">
              <a:lnSpc>
                <a:spcPct val="90000"/>
              </a:lnSpc>
              <a:spcAft>
                <a:spcPts val="267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031974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247969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FAEB4D2-F0EE-E947-BE4D-ACB41A959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252B35A-BAC1-DE4C-B178-AF59CBD681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9081" y="2789155"/>
            <a:ext cx="5479199" cy="3588095"/>
          </a:xfrm>
          <a:prstGeom prst="rect">
            <a:avLst/>
          </a:prstGeom>
          <a:solidFill>
            <a:srgbClr val="DCE4E1"/>
          </a:solidFill>
        </p:spPr>
        <p:txBody>
          <a:bodyPr tIns="0" bIns="720000" anchor="b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124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_3 photos_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47445" y="247651"/>
            <a:ext cx="6156243" cy="2729732"/>
          </a:xfrm>
        </p:spPr>
        <p:txBody>
          <a:bodyPr wrap="square">
            <a:normAutofit/>
          </a:bodyPr>
          <a:lstStyle/>
          <a:p>
            <a:r>
              <a:rPr lang="en-GB" noProof="0" dirty="0"/>
              <a:t>Click to edit </a:t>
            </a:r>
            <a:br>
              <a:rPr lang="en-GB" noProof="0" dirty="0"/>
            </a:br>
            <a:r>
              <a:rPr lang="en-GB" noProof="0" dirty="0"/>
              <a:t>Master title style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A12C2FA7-C0FC-DD46-84CE-80BA7B31E6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3600" y="247651"/>
            <a:ext cx="2448000" cy="3770408"/>
          </a:xfrm>
          <a:prstGeom prst="rect">
            <a:avLst/>
          </a:prstGeom>
          <a:solidFill>
            <a:srgbClr val="DCE4E1"/>
          </a:solidFill>
        </p:spPr>
        <p:txBody>
          <a:bodyPr tIns="612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97B33245-F90A-1E4D-8658-03FEC2CDE6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851200" y="247651"/>
            <a:ext cx="2448000" cy="3770408"/>
          </a:xfrm>
          <a:prstGeom prst="rect">
            <a:avLst/>
          </a:prstGeom>
          <a:solidFill>
            <a:srgbClr val="DCE4E1"/>
          </a:solidFill>
        </p:spPr>
        <p:txBody>
          <a:bodyPr tIns="612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E5A597A-C5B4-F844-9B0B-A2909CB81E7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73601" y="4143374"/>
            <a:ext cx="5040311" cy="2229617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5"/>
          <p:cNvSpPr>
            <a:spLocks noGrp="1"/>
          </p:cNvSpPr>
          <p:nvPr>
            <p:ph idx="1"/>
          </p:nvPr>
        </p:nvSpPr>
        <p:spPr>
          <a:xfrm>
            <a:off x="5747445" y="3288226"/>
            <a:ext cx="6156243" cy="3084764"/>
          </a:xfrm>
          <a:prstGeom prst="rect">
            <a:avLst/>
          </a:prstGeom>
        </p:spPr>
        <p:txBody>
          <a:bodyPr/>
          <a:lstStyle>
            <a:lvl1pPr marL="167996" indent="-167996">
              <a:lnSpc>
                <a:spcPct val="90000"/>
              </a:lnSpc>
              <a:spcBef>
                <a:spcPts val="800"/>
              </a:spcBef>
              <a:spcAft>
                <a:spcPts val="533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503987" indent="-167996">
              <a:lnSpc>
                <a:spcPct val="90000"/>
              </a:lnSpc>
              <a:spcAft>
                <a:spcPts val="8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767981" indent="-167996">
              <a:lnSpc>
                <a:spcPct val="90000"/>
              </a:lnSpc>
              <a:spcAft>
                <a:spcPts val="267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031974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247969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95F3508-212C-8940-8633-647F498A82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62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_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47445" y="247651"/>
            <a:ext cx="6156243" cy="2729732"/>
          </a:xfrm>
        </p:spPr>
        <p:txBody>
          <a:bodyPr/>
          <a:lstStyle/>
          <a:p>
            <a:r>
              <a:rPr lang="en-GB" noProof="0" dirty="0"/>
              <a:t>Click to edit </a:t>
            </a:r>
            <a:br>
              <a:rPr lang="en-GB" noProof="0" dirty="0"/>
            </a:br>
            <a:r>
              <a:rPr lang="en-GB" noProof="0" dirty="0"/>
              <a:t>Master title style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A12C2FA7-C0FC-DD46-84CE-80BA7B31E6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3600" y="247651"/>
            <a:ext cx="5025600" cy="6129600"/>
          </a:xfrm>
          <a:prstGeom prst="rect">
            <a:avLst/>
          </a:prstGeom>
          <a:solidFill>
            <a:srgbClr val="DCE4E1"/>
          </a:solidFill>
        </p:spPr>
        <p:txBody>
          <a:bodyPr tIns="0" bIns="1440000" anchor="b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747445" y="3288227"/>
            <a:ext cx="6156243" cy="3089024"/>
          </a:xfrm>
          <a:prstGeom prst="rect">
            <a:avLst/>
          </a:prstGeom>
        </p:spPr>
        <p:txBody>
          <a:bodyPr/>
          <a:lstStyle>
            <a:lvl1pPr marL="167996" indent="-167996">
              <a:lnSpc>
                <a:spcPct val="90000"/>
              </a:lnSpc>
              <a:spcAft>
                <a:spcPts val="533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503987" indent="-167996">
              <a:lnSpc>
                <a:spcPct val="90000"/>
              </a:lnSpc>
              <a:spcAft>
                <a:spcPts val="8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767981" indent="-167996">
              <a:lnSpc>
                <a:spcPct val="90000"/>
              </a:lnSpc>
              <a:spcAft>
                <a:spcPts val="267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031974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247969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  <a:lvl9pPr marL="3657509" indent="0">
              <a:buNone/>
              <a:defRPr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12C09499-57AE-D94B-B9E5-906A8CC93B9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49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_3photos_Depart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746C504D-4045-874E-93F0-4174EC2B85E6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5746752" y="1254090"/>
            <a:ext cx="3147649" cy="34290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2133" b="1">
                <a:solidFill>
                  <a:srgbClr val="194461"/>
                </a:solidFill>
              </a:defRPr>
            </a:lvl1pPr>
            <a:lvl4pPr marL="0" indent="0">
              <a:buNone/>
              <a:defRPr/>
            </a:lvl4pPr>
          </a:lstStyle>
          <a:p>
            <a:pPr lvl="0"/>
            <a:r>
              <a:rPr lang="en-GB" noProof="0"/>
              <a:t>Department of</a:t>
            </a:r>
          </a:p>
        </p:txBody>
      </p:sp>
      <p:sp>
        <p:nvSpPr>
          <p:cNvPr id="2" name="Title 2"/>
          <p:cNvSpPr>
            <a:spLocks noGrp="1"/>
          </p:cNvSpPr>
          <p:nvPr>
            <p:ph type="title"/>
          </p:nvPr>
        </p:nvSpPr>
        <p:spPr>
          <a:xfrm>
            <a:off x="5747445" y="1003990"/>
            <a:ext cx="6156243" cy="1813373"/>
          </a:xfrm>
        </p:spPr>
        <p:txBody>
          <a:bodyPr/>
          <a:lstStyle>
            <a:lvl1pPr>
              <a:defRPr>
                <a:solidFill>
                  <a:srgbClr val="19446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A12C2FA7-C0FC-DD46-84CE-80BA7B31E6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3600" y="247651"/>
            <a:ext cx="2448000" cy="2672012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97B33245-F90A-1E4D-8658-03FEC2CDE6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851200" y="247651"/>
            <a:ext cx="2448000" cy="2672012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9E839DED-9AD7-7F47-85D5-A26FC330559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73600" y="3037305"/>
            <a:ext cx="5025600" cy="3339944"/>
          </a:xfrm>
          <a:prstGeom prst="rect">
            <a:avLst/>
          </a:prstGeom>
          <a:solidFill>
            <a:srgbClr val="DCE4E1"/>
          </a:solidFill>
        </p:spPr>
        <p:txBody>
          <a:bodyPr tIns="612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6"/>
          <p:cNvSpPr>
            <a:spLocks noGrp="1"/>
          </p:cNvSpPr>
          <p:nvPr>
            <p:ph idx="1"/>
          </p:nvPr>
        </p:nvSpPr>
        <p:spPr>
          <a:xfrm>
            <a:off x="5747445" y="3041831"/>
            <a:ext cx="6156243" cy="11416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Aft>
                <a:spcPts val="533"/>
              </a:spcAft>
              <a:buClr>
                <a:schemeClr val="tx1">
                  <a:lumMod val="85000"/>
                  <a:lumOff val="15000"/>
                </a:schemeClr>
              </a:buClr>
              <a:buFontTx/>
              <a:buNone/>
              <a:defRPr>
                <a:solidFill>
                  <a:schemeClr val="tx1"/>
                </a:solidFill>
              </a:defRPr>
            </a:lvl1pPr>
            <a:lvl2pPr marL="503987" indent="-167996">
              <a:lnSpc>
                <a:spcPct val="90000"/>
              </a:lnSpc>
              <a:spcAft>
                <a:spcPts val="8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767981" indent="-167996">
              <a:lnSpc>
                <a:spcPct val="90000"/>
              </a:lnSpc>
              <a:spcAft>
                <a:spcPts val="267"/>
              </a:spcAft>
              <a:buFont typeface="Arial" panose="020B0604020202020204" pitchFamily="34" charset="0"/>
              <a:buChar char="•"/>
              <a:defRPr/>
            </a:lvl3pPr>
            <a:lvl4pPr marL="863978" indent="0">
              <a:lnSpc>
                <a:spcPct val="90000"/>
              </a:lnSpc>
              <a:buFont typeface="Arial" panose="020B0604020202020204" pitchFamily="34" charset="0"/>
              <a:buNone/>
              <a:defRPr/>
            </a:lvl4pPr>
            <a:lvl5pPr marL="1247969" indent="-167996">
              <a:lnSpc>
                <a:spcPct val="90000"/>
              </a:lnSpc>
              <a:buFont typeface="Arial" panose="020B0604020202020204" pitchFamily="34" charset="0"/>
              <a:buChar char="•"/>
              <a:defRPr/>
            </a:lvl5pPr>
            <a:lvl6pPr marL="2285943" indent="0">
              <a:buNone/>
              <a:defRPr/>
            </a:lvl6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E90DF472-2B52-B648-86BA-E002A3B5E8F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46751" y="4526999"/>
            <a:ext cx="6172200" cy="3429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733" b="1">
                <a:solidFill>
                  <a:schemeClr val="tx1"/>
                </a:solidFill>
              </a:defRPr>
            </a:lvl1pPr>
            <a:lvl2pPr marL="0" indent="0">
              <a:buFontTx/>
              <a:buNone/>
              <a:defRPr sz="1733" b="1"/>
            </a:lvl2pPr>
            <a:lvl3pPr marL="0" indent="0">
              <a:buFontTx/>
              <a:buNone/>
              <a:defRPr sz="1733" b="1"/>
            </a:lvl3pPr>
            <a:lvl4pPr marL="0" indent="0">
              <a:buFontTx/>
              <a:buNone/>
              <a:defRPr sz="1733" b="1"/>
            </a:lvl4pPr>
            <a:lvl5pPr marL="0" indent="0">
              <a:buFontTx/>
              <a:buNone/>
              <a:defRPr sz="1733" b="1"/>
            </a:lvl5pPr>
          </a:lstStyle>
          <a:p>
            <a:pPr lvl="0"/>
            <a:r>
              <a:rPr lang="en-GB" noProof="0"/>
              <a:t>Divisions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97B49F1B-85A6-A647-9F5F-A010E7ED9D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746752" y="4966009"/>
            <a:ext cx="3024000" cy="141124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Aft>
                <a:spcPts val="1067"/>
              </a:spcAft>
              <a:buFontTx/>
              <a:buNone/>
              <a:defRPr sz="1533"/>
            </a:lvl2pPr>
            <a:lvl3pPr marL="0" indent="0">
              <a:lnSpc>
                <a:spcPct val="100000"/>
              </a:lnSpc>
              <a:spcAft>
                <a:spcPts val="1067"/>
              </a:spcAft>
              <a:buFontTx/>
              <a:buNone/>
              <a:defRPr sz="1533"/>
            </a:lvl3pPr>
            <a:lvl4pPr marL="0" indent="0">
              <a:lnSpc>
                <a:spcPct val="100000"/>
              </a:lnSpc>
              <a:spcAft>
                <a:spcPts val="1067"/>
              </a:spcAft>
              <a:buFontTx/>
              <a:buNone/>
              <a:defRPr sz="1533"/>
            </a:lvl4pPr>
            <a:lvl5pPr marL="0" indent="0">
              <a:lnSpc>
                <a:spcPct val="100000"/>
              </a:lnSpc>
              <a:spcAft>
                <a:spcPts val="1067"/>
              </a:spcAft>
              <a:buFontTx/>
              <a:buNone/>
              <a:defRPr sz="15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EDBC0CD4-68F0-E74A-8F83-B8EB39840D0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894400" y="4966009"/>
            <a:ext cx="3024000" cy="141150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160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Aft>
                <a:spcPts val="1067"/>
              </a:spcAft>
              <a:buFontTx/>
              <a:buNone/>
              <a:defRPr sz="1533"/>
            </a:lvl2pPr>
            <a:lvl3pPr marL="0" indent="0">
              <a:lnSpc>
                <a:spcPct val="100000"/>
              </a:lnSpc>
              <a:spcAft>
                <a:spcPts val="1067"/>
              </a:spcAft>
              <a:buFontTx/>
              <a:buNone/>
              <a:defRPr sz="1533"/>
            </a:lvl3pPr>
            <a:lvl4pPr marL="0" indent="0">
              <a:lnSpc>
                <a:spcPct val="100000"/>
              </a:lnSpc>
              <a:spcAft>
                <a:spcPts val="1067"/>
              </a:spcAft>
              <a:buFontTx/>
              <a:buNone/>
              <a:defRPr sz="1533"/>
            </a:lvl4pPr>
            <a:lvl5pPr marL="0" indent="0">
              <a:lnSpc>
                <a:spcPct val="100000"/>
              </a:lnSpc>
              <a:spcAft>
                <a:spcPts val="1067"/>
              </a:spcAft>
              <a:buFontTx/>
              <a:buNone/>
              <a:defRPr sz="1533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1" name="Slide Number Placeholder 10">
            <a:extLst>
              <a:ext uri="{FF2B5EF4-FFF2-40B4-BE49-F238E27FC236}">
                <a16:creationId xmlns:a16="http://schemas.microsoft.com/office/drawing/2014/main" id="{268A9C3F-410A-684D-BF8C-D1EE552744E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273600" y="6470400"/>
            <a:ext cx="288000" cy="2352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137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_3Photos_Research infra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47445" y="247651"/>
            <a:ext cx="6156243" cy="2729732"/>
          </a:xfrm>
        </p:spPr>
        <p:txBody>
          <a:bodyPr/>
          <a:lstStyle>
            <a:lvl1pPr>
              <a:defRPr sz="4267"/>
            </a:lvl1pPr>
          </a:lstStyle>
          <a:p>
            <a:r>
              <a:rPr lang="en-GB" noProof="0"/>
              <a:t>Click to edit </a:t>
            </a:r>
            <a:br>
              <a:rPr lang="en-GB" noProof="0"/>
            </a:br>
            <a:r>
              <a:rPr lang="en-GB" noProof="0"/>
              <a:t>Master title style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A12C2FA7-C0FC-DD46-84CE-80BA7B31E6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296" y="247651"/>
            <a:ext cx="2448000" cy="3770408"/>
          </a:xfrm>
          <a:prstGeom prst="rect">
            <a:avLst/>
          </a:prstGeom>
          <a:solidFill>
            <a:srgbClr val="DCE4E1"/>
          </a:solidFill>
        </p:spPr>
        <p:txBody>
          <a:bodyPr tIns="612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97B33245-F90A-1E4D-8658-03FEC2CDE6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905896" y="247651"/>
            <a:ext cx="2448000" cy="3770408"/>
          </a:xfrm>
          <a:prstGeom prst="rect">
            <a:avLst/>
          </a:prstGeom>
          <a:solidFill>
            <a:srgbClr val="DCE4E1"/>
          </a:solidFill>
        </p:spPr>
        <p:txBody>
          <a:bodyPr tIns="612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E5A597A-C5B4-F844-9B0B-A2909CB81E7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28297" y="4143374"/>
            <a:ext cx="5040311" cy="2229617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5"/>
          <p:cNvSpPr>
            <a:spLocks noGrp="1"/>
          </p:cNvSpPr>
          <p:nvPr>
            <p:ph idx="1"/>
          </p:nvPr>
        </p:nvSpPr>
        <p:spPr>
          <a:xfrm>
            <a:off x="5747445" y="3288227"/>
            <a:ext cx="6156243" cy="3084763"/>
          </a:xfrm>
          <a:prstGeom prst="rect">
            <a:avLst/>
          </a:prstGeom>
        </p:spPr>
        <p:txBody>
          <a:bodyPr/>
          <a:lstStyle>
            <a:lvl1pPr marL="167996" indent="-167996">
              <a:lnSpc>
                <a:spcPct val="90000"/>
              </a:lnSpc>
              <a:spcBef>
                <a:spcPts val="800"/>
              </a:spcBef>
              <a:spcAft>
                <a:spcPts val="533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503987" indent="-167996">
              <a:lnSpc>
                <a:spcPct val="90000"/>
              </a:lnSpc>
              <a:spcAft>
                <a:spcPts val="8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767981" indent="-167996">
              <a:lnSpc>
                <a:spcPct val="90000"/>
              </a:lnSpc>
              <a:spcAft>
                <a:spcPts val="267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031974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247969" indent="-167996">
              <a:lnSpc>
                <a:spcPct val="90000"/>
              </a:lnSpc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95F3508-212C-8940-8633-647F498A82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7FD5CA9-F98F-5148-B23A-9CE3140EE6B0}"/>
              </a:ext>
            </a:extLst>
          </p:cNvPr>
          <p:cNvSpPr txBox="1"/>
          <p:nvPr userDrawn="1"/>
        </p:nvSpPr>
        <p:spPr>
          <a:xfrm rot="16200000">
            <a:off x="-2898522" y="3161593"/>
            <a:ext cx="6125340" cy="297454"/>
          </a:xfrm>
          <a:prstGeom prst="rect">
            <a:avLst/>
          </a:prstGeom>
          <a:solidFill>
            <a:schemeClr val="accent2"/>
          </a:solidFill>
        </p:spPr>
        <p:txBody>
          <a:bodyPr wrap="square" lIns="2352000" rIns="96000" rtlCol="0" anchor="ctr" anchorCtr="0">
            <a:spAutoFit/>
          </a:bodyPr>
          <a:lstStyle/>
          <a:p>
            <a:pPr algn="l"/>
            <a:r>
              <a:rPr lang="en-GB" sz="1333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2253216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_3 photos_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47445" y="257387"/>
            <a:ext cx="6156243" cy="2719996"/>
          </a:xfrm>
        </p:spPr>
        <p:txBody>
          <a:bodyPr/>
          <a:lstStyle>
            <a:lvl1pPr>
              <a:defRPr>
                <a:solidFill>
                  <a:srgbClr val="194461"/>
                </a:solidFill>
              </a:defRPr>
            </a:lvl1pPr>
          </a:lstStyle>
          <a:p>
            <a:r>
              <a:rPr lang="en-GB" noProof="0" dirty="0"/>
              <a:t>Click to edit </a:t>
            </a:r>
            <a:br>
              <a:rPr lang="en-GB" noProof="0" dirty="0"/>
            </a:br>
            <a:r>
              <a:rPr lang="en-GB" noProof="0" dirty="0"/>
              <a:t>Master title style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AD2B67D-B281-694E-9D43-FE3CBAAF8CA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64568" y="257388"/>
            <a:ext cx="5027081" cy="2832929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772286E-0D7F-3443-AFA5-F221E3ACC8D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73600" y="3183467"/>
            <a:ext cx="2448000" cy="3193783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4CC3E62-90FA-914F-8F68-5F15794B02C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2851200" y="3183467"/>
            <a:ext cx="2448000" cy="3193783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Content Placeholder 5"/>
          <p:cNvSpPr>
            <a:spLocks noGrp="1"/>
          </p:cNvSpPr>
          <p:nvPr>
            <p:ph idx="1"/>
          </p:nvPr>
        </p:nvSpPr>
        <p:spPr>
          <a:xfrm>
            <a:off x="5747445" y="3288226"/>
            <a:ext cx="6156243" cy="3089023"/>
          </a:xfrm>
          <a:prstGeom prst="rect">
            <a:avLst/>
          </a:prstGeom>
        </p:spPr>
        <p:txBody>
          <a:bodyPr/>
          <a:lstStyle>
            <a:lvl1pPr marL="167996" indent="-167996">
              <a:lnSpc>
                <a:spcPct val="90000"/>
              </a:lnSpc>
              <a:spcBef>
                <a:spcPts val="800"/>
              </a:spcBef>
              <a:spcAft>
                <a:spcPts val="533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503987" indent="-167996">
              <a:lnSpc>
                <a:spcPct val="90000"/>
              </a:lnSpc>
              <a:spcAft>
                <a:spcPts val="8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767981" indent="-167996">
              <a:lnSpc>
                <a:spcPct val="90000"/>
              </a:lnSpc>
              <a:spcAft>
                <a:spcPts val="267"/>
              </a:spcAft>
              <a:buFont typeface="Arial" panose="020B0604020202020204" pitchFamily="34" charset="0"/>
              <a:buChar char="•"/>
              <a:defRPr/>
            </a:lvl3pPr>
            <a:lvl4pPr marL="863978" indent="0">
              <a:lnSpc>
                <a:spcPct val="90000"/>
              </a:lnSpc>
              <a:buFont typeface="Arial" panose="020B0604020202020204" pitchFamily="34" charset="0"/>
              <a:buNone/>
              <a:defRPr/>
            </a:lvl4pPr>
            <a:lvl5pPr marL="1247969" indent="-167996">
              <a:lnSpc>
                <a:spcPct val="90000"/>
              </a:lnSpc>
              <a:buFont typeface="Arial" panose="020B0604020202020204" pitchFamily="34" charset="0"/>
              <a:buChar char="•"/>
              <a:defRPr/>
            </a:lvl5pPr>
            <a:lvl6pPr marL="2285943" indent="0">
              <a:buNone/>
              <a:defRPr/>
            </a:lvl6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31" name="Slide Number Placeholder 6">
            <a:extLst>
              <a:ext uri="{FF2B5EF4-FFF2-40B4-BE49-F238E27FC236}">
                <a16:creationId xmlns:a16="http://schemas.microsoft.com/office/drawing/2014/main" id="{268A9C3F-410A-684D-BF8C-D1EE552744E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273600" y="6470400"/>
            <a:ext cx="288000" cy="2352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614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_4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47445" y="247650"/>
            <a:ext cx="6156243" cy="2735140"/>
          </a:xfrm>
        </p:spPr>
        <p:txBody>
          <a:bodyPr/>
          <a:lstStyle/>
          <a:p>
            <a:r>
              <a:rPr lang="en-GB" noProof="0" dirty="0"/>
              <a:t>Click to edit </a:t>
            </a:r>
            <a:br>
              <a:rPr lang="en-GB" noProof="0" dirty="0"/>
            </a:br>
            <a:r>
              <a:rPr lang="en-GB" noProof="0" dirty="0"/>
              <a:t>Master title style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A12C2FA7-C0FC-DD46-84CE-80BA7B31E6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3600" y="247649"/>
            <a:ext cx="2448000" cy="2107200"/>
          </a:xfrm>
          <a:prstGeom prst="rect">
            <a:avLst/>
          </a:prstGeom>
          <a:solidFill>
            <a:srgbClr val="DCE4E1"/>
          </a:solidFill>
        </p:spPr>
        <p:txBody>
          <a:bodyPr tIns="18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9E839DED-9AD7-7F47-85D5-A26FC330559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73600" y="2468075"/>
            <a:ext cx="2448000" cy="3936000"/>
          </a:xfrm>
          <a:prstGeom prst="rect">
            <a:avLst/>
          </a:prstGeom>
          <a:solidFill>
            <a:srgbClr val="DCE4E1"/>
          </a:solidFill>
        </p:spPr>
        <p:txBody>
          <a:bodyPr tIns="612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97B33245-F90A-1E4D-8658-03FEC2CDE68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843191" y="247649"/>
            <a:ext cx="2448000" cy="3936000"/>
          </a:xfrm>
          <a:prstGeom prst="rect">
            <a:avLst/>
          </a:prstGeom>
          <a:solidFill>
            <a:srgbClr val="DCE4E1"/>
          </a:solidFill>
        </p:spPr>
        <p:txBody>
          <a:bodyPr tIns="612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FBC3278B-7F37-114A-B42B-56F21E985E6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843080" y="4296875"/>
            <a:ext cx="2448000" cy="2107200"/>
          </a:xfrm>
          <a:prstGeom prst="rect">
            <a:avLst/>
          </a:prstGeom>
          <a:solidFill>
            <a:srgbClr val="DCE4E1"/>
          </a:solidFill>
        </p:spPr>
        <p:txBody>
          <a:bodyPr tIns="18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8" name="Content Placeholder 6">
            <a:extLst>
              <a:ext uri="{FF2B5EF4-FFF2-40B4-BE49-F238E27FC236}">
                <a16:creationId xmlns:a16="http://schemas.microsoft.com/office/drawing/2014/main" id="{891E7F83-AED0-BD44-9F65-5AE8A99F4ED6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5747445" y="3282819"/>
            <a:ext cx="6156243" cy="3121255"/>
          </a:xfrm>
          <a:prstGeom prst="rect">
            <a:avLst/>
          </a:prstGeom>
        </p:spPr>
        <p:txBody>
          <a:bodyPr/>
          <a:lstStyle>
            <a:lvl1pPr marL="167996" indent="-167996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>
                  <a:lumMod val="85000"/>
                  <a:lumOff val="15000"/>
                </a:schemeClr>
              </a:buClr>
              <a:defRPr>
                <a:solidFill>
                  <a:schemeClr val="tx1"/>
                </a:solidFill>
              </a:defRPr>
            </a:lvl3pPr>
            <a:lvl4pPr marL="863978" indent="0">
              <a:buNone/>
              <a:defRPr/>
            </a:lvl4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31" name="Slide Number Placeholder 7">
            <a:extLst>
              <a:ext uri="{FF2B5EF4-FFF2-40B4-BE49-F238E27FC236}">
                <a16:creationId xmlns:a16="http://schemas.microsoft.com/office/drawing/2014/main" id="{268A9C3F-410A-684D-BF8C-D1EE552744E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273600" y="6470400"/>
            <a:ext cx="288000" cy="235200"/>
          </a:xfrm>
        </p:spPr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615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p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">
            <a:extLst>
              <a:ext uri="{FF2B5EF4-FFF2-40B4-BE49-F238E27FC236}">
                <a16:creationId xmlns:a16="http://schemas.microsoft.com/office/drawing/2014/main" id="{5FEE5853-99F1-DE4F-91CE-715D5817D0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2256" y="389519"/>
            <a:ext cx="2817600" cy="2976000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FAE18EA1-4D38-6F4B-9F56-8E1BB8F9E54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209719" y="389519"/>
            <a:ext cx="2817600" cy="2976000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C6E577FF-95D9-C94E-BEF2-B6E22E1C4D4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64024" y="3489180"/>
            <a:ext cx="5757301" cy="2976000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6042FDF-139F-0144-8120-894F5EA283D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0" y="5747467"/>
            <a:ext cx="1124549" cy="496071"/>
          </a:xfrm>
          <a:prstGeom prst="rect">
            <a:avLst/>
          </a:prstGeom>
          <a:solidFill>
            <a:srgbClr val="194461"/>
          </a:solidFill>
        </p:spPr>
        <p:txBody>
          <a:bodyPr wrap="none" lIns="216000" tIns="144000" rIns="216000" bIns="72000" anchor="ctr" anchorCtr="0">
            <a:spAutoFit/>
          </a:bodyPr>
          <a:lstStyle>
            <a:lvl1pPr marL="783" indent="0" algn="l">
              <a:lnSpc>
                <a:spcPts val="2000"/>
              </a:lnSpc>
              <a:buFontTx/>
              <a:buNone/>
              <a:defRPr sz="2933" b="0">
                <a:solidFill>
                  <a:schemeClr val="bg1"/>
                </a:solidFill>
              </a:defRPr>
            </a:lvl1pPr>
            <a:lvl2pPr marL="335984" indent="0">
              <a:buFontTx/>
              <a:buNone/>
              <a:defRPr/>
            </a:lvl2pPr>
            <a:lvl3pPr marL="59997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97E8B8C-EAF7-2E48-A9C2-C9F1A48C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54A49390-4D2E-8E43-9BEC-FA0CF6BE418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55934" y="389519"/>
            <a:ext cx="5757301" cy="2976000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1" name="Picture Placeholder 7">
            <a:extLst>
              <a:ext uri="{FF2B5EF4-FFF2-40B4-BE49-F238E27FC236}">
                <a16:creationId xmlns:a16="http://schemas.microsoft.com/office/drawing/2014/main" id="{763ACED5-9836-6842-BB80-8B5839BB93A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49051" y="3489180"/>
            <a:ext cx="2817600" cy="2976000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3EF6D6D8-3337-DA40-A3A7-098132936C7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86513" y="3489180"/>
            <a:ext cx="2817600" cy="2976000"/>
          </a:xfrm>
          <a:prstGeom prst="rect">
            <a:avLst/>
          </a:prstGeom>
          <a:solidFill>
            <a:srgbClr val="DCE4E1"/>
          </a:solidFill>
        </p:spPr>
        <p:txBody>
          <a:bodyPr tIns="360000" anchor="t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F8281084-3E75-8C47-942E-8D0122568DE9}"/>
              </a:ext>
            </a:extLst>
          </p:cNvPr>
          <p:cNvSpPr txBox="1">
            <a:spLocks/>
          </p:cNvSpPr>
          <p:nvPr userDrawn="1"/>
        </p:nvSpPr>
        <p:spPr>
          <a:xfrm>
            <a:off x="10886360" y="6446639"/>
            <a:ext cx="1151665" cy="2412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7546AEB-71F4-CD49-AD98-46653C446DDE}" type="datetime1">
              <a:rPr lang="sv-SE" sz="1067" smtClean="0">
                <a:solidFill>
                  <a:schemeClr val="tx1"/>
                </a:solidFill>
              </a:rPr>
              <a:pPr algn="r"/>
              <a:t>2026-09-24</a:t>
            </a:fld>
            <a:endParaRPr lang="sv-SE" sz="10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1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00" y="130779"/>
            <a:ext cx="9475491" cy="13255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54F4AB70-B49C-6041-BED2-2818A5DC52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9509" y="1750823"/>
            <a:ext cx="3333147" cy="56425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b="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DB94D946-9102-914D-A6D9-C51BEF770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9509" y="2397527"/>
            <a:ext cx="3333147" cy="1379767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1733" b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D11977B0-1909-D74C-8D69-3AF3093357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37339" y="1750823"/>
            <a:ext cx="3333147" cy="56425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b="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DE23250B-AB07-5C49-A47D-E65E4FF446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37339" y="2397527"/>
            <a:ext cx="3333147" cy="1379767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1733" b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D2CFBA58-CF3D-624F-9091-EA04507B5C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76601" y="1750823"/>
            <a:ext cx="3333147" cy="56425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b="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A8FFBE75-D628-1F48-A430-62ACD5300F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76601" y="2397527"/>
            <a:ext cx="3333147" cy="1379767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1733" b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B88C858-E5CD-D346-BBD6-08B0ED4CB8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9509" y="4252831"/>
            <a:ext cx="3333147" cy="56425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b="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45FA0FFB-894F-4741-A148-95BE6B063B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9509" y="4899535"/>
            <a:ext cx="3333147" cy="1379767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1733" b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7A09D36E-5681-0D41-A250-9179BE224CE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26737" y="4252831"/>
            <a:ext cx="3333147" cy="56425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b="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967267D4-738F-1E4C-B22C-3481B9D0E44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26737" y="4899535"/>
            <a:ext cx="3333147" cy="1379767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1733" b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8363658A-DE1C-004F-B7D2-72C3CEA5BC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76603" y="4252831"/>
            <a:ext cx="3333147" cy="564259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b="1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7111B2FB-47FE-9544-A760-2D20BAD9505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76603" y="4899535"/>
            <a:ext cx="3333147" cy="1379767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1733" b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Linje 1">
            <a:extLst>
              <a:ext uri="{FF2B5EF4-FFF2-40B4-BE49-F238E27FC236}">
                <a16:creationId xmlns:a16="http://schemas.microsoft.com/office/drawing/2014/main" id="{41ED65EB-DC68-B449-B69F-ADE841CD9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4189148" y="1757171"/>
            <a:ext cx="0" cy="4608000"/>
          </a:xfrm>
          <a:prstGeom prst="line">
            <a:avLst/>
          </a:prstGeom>
          <a:ln w="25400">
            <a:solidFill>
              <a:srgbClr val="6C8697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0" name="Linje 2">
            <a:extLst>
              <a:ext uri="{FF2B5EF4-FFF2-40B4-BE49-F238E27FC236}">
                <a16:creationId xmlns:a16="http://schemas.microsoft.com/office/drawing/2014/main" id="{7EB0FCF9-1BD2-AE46-B3C6-B4314D712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256893" y="1757171"/>
            <a:ext cx="0" cy="4608000"/>
          </a:xfrm>
          <a:prstGeom prst="line">
            <a:avLst/>
          </a:prstGeom>
          <a:ln w="25400">
            <a:solidFill>
              <a:srgbClr val="6C8697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1" name="Linje 3">
            <a:extLst>
              <a:ext uri="{FF2B5EF4-FFF2-40B4-BE49-F238E27FC236}">
                <a16:creationId xmlns:a16="http://schemas.microsoft.com/office/drawing/2014/main" id="{CC56BE36-9B5E-3647-9661-C67053844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5726" y="4008685"/>
            <a:ext cx="3074209" cy="0"/>
          </a:xfrm>
          <a:prstGeom prst="line">
            <a:avLst/>
          </a:prstGeom>
          <a:ln w="25400">
            <a:solidFill>
              <a:srgbClr val="6C8697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9" name="Linje 4">
            <a:extLst>
              <a:ext uri="{FF2B5EF4-FFF2-40B4-BE49-F238E27FC236}">
                <a16:creationId xmlns:a16="http://schemas.microsoft.com/office/drawing/2014/main" id="{2133F58B-1D28-D345-BF61-BCF1DA957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02136" y="4008685"/>
            <a:ext cx="3074209" cy="0"/>
          </a:xfrm>
          <a:prstGeom prst="line">
            <a:avLst/>
          </a:prstGeom>
          <a:ln w="25400">
            <a:solidFill>
              <a:srgbClr val="6C8697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2" name="Linje 5">
            <a:extLst>
              <a:ext uri="{FF2B5EF4-FFF2-40B4-BE49-F238E27FC236}">
                <a16:creationId xmlns:a16="http://schemas.microsoft.com/office/drawing/2014/main" id="{6B0C0E01-79AD-1F41-8CBA-F436EFBB3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72490" y="4008685"/>
            <a:ext cx="3074209" cy="0"/>
          </a:xfrm>
          <a:prstGeom prst="line">
            <a:avLst/>
          </a:prstGeom>
          <a:ln w="25400">
            <a:solidFill>
              <a:srgbClr val="6C8697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11" name="Slide Number Placeholder 14">
            <a:extLst>
              <a:ext uri="{FF2B5EF4-FFF2-40B4-BE49-F238E27FC236}">
                <a16:creationId xmlns:a16="http://schemas.microsoft.com/office/drawing/2014/main" id="{3AD28DD6-359E-114F-B54C-990B212E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118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399" y="138692"/>
            <a:ext cx="9471268" cy="13255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3AD28DD6-359E-114F-B54C-990B212E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666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ith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13B8D5AD-D270-F648-A851-A329A34DC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02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BCCEBD77-68E6-EB42-AA86-084B9AD2E6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82136" y="6470400"/>
            <a:ext cx="736264" cy="235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r"/>
            <a:fld id="{C388E3E2-F5EC-BC41-85B7-08224C0CC293}" type="datetime1">
              <a:rPr lang="sv-SE" smtClean="0"/>
              <a:pPr algn="r"/>
              <a:t>2026-09-24</a:t>
            </a:fld>
            <a:endParaRPr lang="en-GB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297E8B8C-EAF7-2E48-A9C2-C9F1A48C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969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lmers logo_End of presentation">
    <p:bg>
      <p:bgPr>
        <a:solidFill>
          <a:srgbClr val="1944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DA845A-EF3B-3247-9AC2-696EF05DE0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10080" y="1388209"/>
            <a:ext cx="3571840" cy="433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7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399" y="706901"/>
            <a:ext cx="9061360" cy="13255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4960" y="2419716"/>
            <a:ext cx="10515600" cy="3811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2"/>
          </p:nvPr>
        </p:nvSpPr>
        <p:spPr>
          <a:xfrm>
            <a:off x="11182136" y="6470400"/>
            <a:ext cx="736264" cy="235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30C1B5A8-D4C9-A343-A66A-ADE24DD64E79}" type="datetime1">
              <a:rPr lang="sv-SE" smtClean="0"/>
              <a:pPr algn="r"/>
              <a:t>2026-09-24</a:t>
            </a:fld>
            <a:endParaRPr lang="en-GB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11C1D607-A217-544C-8CE2-63FA74E92CAD}"/>
              </a:ext>
            </a:extLst>
          </p:cNvPr>
          <p:cNvSpPr txBox="1">
            <a:spLocks/>
          </p:cNvSpPr>
          <p:nvPr userDrawn="1"/>
        </p:nvSpPr>
        <p:spPr>
          <a:xfrm>
            <a:off x="10886360" y="6446639"/>
            <a:ext cx="1151665" cy="2412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7546AEB-71F4-CD49-AD98-46653C446DDE}" type="datetime1">
              <a:rPr lang="sv-SE" sz="1067" smtClean="0">
                <a:solidFill>
                  <a:schemeClr val="tx1"/>
                </a:solidFill>
              </a:rPr>
              <a:pPr algn="r"/>
              <a:t>2026-09-24</a:t>
            </a:fld>
            <a:endParaRPr lang="sv-SE" sz="1067">
              <a:solidFill>
                <a:schemeClr val="tx1"/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273600" y="6470400"/>
            <a:ext cx="288000" cy="235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88E7F75-8447-2546-BC2C-A9D2B7675F0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08670E98-2DB1-864E-BCC7-BB6E6DFBA590}"/>
              </a:ext>
            </a:extLst>
          </p:cNvPr>
          <p:cNvSpPr/>
          <p:nvPr userDrawn="1"/>
        </p:nvSpPr>
        <p:spPr>
          <a:xfrm>
            <a:off x="10474701" y="-1"/>
            <a:ext cx="1151665" cy="1482319"/>
          </a:xfrm>
          <a:prstGeom prst="rect">
            <a:avLst/>
          </a:prstGeom>
          <a:solidFill>
            <a:srgbClr val="6C8697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>
              <a:solidFill>
                <a:srgbClr val="6C8697"/>
              </a:solidFill>
            </a:endParaRPr>
          </a:p>
        </p:txBody>
      </p:sp>
      <p:pic>
        <p:nvPicPr>
          <p:cNvPr id="16" name="Chalmers logotype 8">
            <a:extLst>
              <a:ext uri="{FF2B5EF4-FFF2-40B4-BE49-F238E27FC236}">
                <a16:creationId xmlns:a16="http://schemas.microsoft.com/office/drawing/2014/main" id="{B00FE33B-CEE3-9C45-9455-42E295308AE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638874" y="330600"/>
            <a:ext cx="823319" cy="100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377" rtl="0" eaLnBrk="1" latinLnBrk="0" hangingPunct="1">
        <a:lnSpc>
          <a:spcPct val="84000"/>
        </a:lnSpc>
        <a:spcBef>
          <a:spcPct val="0"/>
        </a:spcBef>
        <a:buNone/>
        <a:defRPr sz="4267" b="1" kern="1200" spc="-107" baseline="0">
          <a:solidFill>
            <a:srgbClr val="19446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67996" indent="-167996" algn="l" defTabSz="914377" rtl="0" eaLnBrk="1" latinLnBrk="0" hangingPunct="1">
        <a:lnSpc>
          <a:spcPct val="90000"/>
        </a:lnSpc>
        <a:spcBef>
          <a:spcPts val="800"/>
        </a:spcBef>
        <a:spcAft>
          <a:spcPts val="533"/>
        </a:spcAft>
        <a:buFont typeface="Arial" panose="020B0604020202020204" pitchFamily="34" charset="0"/>
        <a:buChar char="•"/>
        <a:tabLst>
          <a:tab pos="1360983" algn="l"/>
        </a:tabLst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3987" indent="-167996" algn="l" defTabSz="914377" rtl="0" eaLnBrk="1" latinLnBrk="0" hangingPunct="1">
        <a:lnSpc>
          <a:spcPct val="90000"/>
        </a:lnSpc>
        <a:spcBef>
          <a:spcPts val="0"/>
        </a:spcBef>
        <a:spcAft>
          <a:spcPts val="800"/>
        </a:spcAft>
        <a:buClr>
          <a:schemeClr val="tx1">
            <a:lumMod val="85000"/>
            <a:lumOff val="15000"/>
          </a:schemeClr>
        </a:buClr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67981" indent="-167996" algn="l" defTabSz="914377" rtl="0" eaLnBrk="1" latinLnBrk="0" hangingPunct="1">
        <a:lnSpc>
          <a:spcPct val="90000"/>
        </a:lnSpc>
        <a:spcBef>
          <a:spcPts val="0"/>
        </a:spcBef>
        <a:spcAft>
          <a:spcPts val="267"/>
        </a:spcAft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31974" indent="-167996" algn="l" defTabSz="914377" rtl="0" eaLnBrk="1" latinLnBrk="0" hangingPunct="1">
        <a:lnSpc>
          <a:spcPct val="90000"/>
        </a:lnSpc>
        <a:spcBef>
          <a:spcPts val="0"/>
        </a:spcBef>
        <a:spcAft>
          <a:spcPts val="267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247969" indent="-167996" algn="l" defTabSz="914377" rtl="0" eaLnBrk="1" latinLnBrk="0" hangingPunct="1">
        <a:lnSpc>
          <a:spcPct val="9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49.png"/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12" Type="http://schemas.openxmlformats.org/officeDocument/2006/relationships/image" Target="../media/image4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45.png"/><Relationship Id="rId5" Type="http://schemas.openxmlformats.org/officeDocument/2006/relationships/image" Target="../media/image31.png"/><Relationship Id="rId10" Type="http://schemas.openxmlformats.org/officeDocument/2006/relationships/image" Target="../media/image47.png"/><Relationship Id="rId4" Type="http://schemas.openxmlformats.org/officeDocument/2006/relationships/image" Target="../media/image30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11" Type="http://schemas.openxmlformats.org/officeDocument/2006/relationships/image" Target="../media/image54.png"/><Relationship Id="rId5" Type="http://schemas.openxmlformats.org/officeDocument/2006/relationships/image" Target="../media/image34.png"/><Relationship Id="rId10" Type="http://schemas.openxmlformats.org/officeDocument/2006/relationships/image" Target="../media/image53.png"/><Relationship Id="rId4" Type="http://schemas.openxmlformats.org/officeDocument/2006/relationships/image" Target="../media/image16.png"/><Relationship Id="rId9" Type="http://schemas.openxmlformats.org/officeDocument/2006/relationships/image" Target="../media/image5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0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42.png"/><Relationship Id="rId10" Type="http://schemas.openxmlformats.org/officeDocument/2006/relationships/image" Target="../media/image30.png"/><Relationship Id="rId4" Type="http://schemas.openxmlformats.org/officeDocument/2006/relationships/image" Target="../media/image41.pn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4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7.png"/><Relationship Id="rId5" Type="http://schemas.openxmlformats.org/officeDocument/2006/relationships/image" Target="../media/image24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8.sv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62.png"/><Relationship Id="rId4" Type="http://schemas.openxmlformats.org/officeDocument/2006/relationships/image" Target="../media/image59.svg"/><Relationship Id="rId9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0.png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13" Type="http://schemas.openxmlformats.org/officeDocument/2006/relationships/image" Target="../media/image620.png"/><Relationship Id="rId3" Type="http://schemas.openxmlformats.org/officeDocument/2006/relationships/image" Target="../media/image440.png"/><Relationship Id="rId7" Type="http://schemas.openxmlformats.org/officeDocument/2006/relationships/image" Target="../media/image430.png"/><Relationship Id="rId12" Type="http://schemas.openxmlformats.org/officeDocument/2006/relationships/image" Target="../media/image5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11" Type="http://schemas.openxmlformats.org/officeDocument/2006/relationships/image" Target="../media/image520.png"/><Relationship Id="rId5" Type="http://schemas.openxmlformats.org/officeDocument/2006/relationships/image" Target="../media/image70.png"/><Relationship Id="rId10" Type="http://schemas.openxmlformats.org/officeDocument/2006/relationships/image" Target="../media/image510.png"/><Relationship Id="rId4" Type="http://schemas.openxmlformats.org/officeDocument/2006/relationships/image" Target="../media/image450.png"/><Relationship Id="rId9" Type="http://schemas.openxmlformats.org/officeDocument/2006/relationships/image" Target="../media/image60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tif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8B58F-C3DC-03AE-2E9D-8E2714C59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50" y="1939728"/>
            <a:ext cx="11059099" cy="1867375"/>
          </a:xfrm>
        </p:spPr>
        <p:txBody>
          <a:bodyPr/>
          <a:lstStyle/>
          <a:p>
            <a:pPr algn="ctr"/>
            <a:r>
              <a:rPr lang="en-GB" sz="4400" dirty="0"/>
              <a:t>Low-noise levitated oscillators and calorimetry with levitated superconductors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7A6619-24AE-0609-CD3D-37E9739199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GB" dirty="0"/>
              <a:t>OSSAPP</a:t>
            </a:r>
          </a:p>
          <a:p>
            <a:pPr algn="ctr"/>
            <a:r>
              <a:rPr lang="en-GB" dirty="0"/>
              <a:t>24/09/26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Thomas Penny</a:t>
            </a:r>
          </a:p>
        </p:txBody>
      </p:sp>
    </p:spTree>
    <p:extLst>
      <p:ext uri="{BB962C8B-B14F-4D97-AF65-F5344CB8AC3E}">
        <p14:creationId xmlns:p14="http://schemas.microsoft.com/office/powerpoint/2010/main" val="390557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ADFCE-097D-2EB5-C9B3-671666BC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0BB94-9867-2A21-25DA-526EA33D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613D0A-5FC5-8776-5D10-2896E6562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206" y="1315198"/>
            <a:ext cx="5919464" cy="230324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Chip-based magnetic levitation</a:t>
            </a:r>
          </a:p>
          <a:p>
            <a:pPr marL="0" indent="0">
              <a:buNone/>
            </a:pPr>
            <a:r>
              <a:rPr lang="en-US" sz="1400" dirty="0"/>
              <a:t>Chalmers University of Technology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2BD2835-FF04-C235-91A6-2AF52AB08651}"/>
              </a:ext>
            </a:extLst>
          </p:cNvPr>
          <p:cNvGrpSpPr/>
          <p:nvPr/>
        </p:nvGrpSpPr>
        <p:grpSpPr>
          <a:xfrm>
            <a:off x="273601" y="1074057"/>
            <a:ext cx="5822400" cy="5396343"/>
            <a:chOff x="273601" y="1074057"/>
            <a:chExt cx="5822400" cy="539634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4AD6799-A644-CDC1-E73F-EDB00C1A2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6" t="4356" r="-62"/>
            <a:stretch>
              <a:fillRect/>
            </a:stretch>
          </p:blipFill>
          <p:spPr>
            <a:xfrm>
              <a:off x="619402" y="2246204"/>
              <a:ext cx="4882551" cy="3498920"/>
            </a:xfrm>
            <a:prstGeom prst="rect">
              <a:avLst/>
            </a:prstGeom>
          </p:spPr>
        </p:pic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9552EFD9-496D-C9F0-4F37-B5BC985EEA4C}"/>
                </a:ext>
              </a:extLst>
            </p:cNvPr>
            <p:cNvSpPr/>
            <p:nvPr/>
          </p:nvSpPr>
          <p:spPr>
            <a:xfrm>
              <a:off x="273601" y="1074057"/>
              <a:ext cx="5822400" cy="5396343"/>
            </a:xfrm>
            <a:prstGeom prst="round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087301-0C03-67F4-C8BC-E5D6E04DE1B7}"/>
              </a:ext>
            </a:extLst>
          </p:cNvPr>
          <p:cNvGrpSpPr/>
          <p:nvPr/>
        </p:nvGrpSpPr>
        <p:grpSpPr>
          <a:xfrm>
            <a:off x="6525919" y="1074057"/>
            <a:ext cx="4165324" cy="5388908"/>
            <a:chOff x="6225740" y="502553"/>
            <a:chExt cx="4884488" cy="617651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906179C-BEFF-FDB9-F419-F3693A959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1555"/>
            <a:stretch>
              <a:fillRect/>
            </a:stretch>
          </p:blipFill>
          <p:spPr>
            <a:xfrm>
              <a:off x="6225740" y="502553"/>
              <a:ext cx="4884488" cy="6176513"/>
            </a:xfrm>
            <a:prstGeom prst="rect">
              <a:avLst/>
            </a:prstGeom>
          </p:spPr>
        </p:pic>
        <p:sp>
          <p:nvSpPr>
            <p:cNvPr id="12" name="Star: 5 Points 11">
              <a:extLst>
                <a:ext uri="{FF2B5EF4-FFF2-40B4-BE49-F238E27FC236}">
                  <a16:creationId xmlns:a16="http://schemas.microsoft.com/office/drawing/2014/main" id="{CBEE8678-D467-A6DB-6A43-652173999C7D}"/>
                </a:ext>
              </a:extLst>
            </p:cNvPr>
            <p:cNvSpPr/>
            <p:nvPr/>
          </p:nvSpPr>
          <p:spPr>
            <a:xfrm>
              <a:off x="9705625" y="2699882"/>
              <a:ext cx="323181" cy="323350"/>
            </a:xfrm>
            <a:prstGeom prst="star5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E9975AA-AB15-7FB4-A39A-F62FF2E665AB}"/>
              </a:ext>
            </a:extLst>
          </p:cNvPr>
          <p:cNvSpPr/>
          <p:nvPr/>
        </p:nvSpPr>
        <p:spPr>
          <a:xfrm>
            <a:off x="6495606" y="1074057"/>
            <a:ext cx="4535063" cy="5559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A243910-4B1A-31F2-8B1F-A81BD4361382}"/>
              </a:ext>
            </a:extLst>
          </p:cNvPr>
          <p:cNvGrpSpPr/>
          <p:nvPr/>
        </p:nvGrpSpPr>
        <p:grpSpPr>
          <a:xfrm>
            <a:off x="6301808" y="1074057"/>
            <a:ext cx="5540210" cy="5396343"/>
            <a:chOff x="6301808" y="1074057"/>
            <a:chExt cx="5540210" cy="539634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B42D2D36-1887-E1F4-C247-D7EC998814AF}"/>
                </a:ext>
              </a:extLst>
            </p:cNvPr>
            <p:cNvSpPr/>
            <p:nvPr/>
          </p:nvSpPr>
          <p:spPr>
            <a:xfrm>
              <a:off x="6301808" y="1074057"/>
              <a:ext cx="5540210" cy="5396343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A371C56-A541-88AF-609D-9ADCD4A5A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1887" y="3032044"/>
              <a:ext cx="2303246" cy="230324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CD8B82E-D00B-377A-4662-0C87A3F46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5625" y="3984636"/>
              <a:ext cx="1293054" cy="193958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88769A4-5CAE-338C-AA61-7A02A9FA4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8490" y="2274236"/>
              <a:ext cx="1883702" cy="1497992"/>
            </a:xfrm>
            <a:prstGeom prst="rect">
              <a:avLst/>
            </a:prstGeom>
          </p:spPr>
        </p:pic>
        <p:sp>
          <p:nvSpPr>
            <p:cNvPr id="26" name="Content Placeholder 2">
              <a:extLst>
                <a:ext uri="{FF2B5EF4-FFF2-40B4-BE49-F238E27FC236}">
                  <a16:creationId xmlns:a16="http://schemas.microsoft.com/office/drawing/2014/main" id="{E9284D3F-3C9E-90F4-8481-35FFACFE9C90}"/>
                </a:ext>
              </a:extLst>
            </p:cNvPr>
            <p:cNvSpPr txBox="1">
              <a:spLocks/>
            </p:cNvSpPr>
            <p:nvPr/>
          </p:nvSpPr>
          <p:spPr>
            <a:xfrm>
              <a:off x="6722409" y="1362778"/>
              <a:ext cx="4535063" cy="2303246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167996" indent="-167996" algn="l" defTabSz="914377" rtl="0" eaLnBrk="1" latinLnBrk="0" hangingPunct="1">
                <a:lnSpc>
                  <a:spcPct val="90000"/>
                </a:lnSpc>
                <a:spcBef>
                  <a:spcPts val="800"/>
                </a:spcBef>
                <a:spcAft>
                  <a:spcPts val="533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tabLst>
                  <a:tab pos="1360983" algn="l"/>
                </a:tabLst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503987" indent="-167996" algn="l" defTabSz="91437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733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767981" indent="-167996" algn="l" defTabSz="91437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267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467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031974" indent="-167996" algn="l" defTabSz="91437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267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247969" indent="-167996" algn="l" defTabSz="914377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b="1" dirty="0"/>
                <a:t>Microcalorimetry with levitated superconductors</a:t>
              </a:r>
            </a:p>
            <a:p>
              <a:pPr marL="0" indent="0">
                <a:buNone/>
              </a:pPr>
              <a:r>
                <a:rPr lang="en-US" sz="1400" dirty="0"/>
                <a:t>Chalmers/MIT/Yale</a:t>
              </a:r>
            </a:p>
            <a:p>
              <a:pPr marL="0" indent="0">
                <a:buNone/>
              </a:pPr>
              <a:endParaRPr lang="en-SE" sz="1400" dirty="0"/>
            </a:p>
            <a:p>
              <a:pPr marL="0" indent="0">
                <a:buFont typeface="Arial" panose="020B0604020202020204" pitchFamily="34" charset="0"/>
                <a:buNone/>
              </a:pPr>
              <a:endParaRPr lang="en-SE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48080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86C51-1899-B2A3-6371-F714CDC96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C7DAA-2ED9-E836-2E1D-5B28C05D7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levitation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AB867D-33F5-270F-FA1B-73B7096D6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DB5F56-803A-28E6-2EC2-D0A199D93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8" t="24507" r="32120" b="20916"/>
          <a:stretch>
            <a:fillRect/>
          </a:stretch>
        </p:blipFill>
        <p:spPr>
          <a:xfrm>
            <a:off x="2352675" y="1049048"/>
            <a:ext cx="2943225" cy="26523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02748F-DF56-F567-486B-EFDE38F38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04576"/>
            <a:ext cx="3219899" cy="23244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4B4009E-55A7-33BC-1478-E238FC03B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3229" y="4145976"/>
            <a:ext cx="6163346" cy="2324424"/>
          </a:xfrm>
          <a:prstGeom prst="rect">
            <a:avLst/>
          </a:prstGeom>
        </p:spPr>
      </p:pic>
      <p:pic>
        <p:nvPicPr>
          <p:cNvPr id="12" name="Picture 11" descr="Fil:Frog diamagnetic levitation.jpg">
            <a:extLst>
              <a:ext uri="{FF2B5EF4-FFF2-40B4-BE49-F238E27FC236}">
                <a16:creationId xmlns:a16="http://schemas.microsoft.com/office/drawing/2014/main" id="{BCF6D1C8-4AA9-842F-954C-3697908F68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9839" y="752397"/>
            <a:ext cx="3432223" cy="324562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9EFB76F-9229-DBF3-0A1F-F8C35B34800F}"/>
              </a:ext>
            </a:extLst>
          </p:cNvPr>
          <p:cNvSpPr txBox="1"/>
          <p:nvPr/>
        </p:nvSpPr>
        <p:spPr>
          <a:xfrm>
            <a:off x="6293999" y="6549528"/>
            <a:ext cx="460987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Bef>
                <a:spcPts val="600"/>
              </a:spcBef>
              <a:spcAft>
                <a:spcPts val="400"/>
              </a:spcAft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M. D. Simon </a:t>
            </a:r>
            <a:r>
              <a:rPr lang="en-US" sz="1500" i="1" dirty="0">
                <a:latin typeface="Arial" panose="020B0604020202020204" pitchFamily="34" charset="0"/>
                <a:cs typeface="Arial" panose="020B0604020202020204" pitchFamily="34" charset="0"/>
              </a:rPr>
              <a:t>et. al. </a:t>
            </a:r>
            <a:r>
              <a:rPr lang="en-SE" sz="1600" i="1" dirty="0"/>
              <a:t>Am. J. Phys.</a:t>
            </a:r>
            <a:r>
              <a:rPr lang="en-SE" sz="1600" dirty="0"/>
              <a:t> 69, 702–713 (2001)</a:t>
            </a:r>
            <a:r>
              <a:rPr lang="en-US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32B7889-0D9B-2B23-DC3A-47246FB1F2D0}"/>
              </a:ext>
            </a:extLst>
          </p:cNvPr>
          <p:cNvGrpSpPr/>
          <p:nvPr/>
        </p:nvGrpSpPr>
        <p:grpSpPr>
          <a:xfrm>
            <a:off x="8943975" y="4649086"/>
            <a:ext cx="3057525" cy="1104338"/>
            <a:chOff x="9134475" y="3998025"/>
            <a:chExt cx="3057525" cy="11043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1E879A6-16B0-9EF1-EA98-2538B8126391}"/>
                    </a:ext>
                  </a:extLst>
                </p:cNvPr>
                <p:cNvSpPr txBox="1"/>
                <p:nvPr/>
              </p:nvSpPr>
              <p:spPr>
                <a:xfrm>
                  <a:off x="9248775" y="4219575"/>
                  <a:ext cx="2809875" cy="65659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400"/>
                    </a:spcAft>
                  </a:pPr>
                  <a:r>
                    <a:rPr lang="en-U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For a superconductor</a:t>
                  </a:r>
                </a:p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400"/>
                    </a:spcAft>
                  </a:pPr>
                  <a14:m>
                    <m:oMathPara xmlns:m="http://schemas.openxmlformats.org/officeDocument/2006/math">
                      <m:oMath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lit/>
                          </m:rP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=1</m:t>
                        </m:r>
                      </m:oMath>
                    </m:oMathPara>
                  </a14:m>
                  <a:endParaRPr lang="en-SE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1E879A6-16B0-9EF1-EA98-2538B81263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48775" y="4219575"/>
                  <a:ext cx="2809875" cy="656590"/>
                </a:xfrm>
                <a:prstGeom prst="rect">
                  <a:avLst/>
                </a:prstGeom>
                <a:blipFill>
                  <a:blip r:embed="rId7"/>
                  <a:stretch>
                    <a:fillRect t="-14545" b="-1818"/>
                  </a:stretch>
                </a:blipFill>
                <a:ln>
                  <a:solidFill>
                    <a:schemeClr val="bg1"/>
                  </a:solidFill>
                </a:ln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80203F8C-208A-EFA6-2101-C109B86E6D48}"/>
                </a:ext>
              </a:extLst>
            </p:cNvPr>
            <p:cNvSpPr/>
            <p:nvPr/>
          </p:nvSpPr>
          <p:spPr>
            <a:xfrm>
              <a:off x="9134475" y="3998025"/>
              <a:ext cx="3057525" cy="1104338"/>
            </a:xfrm>
            <a:prstGeom prst="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</p:grpSp>
    </p:spTree>
    <p:extLst>
      <p:ext uri="{BB962C8B-B14F-4D97-AF65-F5344CB8AC3E}">
        <p14:creationId xmlns:p14="http://schemas.microsoft.com/office/powerpoint/2010/main" val="101311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626C7-FEF8-06B3-E761-82376845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levitation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E77D5A-1FDC-BD22-9705-091D377D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4</a:t>
            </a:fld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8CBF00-6FE8-1C60-EA7A-95485731101C}"/>
              </a:ext>
            </a:extLst>
          </p:cNvPr>
          <p:cNvGrpSpPr/>
          <p:nvPr/>
        </p:nvGrpSpPr>
        <p:grpSpPr>
          <a:xfrm>
            <a:off x="2268143" y="1236055"/>
            <a:ext cx="3038199" cy="3107454"/>
            <a:chOff x="4150271" y="2347739"/>
            <a:chExt cx="3031408" cy="274200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BC6BCE7-E3AA-98A7-3D37-440DD16B6873}"/>
                </a:ext>
              </a:extLst>
            </p:cNvPr>
            <p:cNvSpPr/>
            <p:nvPr/>
          </p:nvSpPr>
          <p:spPr>
            <a:xfrm>
              <a:off x="5733013" y="2922028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84E4501-6123-30C4-2775-D291BD724815}"/>
                </a:ext>
              </a:extLst>
            </p:cNvPr>
            <p:cNvSpPr/>
            <p:nvPr/>
          </p:nvSpPr>
          <p:spPr>
            <a:xfrm>
              <a:off x="5794926" y="2877693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1E47511-ED0D-EFF4-3626-DB2BB7DEE3B9}"/>
                </a:ext>
              </a:extLst>
            </p:cNvPr>
            <p:cNvSpPr/>
            <p:nvPr/>
          </p:nvSpPr>
          <p:spPr>
            <a:xfrm>
              <a:off x="5856308" y="2833358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FAD357E-59C9-9C9D-EA19-9CE87E81F8B9}"/>
                </a:ext>
              </a:extLst>
            </p:cNvPr>
            <p:cNvSpPr/>
            <p:nvPr/>
          </p:nvSpPr>
          <p:spPr>
            <a:xfrm>
              <a:off x="5917690" y="2789023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E80FF93-7238-055F-C64D-7D44AF288FDA}"/>
                </a:ext>
              </a:extLst>
            </p:cNvPr>
            <p:cNvSpPr/>
            <p:nvPr/>
          </p:nvSpPr>
          <p:spPr>
            <a:xfrm>
              <a:off x="5979072" y="2746103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9ABCE65-B234-75E1-344E-11AE659B93A4}"/>
                </a:ext>
              </a:extLst>
            </p:cNvPr>
            <p:cNvSpPr/>
            <p:nvPr/>
          </p:nvSpPr>
          <p:spPr>
            <a:xfrm>
              <a:off x="6040454" y="2701768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BE6049D-82A5-E358-5F21-35FD5ED4E334}"/>
                </a:ext>
              </a:extLst>
            </p:cNvPr>
            <p:cNvSpPr/>
            <p:nvPr/>
          </p:nvSpPr>
          <p:spPr>
            <a:xfrm flipH="1">
              <a:off x="4688259" y="2915444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6A0911A-36CB-6FEC-A5EA-F4E9EE0FB616}"/>
                </a:ext>
              </a:extLst>
            </p:cNvPr>
            <p:cNvSpPr/>
            <p:nvPr/>
          </p:nvSpPr>
          <p:spPr>
            <a:xfrm flipH="1">
              <a:off x="4626346" y="2853329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947EA11-2447-5AD0-216F-5DA746AE3106}"/>
                </a:ext>
              </a:extLst>
            </p:cNvPr>
            <p:cNvSpPr/>
            <p:nvPr/>
          </p:nvSpPr>
          <p:spPr>
            <a:xfrm flipH="1">
              <a:off x="4569209" y="2791214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2005FD8-C212-0727-4EBB-9D47B18F73A9}"/>
                </a:ext>
              </a:extLst>
            </p:cNvPr>
            <p:cNvSpPr/>
            <p:nvPr/>
          </p:nvSpPr>
          <p:spPr>
            <a:xfrm flipH="1">
              <a:off x="4455354" y="2666984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4F3881E-4F6E-859D-CF0B-3356EF1C3B65}"/>
                </a:ext>
              </a:extLst>
            </p:cNvPr>
            <p:cNvSpPr/>
            <p:nvPr/>
          </p:nvSpPr>
          <p:spPr>
            <a:xfrm flipH="1">
              <a:off x="4393441" y="2604869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35FEAF4-315C-52F9-FA70-6700518F4C74}"/>
                </a:ext>
              </a:extLst>
            </p:cNvPr>
            <p:cNvSpPr/>
            <p:nvPr/>
          </p:nvSpPr>
          <p:spPr>
            <a:xfrm flipH="1">
              <a:off x="4512072" y="2729099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9357DD0-6BE2-2C7D-78FB-1CE13322F979}"/>
                </a:ext>
              </a:extLst>
            </p:cNvPr>
            <p:cNvSpPr/>
            <p:nvPr/>
          </p:nvSpPr>
          <p:spPr>
            <a:xfrm flipV="1">
              <a:off x="5707803" y="3761978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1EF909A-266A-9A8E-1ABC-C93EE87D62CD}"/>
                </a:ext>
              </a:extLst>
            </p:cNvPr>
            <p:cNvSpPr/>
            <p:nvPr/>
          </p:nvSpPr>
          <p:spPr>
            <a:xfrm flipH="1" flipV="1">
              <a:off x="4702050" y="3752323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1A556CB-DFF0-A12E-A10D-6FFDD62D723C}"/>
                </a:ext>
              </a:extLst>
            </p:cNvPr>
            <p:cNvSpPr/>
            <p:nvPr/>
          </p:nvSpPr>
          <p:spPr>
            <a:xfrm flipV="1">
              <a:off x="5760190" y="3808016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370591-976D-67F1-404B-620E923FC6D0}"/>
                </a:ext>
              </a:extLst>
            </p:cNvPr>
            <p:cNvSpPr/>
            <p:nvPr/>
          </p:nvSpPr>
          <p:spPr>
            <a:xfrm flipH="1" flipV="1">
              <a:off x="4649663" y="3807634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85815D0-92EF-AD5C-EEF0-969105B78F54}"/>
                </a:ext>
              </a:extLst>
            </p:cNvPr>
            <p:cNvSpPr/>
            <p:nvPr/>
          </p:nvSpPr>
          <p:spPr>
            <a:xfrm flipV="1">
              <a:off x="5812577" y="3854054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F017B52-3226-3145-542A-259702B8C687}"/>
                </a:ext>
              </a:extLst>
            </p:cNvPr>
            <p:cNvSpPr/>
            <p:nvPr/>
          </p:nvSpPr>
          <p:spPr>
            <a:xfrm flipH="1" flipV="1">
              <a:off x="4597276" y="3877068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22B09D5-1FAB-5AE8-DB54-B37AD5FFB110}"/>
                </a:ext>
              </a:extLst>
            </p:cNvPr>
            <p:cNvSpPr/>
            <p:nvPr/>
          </p:nvSpPr>
          <p:spPr>
            <a:xfrm flipV="1">
              <a:off x="5884016" y="3902345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33981E8-C375-2F3D-FCEB-A295214D7EC3}"/>
                </a:ext>
              </a:extLst>
            </p:cNvPr>
            <p:cNvSpPr/>
            <p:nvPr/>
          </p:nvSpPr>
          <p:spPr>
            <a:xfrm flipH="1" flipV="1">
              <a:off x="4548406" y="3942572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3DE0B7C-6793-302C-F400-0BFE471ACFF1}"/>
                </a:ext>
              </a:extLst>
            </p:cNvPr>
            <p:cNvSpPr/>
            <p:nvPr/>
          </p:nvSpPr>
          <p:spPr>
            <a:xfrm flipV="1">
              <a:off x="5935159" y="3952227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29F2C14-27CA-DDA7-25B7-76FF8D87ECF4}"/>
                </a:ext>
              </a:extLst>
            </p:cNvPr>
            <p:cNvSpPr/>
            <p:nvPr/>
          </p:nvSpPr>
          <p:spPr>
            <a:xfrm flipH="1" flipV="1">
              <a:off x="4496019" y="3994751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3DCD36B-D6AF-433F-E01F-54BCD324ADDC}"/>
                </a:ext>
              </a:extLst>
            </p:cNvPr>
            <p:cNvSpPr/>
            <p:nvPr/>
          </p:nvSpPr>
          <p:spPr>
            <a:xfrm flipV="1">
              <a:off x="5984029" y="4000307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BB7C1E0-39C0-A0E8-CB07-B360EC6997B9}"/>
                </a:ext>
              </a:extLst>
            </p:cNvPr>
            <p:cNvSpPr/>
            <p:nvPr/>
          </p:nvSpPr>
          <p:spPr>
            <a:xfrm flipH="1" flipV="1">
              <a:off x="4435863" y="4050773"/>
              <a:ext cx="925170" cy="774764"/>
            </a:xfrm>
            <a:custGeom>
              <a:avLst/>
              <a:gdLst>
                <a:gd name="csX0" fmla="*/ 105585 w 1202865"/>
                <a:gd name="csY0" fmla="*/ 0 h 894517"/>
                <a:gd name="csX1" fmla="*/ 105585 w 1202865"/>
                <a:gd name="csY1" fmla="*/ 815340 h 894517"/>
                <a:gd name="csX2" fmla="*/ 1202865 w 1202865"/>
                <a:gd name="csY2" fmla="*/ 891540 h 894517"/>
                <a:gd name="csX0" fmla="*/ 62981 w 1244081"/>
                <a:gd name="csY0" fmla="*/ 0 h 985957"/>
                <a:gd name="csX1" fmla="*/ 146801 w 1244081"/>
                <a:gd name="csY1" fmla="*/ 906780 h 985957"/>
                <a:gd name="csX2" fmla="*/ 1244081 w 1244081"/>
                <a:gd name="csY2" fmla="*/ 982980 h 985957"/>
                <a:gd name="csX0" fmla="*/ 29556 w 1210656"/>
                <a:gd name="csY0" fmla="*/ 0 h 985957"/>
                <a:gd name="csX1" fmla="*/ 113376 w 1210656"/>
                <a:gd name="csY1" fmla="*/ 906780 h 985957"/>
                <a:gd name="csX2" fmla="*/ 1210656 w 1210656"/>
                <a:gd name="csY2" fmla="*/ 982980 h 985957"/>
                <a:gd name="csX0" fmla="*/ 29556 w 1210656"/>
                <a:gd name="csY0" fmla="*/ 0 h 1008047"/>
                <a:gd name="csX1" fmla="*/ 113376 w 1210656"/>
                <a:gd name="csY1" fmla="*/ 906780 h 1008047"/>
                <a:gd name="csX2" fmla="*/ 1210656 w 1210656"/>
                <a:gd name="csY2" fmla="*/ 982980 h 1008047"/>
                <a:gd name="csX0" fmla="*/ 29556 w 1210656"/>
                <a:gd name="csY0" fmla="*/ 0 h 1037847"/>
                <a:gd name="csX1" fmla="*/ 113376 w 1210656"/>
                <a:gd name="csY1" fmla="*/ 960120 h 1037847"/>
                <a:gd name="csX2" fmla="*/ 1210656 w 1210656"/>
                <a:gd name="csY2" fmla="*/ 982980 h 1037847"/>
                <a:gd name="csX0" fmla="*/ 29556 w 162343"/>
                <a:gd name="csY0" fmla="*/ 0 h 1034253"/>
                <a:gd name="csX1" fmla="*/ 113376 w 162343"/>
                <a:gd name="csY1" fmla="*/ 960120 h 1034253"/>
                <a:gd name="csX2" fmla="*/ 112683 w 162343"/>
                <a:gd name="csY2" fmla="*/ 972169 h 1034253"/>
                <a:gd name="csX0" fmla="*/ 29556 w 930984"/>
                <a:gd name="csY0" fmla="*/ 0 h 1034253"/>
                <a:gd name="csX1" fmla="*/ 113376 w 930984"/>
                <a:gd name="csY1" fmla="*/ 960120 h 1034253"/>
                <a:gd name="csX2" fmla="*/ 930984 w 930984"/>
                <a:gd name="csY2" fmla="*/ 972168 h 1034253"/>
                <a:gd name="csX0" fmla="*/ 29556 w 1438538"/>
                <a:gd name="csY0" fmla="*/ 0 h 1030960"/>
                <a:gd name="csX1" fmla="*/ 113376 w 1438538"/>
                <a:gd name="csY1" fmla="*/ 960120 h 1030960"/>
                <a:gd name="csX2" fmla="*/ 1438538 w 1438538"/>
                <a:gd name="csY2" fmla="*/ 961357 h 1030960"/>
                <a:gd name="csX0" fmla="*/ 29556 w 1438538"/>
                <a:gd name="csY0" fmla="*/ 0 h 1023582"/>
                <a:gd name="csX1" fmla="*/ 113376 w 1438538"/>
                <a:gd name="csY1" fmla="*/ 960120 h 1023582"/>
                <a:gd name="csX2" fmla="*/ 1438538 w 1438538"/>
                <a:gd name="csY2" fmla="*/ 961357 h 1023582"/>
                <a:gd name="csX0" fmla="*/ 29556 w 661670"/>
                <a:gd name="csY0" fmla="*/ 0 h 1054814"/>
                <a:gd name="csX1" fmla="*/ 113376 w 661670"/>
                <a:gd name="csY1" fmla="*/ 960120 h 1054814"/>
                <a:gd name="csX2" fmla="*/ 661670 w 661670"/>
                <a:gd name="csY2" fmla="*/ 1047844 h 1054814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47558"/>
                <a:gd name="csY0" fmla="*/ 0 h 1078249"/>
                <a:gd name="csX1" fmla="*/ 113376 w 1247558"/>
                <a:gd name="csY1" fmla="*/ 960120 h 1078249"/>
                <a:gd name="csX2" fmla="*/ 1247558 w 1247558"/>
                <a:gd name="csY2" fmla="*/ 1078249 h 1078249"/>
                <a:gd name="csX0" fmla="*/ 29556 w 1289638"/>
                <a:gd name="csY0" fmla="*/ 0 h 1041086"/>
                <a:gd name="csX1" fmla="*/ 113376 w 1289638"/>
                <a:gd name="csY1" fmla="*/ 960120 h 1041086"/>
                <a:gd name="csX2" fmla="*/ 1289638 w 1289638"/>
                <a:gd name="csY2" fmla="*/ 1041086 h 1041086"/>
                <a:gd name="csX0" fmla="*/ 29556 w 1289638"/>
                <a:gd name="csY0" fmla="*/ 0 h 1060517"/>
                <a:gd name="csX1" fmla="*/ 113376 w 1289638"/>
                <a:gd name="csY1" fmla="*/ 960120 h 1060517"/>
                <a:gd name="csX2" fmla="*/ 1289638 w 1289638"/>
                <a:gd name="csY2" fmla="*/ 1041086 h 1060517"/>
                <a:gd name="csX0" fmla="*/ 29556 w 1228137"/>
                <a:gd name="csY0" fmla="*/ 0 h 1039135"/>
                <a:gd name="csX1" fmla="*/ 113376 w 1228137"/>
                <a:gd name="csY1" fmla="*/ 960120 h 1039135"/>
                <a:gd name="csX2" fmla="*/ 1228137 w 1228137"/>
                <a:gd name="csY2" fmla="*/ 993787 h 1039135"/>
                <a:gd name="csX0" fmla="*/ 29556 w 1221664"/>
                <a:gd name="csY0" fmla="*/ 0 h 1058657"/>
                <a:gd name="csX1" fmla="*/ 113376 w 1221664"/>
                <a:gd name="csY1" fmla="*/ 960120 h 1058657"/>
                <a:gd name="csX2" fmla="*/ 1221664 w 1221664"/>
                <a:gd name="csY2" fmla="*/ 1037708 h 1058657"/>
                <a:gd name="csX0" fmla="*/ 7258 w 1257630"/>
                <a:gd name="csY0" fmla="*/ 0 h 1099198"/>
                <a:gd name="csX1" fmla="*/ 149342 w 1257630"/>
                <a:gd name="csY1" fmla="*/ 1000661 h 1099198"/>
                <a:gd name="csX2" fmla="*/ 1257630 w 1257630"/>
                <a:gd name="csY2" fmla="*/ 1078249 h 1099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57630" h="1099198">
                  <a:moveTo>
                    <a:pt x="7258" y="0"/>
                  </a:moveTo>
                  <a:cubicBezTo>
                    <a:pt x="-362" y="348615"/>
                    <a:pt x="-33538" y="852071"/>
                    <a:pt x="149342" y="1000661"/>
                  </a:cubicBezTo>
                  <a:cubicBezTo>
                    <a:pt x="332222" y="1149251"/>
                    <a:pt x="1030177" y="1088515"/>
                    <a:pt x="1257630" y="107824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glow rad="139700">
                <a:schemeClr val="accent1">
                  <a:lumMod val="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F57CBE7-C51D-23D0-2BDA-69B511352166}"/>
                </a:ext>
              </a:extLst>
            </p:cNvPr>
            <p:cNvGrpSpPr/>
            <p:nvPr/>
          </p:nvGrpSpPr>
          <p:grpSpPr>
            <a:xfrm rot="2175476">
              <a:off x="6135912" y="3390351"/>
              <a:ext cx="51144" cy="45720"/>
              <a:chOff x="6809185" y="1904047"/>
              <a:chExt cx="91441" cy="182883"/>
            </a:xfrm>
          </p:grpSpPr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E46E432E-EBFF-DCA1-3396-DCC45C912D74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26374145-229E-CD8A-9AEB-AF9EA1048B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911519B-3EDC-9F4B-CA8F-B55E1D03A3CB}"/>
                </a:ext>
              </a:extLst>
            </p:cNvPr>
            <p:cNvGrpSpPr/>
            <p:nvPr/>
          </p:nvGrpSpPr>
          <p:grpSpPr>
            <a:xfrm rot="2175476">
              <a:off x="6059443" y="3424492"/>
              <a:ext cx="51144" cy="45720"/>
              <a:chOff x="6809185" y="1904047"/>
              <a:chExt cx="91441" cy="182883"/>
            </a:xfrm>
          </p:grpSpPr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996781D3-E015-B41B-A9F6-77C7548D02E8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F2966EFD-986C-9C21-961B-A12ECAAA6F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325D67E-D824-C649-AE25-DB0D408B4C9D}"/>
                </a:ext>
              </a:extLst>
            </p:cNvPr>
            <p:cNvGrpSpPr/>
            <p:nvPr/>
          </p:nvGrpSpPr>
          <p:grpSpPr>
            <a:xfrm rot="2175476">
              <a:off x="6004681" y="3472573"/>
              <a:ext cx="51144" cy="45720"/>
              <a:chOff x="6809185" y="1904047"/>
              <a:chExt cx="91441" cy="182883"/>
            </a:xfrm>
          </p:grpSpPr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65735BBE-2FD5-0085-D38E-C1AD7E632725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374EA2DE-05AE-8269-EF2D-877C1C7563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68E29CB-A5D0-E44F-ACE8-364A3382DC3E}"/>
                </a:ext>
              </a:extLst>
            </p:cNvPr>
            <p:cNvGrpSpPr/>
            <p:nvPr/>
          </p:nvGrpSpPr>
          <p:grpSpPr>
            <a:xfrm rot="2175476">
              <a:off x="5946495" y="3520866"/>
              <a:ext cx="51144" cy="45720"/>
              <a:chOff x="6809185" y="1904047"/>
              <a:chExt cx="91441" cy="182883"/>
            </a:xfrm>
          </p:grpSpPr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6F47F553-2F4D-C646-7497-C922436645C2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AE21F383-7692-1AE7-E9CD-598A3CD0B6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D104654-001B-C8E9-AEDA-D5C5BB8E57B2}"/>
                </a:ext>
              </a:extLst>
            </p:cNvPr>
            <p:cNvGrpSpPr/>
            <p:nvPr/>
          </p:nvGrpSpPr>
          <p:grpSpPr>
            <a:xfrm rot="2175476">
              <a:off x="5892609" y="3571698"/>
              <a:ext cx="51144" cy="45720"/>
              <a:chOff x="6809185" y="1904047"/>
              <a:chExt cx="91441" cy="182883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038956BA-62D5-CFB6-2208-A3A155AFEE28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DCD148C2-C002-312F-4BBB-65A4157CAF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765489D-D4C5-303F-E652-6C420E237643}"/>
                </a:ext>
              </a:extLst>
            </p:cNvPr>
            <p:cNvGrpSpPr/>
            <p:nvPr/>
          </p:nvGrpSpPr>
          <p:grpSpPr>
            <a:xfrm rot="2175476">
              <a:off x="5844215" y="3624091"/>
              <a:ext cx="51144" cy="45720"/>
              <a:chOff x="6809185" y="1904047"/>
              <a:chExt cx="91441" cy="182883"/>
            </a:xfrm>
          </p:grpSpPr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8EF5758F-7F95-0C75-8229-FD294A59F921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CBC7FDE3-777F-20AB-59E5-AB0A437848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B7FBACD-1AA2-57F5-E968-AFFBC6B595CB}"/>
                </a:ext>
              </a:extLst>
            </p:cNvPr>
            <p:cNvGrpSpPr/>
            <p:nvPr/>
          </p:nvGrpSpPr>
          <p:grpSpPr>
            <a:xfrm rot="19424524" flipV="1">
              <a:off x="5783648" y="3820630"/>
              <a:ext cx="51144" cy="45720"/>
              <a:chOff x="6809185" y="1904047"/>
              <a:chExt cx="91441" cy="182883"/>
            </a:xfrm>
          </p:grpSpPr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6770805B-9A98-4C68-9E86-527B7F96AD1F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ED36C06D-8BCE-5B47-4AF9-DD933CABC9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D0673F5-BA27-986F-D709-C8ACB54806DC}"/>
                </a:ext>
              </a:extLst>
            </p:cNvPr>
            <p:cNvGrpSpPr/>
            <p:nvPr/>
          </p:nvGrpSpPr>
          <p:grpSpPr>
            <a:xfrm rot="19424524" flipV="1">
              <a:off x="5839988" y="3862326"/>
              <a:ext cx="51144" cy="45720"/>
              <a:chOff x="6809185" y="1904047"/>
              <a:chExt cx="91441" cy="182883"/>
            </a:xfrm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174AA701-0D71-0E4F-7FA0-6C938A0007CC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280A71A9-9195-E6FB-1A3E-60D03ECC83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15B8133-13CB-BFEA-525C-5B0CF9317A90}"/>
                </a:ext>
              </a:extLst>
            </p:cNvPr>
            <p:cNvGrpSpPr/>
            <p:nvPr/>
          </p:nvGrpSpPr>
          <p:grpSpPr>
            <a:xfrm rot="19424524" flipV="1">
              <a:off x="5885115" y="3916032"/>
              <a:ext cx="51144" cy="45720"/>
              <a:chOff x="6809185" y="1904047"/>
              <a:chExt cx="91441" cy="182883"/>
            </a:xfrm>
          </p:grpSpPr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E9C8477F-5F95-5935-9808-08F9F949354D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B37D4D8E-3E17-285D-BC78-561F741BBE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5C74930-2024-A2D8-A316-AF5CA29625B8}"/>
                </a:ext>
              </a:extLst>
            </p:cNvPr>
            <p:cNvGrpSpPr/>
            <p:nvPr/>
          </p:nvGrpSpPr>
          <p:grpSpPr>
            <a:xfrm rot="19424524" flipV="1">
              <a:off x="5952884" y="3971004"/>
              <a:ext cx="51144" cy="45720"/>
              <a:chOff x="6809185" y="1904047"/>
              <a:chExt cx="91441" cy="182883"/>
            </a:xfrm>
          </p:grpSpPr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5CBFC501-5D40-506C-E822-62826A44A60E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6969B07B-0E5D-2A40-C73A-16850F57FD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713C633-2107-CEC9-91FC-36378C2038A4}"/>
                </a:ext>
              </a:extLst>
            </p:cNvPr>
            <p:cNvGrpSpPr/>
            <p:nvPr/>
          </p:nvGrpSpPr>
          <p:grpSpPr>
            <a:xfrm rot="19424524" flipV="1">
              <a:off x="6004152" y="4016908"/>
              <a:ext cx="51144" cy="45720"/>
              <a:chOff x="6809185" y="1904047"/>
              <a:chExt cx="91441" cy="182883"/>
            </a:xfrm>
          </p:grpSpPr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4A7FAA5B-1F7B-8ED9-DF97-4F1F1A63071A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13A93D7F-E1CF-0858-5F9A-0EE8035F85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3E0FC37-4889-FC2C-7A18-914083CAD673}"/>
                </a:ext>
              </a:extLst>
            </p:cNvPr>
            <p:cNvGrpSpPr/>
            <p:nvPr/>
          </p:nvGrpSpPr>
          <p:grpSpPr>
            <a:xfrm rot="19424524" flipV="1">
              <a:off x="6072961" y="4046117"/>
              <a:ext cx="51144" cy="45720"/>
              <a:chOff x="6809185" y="1904047"/>
              <a:chExt cx="91441" cy="182883"/>
            </a:xfrm>
          </p:grpSpPr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CD583AD5-3976-CDCA-B38E-66B0EACBE965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01F4AAAA-B75A-31E5-F3C1-5E7E72E202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0FC78ADC-77C1-1BD4-2E5F-C4E10024937D}"/>
                </a:ext>
              </a:extLst>
            </p:cNvPr>
            <p:cNvGrpSpPr/>
            <p:nvPr/>
          </p:nvGrpSpPr>
          <p:grpSpPr>
            <a:xfrm rot="19424524" flipH="1">
              <a:off x="5482120" y="3593195"/>
              <a:ext cx="51144" cy="45720"/>
              <a:chOff x="6809185" y="1904047"/>
              <a:chExt cx="91441" cy="182883"/>
            </a:xfrm>
          </p:grpSpPr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CBE735A8-2B27-2817-A332-376412B0B5B6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A40BBD9F-36E5-A8E2-91F4-FAE1DCD943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9BA9582-2902-2340-C64A-D07F0D29E762}"/>
                </a:ext>
              </a:extLst>
            </p:cNvPr>
            <p:cNvGrpSpPr/>
            <p:nvPr/>
          </p:nvGrpSpPr>
          <p:grpSpPr>
            <a:xfrm rot="19424524" flipH="1">
              <a:off x="5413838" y="3537884"/>
              <a:ext cx="51144" cy="45720"/>
              <a:chOff x="6809185" y="1904047"/>
              <a:chExt cx="91441" cy="182883"/>
            </a:xfrm>
          </p:grpSpPr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F884E6DB-FCE7-5E55-DEA2-7DC4A9516D8C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D35BA858-93C4-3523-7036-54ED70CF9B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DC4432B-5E1E-C521-0CC7-0CC16BF09463}"/>
                </a:ext>
              </a:extLst>
            </p:cNvPr>
            <p:cNvGrpSpPr/>
            <p:nvPr/>
          </p:nvGrpSpPr>
          <p:grpSpPr>
            <a:xfrm rot="19424524" flipH="1">
              <a:off x="5348741" y="3482950"/>
              <a:ext cx="51144" cy="45720"/>
              <a:chOff x="6809185" y="1904047"/>
              <a:chExt cx="91441" cy="182883"/>
            </a:xfrm>
          </p:grpSpPr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9CCC5C9D-070F-0D1D-A72F-32721F4223E0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8AE261D5-2527-126A-9002-EE5751D728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E3FF6ED7-8020-9067-5914-96FC1A168792}"/>
                </a:ext>
              </a:extLst>
            </p:cNvPr>
            <p:cNvGrpSpPr/>
            <p:nvPr/>
          </p:nvGrpSpPr>
          <p:grpSpPr>
            <a:xfrm rot="19424524" flipH="1">
              <a:off x="5280460" y="3421312"/>
              <a:ext cx="51144" cy="45720"/>
              <a:chOff x="6809185" y="1904047"/>
              <a:chExt cx="91441" cy="182883"/>
            </a:xfrm>
          </p:grpSpPr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CAF44BEA-19C6-9830-6C1D-67711915A553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A2B9F5E2-0FC0-9A6B-2A69-1C5463C0D4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4F0BB38-55E1-F1E1-F12A-F3C1635A155D}"/>
                </a:ext>
              </a:extLst>
            </p:cNvPr>
            <p:cNvGrpSpPr/>
            <p:nvPr/>
          </p:nvGrpSpPr>
          <p:grpSpPr>
            <a:xfrm rot="19424524" flipH="1">
              <a:off x="5217953" y="3370856"/>
              <a:ext cx="51144" cy="45720"/>
              <a:chOff x="6809185" y="1904047"/>
              <a:chExt cx="91441" cy="182883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48060AD2-6FF9-0BC0-08D1-DBE68ADA1AD0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68A280F0-650B-2F11-AF38-DC60FCEB13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07E8A2F-E2E6-2A37-238F-7F59F88A6F15}"/>
                </a:ext>
              </a:extLst>
            </p:cNvPr>
            <p:cNvGrpSpPr/>
            <p:nvPr/>
          </p:nvGrpSpPr>
          <p:grpSpPr>
            <a:xfrm rot="19424524" flipH="1">
              <a:off x="5155448" y="3301813"/>
              <a:ext cx="51144" cy="45720"/>
              <a:chOff x="6809185" y="1904047"/>
              <a:chExt cx="91441" cy="182883"/>
            </a:xfrm>
          </p:grpSpPr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653235A3-9844-7858-CB9E-844D96FD88AF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0E3D00DA-5CE1-0C8B-E90F-DBA5110A2F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DFB9BFA-482D-1697-F111-683F8D636577}"/>
                </a:ext>
              </a:extLst>
            </p:cNvPr>
            <p:cNvGrpSpPr/>
            <p:nvPr/>
          </p:nvGrpSpPr>
          <p:grpSpPr>
            <a:xfrm rot="2175476" flipH="1" flipV="1">
              <a:off x="5496850" y="3802198"/>
              <a:ext cx="51144" cy="45720"/>
              <a:chOff x="6809185" y="1904047"/>
              <a:chExt cx="91441" cy="182883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FE1C06AE-A10D-E0F4-2BF2-36BEE544230E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859F5860-14D2-50AF-E3F6-ED2547EB71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F0C90F3-30C3-2606-5088-17F93156C3D8}"/>
                </a:ext>
              </a:extLst>
            </p:cNvPr>
            <p:cNvGrpSpPr/>
            <p:nvPr/>
          </p:nvGrpSpPr>
          <p:grpSpPr>
            <a:xfrm rot="2175476" flipH="1" flipV="1">
              <a:off x="5449700" y="3864056"/>
              <a:ext cx="51144" cy="45720"/>
              <a:chOff x="6809185" y="1904047"/>
              <a:chExt cx="91441" cy="182883"/>
            </a:xfrm>
          </p:grpSpPr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82F67D58-6582-0B89-5784-ECE8B16DADC9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8A0E823C-0613-0027-3732-915B3FC279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F129163-914E-1366-D9D4-7BE51C0443B8}"/>
                </a:ext>
              </a:extLst>
            </p:cNvPr>
            <p:cNvGrpSpPr/>
            <p:nvPr/>
          </p:nvGrpSpPr>
          <p:grpSpPr>
            <a:xfrm rot="2175476" flipH="1" flipV="1">
              <a:off x="5389678" y="3923703"/>
              <a:ext cx="51144" cy="45720"/>
              <a:chOff x="6809185" y="1904047"/>
              <a:chExt cx="91441" cy="182883"/>
            </a:xfrm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7032EACE-13E8-A566-151C-97DD6CD3765E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581DE099-EF8A-B832-1A8F-8CF5230E6C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624F1C38-E716-6ACD-E385-AFA739C9A0CD}"/>
                </a:ext>
              </a:extLst>
            </p:cNvPr>
            <p:cNvGrpSpPr/>
            <p:nvPr/>
          </p:nvGrpSpPr>
          <p:grpSpPr>
            <a:xfrm rot="2175476" flipH="1" flipV="1">
              <a:off x="5337290" y="3988224"/>
              <a:ext cx="51144" cy="45720"/>
              <a:chOff x="6809185" y="1904047"/>
              <a:chExt cx="91441" cy="182883"/>
            </a:xfrm>
          </p:grpSpPr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48F34448-CCDC-D91F-C972-7B36E7C88483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69C65AAE-143D-CE50-3986-B1CD6EC00F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455CEB4-354F-93D0-76E7-50A0B4E3EE54}"/>
                </a:ext>
              </a:extLst>
            </p:cNvPr>
            <p:cNvGrpSpPr/>
            <p:nvPr/>
          </p:nvGrpSpPr>
          <p:grpSpPr>
            <a:xfrm rot="2175476" flipH="1" flipV="1">
              <a:off x="5287219" y="4042618"/>
              <a:ext cx="51144" cy="45720"/>
              <a:chOff x="6809185" y="1904047"/>
              <a:chExt cx="91441" cy="182883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856D395D-F0F6-8196-8913-FDF846F26631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78AEDC82-7852-8AB6-4C52-4B2C7D03D2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2516DD3B-6295-EF05-3C26-232CE5BD5D5B}"/>
                </a:ext>
              </a:extLst>
            </p:cNvPr>
            <p:cNvGrpSpPr/>
            <p:nvPr/>
          </p:nvGrpSpPr>
          <p:grpSpPr>
            <a:xfrm rot="2175476" flipH="1" flipV="1">
              <a:off x="5217955" y="4094798"/>
              <a:ext cx="51144" cy="45720"/>
              <a:chOff x="6809185" y="1904047"/>
              <a:chExt cx="91441" cy="182883"/>
            </a:xfrm>
          </p:grpSpPr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AD72BC49-0CAD-A97A-0F47-7D19E1A474D9}"/>
                  </a:ext>
                </a:extLst>
              </p:cNvPr>
              <p:cNvCxnSpPr/>
              <p:nvPr/>
            </p:nvCxnSpPr>
            <p:spPr>
              <a:xfrm>
                <a:off x="6809185" y="1995488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B53EA209-F308-F671-D29D-246E79939B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09186" y="1904047"/>
                <a:ext cx="91440" cy="91442"/>
              </a:xfrm>
              <a:prstGeom prst="line">
                <a:avLst/>
              </a:prstGeom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9DB70809-0F83-AAA4-7E64-D216B132DCC5}"/>
                </a:ext>
              </a:extLst>
            </p:cNvPr>
            <p:cNvSpPr/>
            <p:nvPr/>
          </p:nvSpPr>
          <p:spPr>
            <a:xfrm>
              <a:off x="4958604" y="2347739"/>
              <a:ext cx="1477440" cy="588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C10109E-3239-A8E7-D0AE-8581A5EBBA11}"/>
                </a:ext>
              </a:extLst>
            </p:cNvPr>
            <p:cNvSpPr/>
            <p:nvPr/>
          </p:nvSpPr>
          <p:spPr>
            <a:xfrm>
              <a:off x="4855165" y="4501400"/>
              <a:ext cx="1477440" cy="588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C85397A-24FF-2E9B-9B7B-111A6AD4AED1}"/>
                </a:ext>
              </a:extLst>
            </p:cNvPr>
            <p:cNvSpPr/>
            <p:nvPr/>
          </p:nvSpPr>
          <p:spPr>
            <a:xfrm rot="16200000">
              <a:off x="3705724" y="3614991"/>
              <a:ext cx="1477440" cy="588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90071EC1-A5DA-8486-152F-FF36D1C3A14B}"/>
                </a:ext>
              </a:extLst>
            </p:cNvPr>
            <p:cNvSpPr/>
            <p:nvPr/>
          </p:nvSpPr>
          <p:spPr>
            <a:xfrm rot="16200000">
              <a:off x="6148787" y="3453861"/>
              <a:ext cx="1477440" cy="588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2" name="Picture 121">
            <a:extLst>
              <a:ext uri="{FF2B5EF4-FFF2-40B4-BE49-F238E27FC236}">
                <a16:creationId xmlns:a16="http://schemas.microsoft.com/office/drawing/2014/main" id="{7BB0EF6D-C8C2-17D1-C83A-A06FDD8B0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709" y="4915754"/>
            <a:ext cx="8097380" cy="13908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C08954-6B5B-9F22-0CDF-A9258980C57D}"/>
                  </a:ext>
                </a:extLst>
              </p:cNvPr>
              <p:cNvSpPr txBox="1"/>
              <p:nvPr/>
            </p:nvSpPr>
            <p:spPr>
              <a:xfrm>
                <a:off x="6496857" y="3118838"/>
                <a:ext cx="3362138" cy="11314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𝑒𝑞𝑚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bSup>
                            <m:sSubSup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SE" sz="3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C08954-6B5B-9F22-0CDF-A9258980C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857" y="3118838"/>
                <a:ext cx="3362138" cy="1131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04543A-DC86-DDDC-669E-DE9EFD2D829F}"/>
                  </a:ext>
                </a:extLst>
              </p:cNvPr>
              <p:cNvSpPr txBox="1"/>
              <p:nvPr/>
            </p:nvSpPr>
            <p:spPr>
              <a:xfrm>
                <a:off x="6605039" y="1426221"/>
                <a:ext cx="3148426" cy="1636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SE" sz="3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sSubSup>
                            <m:sSubSup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SE" sz="3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04543A-DC86-DDDC-669E-DE9EFD2D82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039" y="1426221"/>
                <a:ext cx="3148426" cy="16368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CCECD24D-41FF-EA27-2052-7771DDAD8D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237" y="2518176"/>
            <a:ext cx="537116" cy="5371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45C8CA-B672-01FB-ADBD-BEF152CDD9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45" y="996568"/>
            <a:ext cx="3219597" cy="358642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9063377-9148-7F35-41CA-BDB7C95F039D}"/>
              </a:ext>
            </a:extLst>
          </p:cNvPr>
          <p:cNvGrpSpPr/>
          <p:nvPr/>
        </p:nvGrpSpPr>
        <p:grpSpPr>
          <a:xfrm>
            <a:off x="5901420" y="309480"/>
            <a:ext cx="3057525" cy="1104338"/>
            <a:chOff x="9134475" y="3998025"/>
            <a:chExt cx="3057525" cy="110433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D39E2A-1E71-0C4E-18D6-5D979193734A}"/>
                </a:ext>
              </a:extLst>
            </p:cNvPr>
            <p:cNvSpPr txBox="1"/>
            <p:nvPr/>
          </p:nvSpPr>
          <p:spPr>
            <a:xfrm>
              <a:off x="9258299" y="4141253"/>
              <a:ext cx="2809875" cy="8309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400"/>
                </a:spcAft>
              </a:pP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The levitation field creates no back-action noise on the sphere</a:t>
              </a:r>
              <a:endParaRPr lang="en-SE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562291E-B64B-7E8B-2D14-697DBBACA1B5}"/>
                </a:ext>
              </a:extLst>
            </p:cNvPr>
            <p:cNvSpPr/>
            <p:nvPr/>
          </p:nvSpPr>
          <p:spPr>
            <a:xfrm>
              <a:off x="9134475" y="3998025"/>
              <a:ext cx="3057525" cy="1104338"/>
            </a:xfrm>
            <a:prstGeom prst="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</p:grpSp>
    </p:spTree>
    <p:extLst>
      <p:ext uri="{BB962C8B-B14F-4D97-AF65-F5344CB8AC3E}">
        <p14:creationId xmlns:p14="http://schemas.microsoft.com/office/powerpoint/2010/main" val="243867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4AD65-E117-4D24-FE50-3DDC0F25E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Chip-based magnetic levitation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B7B13-3036-DFAD-77D5-429970AB7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E82FAB-C2EA-0583-3C41-334EDE25F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04" y="1523547"/>
            <a:ext cx="3268619" cy="245146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940F9AD-A4FC-B862-846E-7ABC7E44FAA6}"/>
              </a:ext>
            </a:extLst>
          </p:cNvPr>
          <p:cNvCxnSpPr>
            <a:cxnSpLocks/>
          </p:cNvCxnSpPr>
          <p:nvPr/>
        </p:nvCxnSpPr>
        <p:spPr>
          <a:xfrm flipH="1">
            <a:off x="1422452" y="3272994"/>
            <a:ext cx="2198703" cy="795236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20">
            <a:extLst>
              <a:ext uri="{FF2B5EF4-FFF2-40B4-BE49-F238E27FC236}">
                <a16:creationId xmlns:a16="http://schemas.microsoft.com/office/drawing/2014/main" id="{4BCD4376-0E5A-F435-3B13-4DB2F0482B64}"/>
              </a:ext>
            </a:extLst>
          </p:cNvPr>
          <p:cNvSpPr txBox="1"/>
          <p:nvPr/>
        </p:nvSpPr>
        <p:spPr>
          <a:xfrm>
            <a:off x="2521803" y="3740136"/>
            <a:ext cx="480901" cy="20774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7 mm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2E122C-CF7F-C761-347B-DFC58888E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7912" y="113750"/>
            <a:ext cx="1362974" cy="136297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CD677A5-DA79-D5AC-6230-BD18CB6193B9}"/>
              </a:ext>
            </a:extLst>
          </p:cNvPr>
          <p:cNvCxnSpPr>
            <a:cxnSpLocks/>
          </p:cNvCxnSpPr>
          <p:nvPr/>
        </p:nvCxnSpPr>
        <p:spPr>
          <a:xfrm>
            <a:off x="1261533" y="1168392"/>
            <a:ext cx="160919" cy="83820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67922B8-A7BB-3BB8-5834-F31DE79B0488}"/>
              </a:ext>
            </a:extLst>
          </p:cNvPr>
          <p:cNvCxnSpPr>
            <a:cxnSpLocks/>
          </p:cNvCxnSpPr>
          <p:nvPr/>
        </p:nvCxnSpPr>
        <p:spPr>
          <a:xfrm flipV="1">
            <a:off x="987631" y="3056463"/>
            <a:ext cx="734756" cy="109678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48E9DC3-FB78-BA12-9332-1A6F0F8E6AD5}"/>
              </a:ext>
            </a:extLst>
          </p:cNvPr>
          <p:cNvCxnSpPr>
            <a:cxnSpLocks/>
          </p:cNvCxnSpPr>
          <p:nvPr/>
        </p:nvCxnSpPr>
        <p:spPr>
          <a:xfrm flipH="1">
            <a:off x="1930019" y="1345308"/>
            <a:ext cx="741213" cy="111848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96E951F-AFA7-9561-86FF-B8DB8397C8E4}"/>
              </a:ext>
            </a:extLst>
          </p:cNvPr>
          <p:cNvSpPr txBox="1"/>
          <p:nvPr/>
        </p:nvSpPr>
        <p:spPr>
          <a:xfrm>
            <a:off x="2154521" y="1122804"/>
            <a:ext cx="1278467" cy="2077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Trap centre</a:t>
            </a: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146A75-2A6B-2A3E-4D4B-C74E7D837BD8}"/>
              </a:ext>
            </a:extLst>
          </p:cNvPr>
          <p:cNvSpPr txBox="1"/>
          <p:nvPr/>
        </p:nvSpPr>
        <p:spPr>
          <a:xfrm>
            <a:off x="717112" y="939890"/>
            <a:ext cx="1278467" cy="2077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Bottom coils</a:t>
            </a: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B9BB78-45DA-2061-3144-E5DAF46D7845}"/>
              </a:ext>
            </a:extLst>
          </p:cNvPr>
          <p:cNvSpPr txBox="1"/>
          <p:nvPr/>
        </p:nvSpPr>
        <p:spPr>
          <a:xfrm>
            <a:off x="348397" y="4180886"/>
            <a:ext cx="1278467" cy="2077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Top coils</a:t>
            </a: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3B9C0C5-645E-58E8-7B68-F8D9A0C88E30}"/>
              </a:ext>
            </a:extLst>
          </p:cNvPr>
          <p:cNvGrpSpPr/>
          <p:nvPr/>
        </p:nvGrpSpPr>
        <p:grpSpPr>
          <a:xfrm>
            <a:off x="3742385" y="1122804"/>
            <a:ext cx="2994070" cy="5334453"/>
            <a:chOff x="3742385" y="1122804"/>
            <a:chExt cx="2994070" cy="5334453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E166DC7-691F-8914-CBA1-A31C72060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023" b="11797"/>
            <a:stretch>
              <a:fillRect/>
            </a:stretch>
          </p:blipFill>
          <p:spPr>
            <a:xfrm rot="5400000">
              <a:off x="2765362" y="2486164"/>
              <a:ext cx="5334453" cy="2607733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BD42BFE-EE28-A526-F760-AD2A66D0A92D}"/>
                </a:ext>
              </a:extLst>
            </p:cNvPr>
            <p:cNvSpPr txBox="1"/>
            <p:nvPr/>
          </p:nvSpPr>
          <p:spPr>
            <a:xfrm>
              <a:off x="3742385" y="4339483"/>
              <a:ext cx="996152" cy="62324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400"/>
                </a:spcAft>
              </a:pPr>
              <a:r>
                <a:rPr lang="en-GB" sz="1500" b="1" dirty="0">
                  <a:latin typeface="Arial" panose="020B0604020202020204" pitchFamily="34" charset="0"/>
                  <a:cs typeface="Arial" panose="020B0604020202020204" pitchFamily="34" charset="0"/>
                </a:rPr>
                <a:t>Vibration isolation stage </a:t>
              </a:r>
              <a:endParaRPr lang="en-US" sz="1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3C27E3-8B59-C7BD-EA65-2BDA867076B7}"/>
                </a:ext>
              </a:extLst>
            </p:cNvPr>
            <p:cNvSpPr txBox="1"/>
            <p:nvPr/>
          </p:nvSpPr>
          <p:spPr>
            <a:xfrm>
              <a:off x="4605982" y="5843163"/>
              <a:ext cx="996152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400"/>
                </a:spcAft>
              </a:pPr>
              <a:r>
                <a:rPr lang="en-GB" sz="1500" b="1" dirty="0">
                  <a:latin typeface="Arial" panose="020B0604020202020204" pitchFamily="34" charset="0"/>
                  <a:cs typeface="Arial" panose="020B0604020202020204" pitchFamily="34" charset="0"/>
                </a:rPr>
                <a:t>Magnetic shielding</a:t>
              </a:r>
              <a:endParaRPr lang="en-US" sz="15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756995B-FC27-D95D-4494-3E3CF8A300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8306" y="5384800"/>
              <a:ext cx="247327" cy="363446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178554FE-B8B7-B54F-E130-B4DD5EB36F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5046" y="4547232"/>
              <a:ext cx="521727" cy="23126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7DAC3526-DF25-A29A-2614-A28DEB0E4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437" y="4505240"/>
            <a:ext cx="2718780" cy="2031931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970F1A7-4515-D76E-236E-B7037F0A5980}"/>
              </a:ext>
            </a:extLst>
          </p:cNvPr>
          <p:cNvSpPr txBox="1"/>
          <p:nvPr/>
        </p:nvSpPr>
        <p:spPr>
          <a:xfrm>
            <a:off x="63525" y="5024882"/>
            <a:ext cx="1278467" cy="4154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Sn63Pb37 Particle</a:t>
            </a: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9140A7B-D057-41F8-B475-57DBB288BAC0}"/>
              </a:ext>
            </a:extLst>
          </p:cNvPr>
          <p:cNvCxnSpPr>
            <a:cxnSpLocks/>
          </p:cNvCxnSpPr>
          <p:nvPr/>
        </p:nvCxnSpPr>
        <p:spPr>
          <a:xfrm>
            <a:off x="940252" y="5232631"/>
            <a:ext cx="1214269" cy="30365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581F866-010E-759C-7549-E3D5DBB56A95}"/>
              </a:ext>
            </a:extLst>
          </p:cNvPr>
          <p:cNvGrpSpPr/>
          <p:nvPr/>
        </p:nvGrpSpPr>
        <p:grpSpPr>
          <a:xfrm>
            <a:off x="6948740" y="1509829"/>
            <a:ext cx="4644608" cy="5030046"/>
            <a:chOff x="7198995" y="1557954"/>
            <a:chExt cx="4644608" cy="503004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44D0EFB-C763-04D0-87CF-62E735CCA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8995" y="1557954"/>
              <a:ext cx="4608901" cy="251027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9691ED2-18BC-8C99-1782-B19A208A1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0303" y="4058694"/>
              <a:ext cx="4433300" cy="2529306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BE2D197-CDB7-1BD2-0F2E-2EFB635D471C}"/>
                </a:ext>
              </a:extLst>
            </p:cNvPr>
            <p:cNvSpPr/>
            <p:nvPr/>
          </p:nvSpPr>
          <p:spPr>
            <a:xfrm>
              <a:off x="8957912" y="1625600"/>
              <a:ext cx="812621" cy="1117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55D3A95-2E71-77EB-C919-6E0C7C345A0C}"/>
                </a:ext>
              </a:extLst>
            </p:cNvPr>
            <p:cNvSpPr/>
            <p:nvPr/>
          </p:nvSpPr>
          <p:spPr>
            <a:xfrm>
              <a:off x="7784384" y="5608319"/>
              <a:ext cx="963376" cy="6503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4075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CB4DF-8248-9D19-8E03-9852FA8D1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projects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3C893-5E8A-3610-ACFD-1B2751A90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B5178AF8-980F-822A-A537-3272F39C7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1969" y="3868295"/>
            <a:ext cx="3921986" cy="160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775092-23F7-AB41-5FFE-A0B20F4AA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578" y="2096189"/>
            <a:ext cx="1332811" cy="13328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3FE0DD-A5C0-0FF2-509B-9699B0A12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178" y="1728439"/>
            <a:ext cx="3556471" cy="47419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4754D2-2C0E-DC07-EE01-F06BDF01A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0796" y="1623012"/>
            <a:ext cx="1213723" cy="147732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925BB48-1B66-38B1-0437-A456BD0526D7}"/>
              </a:ext>
            </a:extLst>
          </p:cNvPr>
          <p:cNvGrpSpPr/>
          <p:nvPr/>
        </p:nvGrpSpPr>
        <p:grpSpPr>
          <a:xfrm>
            <a:off x="9258686" y="3238300"/>
            <a:ext cx="3066541" cy="3232100"/>
            <a:chOff x="7902823" y="3512394"/>
            <a:chExt cx="3066541" cy="32321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ADF898F-9719-5232-E38E-31B87DF04B39}"/>
                </a:ext>
              </a:extLst>
            </p:cNvPr>
            <p:cNvGrpSpPr/>
            <p:nvPr/>
          </p:nvGrpSpPr>
          <p:grpSpPr>
            <a:xfrm>
              <a:off x="7902823" y="3512394"/>
              <a:ext cx="3066541" cy="3232100"/>
              <a:chOff x="97194" y="3355363"/>
              <a:chExt cx="3066541" cy="3232100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BFF5636A-D36D-1092-B1D9-BEAE9CB63F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194" y="3631283"/>
                <a:ext cx="2343029" cy="1368213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A79B8868-8494-DB73-7B2F-DFA04B108F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9462" y="5081514"/>
                <a:ext cx="2381465" cy="1505949"/>
              </a:xfrm>
              <a:prstGeom prst="rect">
                <a:avLst/>
              </a:prstGeom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34A9D95-95FE-27EF-7581-3E6134D6CE92}"/>
                  </a:ext>
                </a:extLst>
              </p:cNvPr>
              <p:cNvSpPr/>
              <p:nvPr/>
            </p:nvSpPr>
            <p:spPr>
              <a:xfrm>
                <a:off x="1159011" y="3896393"/>
                <a:ext cx="288032" cy="184666"/>
              </a:xfrm>
              <a:prstGeom prst="rect">
                <a:avLst/>
              </a:prstGeom>
              <a:noFill/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59368167-EC24-E2D1-3413-D9C2217603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5461" y="4081059"/>
                <a:ext cx="763550" cy="117860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E4F72F2-2D76-A09E-8EDC-D1C3F7BB7B49}"/>
                  </a:ext>
                </a:extLst>
              </p:cNvPr>
              <p:cNvCxnSpPr/>
              <p:nvPr/>
            </p:nvCxnSpPr>
            <p:spPr>
              <a:xfrm>
                <a:off x="1447043" y="4081059"/>
                <a:ext cx="820626" cy="119283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49">
                <a:extLst>
                  <a:ext uri="{FF2B5EF4-FFF2-40B4-BE49-F238E27FC236}">
                    <a16:creationId xmlns:a16="http://schemas.microsoft.com/office/drawing/2014/main" id="{09788DA4-C01E-BEF7-4CCE-EA4DA805C5A5}"/>
                  </a:ext>
                </a:extLst>
              </p:cNvPr>
              <p:cNvSpPr txBox="1"/>
              <p:nvPr/>
            </p:nvSpPr>
            <p:spPr>
              <a:xfrm>
                <a:off x="912634" y="5432153"/>
                <a:ext cx="9318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bg1"/>
                    </a:solidFill>
                  </a:rPr>
                  <a:t>Josephson</a:t>
                </a:r>
              </a:p>
              <a:p>
                <a:r>
                  <a:rPr lang="en-US" sz="1200" dirty="0">
                    <a:solidFill>
                      <a:schemeClr val="bg1"/>
                    </a:solidFill>
                  </a:rPr>
                  <a:t> junctions</a:t>
                </a: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5FA3AA06-4E84-30BC-D4E1-A66AB291DEB6}"/>
                  </a:ext>
                </a:extLst>
              </p:cNvPr>
              <p:cNvCxnSpPr/>
              <p:nvPr/>
            </p:nvCxnSpPr>
            <p:spPr>
              <a:xfrm>
                <a:off x="777236" y="5380693"/>
                <a:ext cx="194289" cy="15240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540C34B3-592B-8D47-58AB-8CFD34C6F8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64510" y="5424363"/>
                <a:ext cx="145523" cy="110951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52">
                <a:extLst>
                  <a:ext uri="{FF2B5EF4-FFF2-40B4-BE49-F238E27FC236}">
                    <a16:creationId xmlns:a16="http://schemas.microsoft.com/office/drawing/2014/main" id="{D041FBB6-072C-E8AF-0FB8-4E87F15336C3}"/>
                  </a:ext>
                </a:extLst>
              </p:cNvPr>
              <p:cNvSpPr txBox="1"/>
              <p:nvPr/>
            </p:nvSpPr>
            <p:spPr>
              <a:xfrm>
                <a:off x="777236" y="3355363"/>
                <a:ext cx="238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dirty="0"/>
                  <a:t>SNAIL loop </a:t>
                </a:r>
              </a:p>
            </p:txBody>
          </p:sp>
        </p:grpSp>
        <p:sp>
          <p:nvSpPr>
            <p:cNvPr id="13" name="TextBox 54">
              <a:extLst>
                <a:ext uri="{FF2B5EF4-FFF2-40B4-BE49-F238E27FC236}">
                  <a16:creationId xmlns:a16="http://schemas.microsoft.com/office/drawing/2014/main" id="{100E399E-54FF-3095-DF67-9A612CC19AE3}"/>
                </a:ext>
              </a:extLst>
            </p:cNvPr>
            <p:cNvSpPr txBox="1"/>
            <p:nvPr/>
          </p:nvSpPr>
          <p:spPr>
            <a:xfrm>
              <a:off x="9607062" y="3835042"/>
              <a:ext cx="9471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Input coil on flip chip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5540629-AE41-4061-1FCC-A394F003C55C}"/>
                </a:ext>
              </a:extLst>
            </p:cNvPr>
            <p:cNvCxnSpPr/>
            <p:nvPr/>
          </p:nvCxnSpPr>
          <p:spPr>
            <a:xfrm>
              <a:off x="9470139" y="3820171"/>
              <a:ext cx="192846" cy="15645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936B31F-5BA1-3933-0D59-1462F616C8E5}"/>
              </a:ext>
            </a:extLst>
          </p:cNvPr>
          <p:cNvSpPr txBox="1"/>
          <p:nvPr/>
        </p:nvSpPr>
        <p:spPr>
          <a:xfrm>
            <a:off x="907955" y="1176392"/>
            <a:ext cx="3870960" cy="3323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SAW loading</a:t>
            </a:r>
            <a:endParaRPr lang="en-S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7860263-3BA6-2C03-65C6-CB0B6AF6AAAD}"/>
              </a:ext>
            </a:extLst>
          </p:cNvPr>
          <p:cNvSpPr txBox="1"/>
          <p:nvPr/>
        </p:nvSpPr>
        <p:spPr>
          <a:xfrm>
            <a:off x="4778915" y="1128844"/>
            <a:ext cx="3870960" cy="3323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Multi-trap chips</a:t>
            </a:r>
            <a:endParaRPr lang="en-S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2E57B4-EFFC-22DF-BDF7-F67EF4935220}"/>
              </a:ext>
            </a:extLst>
          </p:cNvPr>
          <p:cNvSpPr txBox="1"/>
          <p:nvPr/>
        </p:nvSpPr>
        <p:spPr>
          <a:xfrm>
            <a:off x="9021261" y="782895"/>
            <a:ext cx="2223512" cy="6647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Resonant circuits</a:t>
            </a:r>
            <a:endParaRPr lang="en-S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39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11DF5-5A93-0C2D-388F-4FAE9A226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3B1B1-17A2-0E80-BDF5-6577F525A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3CF100C-4000-8B68-59E7-D92929546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23" b="11797"/>
          <a:stretch>
            <a:fillRect/>
          </a:stretch>
        </p:blipFill>
        <p:spPr>
          <a:xfrm rot="5400000">
            <a:off x="5699062" y="1799604"/>
            <a:ext cx="5334453" cy="26077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607C540-034A-104C-79DC-4AE124DF0FF2}"/>
                  </a:ext>
                </a:extLst>
              </p:cNvPr>
              <p:cNvSpPr txBox="1"/>
              <p:nvPr/>
            </p:nvSpPr>
            <p:spPr>
              <a:xfrm>
                <a:off x="417600" y="1646336"/>
                <a:ext cx="6215062" cy="13464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Dissipation &lt;100 µHz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Field gradients of 50 T/m to 150 T/m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Displacement resolution ~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nm</m:t>
                    </m:r>
                    <m:r>
                      <a:rPr lang="en-US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/√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Hz</m:t>
                    </m:r>
                  </m:oMath>
                </a14:m>
                <a:endParaRPr lang="en-SE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607C540-034A-104C-79DC-4AE124DF0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00" y="1646336"/>
                <a:ext cx="6215062" cy="1346459"/>
              </a:xfrm>
              <a:prstGeom prst="rect">
                <a:avLst/>
              </a:prstGeom>
              <a:blipFill>
                <a:blip r:embed="rId3"/>
                <a:stretch>
                  <a:fillRect l="-883" t="-181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7DD3608F-280C-1B97-9EE3-6E0E1FB23DC2}"/>
              </a:ext>
            </a:extLst>
          </p:cNvPr>
          <p:cNvSpPr txBox="1"/>
          <p:nvPr/>
        </p:nvSpPr>
        <p:spPr>
          <a:xfrm>
            <a:off x="273600" y="1233310"/>
            <a:ext cx="3870960" cy="3323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Current traps:</a:t>
            </a:r>
            <a:endParaRPr lang="en-S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53A36F-DFD2-C7E2-ADD1-0042E1B5DC3C}"/>
              </a:ext>
            </a:extLst>
          </p:cNvPr>
          <p:cNvSpPr txBox="1"/>
          <p:nvPr/>
        </p:nvSpPr>
        <p:spPr>
          <a:xfrm>
            <a:off x="273600" y="3333625"/>
            <a:ext cx="3870960" cy="3323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Future traps:</a:t>
            </a:r>
            <a:endParaRPr lang="en-S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FEB98A-E42B-C4D2-AA2C-EEE20046E299}"/>
              </a:ext>
            </a:extLst>
          </p:cNvPr>
          <p:cNvSpPr txBox="1"/>
          <p:nvPr/>
        </p:nvSpPr>
        <p:spPr>
          <a:xfrm>
            <a:off x="417600" y="3865206"/>
            <a:ext cx="62150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Integrated SAW launchers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Multi-trap chips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Tunable resonators for displacement sensing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25226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50E31D-82A7-E0C6-7AC2-9A60420016C4}"/>
                  </a:ext>
                </a:extLst>
              </p:cNvPr>
              <p:cNvSpPr txBox="1"/>
              <p:nvPr/>
            </p:nvSpPr>
            <p:spPr>
              <a:xfrm>
                <a:off x="7858334" y="3499457"/>
                <a:ext cx="854640" cy="2590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𝜈</m:t>
                          </m:r>
                        </m:e>
                        <m:sub>
                          <m: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sz="1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50E31D-82A7-E0C6-7AC2-9A60420016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8334" y="3499457"/>
                <a:ext cx="854640" cy="2590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B1500DE-10C6-D11F-B270-530209B7FA09}"/>
                  </a:ext>
                </a:extLst>
              </p:cNvPr>
              <p:cNvSpPr txBox="1"/>
              <p:nvPr/>
            </p:nvSpPr>
            <p:spPr>
              <a:xfrm>
                <a:off x="7987905" y="1109368"/>
                <a:ext cx="854640" cy="2590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𝑒</m:t>
                          </m:r>
                        </m:e>
                        <m:sup>
                          <m: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1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B1500DE-10C6-D11F-B270-530209B7F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905" y="1109368"/>
                <a:ext cx="854640" cy="2590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1820AFC1-D95B-3529-B8FD-BD52FE44F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61" y="143457"/>
            <a:ext cx="10061286" cy="718192"/>
          </a:xfrm>
        </p:spPr>
        <p:txBody>
          <a:bodyPr/>
          <a:lstStyle/>
          <a:p>
            <a:r>
              <a:rPr lang="en-US" dirty="0"/>
              <a:t>Energy measurement in nuclear decays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610DF-B620-B79D-2A9C-FA3F0709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0C312C-C199-5209-3590-6BAC33CCC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8" t="16600" r="23336" b="30515"/>
          <a:stretch>
            <a:fillRect/>
          </a:stretch>
        </p:blipFill>
        <p:spPr>
          <a:xfrm>
            <a:off x="4418370" y="1250144"/>
            <a:ext cx="4214127" cy="504453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B1DBB6F-87DD-3325-738B-3E431BC88AAE}"/>
              </a:ext>
            </a:extLst>
          </p:cNvPr>
          <p:cNvSpPr/>
          <p:nvPr/>
        </p:nvSpPr>
        <p:spPr>
          <a:xfrm>
            <a:off x="3787670" y="1025455"/>
            <a:ext cx="5149514" cy="51931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571234-8BE2-C643-7DD9-8261913E95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8" t="16600" r="23336" b="30515"/>
          <a:stretch>
            <a:fillRect/>
          </a:stretch>
        </p:blipFill>
        <p:spPr>
          <a:xfrm>
            <a:off x="628612" y="1099740"/>
            <a:ext cx="4214127" cy="504453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3BDE3AE-1180-03FD-4D06-F15DFCCD3F04}"/>
              </a:ext>
            </a:extLst>
          </p:cNvPr>
          <p:cNvGrpSpPr/>
          <p:nvPr/>
        </p:nvGrpSpPr>
        <p:grpSpPr>
          <a:xfrm>
            <a:off x="5773250" y="423499"/>
            <a:ext cx="4848785" cy="6858000"/>
            <a:chOff x="13372855" y="2613804"/>
            <a:chExt cx="4848785" cy="6858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37A5CAF-2ECC-BA69-EA9C-BF329DC2A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2855" y="2613804"/>
              <a:ext cx="4848785" cy="6858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DB9879A-D1A7-DC31-44FD-CC8D0A653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735554">
              <a:off x="14666747" y="4621602"/>
              <a:ext cx="2039378" cy="133530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0A809FD-66B0-4BCD-D8C9-389378C25250}"/>
                    </a:ext>
                  </a:extLst>
                </p:cNvPr>
                <p:cNvSpPr txBox="1"/>
                <p:nvPr/>
              </p:nvSpPr>
              <p:spPr>
                <a:xfrm rot="21147333">
                  <a:off x="14842592" y="4962807"/>
                  <a:ext cx="1043796" cy="25904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400"/>
                    </a:spcAft>
                  </a:pPr>
                  <a14:m>
                    <m:oMathPara xmlns:m="http://schemas.openxmlformats.org/officeDocument/2006/math">
                      <m:oMath>
                        <m:r>
                          <a:rPr lang="en-US" sz="1500" b="0" i="1" smtClean="0">
                            <a:solidFill>
                              <a:srgbClr val="99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𝛾</m:t>
                        </m:r>
                      </m:oMath>
                    </m:oMathPara>
                  </a14:m>
                  <a:endParaRPr lang="en-SE" sz="15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0A809FD-66B0-4BCD-D8C9-389378C252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147333">
                  <a:off x="14842592" y="4962807"/>
                  <a:ext cx="1043796" cy="25904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FB65A630-C880-57F0-4CEC-F1E5CBD51EA8}"/>
              </a:ext>
            </a:extLst>
          </p:cNvPr>
          <p:cNvSpPr/>
          <p:nvPr/>
        </p:nvSpPr>
        <p:spPr>
          <a:xfrm>
            <a:off x="5268819" y="832449"/>
            <a:ext cx="5149514" cy="51931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265BD7-5174-4DAE-E0B4-2F124A974DDC}"/>
              </a:ext>
            </a:extLst>
          </p:cNvPr>
          <p:cNvGrpSpPr/>
          <p:nvPr/>
        </p:nvGrpSpPr>
        <p:grpSpPr>
          <a:xfrm>
            <a:off x="5773250" y="423499"/>
            <a:ext cx="4848785" cy="6858000"/>
            <a:chOff x="13965913" y="-3876922"/>
            <a:chExt cx="4848785" cy="685800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4A1BD2E-9933-DA64-9B98-85C8627A9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65913" y="-3876922"/>
              <a:ext cx="4848785" cy="6858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6E12F87-7716-E257-A789-065654D0B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735554">
              <a:off x="15355748" y="-1776509"/>
              <a:ext cx="2039378" cy="133530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3358B47-9F80-567C-5060-EDB441BF1CDC}"/>
                    </a:ext>
                  </a:extLst>
                </p:cNvPr>
                <p:cNvSpPr txBox="1"/>
                <p:nvPr/>
              </p:nvSpPr>
              <p:spPr>
                <a:xfrm rot="21147333">
                  <a:off x="15514341" y="-1435304"/>
                  <a:ext cx="1043796" cy="25904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 anchorCtr="0">
                  <a:sp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400"/>
                    </a:spcAft>
                  </a:pPr>
                  <a14:m>
                    <m:oMathPara xmlns:m="http://schemas.openxmlformats.org/officeDocument/2006/math">
                      <m:oMath>
                        <m:r>
                          <a:rPr lang="en-US" sz="1500" b="0" i="1" smtClean="0">
                            <a:solidFill>
                              <a:srgbClr val="99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𝛾</m:t>
                        </m:r>
                      </m:oMath>
                    </m:oMathPara>
                  </a14:m>
                  <a:endParaRPr lang="en-SE" sz="15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3358B47-9F80-567C-5060-EDB441BF1C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147333">
                  <a:off x="15514341" y="-1435304"/>
                  <a:ext cx="1043796" cy="25904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7354A8C-CE45-C6AC-3057-A5CFD34EC8BA}"/>
              </a:ext>
            </a:extLst>
          </p:cNvPr>
          <p:cNvCxnSpPr/>
          <p:nvPr/>
        </p:nvCxnSpPr>
        <p:spPr>
          <a:xfrm flipH="1">
            <a:off x="5161083" y="2613804"/>
            <a:ext cx="90289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6E90A18-AFD9-6E9D-9175-D7B59A52E2BC}"/>
                  </a:ext>
                </a:extLst>
              </p:cNvPr>
              <p:cNvSpPr txBox="1"/>
              <p:nvPr/>
            </p:nvSpPr>
            <p:spPr>
              <a:xfrm>
                <a:off x="6063981" y="1303816"/>
                <a:ext cx="325648" cy="3231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5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𝑚</m:t>
                      </m:r>
                    </m:oMath>
                  </m:oMathPara>
                </a14:m>
                <a:endParaRPr lang="en-SE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6E90A18-AFD9-6E9D-9175-D7B59A52E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3981" y="1303816"/>
                <a:ext cx="325648" cy="3231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952CDB83-31F5-854B-DCE8-4DF2E4DB2D13}"/>
              </a:ext>
            </a:extLst>
          </p:cNvPr>
          <p:cNvSpPr/>
          <p:nvPr/>
        </p:nvSpPr>
        <p:spPr>
          <a:xfrm>
            <a:off x="5245647" y="5846351"/>
            <a:ext cx="2841184" cy="65920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Minimum phonon energy: ~30 </a:t>
            </a:r>
            <a:r>
              <a:rPr lang="en-US" dirty="0" err="1">
                <a:solidFill>
                  <a:schemeClr val="tx1"/>
                </a:solidFill>
              </a:rPr>
              <a:t>meV</a:t>
            </a:r>
            <a:endParaRPr lang="en-SE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783A4C8-8D82-5DAD-88D5-BC9E9F407C72}"/>
                  </a:ext>
                </a:extLst>
              </p:cNvPr>
              <p:cNvSpPr txBox="1"/>
              <p:nvPr/>
            </p:nvSpPr>
            <p:spPr>
              <a:xfrm>
                <a:off x="7444632" y="2820018"/>
                <a:ext cx="854640" cy="2590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5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5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𝜈</m:t>
                          </m:r>
                        </m:e>
                        <m:sub>
                          <m:r>
                            <a:rPr lang="en-GB" sz="15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sz="1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783A4C8-8D82-5DAD-88D5-BC9E9F407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4632" y="2820018"/>
                <a:ext cx="854640" cy="25904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956DB89-FF0F-724C-404C-6FC2C862A7C1}"/>
                  </a:ext>
                </a:extLst>
              </p:cNvPr>
              <p:cNvSpPr txBox="1"/>
              <p:nvPr/>
            </p:nvSpPr>
            <p:spPr>
              <a:xfrm>
                <a:off x="4028499" y="3449029"/>
                <a:ext cx="854640" cy="2590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𝜈</m:t>
                          </m:r>
                        </m:e>
                        <m:sub>
                          <m: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sz="1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956DB89-FF0F-724C-404C-6FC2C862A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8499" y="3449029"/>
                <a:ext cx="854640" cy="25904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A627BE-C9AA-F25E-F4ED-E55CBA9FE1EE}"/>
                  </a:ext>
                </a:extLst>
              </p:cNvPr>
              <p:cNvSpPr txBox="1"/>
              <p:nvPr/>
            </p:nvSpPr>
            <p:spPr>
              <a:xfrm>
                <a:off x="4227489" y="904950"/>
                <a:ext cx="854640" cy="2590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𝑒</m:t>
                          </m:r>
                        </m:e>
                        <m:sup>
                          <m:r>
                            <a:rPr lang="en-GB" sz="15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1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A627BE-C9AA-F25E-F4ED-E55CBA9FE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489" y="904950"/>
                <a:ext cx="854640" cy="25904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732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6" grpId="0" animBg="1"/>
      <p:bldP spid="18" grpId="0"/>
      <p:bldP spid="15" grpId="0" animBg="1"/>
      <p:bldP spid="8" grpId="0" animBg="1"/>
      <p:bldP spid="17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A11AA-7D34-CE10-D4F9-D13CEF8D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40" y="479887"/>
            <a:ext cx="9384308" cy="718192"/>
          </a:xfrm>
        </p:spPr>
        <p:txBody>
          <a:bodyPr/>
          <a:lstStyle/>
          <a:p>
            <a:r>
              <a:rPr lang="en-US" dirty="0"/>
              <a:t>Microcalorimetry with levitated superconductors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87158-BB39-0177-C715-CE6130541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08D0738-230A-87AB-A885-7A7CBB5E6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180" y="1518883"/>
            <a:ext cx="3658473" cy="40753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D39DE45-9E3D-8119-F829-17FCCC58D6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175" y="2799430"/>
            <a:ext cx="1514213" cy="15142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19A499B-5382-6F37-777E-B6DCFF0D0C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888" y="812564"/>
            <a:ext cx="4848785" cy="68580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D210D528-C2FF-8129-AA7E-0F5EDF9D5237}"/>
              </a:ext>
            </a:extLst>
          </p:cNvPr>
          <p:cNvGrpSpPr/>
          <p:nvPr/>
        </p:nvGrpSpPr>
        <p:grpSpPr>
          <a:xfrm>
            <a:off x="3070423" y="3099336"/>
            <a:ext cx="914400" cy="914400"/>
            <a:chOff x="744166" y="3368330"/>
            <a:chExt cx="914400" cy="914400"/>
          </a:xfrm>
        </p:grpSpPr>
        <p:pic>
          <p:nvPicPr>
            <p:cNvPr id="23" name="Graphic 22" descr="Thermometer with solid fill">
              <a:extLst>
                <a:ext uri="{FF2B5EF4-FFF2-40B4-BE49-F238E27FC236}">
                  <a16:creationId xmlns:a16="http://schemas.microsoft.com/office/drawing/2014/main" id="{0AEB5B20-127C-9292-CA2F-4E7C2E939F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4166" y="3368330"/>
              <a:ext cx="914400" cy="914400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139803E-BD60-9FEF-F213-D0FBF0A29DF8}"/>
                </a:ext>
              </a:extLst>
            </p:cNvPr>
            <p:cNvSpPr/>
            <p:nvPr/>
          </p:nvSpPr>
          <p:spPr>
            <a:xfrm>
              <a:off x="1164853" y="3506808"/>
              <a:ext cx="73025" cy="3905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826B813-3A39-DC0D-1136-8C4649DEE244}"/>
                </a:ext>
              </a:extLst>
            </p:cNvPr>
            <p:cNvSpPr/>
            <p:nvPr/>
          </p:nvSpPr>
          <p:spPr>
            <a:xfrm>
              <a:off x="1105869" y="3959637"/>
              <a:ext cx="188402" cy="197643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21D6D43-7C35-AF58-6066-061A1C33B0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0070" y="3872516"/>
              <a:ext cx="0" cy="117712"/>
            </a:xfrm>
            <a:prstGeom prst="line">
              <a:avLst/>
            </a:prstGeom>
            <a:ln w="76200"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226C69BA-027B-E5CA-CA44-755A5808E347}"/>
              </a:ext>
            </a:extLst>
          </p:cNvPr>
          <p:cNvSpPr/>
          <p:nvPr/>
        </p:nvSpPr>
        <p:spPr>
          <a:xfrm>
            <a:off x="2837950" y="2780916"/>
            <a:ext cx="1376753" cy="1720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96174E6-ADFE-E80B-26FC-FB1CEE07E0F8}"/>
              </a:ext>
            </a:extLst>
          </p:cNvPr>
          <p:cNvGrpSpPr/>
          <p:nvPr/>
        </p:nvGrpSpPr>
        <p:grpSpPr>
          <a:xfrm>
            <a:off x="3081915" y="3099336"/>
            <a:ext cx="914400" cy="914400"/>
            <a:chOff x="744166" y="3368330"/>
            <a:chExt cx="914400" cy="914400"/>
          </a:xfrm>
        </p:grpSpPr>
        <p:pic>
          <p:nvPicPr>
            <p:cNvPr id="35" name="Graphic 34" descr="Thermometer with solid fill">
              <a:extLst>
                <a:ext uri="{FF2B5EF4-FFF2-40B4-BE49-F238E27FC236}">
                  <a16:creationId xmlns:a16="http://schemas.microsoft.com/office/drawing/2014/main" id="{50851A50-2B26-2A72-F92A-9C7BC48B8F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4166" y="3368330"/>
              <a:ext cx="914400" cy="914400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09FEBE6-40AC-E3D8-44A3-DFAC31BC53DF}"/>
                </a:ext>
              </a:extLst>
            </p:cNvPr>
            <p:cNvSpPr/>
            <p:nvPr/>
          </p:nvSpPr>
          <p:spPr>
            <a:xfrm>
              <a:off x="1164853" y="3506808"/>
              <a:ext cx="73025" cy="3905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418850D-7FEE-F258-8CC5-F53A3BBBE185}"/>
                </a:ext>
              </a:extLst>
            </p:cNvPr>
            <p:cNvSpPr/>
            <p:nvPr/>
          </p:nvSpPr>
          <p:spPr>
            <a:xfrm>
              <a:off x="1105869" y="3959637"/>
              <a:ext cx="188402" cy="19764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6DB3CFF-C623-5F46-E03C-E16AAB0477E3}"/>
                </a:ext>
              </a:extLst>
            </p:cNvPr>
            <p:cNvCxnSpPr>
              <a:cxnSpLocks/>
              <a:endCxn id="36" idx="0"/>
            </p:cNvCxnSpPr>
            <p:nvPr/>
          </p:nvCxnSpPr>
          <p:spPr>
            <a:xfrm flipV="1">
              <a:off x="1200070" y="3506808"/>
              <a:ext cx="1296" cy="48342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08A5B0E4-289C-DB54-F3D2-229FE1E73FF5}"/>
              </a:ext>
            </a:extLst>
          </p:cNvPr>
          <p:cNvSpPr/>
          <p:nvPr/>
        </p:nvSpPr>
        <p:spPr>
          <a:xfrm>
            <a:off x="1836723" y="1198079"/>
            <a:ext cx="7231077" cy="615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02AC9448-6FD7-0563-BC3C-0441FDC6C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62" y="1769273"/>
            <a:ext cx="3658473" cy="407530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F0E2C24-9F37-0C87-B963-29589FB5C2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95" y="1145241"/>
            <a:ext cx="4848785" cy="685800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AC11C1FA-4CC3-2117-D94F-712DFFB0FC1A}"/>
              </a:ext>
            </a:extLst>
          </p:cNvPr>
          <p:cNvGrpSpPr/>
          <p:nvPr/>
        </p:nvGrpSpPr>
        <p:grpSpPr>
          <a:xfrm>
            <a:off x="741917" y="3439896"/>
            <a:ext cx="914400" cy="914400"/>
            <a:chOff x="744166" y="3368330"/>
            <a:chExt cx="914400" cy="914400"/>
          </a:xfrm>
        </p:grpSpPr>
        <p:pic>
          <p:nvPicPr>
            <p:cNvPr id="59" name="Graphic 58" descr="Thermometer with solid fill">
              <a:extLst>
                <a:ext uri="{FF2B5EF4-FFF2-40B4-BE49-F238E27FC236}">
                  <a16:creationId xmlns:a16="http://schemas.microsoft.com/office/drawing/2014/main" id="{1BE477DB-6757-0F37-19C7-D281CB70E06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4166" y="3368330"/>
              <a:ext cx="914400" cy="914400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00CC9A3-05B2-42BC-691A-C6650DCD719D}"/>
                </a:ext>
              </a:extLst>
            </p:cNvPr>
            <p:cNvSpPr/>
            <p:nvPr/>
          </p:nvSpPr>
          <p:spPr>
            <a:xfrm>
              <a:off x="1164853" y="3506808"/>
              <a:ext cx="73025" cy="3905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337AA621-7EE3-3B5F-DE02-885F3D6B46A8}"/>
                </a:ext>
              </a:extLst>
            </p:cNvPr>
            <p:cNvSpPr/>
            <p:nvPr/>
          </p:nvSpPr>
          <p:spPr>
            <a:xfrm>
              <a:off x="1105869" y="3959637"/>
              <a:ext cx="188402" cy="19764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757993F-E7E1-3F72-0FDC-5D43C8138476}"/>
                </a:ext>
              </a:extLst>
            </p:cNvPr>
            <p:cNvCxnSpPr>
              <a:cxnSpLocks/>
              <a:endCxn id="60" idx="0"/>
            </p:cNvCxnSpPr>
            <p:nvPr/>
          </p:nvCxnSpPr>
          <p:spPr>
            <a:xfrm flipV="1">
              <a:off x="1200070" y="3506808"/>
              <a:ext cx="1296" cy="48342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4BE015C-B5CD-652C-8555-36A30DD2B8C7}"/>
              </a:ext>
            </a:extLst>
          </p:cNvPr>
          <p:cNvGrpSpPr/>
          <p:nvPr/>
        </p:nvGrpSpPr>
        <p:grpSpPr>
          <a:xfrm>
            <a:off x="5799069" y="2314482"/>
            <a:ext cx="6190284" cy="3618040"/>
            <a:chOff x="9933455" y="17794307"/>
            <a:chExt cx="6190284" cy="361804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60CC881-9B93-C7AD-2AF9-8E8B6ACD7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8879" t="4233" r="4436" b="11371"/>
            <a:stretch>
              <a:fillRect/>
            </a:stretch>
          </p:blipFill>
          <p:spPr>
            <a:xfrm>
              <a:off x="10281067" y="17810829"/>
              <a:ext cx="4516430" cy="3355142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C4074CB-A4E3-B9DC-5E30-16EC4ED0AE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09727" y="17794307"/>
              <a:ext cx="0" cy="35803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43658C0-9E8A-6BED-EC3C-A3BFA3811E56}"/>
                </a:ext>
              </a:extLst>
            </p:cNvPr>
            <p:cNvCxnSpPr>
              <a:cxnSpLocks/>
            </p:cNvCxnSpPr>
            <p:nvPr/>
          </p:nvCxnSpPr>
          <p:spPr>
            <a:xfrm>
              <a:off x="10009727" y="21374614"/>
              <a:ext cx="5027275" cy="3773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64DC7C6-CC9F-18FA-0612-27DF9144862D}"/>
                    </a:ext>
                  </a:extLst>
                </p:cNvPr>
                <p:cNvSpPr txBox="1"/>
                <p:nvPr/>
              </p:nvSpPr>
              <p:spPr>
                <a:xfrm>
                  <a:off x="9933455" y="18962348"/>
                  <a:ext cx="6190284" cy="81516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num>
                              <m:den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den>
                            </m:f>
                          </m:sup>
                        </m:sSup>
                      </m:oMath>
                    </m:oMathPara>
                  </a14:m>
                  <a:endParaRPr lang="en-SE" sz="36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64DC7C6-CC9F-18FA-0612-27DF914486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33455" y="18962348"/>
                  <a:ext cx="6190284" cy="81516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SE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BD77BB2-8853-56B6-55D2-85097D54EA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393" y="978110"/>
            <a:ext cx="1954768" cy="204043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1890DC-EA02-6607-CE0B-A91DB5836DB3}"/>
              </a:ext>
            </a:extLst>
          </p:cNvPr>
          <p:cNvCxnSpPr/>
          <p:nvPr/>
        </p:nvCxnSpPr>
        <p:spPr>
          <a:xfrm>
            <a:off x="7133439" y="2054646"/>
            <a:ext cx="0" cy="3581914"/>
          </a:xfrm>
          <a:prstGeom prst="line">
            <a:avLst/>
          </a:prstGeom>
          <a:ln w="38100">
            <a:solidFill>
              <a:srgbClr val="9E92E8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94F90E4-3F42-3E2C-44FB-1E5E3718874C}"/>
                  </a:ext>
                </a:extLst>
              </p:cNvPr>
              <p:cNvSpPr txBox="1"/>
              <p:nvPr/>
            </p:nvSpPr>
            <p:spPr>
              <a:xfrm>
                <a:off x="4039215" y="1492274"/>
                <a:ext cx="619028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SE" sz="3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94F90E4-3F42-3E2C-44FB-1E5E37188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215" y="1492274"/>
                <a:ext cx="6190284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>
            <a:extLst>
              <a:ext uri="{FF2B5EF4-FFF2-40B4-BE49-F238E27FC236}">
                <a16:creationId xmlns:a16="http://schemas.microsoft.com/office/drawing/2014/main" id="{B6206019-19E0-AFF7-34A5-312F85AE1805}"/>
              </a:ext>
            </a:extLst>
          </p:cNvPr>
          <p:cNvSpPr/>
          <p:nvPr/>
        </p:nvSpPr>
        <p:spPr>
          <a:xfrm>
            <a:off x="8054940" y="978110"/>
            <a:ext cx="1941811" cy="2040434"/>
          </a:xfrm>
          <a:prstGeom prst="ellipse">
            <a:avLst/>
          </a:prstGeom>
          <a:gradFill flip="none" rotWithShape="1">
            <a:gsLst>
              <a:gs pos="59000">
                <a:srgbClr val="7030A0">
                  <a:alpha val="0"/>
                </a:srgbClr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8F3C09E-09F6-94A7-FD7C-E8695803BAF9}"/>
              </a:ext>
            </a:extLst>
          </p:cNvPr>
          <p:cNvGrpSpPr/>
          <p:nvPr/>
        </p:nvGrpSpPr>
        <p:grpSpPr>
          <a:xfrm>
            <a:off x="10300112" y="1749446"/>
            <a:ext cx="914400" cy="914400"/>
            <a:chOff x="744166" y="3368330"/>
            <a:chExt cx="914400" cy="914400"/>
          </a:xfrm>
        </p:grpSpPr>
        <p:pic>
          <p:nvPicPr>
            <p:cNvPr id="31" name="Graphic 30" descr="Thermometer with solid fill">
              <a:extLst>
                <a:ext uri="{FF2B5EF4-FFF2-40B4-BE49-F238E27FC236}">
                  <a16:creationId xmlns:a16="http://schemas.microsoft.com/office/drawing/2014/main" id="{6C8378A9-40C6-6FA2-CBA9-B845A8BE3E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4166" y="3368330"/>
              <a:ext cx="914400" cy="914400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D29109F-A1D0-5921-4EF3-986B6F945B3B}"/>
                </a:ext>
              </a:extLst>
            </p:cNvPr>
            <p:cNvSpPr/>
            <p:nvPr/>
          </p:nvSpPr>
          <p:spPr>
            <a:xfrm>
              <a:off x="1164853" y="3506808"/>
              <a:ext cx="73025" cy="3905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05246ED-E3E7-781E-497F-911B61C40CB5}"/>
                </a:ext>
              </a:extLst>
            </p:cNvPr>
            <p:cNvSpPr/>
            <p:nvPr/>
          </p:nvSpPr>
          <p:spPr>
            <a:xfrm>
              <a:off x="1105869" y="3959637"/>
              <a:ext cx="188402" cy="197643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>
                <a:solidFill>
                  <a:schemeClr val="tx2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87048E7-B13E-1FC4-ADC1-53D389C74305}"/>
                </a:ext>
              </a:extLst>
            </p:cNvPr>
            <p:cNvCxnSpPr>
              <a:cxnSpLocks/>
              <a:endCxn id="32" idx="2"/>
            </p:cNvCxnSpPr>
            <p:nvPr/>
          </p:nvCxnSpPr>
          <p:spPr>
            <a:xfrm flipV="1">
              <a:off x="1200070" y="3897333"/>
              <a:ext cx="1296" cy="92895"/>
            </a:xfrm>
            <a:prstGeom prst="line">
              <a:avLst/>
            </a:prstGeom>
            <a:ln w="762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6E280E39-FA84-2699-0C10-8065DEE97860}"/>
              </a:ext>
            </a:extLst>
          </p:cNvPr>
          <p:cNvSpPr/>
          <p:nvPr/>
        </p:nvSpPr>
        <p:spPr>
          <a:xfrm>
            <a:off x="8054940" y="978110"/>
            <a:ext cx="1941811" cy="2040434"/>
          </a:xfrm>
          <a:prstGeom prst="ellipse">
            <a:avLst/>
          </a:prstGeom>
          <a:gradFill flip="none" rotWithShape="1">
            <a:gsLst>
              <a:gs pos="17000">
                <a:srgbClr val="7030A0">
                  <a:alpha val="0"/>
                </a:srgbClr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C78FF03-27F3-AEA7-F649-C8BDE5ACE028}"/>
              </a:ext>
            </a:extLst>
          </p:cNvPr>
          <p:cNvSpPr/>
          <p:nvPr/>
        </p:nvSpPr>
        <p:spPr>
          <a:xfrm>
            <a:off x="10236566" y="1667761"/>
            <a:ext cx="999911" cy="1031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6F12E5D-A4AE-CC10-A9BC-14009E33FB16}"/>
              </a:ext>
            </a:extLst>
          </p:cNvPr>
          <p:cNvGrpSpPr/>
          <p:nvPr/>
        </p:nvGrpSpPr>
        <p:grpSpPr>
          <a:xfrm>
            <a:off x="10301699" y="1739921"/>
            <a:ext cx="914400" cy="914400"/>
            <a:chOff x="744166" y="3368330"/>
            <a:chExt cx="914400" cy="914400"/>
          </a:xfrm>
        </p:grpSpPr>
        <p:pic>
          <p:nvPicPr>
            <p:cNvPr id="20" name="Graphic 19" descr="Thermometer with solid fill">
              <a:extLst>
                <a:ext uri="{FF2B5EF4-FFF2-40B4-BE49-F238E27FC236}">
                  <a16:creationId xmlns:a16="http://schemas.microsoft.com/office/drawing/2014/main" id="{716229D2-D5F3-551F-6798-8304A0DF6B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4166" y="3368330"/>
              <a:ext cx="914400" cy="91440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689B202-772A-69C4-0699-2E72469D61BD}"/>
                </a:ext>
              </a:extLst>
            </p:cNvPr>
            <p:cNvSpPr/>
            <p:nvPr/>
          </p:nvSpPr>
          <p:spPr>
            <a:xfrm>
              <a:off x="1164853" y="3506808"/>
              <a:ext cx="73025" cy="3905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E625BCD-A6F4-8DFD-014E-23665F62A3B9}"/>
                </a:ext>
              </a:extLst>
            </p:cNvPr>
            <p:cNvSpPr/>
            <p:nvPr/>
          </p:nvSpPr>
          <p:spPr>
            <a:xfrm>
              <a:off x="1105869" y="3959637"/>
              <a:ext cx="188402" cy="19764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34FCB38-8377-3F43-67A6-753C6EDCE977}"/>
                </a:ext>
              </a:extLst>
            </p:cNvPr>
            <p:cNvCxnSpPr>
              <a:cxnSpLocks/>
              <a:endCxn id="22" idx="0"/>
            </p:cNvCxnSpPr>
            <p:nvPr/>
          </p:nvCxnSpPr>
          <p:spPr>
            <a:xfrm flipV="1">
              <a:off x="1200070" y="3506808"/>
              <a:ext cx="1296" cy="48342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1CA7673A-8BBC-9F3A-CCA0-720ACE1EDC63}"/>
              </a:ext>
            </a:extLst>
          </p:cNvPr>
          <p:cNvSpPr/>
          <p:nvPr/>
        </p:nvSpPr>
        <p:spPr>
          <a:xfrm>
            <a:off x="5030435" y="812564"/>
            <a:ext cx="5136966" cy="5565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CC58E60-B10A-3CA7-9915-D6D1F8C27AD9}"/>
              </a:ext>
            </a:extLst>
          </p:cNvPr>
          <p:cNvSpPr/>
          <p:nvPr/>
        </p:nvSpPr>
        <p:spPr>
          <a:xfrm>
            <a:off x="7292090" y="1641113"/>
            <a:ext cx="5136966" cy="4661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0B8BFD8-8F36-6697-B9DE-AD9CE1572897}"/>
                  </a:ext>
                </a:extLst>
              </p:cNvPr>
              <p:cNvSpPr txBox="1"/>
              <p:nvPr/>
            </p:nvSpPr>
            <p:spPr>
              <a:xfrm>
                <a:off x="6155464" y="1742007"/>
                <a:ext cx="4226798" cy="1636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SE" sz="3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3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sSubSup>
                            <m:sSubSup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num>
                            <m:den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SE" sz="3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0B8BFD8-8F36-6697-B9DE-AD9CE1572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464" y="1742007"/>
                <a:ext cx="4226798" cy="163685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9CAA3AC-CC56-D76E-E4EB-8C08C1DE1611}"/>
                  </a:ext>
                </a:extLst>
              </p:cNvPr>
              <p:cNvSpPr txBox="1"/>
              <p:nvPr/>
            </p:nvSpPr>
            <p:spPr>
              <a:xfrm>
                <a:off x="6274324" y="3766788"/>
                <a:ext cx="3899016" cy="14953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𝑒𝑞𝑚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bSup>
                            <m:sSubSup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SE" sz="36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9CAA3AC-CC56-D76E-E4EB-8C08C1DE1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324" y="3766788"/>
                <a:ext cx="3899016" cy="149534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534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63" grpId="0" animBg="1"/>
      <p:bldP spid="17" grpId="0"/>
      <p:bldP spid="29" grpId="0" animBg="1"/>
      <p:bldP spid="43" grpId="0" animBg="1"/>
      <p:bldP spid="44" grpId="0" animBg="1"/>
      <p:bldP spid="45" grpId="0" animBg="1"/>
      <p:bldP spid="46" grpId="0" animBg="1"/>
      <p:bldP spid="16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E813C7A-1979-572A-6345-8C9A973AB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8" y="953609"/>
            <a:ext cx="4355219" cy="32089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CD50C8-993F-9892-C0A6-5D4D33669B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43"/>
          <a:stretch>
            <a:fillRect/>
          </a:stretch>
        </p:blipFill>
        <p:spPr>
          <a:xfrm>
            <a:off x="23136" y="3654514"/>
            <a:ext cx="4355219" cy="3159387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F6A75248-09C3-81BE-B1DA-7396C77F82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7" t="15074" r="21712" b="53407"/>
          <a:stretch>
            <a:fillRect/>
          </a:stretch>
        </p:blipFill>
        <p:spPr>
          <a:xfrm>
            <a:off x="4764775" y="3867464"/>
            <a:ext cx="1975131" cy="14032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A29D5C-3F34-D437-D054-BFD6438A1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depositions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31819-8ABF-29A3-F91B-2DE511FCA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D6212E-5E4B-8EF3-9DB3-9F96C4154576}"/>
              </a:ext>
            </a:extLst>
          </p:cNvPr>
          <p:cNvSpPr/>
          <p:nvPr/>
        </p:nvSpPr>
        <p:spPr>
          <a:xfrm>
            <a:off x="4651815" y="860552"/>
            <a:ext cx="5734908" cy="123544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E7DB83-9213-CE45-0CE4-66F79B7D5531}"/>
              </a:ext>
            </a:extLst>
          </p:cNvPr>
          <p:cNvSpPr/>
          <p:nvPr/>
        </p:nvSpPr>
        <p:spPr>
          <a:xfrm>
            <a:off x="4667167" y="2268082"/>
            <a:ext cx="5734908" cy="140788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F633B0-FE33-574F-6EC0-0F18BDC19886}"/>
              </a:ext>
            </a:extLst>
          </p:cNvPr>
          <p:cNvSpPr/>
          <p:nvPr/>
        </p:nvSpPr>
        <p:spPr>
          <a:xfrm>
            <a:off x="4667167" y="3848049"/>
            <a:ext cx="5734908" cy="121726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F6E362-B07A-8344-8CAD-CE9E98E69376}"/>
              </a:ext>
            </a:extLst>
          </p:cNvPr>
          <p:cNvSpPr/>
          <p:nvPr/>
        </p:nvSpPr>
        <p:spPr>
          <a:xfrm>
            <a:off x="4660780" y="5241379"/>
            <a:ext cx="5750260" cy="1293891"/>
          </a:xfrm>
          <a:prstGeom prst="rect">
            <a:avLst/>
          </a:prstGeom>
          <a:noFill/>
          <a:ln w="57150">
            <a:solidFill>
              <a:srgbClr val="FDA9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0EBD28A-7693-8634-559E-0503E6A6E565}"/>
              </a:ext>
            </a:extLst>
          </p:cNvPr>
          <p:cNvSpPr/>
          <p:nvPr/>
        </p:nvSpPr>
        <p:spPr>
          <a:xfrm>
            <a:off x="3579891" y="4151474"/>
            <a:ext cx="492092" cy="907490"/>
          </a:xfrm>
          <a:prstGeom prst="rect">
            <a:avLst/>
          </a:prstGeom>
          <a:solidFill>
            <a:srgbClr val="C00000">
              <a:alpha val="50196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718B6E-982C-42AC-148E-AFBAE7728C51}"/>
              </a:ext>
            </a:extLst>
          </p:cNvPr>
          <p:cNvSpPr/>
          <p:nvPr/>
        </p:nvSpPr>
        <p:spPr>
          <a:xfrm>
            <a:off x="3627771" y="2009349"/>
            <a:ext cx="461713" cy="615680"/>
          </a:xfrm>
          <a:prstGeom prst="rect">
            <a:avLst/>
          </a:prstGeom>
          <a:solidFill>
            <a:srgbClr val="C00000">
              <a:alpha val="50196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239A027-ABBA-2989-D8B7-D5ACB4EB5532}"/>
              </a:ext>
            </a:extLst>
          </p:cNvPr>
          <p:cNvSpPr/>
          <p:nvPr/>
        </p:nvSpPr>
        <p:spPr>
          <a:xfrm>
            <a:off x="3164566" y="3654524"/>
            <a:ext cx="389828" cy="733827"/>
          </a:xfrm>
          <a:prstGeom prst="rect">
            <a:avLst/>
          </a:prstGeom>
          <a:solidFill>
            <a:srgbClr val="000000">
              <a:alpha val="50196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E340EDB-1D5E-9BA6-06B5-E009462AFC34}"/>
              </a:ext>
            </a:extLst>
          </p:cNvPr>
          <p:cNvSpPr/>
          <p:nvPr/>
        </p:nvSpPr>
        <p:spPr>
          <a:xfrm>
            <a:off x="3160114" y="1591479"/>
            <a:ext cx="389828" cy="610699"/>
          </a:xfrm>
          <a:prstGeom prst="rect">
            <a:avLst/>
          </a:prstGeom>
          <a:solidFill>
            <a:srgbClr val="000000">
              <a:alpha val="50196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A5ACB68-1B6D-9442-0A4D-856C01AECB2B}"/>
              </a:ext>
            </a:extLst>
          </p:cNvPr>
          <p:cNvSpPr/>
          <p:nvPr/>
        </p:nvSpPr>
        <p:spPr>
          <a:xfrm>
            <a:off x="2460216" y="3890931"/>
            <a:ext cx="559944" cy="844137"/>
          </a:xfrm>
          <a:prstGeom prst="rect">
            <a:avLst/>
          </a:prstGeom>
          <a:solidFill>
            <a:srgbClr val="FFC000">
              <a:alpha val="50196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198A21E-55C6-97B7-19F3-77FCF158A8E1}"/>
              </a:ext>
            </a:extLst>
          </p:cNvPr>
          <p:cNvSpPr/>
          <p:nvPr/>
        </p:nvSpPr>
        <p:spPr>
          <a:xfrm>
            <a:off x="2504471" y="1770161"/>
            <a:ext cx="559944" cy="739247"/>
          </a:xfrm>
          <a:prstGeom prst="rect">
            <a:avLst/>
          </a:prstGeom>
          <a:solidFill>
            <a:srgbClr val="FFC000">
              <a:alpha val="50196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0F3ECD2-DC80-53C0-EEA1-A82FE4FF2B48}"/>
              </a:ext>
            </a:extLst>
          </p:cNvPr>
          <p:cNvSpPr/>
          <p:nvPr/>
        </p:nvSpPr>
        <p:spPr>
          <a:xfrm>
            <a:off x="1410498" y="3876912"/>
            <a:ext cx="559944" cy="733827"/>
          </a:xfrm>
          <a:prstGeom prst="rect">
            <a:avLst/>
          </a:prstGeom>
          <a:solidFill>
            <a:srgbClr val="FFCCCC">
              <a:alpha val="50196"/>
            </a:srgb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87F955-CB0E-815E-869E-3B023FDCA807}"/>
              </a:ext>
            </a:extLst>
          </p:cNvPr>
          <p:cNvSpPr/>
          <p:nvPr/>
        </p:nvSpPr>
        <p:spPr>
          <a:xfrm>
            <a:off x="1414514" y="1518834"/>
            <a:ext cx="559944" cy="739247"/>
          </a:xfrm>
          <a:prstGeom prst="rect">
            <a:avLst/>
          </a:prstGeom>
          <a:solidFill>
            <a:srgbClr val="FFCCCC">
              <a:alpha val="50196"/>
            </a:srgb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F1F930-0B7A-832A-C4A2-51262DC108BF}"/>
              </a:ext>
            </a:extLst>
          </p:cNvPr>
          <p:cNvSpPr txBox="1"/>
          <p:nvPr/>
        </p:nvSpPr>
        <p:spPr>
          <a:xfrm rot="19612533">
            <a:off x="2569673" y="5478077"/>
            <a:ext cx="572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K</a:t>
            </a:r>
            <a:endParaRPr lang="en-SE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BA22A3-8704-F501-C99F-60BF3BD11EFC}"/>
              </a:ext>
            </a:extLst>
          </p:cNvPr>
          <p:cNvSpPr txBox="1"/>
          <p:nvPr/>
        </p:nvSpPr>
        <p:spPr>
          <a:xfrm rot="19652066">
            <a:off x="1951102" y="5065373"/>
            <a:ext cx="836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9.1 K</a:t>
            </a:r>
            <a:endParaRPr lang="en-SE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2B9AE0-74F4-937D-91CD-5A2892A74E39}"/>
              </a:ext>
            </a:extLst>
          </p:cNvPr>
          <p:cNvSpPr txBox="1"/>
          <p:nvPr/>
        </p:nvSpPr>
        <p:spPr>
          <a:xfrm rot="19612533">
            <a:off x="1492885" y="5679222"/>
            <a:ext cx="957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µm</a:t>
            </a:r>
            <a:endParaRPr lang="en-SE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A213EC9-9BF1-50D1-B3EB-AC4C757A6D3B}"/>
              </a:ext>
            </a:extLst>
          </p:cNvPr>
          <p:cNvSpPr txBox="1"/>
          <p:nvPr/>
        </p:nvSpPr>
        <p:spPr>
          <a:xfrm rot="19612533">
            <a:off x="948631" y="5065372"/>
            <a:ext cx="957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µm</a:t>
            </a:r>
            <a:endParaRPr lang="en-SE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D8962F9-507E-DDD8-8011-A771DE95E6FD}"/>
              </a:ext>
            </a:extLst>
          </p:cNvPr>
          <p:cNvSpPr txBox="1"/>
          <p:nvPr/>
        </p:nvSpPr>
        <p:spPr>
          <a:xfrm rot="19963196">
            <a:off x="1900087" y="1384173"/>
            <a:ext cx="957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 nm</a:t>
            </a:r>
            <a:endParaRPr lang="en-SE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9D5AE64-E36F-A51B-01A5-9A31E91DDA39}"/>
              </a:ext>
            </a:extLst>
          </p:cNvPr>
          <p:cNvSpPr txBox="1"/>
          <p:nvPr/>
        </p:nvSpPr>
        <p:spPr>
          <a:xfrm rot="19963196">
            <a:off x="761816" y="991197"/>
            <a:ext cx="957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nm</a:t>
            </a:r>
            <a:endParaRPr lang="en-SE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777E28A-688F-2B87-7CB9-AB05D831A651}"/>
                  </a:ext>
                </a:extLst>
              </p:cNvPr>
              <p:cNvSpPr txBox="1"/>
              <p:nvPr/>
            </p:nvSpPr>
            <p:spPr>
              <a:xfrm>
                <a:off x="2646978" y="5971041"/>
                <a:ext cx="14250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𝟏𝟓𝟎</m:t>
                    </m:r>
                  </m:oMath>
                </a14:m>
                <a:r>
                  <a:rPr lang="en-US" b="1" dirty="0"/>
                  <a:t> T/m</a:t>
                </a:r>
                <a:endParaRPr lang="en-SE" b="1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777E28A-688F-2B87-7CB9-AB05D831A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6978" y="5971041"/>
                <a:ext cx="1425005" cy="276999"/>
              </a:xfrm>
              <a:prstGeom prst="rect">
                <a:avLst/>
              </a:prstGeom>
              <a:blipFill>
                <a:blip r:embed="rId6"/>
                <a:stretch>
                  <a:fillRect l="-5983" t="-28889" r="-9829" b="-5111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B26E8CA-E7F9-EA78-33AE-E6EAA50D3A02}"/>
                  </a:ext>
                </a:extLst>
              </p:cNvPr>
              <p:cNvSpPr txBox="1"/>
              <p:nvPr/>
            </p:nvSpPr>
            <p:spPr>
              <a:xfrm>
                <a:off x="2582752" y="3247281"/>
                <a:ext cx="128714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𝟓𝟎</m:t>
                    </m:r>
                  </m:oMath>
                </a14:m>
                <a:r>
                  <a:rPr lang="en-US" b="1" dirty="0"/>
                  <a:t> T/m</a:t>
                </a:r>
                <a:endParaRPr lang="en-SE" b="1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B26E8CA-E7F9-EA78-33AE-E6EAA50D3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2752" y="3247281"/>
                <a:ext cx="1287147" cy="276999"/>
              </a:xfrm>
              <a:prstGeom prst="rect">
                <a:avLst/>
              </a:prstGeom>
              <a:blipFill>
                <a:blip r:embed="rId7"/>
                <a:stretch>
                  <a:fillRect l="-7109" t="-28889" r="-10900" b="-5111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06BCBA84-E1F1-9079-EAD6-497894B23BDD}"/>
              </a:ext>
            </a:extLst>
          </p:cNvPr>
          <p:cNvSpPr txBox="1"/>
          <p:nvPr/>
        </p:nvSpPr>
        <p:spPr>
          <a:xfrm>
            <a:off x="6617818" y="974573"/>
            <a:ext cx="3533775" cy="8797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Impact from external alpha source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~MeV scale energy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Requires larger particle (&gt;25 µm)</a:t>
            </a: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098310F-7E67-DBE1-18C7-465274DB2A05}"/>
              </a:ext>
            </a:extLst>
          </p:cNvPr>
          <p:cNvSpPr txBox="1"/>
          <p:nvPr/>
        </p:nvSpPr>
        <p:spPr>
          <a:xfrm>
            <a:off x="6933666" y="2478993"/>
            <a:ext cx="3585842" cy="8797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Recoil from implanted alpha emitter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Alpha leaves with little interaction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~100 keV energy</a:t>
            </a: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84A60A3-C1D9-7981-21CD-9608EC04F654}"/>
              </a:ext>
            </a:extLst>
          </p:cNvPr>
          <p:cNvSpPr txBox="1"/>
          <p:nvPr/>
        </p:nvSpPr>
        <p:spPr>
          <a:xfrm>
            <a:off x="6688497" y="4059608"/>
            <a:ext cx="3718163" cy="8797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Electron emitted from implanted isotope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Electron deposits energy as in leaves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>
                <a:latin typeface="Arial" panose="020B0604020202020204" pitchFamily="34" charset="0"/>
                <a:cs typeface="Arial" panose="020B0604020202020204" pitchFamily="34" charset="0"/>
              </a:rPr>
              <a:t>~1 keV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16F57EBF-9DFA-71F0-3578-E0546F6D0B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6" t="26342" r="32779" b="48294"/>
          <a:stretch>
            <a:fillRect/>
          </a:stretch>
        </p:blipFill>
        <p:spPr>
          <a:xfrm>
            <a:off x="4835855" y="836925"/>
            <a:ext cx="1428384" cy="1155024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40C379F5-E97C-B29D-E041-63AB7C0F26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8" t="17860" r="17041" b="47797"/>
          <a:stretch>
            <a:fillRect/>
          </a:stretch>
        </p:blipFill>
        <p:spPr>
          <a:xfrm>
            <a:off x="4867541" y="2273407"/>
            <a:ext cx="1774363" cy="1448501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FC799A25-0453-F8F9-16A8-0663D4154BCF}"/>
              </a:ext>
            </a:extLst>
          </p:cNvPr>
          <p:cNvSpPr txBox="1"/>
          <p:nvPr/>
        </p:nvSpPr>
        <p:spPr>
          <a:xfrm>
            <a:off x="6088159" y="5405775"/>
            <a:ext cx="4298564" cy="8797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Nuclear recoil from implanted emitter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Beta leaves with little interaction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~eV scale energy</a:t>
            </a: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2ACF90-3974-88A8-C673-17C69C8A1671}"/>
              </a:ext>
            </a:extLst>
          </p:cNvPr>
          <p:cNvSpPr/>
          <p:nvPr/>
        </p:nvSpPr>
        <p:spPr>
          <a:xfrm>
            <a:off x="4753447" y="3946368"/>
            <a:ext cx="1901486" cy="10620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59FF83-FD0A-6CE0-E428-ED891B473F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8" t="16600" r="23336" b="30515"/>
          <a:stretch>
            <a:fillRect/>
          </a:stretch>
        </p:blipFill>
        <p:spPr>
          <a:xfrm>
            <a:off x="4732798" y="3937614"/>
            <a:ext cx="1953090" cy="2337952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38D7A12-B4C3-737B-1321-5897D582260E}"/>
              </a:ext>
            </a:extLst>
          </p:cNvPr>
          <p:cNvCxnSpPr/>
          <p:nvPr/>
        </p:nvCxnSpPr>
        <p:spPr>
          <a:xfrm>
            <a:off x="991402" y="993823"/>
            <a:ext cx="0" cy="5300993"/>
          </a:xfrm>
          <a:prstGeom prst="line">
            <a:avLst/>
          </a:prstGeom>
          <a:ln w="571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16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 animBg="1"/>
      <p:bldP spid="14" grpId="0" animBg="1"/>
      <p:bldP spid="15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55" grpId="0"/>
      <p:bldP spid="57" grpId="0"/>
      <p:bldP spid="58" grpId="0"/>
      <p:bldP spid="66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6D5FC0AE-58F7-F6A1-E634-49DA9E733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58" y="1494418"/>
            <a:ext cx="5591622" cy="4721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49E009-AF6F-B6A8-012D-A50BA6376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Blackbody radiation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75368-2556-E78F-B8C3-6559EB74D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CD600C-9965-21F5-F9AE-8A78F514D48C}"/>
              </a:ext>
            </a:extLst>
          </p:cNvPr>
          <p:cNvSpPr txBox="1"/>
          <p:nvPr/>
        </p:nvSpPr>
        <p:spPr>
          <a:xfrm>
            <a:off x="1403190" y="1285937"/>
            <a:ext cx="3890682" cy="2077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Environment at 4K</a:t>
            </a: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35D616-0619-D8A0-AED6-3A1F15E2F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7" t="15074" r="21712" b="53407"/>
          <a:stretch>
            <a:fillRect/>
          </a:stretch>
        </p:blipFill>
        <p:spPr>
          <a:xfrm>
            <a:off x="5932169" y="3779000"/>
            <a:ext cx="1975131" cy="140322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B753FE7-D2A6-A79E-3019-970F465CF827}"/>
              </a:ext>
            </a:extLst>
          </p:cNvPr>
          <p:cNvSpPr/>
          <p:nvPr/>
        </p:nvSpPr>
        <p:spPr>
          <a:xfrm>
            <a:off x="5819209" y="772088"/>
            <a:ext cx="4482255" cy="123544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C6D28F-E922-0371-E48C-988E0433928B}"/>
              </a:ext>
            </a:extLst>
          </p:cNvPr>
          <p:cNvSpPr/>
          <p:nvPr/>
        </p:nvSpPr>
        <p:spPr>
          <a:xfrm>
            <a:off x="5834561" y="2179618"/>
            <a:ext cx="4466903" cy="140788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ECD41A-AD63-AD4C-5EC7-B6B926925778}"/>
              </a:ext>
            </a:extLst>
          </p:cNvPr>
          <p:cNvSpPr/>
          <p:nvPr/>
        </p:nvSpPr>
        <p:spPr>
          <a:xfrm>
            <a:off x="5834561" y="3759585"/>
            <a:ext cx="4466903" cy="121726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A96DBC-CE6B-EB8B-F85C-1C7C3E6AB70E}"/>
              </a:ext>
            </a:extLst>
          </p:cNvPr>
          <p:cNvSpPr/>
          <p:nvPr/>
        </p:nvSpPr>
        <p:spPr>
          <a:xfrm>
            <a:off x="5828173" y="5152915"/>
            <a:ext cx="4482255" cy="1293891"/>
          </a:xfrm>
          <a:prstGeom prst="rect">
            <a:avLst/>
          </a:prstGeom>
          <a:noFill/>
          <a:ln w="57150">
            <a:solidFill>
              <a:srgbClr val="FDA9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05DE3C-04BF-3396-BFF9-DB97225D9047}"/>
              </a:ext>
            </a:extLst>
          </p:cNvPr>
          <p:cNvSpPr txBox="1"/>
          <p:nvPr/>
        </p:nvSpPr>
        <p:spPr>
          <a:xfrm>
            <a:off x="7908083" y="917520"/>
            <a:ext cx="3533775" cy="8797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10 MeV scale energy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10/0.1 s measurement 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20000 s energy loss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3C9A7B-A337-2233-094D-6316679090AA}"/>
              </a:ext>
            </a:extLst>
          </p:cNvPr>
          <p:cNvSpPr txBox="1"/>
          <p:nvPr/>
        </p:nvSpPr>
        <p:spPr>
          <a:xfrm>
            <a:off x="7907300" y="2428438"/>
            <a:ext cx="2732188" cy="8797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100 keV energy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0.3/0.03 s measurement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50000 s energy loss</a:t>
            </a: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D98F61-DF69-6EF2-BAF7-4FE7C921B909}"/>
              </a:ext>
            </a:extLst>
          </p:cNvPr>
          <p:cNvSpPr txBox="1"/>
          <p:nvPr/>
        </p:nvSpPr>
        <p:spPr>
          <a:xfrm>
            <a:off x="7944378" y="3887274"/>
            <a:ext cx="3718163" cy="121571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1 keV energy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50/0.3 s measurement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500 s energy loss</a:t>
            </a: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DD89F33-323D-FB8A-CF0F-114E6421CD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6" t="26342" r="32779" b="48294"/>
          <a:stretch>
            <a:fillRect/>
          </a:stretch>
        </p:blipFill>
        <p:spPr>
          <a:xfrm>
            <a:off x="6003249" y="748461"/>
            <a:ext cx="1428384" cy="11550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21CD9A-AEE1-4180-DC5C-894D2E0FD6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8" t="17860" r="17041" b="47797"/>
          <a:stretch>
            <a:fillRect/>
          </a:stretch>
        </p:blipFill>
        <p:spPr>
          <a:xfrm>
            <a:off x="6034935" y="2184943"/>
            <a:ext cx="1774363" cy="14485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8DD634B-D8A6-A959-EE24-8F1BC282DA70}"/>
              </a:ext>
            </a:extLst>
          </p:cNvPr>
          <p:cNvSpPr txBox="1"/>
          <p:nvPr/>
        </p:nvSpPr>
        <p:spPr>
          <a:xfrm>
            <a:off x="7363977" y="5344392"/>
            <a:ext cx="4298564" cy="8797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eV scale energy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50/0.3 s measurement</a:t>
            </a:r>
          </a:p>
          <a:p>
            <a:pPr marL="285750" indent="-285750"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100 s energy loss</a:t>
            </a: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569DB6-4D9B-995E-D099-1485CEA08EE9}"/>
              </a:ext>
            </a:extLst>
          </p:cNvPr>
          <p:cNvSpPr/>
          <p:nvPr/>
        </p:nvSpPr>
        <p:spPr>
          <a:xfrm>
            <a:off x="5920841" y="3857904"/>
            <a:ext cx="1901486" cy="10620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D8ED533-E3FE-BCBA-49DC-49EED8B274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8" t="16600" r="23336" b="30515"/>
          <a:stretch>
            <a:fillRect/>
          </a:stretch>
        </p:blipFill>
        <p:spPr>
          <a:xfrm>
            <a:off x="5900192" y="3849150"/>
            <a:ext cx="1953090" cy="23379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284C40-CEA3-0185-B17E-55D871B345DD}"/>
              </a:ext>
            </a:extLst>
          </p:cNvPr>
          <p:cNvSpPr txBox="1"/>
          <p:nvPr/>
        </p:nvSpPr>
        <p:spPr>
          <a:xfrm>
            <a:off x="561600" y="1700016"/>
            <a:ext cx="3870960" cy="3323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BCS analysis (niobium)</a:t>
            </a:r>
            <a:endParaRPr lang="en-S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64ED09-C365-AC77-A58D-277B1FE784F9}"/>
              </a:ext>
            </a:extLst>
          </p:cNvPr>
          <p:cNvSpPr/>
          <p:nvPr/>
        </p:nvSpPr>
        <p:spPr>
          <a:xfrm>
            <a:off x="1320268" y="1219889"/>
            <a:ext cx="1747381" cy="33239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7C1E94-B0D6-1C10-A89B-709D306D972A}"/>
              </a:ext>
            </a:extLst>
          </p:cNvPr>
          <p:cNvSpPr/>
          <p:nvPr/>
        </p:nvSpPr>
        <p:spPr>
          <a:xfrm>
            <a:off x="3285500" y="2180142"/>
            <a:ext cx="240790" cy="210387"/>
          </a:xfrm>
          <a:prstGeom prst="rect">
            <a:avLst/>
          </a:prstGeom>
          <a:solidFill>
            <a:srgbClr val="C00000">
              <a:alpha val="50196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E21B538-0F13-3A57-9B5A-005DF651585A}"/>
              </a:ext>
            </a:extLst>
          </p:cNvPr>
          <p:cNvSpPr/>
          <p:nvPr/>
        </p:nvSpPr>
        <p:spPr>
          <a:xfrm>
            <a:off x="2879054" y="2189080"/>
            <a:ext cx="102326" cy="201449"/>
          </a:xfrm>
          <a:prstGeom prst="rect">
            <a:avLst/>
          </a:prstGeom>
          <a:solidFill>
            <a:srgbClr val="000000">
              <a:alpha val="50196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370E5E-468C-E337-F025-224D1972645E}"/>
              </a:ext>
            </a:extLst>
          </p:cNvPr>
          <p:cNvSpPr/>
          <p:nvPr/>
        </p:nvSpPr>
        <p:spPr>
          <a:xfrm>
            <a:off x="2774604" y="2179618"/>
            <a:ext cx="102326" cy="201449"/>
          </a:xfrm>
          <a:prstGeom prst="rect">
            <a:avLst/>
          </a:prstGeom>
          <a:solidFill>
            <a:srgbClr val="FFC000">
              <a:alpha val="50196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5D58A2-DF30-F5B0-98B8-AEC899422415}"/>
              </a:ext>
            </a:extLst>
          </p:cNvPr>
          <p:cNvSpPr/>
          <p:nvPr/>
        </p:nvSpPr>
        <p:spPr>
          <a:xfrm>
            <a:off x="1901913" y="4509486"/>
            <a:ext cx="251446" cy="232124"/>
          </a:xfrm>
          <a:prstGeom prst="rect">
            <a:avLst/>
          </a:prstGeom>
          <a:solidFill>
            <a:srgbClr val="FFCCCC">
              <a:alpha val="50196"/>
            </a:srgbClr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7563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7" grpId="0"/>
      <p:bldP spid="18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D351E-F693-5B5C-D4D8-732A3A7A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Mössbauer candidates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87D9B-4593-FDEA-96AB-0B1CE34A4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12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9FD21D-6C1B-D45B-CC7B-73426D2EF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1" y="1336515"/>
            <a:ext cx="7176304" cy="175161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F8F3B87-5AF2-4834-38A5-6C6787293821}"/>
              </a:ext>
            </a:extLst>
          </p:cNvPr>
          <p:cNvSpPr/>
          <p:nvPr/>
        </p:nvSpPr>
        <p:spPr>
          <a:xfrm>
            <a:off x="4567237" y="2665535"/>
            <a:ext cx="2308125" cy="332308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809E83-07BB-A4D0-376E-536ADD248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746" y="3088128"/>
            <a:ext cx="6343976" cy="31878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90ACCF9-0651-C00C-C5B3-2C4B97BAF0E9}"/>
              </a:ext>
            </a:extLst>
          </p:cNvPr>
          <p:cNvSpPr/>
          <p:nvPr/>
        </p:nvSpPr>
        <p:spPr>
          <a:xfrm>
            <a:off x="5340293" y="5706100"/>
            <a:ext cx="6176429" cy="41592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84405C-91D1-8177-7BFE-BC9ECDC5BFEF}"/>
              </a:ext>
            </a:extLst>
          </p:cNvPr>
          <p:cNvSpPr/>
          <p:nvPr/>
        </p:nvSpPr>
        <p:spPr>
          <a:xfrm>
            <a:off x="5340293" y="5136208"/>
            <a:ext cx="6176429" cy="178399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0E4D6E-2F88-27CC-8EEF-D2D91796A80B}"/>
              </a:ext>
            </a:extLst>
          </p:cNvPr>
          <p:cNvSpPr txBox="1"/>
          <p:nvPr/>
        </p:nvSpPr>
        <p:spPr>
          <a:xfrm>
            <a:off x="5340293" y="6386351"/>
            <a:ext cx="3629102" cy="2077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W. Kells et. al., Phys. Rev. C, </a:t>
            </a:r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28, 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5, 1983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5B19CA-DD07-DBDD-B0DC-53B12689BBAF}"/>
              </a:ext>
            </a:extLst>
          </p:cNvPr>
          <p:cNvSpPr txBox="1"/>
          <p:nvPr/>
        </p:nvSpPr>
        <p:spPr>
          <a:xfrm>
            <a:off x="86761" y="3178413"/>
            <a:ext cx="5111156" cy="2077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M. Yaqub et. al., Phys. Rev., </a:t>
            </a:r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127, 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2028, 1962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ECA9D1-209B-3DD1-6C95-0122FA443E1F}"/>
              </a:ext>
            </a:extLst>
          </p:cNvPr>
          <p:cNvSpPr txBox="1"/>
          <p:nvPr/>
        </p:nvSpPr>
        <p:spPr>
          <a:xfrm>
            <a:off x="86761" y="1045393"/>
            <a:ext cx="7659601" cy="2077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Superconducting materials that are candidates for </a:t>
            </a:r>
            <a:r>
              <a:rPr lang="en-GB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recoiless</a:t>
            </a:r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 gamma emission</a:t>
            </a:r>
            <a:endParaRPr 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79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ACEC6-7F0D-DCDB-97DE-D71227341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D598D-0A8F-DE24-1860-80846F475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47B623-42A2-1E9D-07FF-03BA49C5B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337" y="1155956"/>
            <a:ext cx="3658473" cy="40753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67C789-1943-D278-B15D-977BEB52C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8" t="16600" r="23336" b="30515"/>
          <a:stretch>
            <a:fillRect/>
          </a:stretch>
        </p:blipFill>
        <p:spPr>
          <a:xfrm>
            <a:off x="6889358" y="2237791"/>
            <a:ext cx="3404452" cy="40753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DC3D1E-A421-E973-5A25-46891C606234}"/>
              </a:ext>
            </a:extLst>
          </p:cNvPr>
          <p:cNvSpPr txBox="1"/>
          <p:nvPr/>
        </p:nvSpPr>
        <p:spPr>
          <a:xfrm>
            <a:off x="417600" y="1646336"/>
            <a:ext cx="62150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Analyse different superconducting materials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Identify promising nuclear decays</a:t>
            </a:r>
            <a:endParaRPr lang="en-S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F5BDA1-36DF-A8FC-D6EB-49A2FBA4C1CA}"/>
              </a:ext>
            </a:extLst>
          </p:cNvPr>
          <p:cNvSpPr txBox="1"/>
          <p:nvPr/>
        </p:nvSpPr>
        <p:spPr>
          <a:xfrm>
            <a:off x="273600" y="3333625"/>
            <a:ext cx="3870960" cy="3323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Experiment:</a:t>
            </a:r>
            <a:endParaRPr lang="en-S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18113C-4E57-1B60-AE2C-5BC51AF486B5}"/>
              </a:ext>
            </a:extLst>
          </p:cNvPr>
          <p:cNvSpPr txBox="1"/>
          <p:nvPr/>
        </p:nvSpPr>
        <p:spPr>
          <a:xfrm>
            <a:off x="273600" y="1233310"/>
            <a:ext cx="3870960" cy="3323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Theory:</a:t>
            </a:r>
            <a:endParaRPr lang="en-S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38ED86-ADAC-EE79-4DC8-4B0E14DFDAFC}"/>
              </a:ext>
            </a:extLst>
          </p:cNvPr>
          <p:cNvSpPr txBox="1"/>
          <p:nvPr/>
        </p:nvSpPr>
        <p:spPr>
          <a:xfrm>
            <a:off x="417600" y="3865206"/>
            <a:ext cx="62150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Can levitate larger spheres with required properties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Working towards levitating smaller spheres</a:t>
            </a:r>
            <a:endParaRPr lang="en-S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5051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DBD49-AAFB-67E4-B4E9-973A8BB0B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32442-67BF-463E-3DE1-4A6FBAB50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50" y="1939728"/>
            <a:ext cx="11059099" cy="1867375"/>
          </a:xfrm>
        </p:spPr>
        <p:txBody>
          <a:bodyPr/>
          <a:lstStyle/>
          <a:p>
            <a:pPr algn="ctr"/>
            <a:r>
              <a:rPr lang="en-GB" sz="4400" dirty="0"/>
              <a:t>Back-up slides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98858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2AD78-0917-29C9-F8B6-C68FD6DA1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SAW launchers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D75BD-3184-BEE2-E692-1E31EEE9F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86E2F1-5D9A-8D94-EB52-B0FB699DC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" y="1360540"/>
            <a:ext cx="8213168" cy="1787956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32D29440-141F-771A-EB0A-53A772D1F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3594" y="4063765"/>
            <a:ext cx="4378461" cy="179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886631-2292-4823-BA66-6071AFFC7F99}"/>
              </a:ext>
            </a:extLst>
          </p:cNvPr>
          <p:cNvSpPr/>
          <p:nvPr/>
        </p:nvSpPr>
        <p:spPr>
          <a:xfrm>
            <a:off x="1822985" y="3513422"/>
            <a:ext cx="2499677" cy="2430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>
                <a:cs typeface="Arial" panose="020B0604020202020204" pitchFamily="34" charset="0"/>
              </a:rPr>
              <a:t>Moving 100 </a:t>
            </a:r>
            <a:r>
              <a:rPr lang="el-GR" sz="1500" dirty="0">
                <a:cs typeface="Arial" panose="020B0604020202020204" pitchFamily="34" charset="0"/>
              </a:rPr>
              <a:t>μ</a:t>
            </a:r>
            <a:r>
              <a:rPr lang="en-US" sz="1500" dirty="0">
                <a:cs typeface="Arial" panose="020B0604020202020204" pitchFamily="34" charset="0"/>
              </a:rPr>
              <a:t>m particle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C80715-C95D-3C27-2903-93BEB18F3261}"/>
              </a:ext>
            </a:extLst>
          </p:cNvPr>
          <p:cNvSpPr/>
          <p:nvPr/>
        </p:nvSpPr>
        <p:spPr>
          <a:xfrm>
            <a:off x="6026041" y="3513423"/>
            <a:ext cx="2773210" cy="2430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>
                <a:cs typeface="Arial" panose="020B0604020202020204" pitchFamily="34" charset="0"/>
              </a:rPr>
              <a:t>Moving 10 </a:t>
            </a:r>
            <a:r>
              <a:rPr lang="el-GR" sz="1500" dirty="0">
                <a:cs typeface="Arial" panose="020B0604020202020204" pitchFamily="34" charset="0"/>
              </a:rPr>
              <a:t>μ</a:t>
            </a:r>
            <a:r>
              <a:rPr lang="en-US" sz="1500" dirty="0">
                <a:cs typeface="Arial" panose="020B0604020202020204" pitchFamily="34" charset="0"/>
              </a:rPr>
              <a:t>m particles in trap</a:t>
            </a:r>
          </a:p>
        </p:txBody>
      </p:sp>
      <p:pic>
        <p:nvPicPr>
          <p:cNvPr id="10" name="260622_Fe5um_lidtdoublemirrortct50um_powerfreqsweep_video_poweronly">
            <a:hlinkClick r:id="" action="ppaction://media"/>
            <a:extLst>
              <a:ext uri="{FF2B5EF4-FFF2-40B4-BE49-F238E27FC236}">
                <a16:creationId xmlns:a16="http://schemas.microsoft.com/office/drawing/2014/main" id="{E7B26F15-8150-D9E6-FA1E-EB5482F239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86355" y="3816037"/>
            <a:ext cx="3052582" cy="22894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40A457-F6EF-CEBC-3511-DBCBF8E8E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8937" y="143457"/>
            <a:ext cx="1332811" cy="133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8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32BED-D6EE-03F2-FCFF-31D969E27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Tunable displacement detection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FC6FC-016B-6381-62B6-F1810EB11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5" name="TextBox 42">
            <a:extLst>
              <a:ext uri="{FF2B5EF4-FFF2-40B4-BE49-F238E27FC236}">
                <a16:creationId xmlns:a16="http://schemas.microsoft.com/office/drawing/2014/main" id="{34D93966-62D1-C951-8B90-959A2C60FE75}"/>
              </a:ext>
            </a:extLst>
          </p:cNvPr>
          <p:cNvSpPr txBox="1"/>
          <p:nvPr/>
        </p:nvSpPr>
        <p:spPr>
          <a:xfrm>
            <a:off x="6811725" y="850118"/>
            <a:ext cx="3319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SNAIL based FTR</a:t>
            </a:r>
          </a:p>
        </p:txBody>
      </p:sp>
      <p:pic>
        <p:nvPicPr>
          <p:cNvPr id="7" name="Graphic 53">
            <a:extLst>
              <a:ext uri="{FF2B5EF4-FFF2-40B4-BE49-F238E27FC236}">
                <a16:creationId xmlns:a16="http://schemas.microsoft.com/office/drawing/2014/main" id="{2C32D88A-0B6E-74C1-3DCC-9433D2B7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2110" y="843528"/>
            <a:ext cx="1327022" cy="2211703"/>
          </a:xfrm>
          <a:prstGeom prst="rect">
            <a:avLst/>
          </a:prstGeom>
        </p:spPr>
      </p:pic>
      <p:pic>
        <p:nvPicPr>
          <p:cNvPr id="9" name="Graphic 56">
            <a:extLst>
              <a:ext uri="{FF2B5EF4-FFF2-40B4-BE49-F238E27FC236}">
                <a16:creationId xmlns:a16="http://schemas.microsoft.com/office/drawing/2014/main" id="{AC7EDEB8-BD44-657F-3E3A-74138EF4F8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17994" y="1796682"/>
            <a:ext cx="1371600" cy="22860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CAD62EE1-C960-F077-3EF1-DAE569E82240}"/>
              </a:ext>
            </a:extLst>
          </p:cNvPr>
          <p:cNvGrpSpPr/>
          <p:nvPr/>
        </p:nvGrpSpPr>
        <p:grpSpPr>
          <a:xfrm>
            <a:off x="7902823" y="3512394"/>
            <a:ext cx="3066541" cy="3232100"/>
            <a:chOff x="7902823" y="3512394"/>
            <a:chExt cx="3066541" cy="32321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EF67958-28FE-64EE-75F2-75F83C56910E}"/>
                </a:ext>
              </a:extLst>
            </p:cNvPr>
            <p:cNvGrpSpPr/>
            <p:nvPr/>
          </p:nvGrpSpPr>
          <p:grpSpPr>
            <a:xfrm>
              <a:off x="7902823" y="3512394"/>
              <a:ext cx="3066541" cy="3232100"/>
              <a:chOff x="97194" y="3355363"/>
              <a:chExt cx="3066541" cy="323210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7F2BA91D-36D6-35B7-A3B4-4ED7C9C9BB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194" y="3631283"/>
                <a:ext cx="2343029" cy="136821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9F0ADBF0-6EEB-3743-E977-2703EE5179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9462" y="5081514"/>
                <a:ext cx="2381465" cy="1505949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989DDB1-AC45-C321-9AFE-1372E645DD8E}"/>
                  </a:ext>
                </a:extLst>
              </p:cNvPr>
              <p:cNvSpPr/>
              <p:nvPr/>
            </p:nvSpPr>
            <p:spPr>
              <a:xfrm>
                <a:off x="1159011" y="3896393"/>
                <a:ext cx="288032" cy="184666"/>
              </a:xfrm>
              <a:prstGeom prst="rect">
                <a:avLst/>
              </a:prstGeom>
              <a:noFill/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E2298CCE-ECE9-0A03-ED51-5F0B13AFDD6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5461" y="4081059"/>
                <a:ext cx="763550" cy="117860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3A4371CB-428B-CD43-098F-DA8D68ADBA39}"/>
                  </a:ext>
                </a:extLst>
              </p:cNvPr>
              <p:cNvCxnSpPr/>
              <p:nvPr/>
            </p:nvCxnSpPr>
            <p:spPr>
              <a:xfrm>
                <a:off x="1447043" y="4081059"/>
                <a:ext cx="820626" cy="119283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49">
                <a:extLst>
                  <a:ext uri="{FF2B5EF4-FFF2-40B4-BE49-F238E27FC236}">
                    <a16:creationId xmlns:a16="http://schemas.microsoft.com/office/drawing/2014/main" id="{D90C0324-E2EC-BA89-CEF5-76B63D556710}"/>
                  </a:ext>
                </a:extLst>
              </p:cNvPr>
              <p:cNvSpPr txBox="1"/>
              <p:nvPr/>
            </p:nvSpPr>
            <p:spPr>
              <a:xfrm>
                <a:off x="912634" y="5432153"/>
                <a:ext cx="9318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chemeClr val="bg1"/>
                    </a:solidFill>
                  </a:rPr>
                  <a:t>Josephson</a:t>
                </a:r>
              </a:p>
              <a:p>
                <a:r>
                  <a:rPr lang="en-US" sz="1200" dirty="0">
                    <a:solidFill>
                      <a:schemeClr val="bg1"/>
                    </a:solidFill>
                  </a:rPr>
                  <a:t> junctions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C4E011E8-AC5D-341D-197A-48FFE18AD0E1}"/>
                  </a:ext>
                </a:extLst>
              </p:cNvPr>
              <p:cNvCxnSpPr/>
              <p:nvPr/>
            </p:nvCxnSpPr>
            <p:spPr>
              <a:xfrm>
                <a:off x="777236" y="5380693"/>
                <a:ext cx="194289" cy="15240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8261D053-3832-F6C7-D306-6A8538B56F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64510" y="5424363"/>
                <a:ext cx="145523" cy="110951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52">
                <a:extLst>
                  <a:ext uri="{FF2B5EF4-FFF2-40B4-BE49-F238E27FC236}">
                    <a16:creationId xmlns:a16="http://schemas.microsoft.com/office/drawing/2014/main" id="{6D812FA5-1259-08AD-7329-FE1CCEF33DFD}"/>
                  </a:ext>
                </a:extLst>
              </p:cNvPr>
              <p:cNvSpPr txBox="1"/>
              <p:nvPr/>
            </p:nvSpPr>
            <p:spPr>
              <a:xfrm>
                <a:off x="777236" y="3355363"/>
                <a:ext cx="238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400" dirty="0"/>
                  <a:t>SNAIL loop </a:t>
                </a:r>
              </a:p>
            </p:txBody>
          </p:sp>
        </p:grpSp>
        <p:sp>
          <p:nvSpPr>
            <p:cNvPr id="8" name="TextBox 54">
              <a:extLst>
                <a:ext uri="{FF2B5EF4-FFF2-40B4-BE49-F238E27FC236}">
                  <a16:creationId xmlns:a16="http://schemas.microsoft.com/office/drawing/2014/main" id="{220A792A-3033-45A4-DC61-9D0D32F23CC4}"/>
                </a:ext>
              </a:extLst>
            </p:cNvPr>
            <p:cNvSpPr txBox="1"/>
            <p:nvPr/>
          </p:nvSpPr>
          <p:spPr>
            <a:xfrm>
              <a:off x="9607062" y="3835042"/>
              <a:ext cx="9471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Input coil on flip chip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69148D5-12DF-9E68-E27B-3FC37FB9217B}"/>
                </a:ext>
              </a:extLst>
            </p:cNvPr>
            <p:cNvCxnSpPr/>
            <p:nvPr/>
          </p:nvCxnSpPr>
          <p:spPr>
            <a:xfrm>
              <a:off x="9470139" y="3820171"/>
              <a:ext cx="192846" cy="15645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DFDF6158-67A4-CC70-7F3A-A720567F5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6093" y="1489008"/>
            <a:ext cx="1213723" cy="147732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788C2E2-EEBD-DCAD-BABB-AFE7DB503D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61" y="1208471"/>
            <a:ext cx="1358970" cy="1720938"/>
          </a:xfrm>
          <a:prstGeom prst="rect">
            <a:avLst/>
          </a:prstGeom>
        </p:spPr>
      </p:pic>
      <p:sp>
        <p:nvSpPr>
          <p:cNvPr id="31" name="TextBox 42">
            <a:extLst>
              <a:ext uri="{FF2B5EF4-FFF2-40B4-BE49-F238E27FC236}">
                <a16:creationId xmlns:a16="http://schemas.microsoft.com/office/drawing/2014/main" id="{F18FCBE8-CEDF-6641-F531-66C549ACF370}"/>
              </a:ext>
            </a:extLst>
          </p:cNvPr>
          <p:cNvSpPr txBox="1"/>
          <p:nvPr/>
        </p:nvSpPr>
        <p:spPr>
          <a:xfrm>
            <a:off x="86761" y="881171"/>
            <a:ext cx="3319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Flux-tunable resonator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50D672A-1D42-FB8B-01E0-6CF9A06631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4257" y="3760204"/>
            <a:ext cx="3302170" cy="2438525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0175751-209A-0C67-6103-B5DA9845D349}"/>
              </a:ext>
            </a:extLst>
          </p:cNvPr>
          <p:cNvCxnSpPr/>
          <p:nvPr/>
        </p:nvCxnSpPr>
        <p:spPr>
          <a:xfrm>
            <a:off x="6471299" y="1035059"/>
            <a:ext cx="0" cy="5456890"/>
          </a:xfrm>
          <a:prstGeom prst="line">
            <a:avLst/>
          </a:prstGeom>
          <a:ln w="38100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DFD2C2B-C6D0-76DB-D251-A529AA80267B}"/>
              </a:ext>
            </a:extLst>
          </p:cNvPr>
          <p:cNvGrpSpPr/>
          <p:nvPr/>
        </p:nvGrpSpPr>
        <p:grpSpPr>
          <a:xfrm>
            <a:off x="2401141" y="940387"/>
            <a:ext cx="1327022" cy="2211703"/>
            <a:chOff x="2131400" y="963088"/>
            <a:chExt cx="1327022" cy="2211703"/>
          </a:xfrm>
        </p:grpSpPr>
        <p:pic>
          <p:nvPicPr>
            <p:cNvPr id="39" name="Graphic 53">
              <a:extLst>
                <a:ext uri="{FF2B5EF4-FFF2-40B4-BE49-F238E27FC236}">
                  <a16:creationId xmlns:a16="http://schemas.microsoft.com/office/drawing/2014/main" id="{E2988D10-80EB-FDE9-E786-6BC060BF59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31400" y="963088"/>
              <a:ext cx="1327022" cy="2211703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E0142B0-53D8-4AF5-4F53-050BD6DA30F0}"/>
                </a:ext>
              </a:extLst>
            </p:cNvPr>
            <p:cNvSpPr/>
            <p:nvPr/>
          </p:nvSpPr>
          <p:spPr>
            <a:xfrm>
              <a:off x="2817292" y="2224617"/>
              <a:ext cx="245525" cy="151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A28090B-17A8-1A0C-3881-F2A7F08DA879}"/>
                </a:ext>
              </a:extLst>
            </p:cNvPr>
            <p:cNvSpPr/>
            <p:nvPr/>
          </p:nvSpPr>
          <p:spPr>
            <a:xfrm>
              <a:off x="2829373" y="2623504"/>
              <a:ext cx="245525" cy="151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B343537-1E4B-2095-B21F-704DAE121785}"/>
                </a:ext>
              </a:extLst>
            </p:cNvPr>
            <p:cNvCxnSpPr/>
            <p:nvPr/>
          </p:nvCxnSpPr>
          <p:spPr>
            <a:xfrm flipV="1">
              <a:off x="2931586" y="2194983"/>
              <a:ext cx="0" cy="2180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C13663F-52AE-11C6-5023-D90B506E5CC1}"/>
                </a:ext>
              </a:extLst>
            </p:cNvPr>
            <p:cNvCxnSpPr/>
            <p:nvPr/>
          </p:nvCxnSpPr>
          <p:spPr>
            <a:xfrm flipV="1">
              <a:off x="2931586" y="2565032"/>
              <a:ext cx="0" cy="2180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Graphic 56">
            <a:extLst>
              <a:ext uri="{FF2B5EF4-FFF2-40B4-BE49-F238E27FC236}">
                <a16:creationId xmlns:a16="http://schemas.microsoft.com/office/drawing/2014/main" id="{B344CE32-646C-481F-0032-87DE76FB7A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2027" y="1942248"/>
            <a:ext cx="1371600" cy="228600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8841C3C9-B806-93E6-52AB-72843EC30645}"/>
              </a:ext>
            </a:extLst>
          </p:cNvPr>
          <p:cNvGrpSpPr/>
          <p:nvPr/>
        </p:nvGrpSpPr>
        <p:grpSpPr>
          <a:xfrm>
            <a:off x="3795923" y="961739"/>
            <a:ext cx="2574959" cy="2467261"/>
            <a:chOff x="3795923" y="961739"/>
            <a:chExt cx="2574959" cy="2467261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DAB6648-8247-4DCF-97FB-89CB4951E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95923" y="961739"/>
              <a:ext cx="2574959" cy="2467261"/>
            </a:xfrm>
            <a:prstGeom prst="rect">
              <a:avLst/>
            </a:prstGeom>
          </p:spPr>
        </p:pic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B4ED4BA-481F-D1EC-CF2F-9D71AF953D24}"/>
                </a:ext>
              </a:extLst>
            </p:cNvPr>
            <p:cNvSpPr/>
            <p:nvPr/>
          </p:nvSpPr>
          <p:spPr>
            <a:xfrm>
              <a:off x="3835402" y="1035059"/>
              <a:ext cx="372531" cy="4347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694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8E1F9-7EBE-F320-71C1-9EB72C70D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Multi-trap chips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2DE88-B7E7-F01F-0937-6F03AF50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A72572-3CCA-2E34-1DAF-90CC99709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560" y="0"/>
            <a:ext cx="5143500" cy="68580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7E18AD4-F6EF-7363-66A7-0F972F9E4345}"/>
              </a:ext>
            </a:extLst>
          </p:cNvPr>
          <p:cNvCxnSpPr>
            <a:cxnSpLocks/>
          </p:cNvCxnSpPr>
          <p:nvPr/>
        </p:nvCxnSpPr>
        <p:spPr>
          <a:xfrm flipV="1">
            <a:off x="6457950" y="5476875"/>
            <a:ext cx="2419350" cy="66675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6886777-38DB-E0BE-86C7-37E646DD3454}"/>
              </a:ext>
            </a:extLst>
          </p:cNvPr>
          <p:cNvSpPr txBox="1"/>
          <p:nvPr/>
        </p:nvSpPr>
        <p:spPr>
          <a:xfrm>
            <a:off x="7270535" y="5581650"/>
            <a:ext cx="778090" cy="209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8.35 mm</a:t>
            </a: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927936B-BCB0-1016-336A-0AD7E2B1078D}"/>
              </a:ext>
            </a:extLst>
          </p:cNvPr>
          <p:cNvGrpSpPr/>
          <p:nvPr/>
        </p:nvGrpSpPr>
        <p:grpSpPr>
          <a:xfrm>
            <a:off x="311926" y="1940808"/>
            <a:ext cx="4543096" cy="2367295"/>
            <a:chOff x="364113" y="750451"/>
            <a:chExt cx="4543096" cy="2367295"/>
          </a:xfrm>
        </p:grpSpPr>
        <p:sp>
          <p:nvSpPr>
            <p:cNvPr id="10" name="TextBox 63">
              <a:extLst>
                <a:ext uri="{FF2B5EF4-FFF2-40B4-BE49-F238E27FC236}">
                  <a16:creationId xmlns:a16="http://schemas.microsoft.com/office/drawing/2014/main" id="{F305328D-895F-A3ED-13D2-81EBB0294FDE}"/>
                </a:ext>
              </a:extLst>
            </p:cNvPr>
            <p:cNvSpPr txBox="1"/>
            <p:nvPr/>
          </p:nvSpPr>
          <p:spPr>
            <a:xfrm>
              <a:off x="1690590" y="750451"/>
              <a:ext cx="286499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500" b="1" dirty="0"/>
                <a:t>More detector mass</a:t>
              </a:r>
            </a:p>
            <a:p>
              <a:pPr marL="342900" indent="-342900">
                <a:buFont typeface="Wingdings" panose="05000000000000000000" pitchFamily="2" charset="2"/>
                <a:buChar char="q"/>
              </a:pPr>
              <a:endParaRPr lang="en-GB" sz="1500" b="1" dirty="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8350189-0991-BEC4-4049-6666C54E7D87}"/>
                </a:ext>
              </a:extLst>
            </p:cNvPr>
            <p:cNvGrpSpPr/>
            <p:nvPr/>
          </p:nvGrpSpPr>
          <p:grpSpPr>
            <a:xfrm>
              <a:off x="364113" y="1269948"/>
              <a:ext cx="2234378" cy="1847798"/>
              <a:chOff x="638224" y="3429000"/>
              <a:chExt cx="3379886" cy="2677759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136B5C80-2BFB-49D1-C0C1-01CE02F1C5B6}"/>
                  </a:ext>
                </a:extLst>
              </p:cNvPr>
              <p:cNvGrpSpPr/>
              <p:nvPr/>
            </p:nvGrpSpPr>
            <p:grpSpPr>
              <a:xfrm>
                <a:off x="638224" y="3429000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4B186A75-F48B-2394-15E9-F76642627F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00AB0422-E2F6-FB9C-9B2B-5B6F9ED2E8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B5E1012-C0C6-A384-DE69-9F484ADD4581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13" name="Picture 12">
                    <a:extLst>
                      <a:ext uri="{FF2B5EF4-FFF2-40B4-BE49-F238E27FC236}">
                        <a16:creationId xmlns:a16="http://schemas.microsoft.com/office/drawing/2014/main" id="{D2F5E3F6-64A6-6E35-BD4C-A54B860AFE9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15" name="Picture 14">
                    <a:extLst>
                      <a:ext uri="{FF2B5EF4-FFF2-40B4-BE49-F238E27FC236}">
                        <a16:creationId xmlns:a16="http://schemas.microsoft.com/office/drawing/2014/main" id="{E1B296B9-E7FF-0A95-D4E1-7E48E379FE0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D8DE47E2-C59E-5FC7-1020-20DEC3A94D5E}"/>
                  </a:ext>
                </a:extLst>
              </p:cNvPr>
              <p:cNvGrpSpPr/>
              <p:nvPr/>
            </p:nvGrpSpPr>
            <p:grpSpPr>
              <a:xfrm>
                <a:off x="2412880" y="3429000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0184D465-D11A-A014-5B75-055502B331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DF912D6F-027E-07D5-4318-C3CA29119D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3D09317D-BEA6-7E99-A229-33EA0A526C7E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22" name="Picture 21">
                    <a:extLst>
                      <a:ext uri="{FF2B5EF4-FFF2-40B4-BE49-F238E27FC236}">
                        <a16:creationId xmlns:a16="http://schemas.microsoft.com/office/drawing/2014/main" id="{FF77510E-0F96-02C3-BCA1-8013B89AB62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23" name="Picture 22">
                    <a:extLst>
                      <a:ext uri="{FF2B5EF4-FFF2-40B4-BE49-F238E27FC236}">
                        <a16:creationId xmlns:a16="http://schemas.microsoft.com/office/drawing/2014/main" id="{5CE29108-0176-D026-8EDD-93C5E006C47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95AF067-ACE0-5879-F35F-63555727F335}"/>
                  </a:ext>
                </a:extLst>
              </p:cNvPr>
              <p:cNvGrpSpPr/>
              <p:nvPr/>
            </p:nvGrpSpPr>
            <p:grpSpPr>
              <a:xfrm>
                <a:off x="638224" y="4355237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5F238EA7-2606-7CC1-F6E5-C9EA1CD1C0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26" name="Picture 25">
                  <a:extLst>
                    <a:ext uri="{FF2B5EF4-FFF2-40B4-BE49-F238E27FC236}">
                      <a16:creationId xmlns:a16="http://schemas.microsoft.com/office/drawing/2014/main" id="{C13D8B38-73A7-EC68-A9AB-A4CF945AE8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BA5B6811-FD65-26B4-85EF-DA1D40B21FA0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28" name="Picture 27">
                    <a:extLst>
                      <a:ext uri="{FF2B5EF4-FFF2-40B4-BE49-F238E27FC236}">
                        <a16:creationId xmlns:a16="http://schemas.microsoft.com/office/drawing/2014/main" id="{0C8806A0-9E42-3382-D4E6-7840CA736B5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29" name="Picture 28">
                    <a:extLst>
                      <a:ext uri="{FF2B5EF4-FFF2-40B4-BE49-F238E27FC236}">
                        <a16:creationId xmlns:a16="http://schemas.microsoft.com/office/drawing/2014/main" id="{D429242C-E001-0599-1769-2434FA78344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869B71E-1C71-F570-9C23-1AE4961084E2}"/>
                  </a:ext>
                </a:extLst>
              </p:cNvPr>
              <p:cNvGrpSpPr/>
              <p:nvPr/>
            </p:nvGrpSpPr>
            <p:grpSpPr>
              <a:xfrm>
                <a:off x="2412880" y="4355237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49DCAC93-B9A6-E70B-36AC-FA91A2633D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84481DE7-9D9B-92A6-BCB9-CFE2FCDD43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314240E2-04FD-E251-66EC-8EA4AA26906C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34" name="Picture 33">
                    <a:extLst>
                      <a:ext uri="{FF2B5EF4-FFF2-40B4-BE49-F238E27FC236}">
                        <a16:creationId xmlns:a16="http://schemas.microsoft.com/office/drawing/2014/main" id="{0165F688-7445-2E6C-49C2-B8BB044885B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35" name="Picture 34">
                    <a:extLst>
                      <a:ext uri="{FF2B5EF4-FFF2-40B4-BE49-F238E27FC236}">
                        <a16:creationId xmlns:a16="http://schemas.microsoft.com/office/drawing/2014/main" id="{BFACDB54-5B54-ECEC-2D87-00D88302D7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2DEDC7C-7BB5-E6BE-AEF3-A5C140F9D8B6}"/>
                  </a:ext>
                </a:extLst>
              </p:cNvPr>
              <p:cNvGrpSpPr/>
              <p:nvPr/>
            </p:nvGrpSpPr>
            <p:grpSpPr>
              <a:xfrm>
                <a:off x="638224" y="5308745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3691D5CE-6E68-695C-6153-C03F5A9837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29CD6D14-D322-DA67-1786-4E39329C12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8D86BD52-FFD5-9610-CBA7-4C1EE815AD31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40" name="Picture 39">
                    <a:extLst>
                      <a:ext uri="{FF2B5EF4-FFF2-40B4-BE49-F238E27FC236}">
                        <a16:creationId xmlns:a16="http://schemas.microsoft.com/office/drawing/2014/main" id="{1455F6DB-0D1E-60D2-A281-CC7E2ABB223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41" name="Picture 40">
                    <a:extLst>
                      <a:ext uri="{FF2B5EF4-FFF2-40B4-BE49-F238E27FC236}">
                        <a16:creationId xmlns:a16="http://schemas.microsoft.com/office/drawing/2014/main" id="{123A95CD-EF73-80DB-4D8D-AEB979DE51E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4A9DDD2-5C03-5745-586E-7ADFB59AE287}"/>
                  </a:ext>
                </a:extLst>
              </p:cNvPr>
              <p:cNvGrpSpPr/>
              <p:nvPr/>
            </p:nvGrpSpPr>
            <p:grpSpPr>
              <a:xfrm>
                <a:off x="2412880" y="5308745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43" name="Picture 42">
                  <a:extLst>
                    <a:ext uri="{FF2B5EF4-FFF2-40B4-BE49-F238E27FC236}">
                      <a16:creationId xmlns:a16="http://schemas.microsoft.com/office/drawing/2014/main" id="{8EB5E336-759B-7BD9-3133-CEAEE8CC53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44" name="Picture 43">
                  <a:extLst>
                    <a:ext uri="{FF2B5EF4-FFF2-40B4-BE49-F238E27FC236}">
                      <a16:creationId xmlns:a16="http://schemas.microsoft.com/office/drawing/2014/main" id="{F6A9433B-2541-B0E6-7569-126EDC55F6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C87D306B-C574-EDDB-3A17-9967B57B07E9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46" name="Picture 45">
                    <a:extLst>
                      <a:ext uri="{FF2B5EF4-FFF2-40B4-BE49-F238E27FC236}">
                        <a16:creationId xmlns:a16="http://schemas.microsoft.com/office/drawing/2014/main" id="{D97936C0-44B5-EA8C-8768-813B6E697E9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47" name="Picture 46">
                    <a:extLst>
                      <a:ext uri="{FF2B5EF4-FFF2-40B4-BE49-F238E27FC236}">
                        <a16:creationId xmlns:a16="http://schemas.microsoft.com/office/drawing/2014/main" id="{DCA1CE02-5C2E-2F21-A2B4-7B5EE2E0E9E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A0A9178-ED32-8900-515E-AB417603735A}"/>
                </a:ext>
              </a:extLst>
            </p:cNvPr>
            <p:cNvGrpSpPr/>
            <p:nvPr/>
          </p:nvGrpSpPr>
          <p:grpSpPr>
            <a:xfrm>
              <a:off x="2672831" y="1260538"/>
              <a:ext cx="2234378" cy="1847798"/>
              <a:chOff x="638224" y="3429000"/>
              <a:chExt cx="3379886" cy="2677759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426CEB8B-0B79-AF1C-5DF4-FEBC77993DF8}"/>
                  </a:ext>
                </a:extLst>
              </p:cNvPr>
              <p:cNvGrpSpPr/>
              <p:nvPr/>
            </p:nvGrpSpPr>
            <p:grpSpPr>
              <a:xfrm>
                <a:off x="638224" y="3429000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85" name="Picture 84">
                  <a:extLst>
                    <a:ext uri="{FF2B5EF4-FFF2-40B4-BE49-F238E27FC236}">
                      <a16:creationId xmlns:a16="http://schemas.microsoft.com/office/drawing/2014/main" id="{25537C51-1880-F73E-9282-5F473EF17F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86" name="Picture 85">
                  <a:extLst>
                    <a:ext uri="{FF2B5EF4-FFF2-40B4-BE49-F238E27FC236}">
                      <a16:creationId xmlns:a16="http://schemas.microsoft.com/office/drawing/2014/main" id="{CF253FCC-C8F1-9B35-CA32-46947F4848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7CABD8C3-B2BE-44BC-4BBE-B63F35DC8A26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88" name="Picture 87">
                    <a:extLst>
                      <a:ext uri="{FF2B5EF4-FFF2-40B4-BE49-F238E27FC236}">
                        <a16:creationId xmlns:a16="http://schemas.microsoft.com/office/drawing/2014/main" id="{AEF14BC6-081D-4D92-8D48-90D6E9814A8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89" name="Picture 88">
                    <a:extLst>
                      <a:ext uri="{FF2B5EF4-FFF2-40B4-BE49-F238E27FC236}">
                        <a16:creationId xmlns:a16="http://schemas.microsoft.com/office/drawing/2014/main" id="{5499E29F-7B58-C263-57CF-ADDEF89447B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2AF5C4C1-64ED-E98A-51D2-3CDC72707E64}"/>
                  </a:ext>
                </a:extLst>
              </p:cNvPr>
              <p:cNvGrpSpPr/>
              <p:nvPr/>
            </p:nvGrpSpPr>
            <p:grpSpPr>
              <a:xfrm>
                <a:off x="2412880" y="3429000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80" name="Picture 79">
                  <a:extLst>
                    <a:ext uri="{FF2B5EF4-FFF2-40B4-BE49-F238E27FC236}">
                      <a16:creationId xmlns:a16="http://schemas.microsoft.com/office/drawing/2014/main" id="{C04DAA93-7D25-D6DB-0710-F599A32276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81" name="Picture 80">
                  <a:extLst>
                    <a:ext uri="{FF2B5EF4-FFF2-40B4-BE49-F238E27FC236}">
                      <a16:creationId xmlns:a16="http://schemas.microsoft.com/office/drawing/2014/main" id="{040D273E-357A-7059-A4D4-40CE8AAC34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233E1774-CB02-3B36-8D37-68EF4461EB1A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83" name="Picture 82">
                    <a:extLst>
                      <a:ext uri="{FF2B5EF4-FFF2-40B4-BE49-F238E27FC236}">
                        <a16:creationId xmlns:a16="http://schemas.microsoft.com/office/drawing/2014/main" id="{1B1A9515-B0A2-3584-1183-D82EB88D1D4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84" name="Picture 83">
                    <a:extLst>
                      <a:ext uri="{FF2B5EF4-FFF2-40B4-BE49-F238E27FC236}">
                        <a16:creationId xmlns:a16="http://schemas.microsoft.com/office/drawing/2014/main" id="{9F733A47-3AD2-FA82-8875-5C047C3F4C3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EF0C2DF4-9231-AD27-7A44-0ABBEEB30ED7}"/>
                  </a:ext>
                </a:extLst>
              </p:cNvPr>
              <p:cNvGrpSpPr/>
              <p:nvPr/>
            </p:nvGrpSpPr>
            <p:grpSpPr>
              <a:xfrm>
                <a:off x="638224" y="4355237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75" name="Picture 74">
                  <a:extLst>
                    <a:ext uri="{FF2B5EF4-FFF2-40B4-BE49-F238E27FC236}">
                      <a16:creationId xmlns:a16="http://schemas.microsoft.com/office/drawing/2014/main" id="{926FD974-4D4C-197A-FEAC-11858BDEE8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76" name="Picture 75">
                  <a:extLst>
                    <a:ext uri="{FF2B5EF4-FFF2-40B4-BE49-F238E27FC236}">
                      <a16:creationId xmlns:a16="http://schemas.microsoft.com/office/drawing/2014/main" id="{5B90D841-5B3F-3BB2-7ED6-35EEA56B80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ED5DAAB4-77DA-BE70-FF91-5F930E2ECA82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78" name="Picture 77">
                    <a:extLst>
                      <a:ext uri="{FF2B5EF4-FFF2-40B4-BE49-F238E27FC236}">
                        <a16:creationId xmlns:a16="http://schemas.microsoft.com/office/drawing/2014/main" id="{5F82995C-D213-7688-8145-B912DFFF697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79" name="Picture 78">
                    <a:extLst>
                      <a:ext uri="{FF2B5EF4-FFF2-40B4-BE49-F238E27FC236}">
                        <a16:creationId xmlns:a16="http://schemas.microsoft.com/office/drawing/2014/main" id="{55B131CC-E9F2-133C-6024-B2D48C012B9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C17B093C-6728-1A9D-8181-5C87A4BC8FF3}"/>
                  </a:ext>
                </a:extLst>
              </p:cNvPr>
              <p:cNvGrpSpPr/>
              <p:nvPr/>
            </p:nvGrpSpPr>
            <p:grpSpPr>
              <a:xfrm>
                <a:off x="2412880" y="4355237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70" name="Picture 69">
                  <a:extLst>
                    <a:ext uri="{FF2B5EF4-FFF2-40B4-BE49-F238E27FC236}">
                      <a16:creationId xmlns:a16="http://schemas.microsoft.com/office/drawing/2014/main" id="{F5FEDD4C-ED75-48E4-0021-832B58C9DE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71" name="Picture 70">
                  <a:extLst>
                    <a:ext uri="{FF2B5EF4-FFF2-40B4-BE49-F238E27FC236}">
                      <a16:creationId xmlns:a16="http://schemas.microsoft.com/office/drawing/2014/main" id="{4682801D-1C8F-6818-EE23-2C3191C85A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BC223910-F9BC-AE00-0DA8-B61BB4122D42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73" name="Picture 72">
                    <a:extLst>
                      <a:ext uri="{FF2B5EF4-FFF2-40B4-BE49-F238E27FC236}">
                        <a16:creationId xmlns:a16="http://schemas.microsoft.com/office/drawing/2014/main" id="{7ED4937A-6F00-7F18-0F62-BACF554B6D0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74" name="Picture 73">
                    <a:extLst>
                      <a:ext uri="{FF2B5EF4-FFF2-40B4-BE49-F238E27FC236}">
                        <a16:creationId xmlns:a16="http://schemas.microsoft.com/office/drawing/2014/main" id="{C985D566-C15F-8EF1-C376-B375330CE17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ECCE1093-B02C-F9A2-3C92-4F23DF130D4C}"/>
                  </a:ext>
                </a:extLst>
              </p:cNvPr>
              <p:cNvGrpSpPr/>
              <p:nvPr/>
            </p:nvGrpSpPr>
            <p:grpSpPr>
              <a:xfrm>
                <a:off x="638224" y="5308745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65" name="Picture 64">
                  <a:extLst>
                    <a:ext uri="{FF2B5EF4-FFF2-40B4-BE49-F238E27FC236}">
                      <a16:creationId xmlns:a16="http://schemas.microsoft.com/office/drawing/2014/main" id="{9B5793C5-A662-978E-717A-860AFF8D11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66" name="Picture 65">
                  <a:extLst>
                    <a:ext uri="{FF2B5EF4-FFF2-40B4-BE49-F238E27FC236}">
                      <a16:creationId xmlns:a16="http://schemas.microsoft.com/office/drawing/2014/main" id="{65D703D7-CD53-042E-A20C-D8533B49E8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9D92F7C6-789C-5976-EC91-00CB30B79DBC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68" name="Picture 67">
                    <a:extLst>
                      <a:ext uri="{FF2B5EF4-FFF2-40B4-BE49-F238E27FC236}">
                        <a16:creationId xmlns:a16="http://schemas.microsoft.com/office/drawing/2014/main" id="{327852A7-939A-9DCD-6062-8E8BAD9AC71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69" name="Picture 68">
                    <a:extLst>
                      <a:ext uri="{FF2B5EF4-FFF2-40B4-BE49-F238E27FC236}">
                        <a16:creationId xmlns:a16="http://schemas.microsoft.com/office/drawing/2014/main" id="{E7664F90-F8C6-245E-5871-554DF5C579D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986DB6B7-76F4-078D-16F5-B415B5FEC8E2}"/>
                  </a:ext>
                </a:extLst>
              </p:cNvPr>
              <p:cNvGrpSpPr/>
              <p:nvPr/>
            </p:nvGrpSpPr>
            <p:grpSpPr>
              <a:xfrm>
                <a:off x="2412880" y="5308745"/>
                <a:ext cx="1605230" cy="798014"/>
                <a:chOff x="638224" y="3429000"/>
                <a:chExt cx="1605230" cy="798014"/>
              </a:xfrm>
            </p:grpSpPr>
            <p:pic>
              <p:nvPicPr>
                <p:cNvPr id="60" name="Picture 59">
                  <a:extLst>
                    <a:ext uri="{FF2B5EF4-FFF2-40B4-BE49-F238E27FC236}">
                      <a16:creationId xmlns:a16="http://schemas.microsoft.com/office/drawing/2014/main" id="{E23628BF-C066-03A3-3BA6-F64E29FDA0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224" y="3429000"/>
                  <a:ext cx="716390" cy="798014"/>
                </a:xfrm>
                <a:prstGeom prst="rect">
                  <a:avLst/>
                </a:prstGeom>
              </p:spPr>
            </p:pic>
            <p:pic>
              <p:nvPicPr>
                <p:cNvPr id="61" name="Picture 60">
                  <a:extLst>
                    <a:ext uri="{FF2B5EF4-FFF2-40B4-BE49-F238E27FC236}">
                      <a16:creationId xmlns:a16="http://schemas.microsoft.com/office/drawing/2014/main" id="{9D2F3B66-44E2-168B-32A3-4EA690BE31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650" y="3671055"/>
                  <a:ext cx="377538" cy="377538"/>
                </a:xfrm>
                <a:prstGeom prst="rect">
                  <a:avLst/>
                </a:prstGeom>
              </p:spPr>
            </p:pic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537831B6-2EA1-EEA4-3152-8A71B8FDD5D9}"/>
                    </a:ext>
                  </a:extLst>
                </p:cNvPr>
                <p:cNvGrpSpPr/>
                <p:nvPr/>
              </p:nvGrpSpPr>
              <p:grpSpPr>
                <a:xfrm>
                  <a:off x="1527064" y="3429000"/>
                  <a:ext cx="716390" cy="798014"/>
                  <a:chOff x="1527064" y="3429000"/>
                  <a:chExt cx="716390" cy="798014"/>
                </a:xfrm>
              </p:grpSpPr>
              <p:pic>
                <p:nvPicPr>
                  <p:cNvPr id="63" name="Picture 62">
                    <a:extLst>
                      <a:ext uri="{FF2B5EF4-FFF2-40B4-BE49-F238E27FC236}">
                        <a16:creationId xmlns:a16="http://schemas.microsoft.com/office/drawing/2014/main" id="{A8A25ECB-FCFE-32CB-FB16-D367365B492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527064" y="3429000"/>
                    <a:ext cx="716390" cy="798014"/>
                  </a:xfrm>
                  <a:prstGeom prst="rect">
                    <a:avLst/>
                  </a:prstGeom>
                </p:spPr>
              </p:pic>
              <p:pic>
                <p:nvPicPr>
                  <p:cNvPr id="64" name="Picture 63">
                    <a:extLst>
                      <a:ext uri="{FF2B5EF4-FFF2-40B4-BE49-F238E27FC236}">
                        <a16:creationId xmlns:a16="http://schemas.microsoft.com/office/drawing/2014/main" id="{C3C3301F-CE22-A40B-C3C4-46BAAB571A0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96490" y="3671055"/>
                    <a:ext cx="377538" cy="377538"/>
                  </a:xfrm>
                  <a:prstGeom prst="rect">
                    <a:avLst/>
                  </a:prstGeom>
                </p:spPr>
              </p:pic>
            </p:grpSp>
          </p:grpSp>
        </p:grp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581B53AB-BA10-EEF5-B7E0-BA70E54B48B1}"/>
              </a:ext>
            </a:extLst>
          </p:cNvPr>
          <p:cNvSpPr/>
          <p:nvPr/>
        </p:nvSpPr>
        <p:spPr>
          <a:xfrm>
            <a:off x="95184" y="1571625"/>
            <a:ext cx="4934263" cy="31215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0C2999A-545C-33D4-E01B-B65697577745}"/>
              </a:ext>
            </a:extLst>
          </p:cNvPr>
          <p:cNvGrpSpPr/>
          <p:nvPr/>
        </p:nvGrpSpPr>
        <p:grpSpPr>
          <a:xfrm>
            <a:off x="992586" y="1842649"/>
            <a:ext cx="6879074" cy="2636043"/>
            <a:chOff x="1115978" y="2757346"/>
            <a:chExt cx="6879074" cy="263604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BFCBC80-6F77-D56B-8DF8-FFA917B95F08}"/>
                </a:ext>
              </a:extLst>
            </p:cNvPr>
            <p:cNvSpPr txBox="1"/>
            <p:nvPr/>
          </p:nvSpPr>
          <p:spPr>
            <a:xfrm>
              <a:off x="1779990" y="2757346"/>
              <a:ext cx="6215062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500" b="1" dirty="0"/>
                <a:t>Differential sensing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EF7C379-3A0D-6A57-334E-83099C9BC1D9}"/>
                </a:ext>
              </a:extLst>
            </p:cNvPr>
            <p:cNvGrpSpPr/>
            <p:nvPr/>
          </p:nvGrpSpPr>
          <p:grpSpPr>
            <a:xfrm>
              <a:off x="1115978" y="3542941"/>
              <a:ext cx="2952605" cy="1407876"/>
              <a:chOff x="476117" y="3741538"/>
              <a:chExt cx="2952605" cy="1407876"/>
            </a:xfrm>
          </p:grpSpPr>
          <p:pic>
            <p:nvPicPr>
              <p:cNvPr id="91" name="Picture 90">
                <a:extLst>
                  <a:ext uri="{FF2B5EF4-FFF2-40B4-BE49-F238E27FC236}">
                    <a16:creationId xmlns:a16="http://schemas.microsoft.com/office/drawing/2014/main" id="{BEA94361-7DE9-1DFD-1D08-D81081B969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6117" y="3741538"/>
                <a:ext cx="1196768" cy="1391554"/>
              </a:xfrm>
              <a:prstGeom prst="rect">
                <a:avLst/>
              </a:prstGeom>
            </p:spPr>
          </p:pic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80BFE136-22AF-B1CD-16C6-1BEFEA79B4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7699" y="4087969"/>
                <a:ext cx="697602" cy="728174"/>
              </a:xfrm>
              <a:prstGeom prst="rect">
                <a:avLst/>
              </a:prstGeom>
            </p:spPr>
          </p:pic>
          <p:pic>
            <p:nvPicPr>
              <p:cNvPr id="95" name="Picture 94">
                <a:extLst>
                  <a:ext uri="{FF2B5EF4-FFF2-40B4-BE49-F238E27FC236}">
                    <a16:creationId xmlns:a16="http://schemas.microsoft.com/office/drawing/2014/main" id="{026A7B95-8F24-9025-AA1D-CDA8FE5174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31954" y="3757860"/>
                <a:ext cx="1196768" cy="1391554"/>
              </a:xfrm>
              <a:prstGeom prst="rect">
                <a:avLst/>
              </a:prstGeom>
            </p:spPr>
          </p:pic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54CF1A02-124A-C776-8DE2-ABEDA3A49A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3536" y="4104291"/>
                <a:ext cx="697602" cy="728174"/>
              </a:xfrm>
              <a:prstGeom prst="rect">
                <a:avLst/>
              </a:prstGeom>
            </p:spPr>
          </p:pic>
        </p:grpSp>
        <p:sp>
          <p:nvSpPr>
            <p:cNvPr id="99" name="Arrow: Right 98">
              <a:extLst>
                <a:ext uri="{FF2B5EF4-FFF2-40B4-BE49-F238E27FC236}">
                  <a16:creationId xmlns:a16="http://schemas.microsoft.com/office/drawing/2014/main" id="{99137CEC-F7A1-EBE0-FA10-F02A659608A3}"/>
                </a:ext>
              </a:extLst>
            </p:cNvPr>
            <p:cNvSpPr/>
            <p:nvPr/>
          </p:nvSpPr>
          <p:spPr>
            <a:xfrm>
              <a:off x="3200789" y="3303507"/>
              <a:ext cx="560573" cy="171450"/>
            </a:xfrm>
            <a:prstGeom prst="rightArrow">
              <a:avLst/>
            </a:prstGeom>
            <a:solidFill>
              <a:srgbClr val="7030A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101" name="Arrow: Right 100">
              <a:extLst>
                <a:ext uri="{FF2B5EF4-FFF2-40B4-BE49-F238E27FC236}">
                  <a16:creationId xmlns:a16="http://schemas.microsoft.com/office/drawing/2014/main" id="{B946BB84-47C1-16BC-C5AE-D6607B9552D2}"/>
                </a:ext>
              </a:extLst>
            </p:cNvPr>
            <p:cNvSpPr/>
            <p:nvPr/>
          </p:nvSpPr>
          <p:spPr>
            <a:xfrm>
              <a:off x="1439785" y="3303507"/>
              <a:ext cx="560573" cy="171450"/>
            </a:xfrm>
            <a:prstGeom prst="rightArrow">
              <a:avLst/>
            </a:prstGeom>
            <a:solidFill>
              <a:srgbClr val="7030A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103" name="Arrow: Right 102">
              <a:extLst>
                <a:ext uri="{FF2B5EF4-FFF2-40B4-BE49-F238E27FC236}">
                  <a16:creationId xmlns:a16="http://schemas.microsoft.com/office/drawing/2014/main" id="{22EC1CA3-9A38-EC37-AC92-814104EF79EE}"/>
                </a:ext>
              </a:extLst>
            </p:cNvPr>
            <p:cNvSpPr/>
            <p:nvPr/>
          </p:nvSpPr>
          <p:spPr>
            <a:xfrm rot="10800000">
              <a:off x="1345648" y="5070789"/>
              <a:ext cx="560573" cy="171450"/>
            </a:xfrm>
            <a:prstGeom prst="rightArrow">
              <a:avLst/>
            </a:prstGeom>
            <a:solidFill>
              <a:srgbClr val="7030A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105" name="Arrow: Right 104">
              <a:extLst>
                <a:ext uri="{FF2B5EF4-FFF2-40B4-BE49-F238E27FC236}">
                  <a16:creationId xmlns:a16="http://schemas.microsoft.com/office/drawing/2014/main" id="{3BBCCB61-AD0E-0CF1-E4D5-BD18D05C5EB5}"/>
                </a:ext>
              </a:extLst>
            </p:cNvPr>
            <p:cNvSpPr/>
            <p:nvPr/>
          </p:nvSpPr>
          <p:spPr>
            <a:xfrm>
              <a:off x="3167048" y="5076409"/>
              <a:ext cx="560573" cy="171450"/>
            </a:xfrm>
            <a:prstGeom prst="rightArrow">
              <a:avLst/>
            </a:prstGeom>
            <a:solidFill>
              <a:srgbClr val="7030A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5984FE4-E31E-D855-691A-9BE4ACE4ADEB}"/>
                </a:ext>
              </a:extLst>
            </p:cNvPr>
            <p:cNvSpPr txBox="1"/>
            <p:nvPr/>
          </p:nvSpPr>
          <p:spPr>
            <a:xfrm>
              <a:off x="2260215" y="3281503"/>
              <a:ext cx="871415" cy="20774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400"/>
                </a:spcAft>
              </a:pPr>
              <a:r>
                <a:rPr lang="en-US" sz="1500" dirty="0">
                  <a:latin typeface="Arial" panose="020B0604020202020204" pitchFamily="34" charset="0"/>
                  <a:cs typeface="Arial" panose="020B0604020202020204" pitchFamily="34" charset="0"/>
                </a:rPr>
                <a:t>In phase</a:t>
              </a:r>
              <a:endParaRPr lang="en-SE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D1545E0-9C88-AFF7-5F8E-ADA391BD9946}"/>
                </a:ext>
              </a:extLst>
            </p:cNvPr>
            <p:cNvSpPr txBox="1"/>
            <p:nvPr/>
          </p:nvSpPr>
          <p:spPr>
            <a:xfrm>
              <a:off x="1997223" y="5185640"/>
              <a:ext cx="1191600" cy="20774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400"/>
                </a:spcAft>
              </a:pPr>
              <a:r>
                <a:rPr lang="en-US" sz="1500" dirty="0">
                  <a:latin typeface="Arial" panose="020B0604020202020204" pitchFamily="34" charset="0"/>
                  <a:cs typeface="Arial" panose="020B0604020202020204" pitchFamily="34" charset="0"/>
                </a:rPr>
                <a:t>Out of phase</a:t>
              </a:r>
              <a:endParaRPr lang="en-SE" sz="1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904AE7D-FD4A-312C-EF9B-858EE0027C95}"/>
              </a:ext>
            </a:extLst>
          </p:cNvPr>
          <p:cNvGrpSpPr/>
          <p:nvPr/>
        </p:nvGrpSpPr>
        <p:grpSpPr>
          <a:xfrm>
            <a:off x="180975" y="1495425"/>
            <a:ext cx="7855236" cy="3267075"/>
            <a:chOff x="180975" y="1495425"/>
            <a:chExt cx="7855236" cy="3267075"/>
          </a:xfrm>
        </p:grpSpPr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34EDEBD6-8FEA-3FEC-A792-BECF9897ECF5}"/>
                </a:ext>
              </a:extLst>
            </p:cNvPr>
            <p:cNvSpPr/>
            <p:nvPr/>
          </p:nvSpPr>
          <p:spPr>
            <a:xfrm>
              <a:off x="180975" y="1495425"/>
              <a:ext cx="4674047" cy="32670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956A273A-BBF6-787B-A5B6-67BACC1337FC}"/>
                </a:ext>
              </a:extLst>
            </p:cNvPr>
            <p:cNvGrpSpPr/>
            <p:nvPr/>
          </p:nvGrpSpPr>
          <p:grpSpPr>
            <a:xfrm>
              <a:off x="1175342" y="2110749"/>
              <a:ext cx="6860869" cy="1925390"/>
              <a:chOff x="1089551" y="4828754"/>
              <a:chExt cx="6860869" cy="1925390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FF50460-A2F1-34AE-99EB-5D5821C2BCE2}"/>
                  </a:ext>
                </a:extLst>
              </p:cNvPr>
              <p:cNvSpPr txBox="1"/>
              <p:nvPr/>
            </p:nvSpPr>
            <p:spPr>
              <a:xfrm>
                <a:off x="1735358" y="4828754"/>
                <a:ext cx="6215062" cy="3231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500" b="1" dirty="0"/>
                  <a:t>Mixed particle arrays</a:t>
                </a:r>
                <a:endParaRPr lang="en-US" sz="1500" b="1" dirty="0"/>
              </a:p>
            </p:txBody>
          </p:sp>
          <p:pic>
            <p:nvPicPr>
              <p:cNvPr id="110" name="Picture 109">
                <a:extLst>
                  <a:ext uri="{FF2B5EF4-FFF2-40B4-BE49-F238E27FC236}">
                    <a16:creationId xmlns:a16="http://schemas.microsoft.com/office/drawing/2014/main" id="{072239F0-9032-54B4-F758-D5E7CC9AD0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9551" y="5346268"/>
                <a:ext cx="1196768" cy="1391554"/>
              </a:xfrm>
              <a:prstGeom prst="rect">
                <a:avLst/>
              </a:prstGeom>
            </p:spPr>
          </p:pic>
          <p:pic>
            <p:nvPicPr>
              <p:cNvPr id="111" name="Picture 110">
                <a:extLst>
                  <a:ext uri="{FF2B5EF4-FFF2-40B4-BE49-F238E27FC236}">
                    <a16:creationId xmlns:a16="http://schemas.microsoft.com/office/drawing/2014/main" id="{B10795FD-E7B2-A1FE-2868-2435F08E4F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1133" y="5692699"/>
                <a:ext cx="697602" cy="728174"/>
              </a:xfrm>
              <a:prstGeom prst="rect">
                <a:avLst/>
              </a:prstGeom>
            </p:spPr>
          </p:pic>
          <p:pic>
            <p:nvPicPr>
              <p:cNvPr id="112" name="Picture 111">
                <a:extLst>
                  <a:ext uri="{FF2B5EF4-FFF2-40B4-BE49-F238E27FC236}">
                    <a16:creationId xmlns:a16="http://schemas.microsoft.com/office/drawing/2014/main" id="{57EEAFD7-A48A-44AC-221D-C9F52CD53B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45388" y="5362590"/>
                <a:ext cx="1196768" cy="1391554"/>
              </a:xfrm>
              <a:prstGeom prst="rect">
                <a:avLst/>
              </a:prstGeom>
            </p:spPr>
          </p:pic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DF72EBB7-8263-63CD-06CD-D8259DAF0D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05015" y="5817920"/>
                <a:ext cx="457674" cy="477732"/>
              </a:xfrm>
              <a:prstGeom prst="rect">
                <a:avLst/>
              </a:prstGeom>
            </p:spPr>
          </p:pic>
        </p:grpSp>
      </p:grp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6C2CE309-4D37-0E25-5D81-44CEE756F35B}"/>
              </a:ext>
            </a:extLst>
          </p:cNvPr>
          <p:cNvCxnSpPr>
            <a:cxnSpLocks/>
          </p:cNvCxnSpPr>
          <p:nvPr/>
        </p:nvCxnSpPr>
        <p:spPr>
          <a:xfrm flipH="1" flipV="1">
            <a:off x="7659580" y="4353712"/>
            <a:ext cx="1053656" cy="11272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1142BD23-F570-4750-3C6C-73DC0E42C14F}"/>
              </a:ext>
            </a:extLst>
          </p:cNvPr>
          <p:cNvCxnSpPr>
            <a:cxnSpLocks/>
          </p:cNvCxnSpPr>
          <p:nvPr/>
        </p:nvCxnSpPr>
        <p:spPr>
          <a:xfrm flipH="1">
            <a:off x="7644103" y="3786281"/>
            <a:ext cx="1000000" cy="22578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284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DC2C8-8290-0F6C-3757-33B7A71A5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Cooling and non-linearity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EE297-5C46-54CD-5521-98C7853B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29E2BF-3C78-EE9E-0CCB-B65EC0812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76" y="2546247"/>
            <a:ext cx="4906875" cy="26586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67FB49-C46D-68B4-F688-45E30A632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282" y="2746932"/>
            <a:ext cx="3512865" cy="245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64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E77B3-83F6-5895-DBB5-216CEBCEF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Levitation in 4K I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88227-68B9-88F4-DA64-4F1FFC23C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3" name="Vid">
            <a:hlinkClick r:id="" action="ppaction://media"/>
            <a:extLst>
              <a:ext uri="{FF2B5EF4-FFF2-40B4-BE49-F238E27FC236}">
                <a16:creationId xmlns:a16="http://schemas.microsoft.com/office/drawing/2014/main" id="{6815DADB-BD2C-4501-5620-F5F2D796A32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5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1600" y="1747857"/>
            <a:ext cx="4660900" cy="3495675"/>
          </a:xfrm>
          <a:prstGeom prst="rect">
            <a:avLst/>
          </a:prstGeom>
        </p:spPr>
      </p:pic>
      <p:pic>
        <p:nvPicPr>
          <p:cNvPr id="5" name="Vid">
            <a:hlinkClick r:id="" action="ppaction://media"/>
            <a:extLst>
              <a:ext uri="{FF2B5EF4-FFF2-40B4-BE49-F238E27FC236}">
                <a16:creationId xmlns:a16="http://schemas.microsoft.com/office/drawing/2014/main" id="{4DECC8B8-2249-47E9-E54E-FE170043685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0189" end="56637.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94212" y="1747857"/>
            <a:ext cx="466090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1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CF688-7679-97B8-751A-44B2557B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Levitation in 4K II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BE7D1-97BD-5130-E56A-9921C29C8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5" name="Levitation2">
            <a:hlinkClick r:id="" action="ppaction://media"/>
            <a:extLst>
              <a:ext uri="{FF2B5EF4-FFF2-40B4-BE49-F238E27FC236}">
                <a16:creationId xmlns:a16="http://schemas.microsoft.com/office/drawing/2014/main" id="{3E3B356D-74EF-0242-F621-D159ABF1C3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67891" y="1532424"/>
            <a:ext cx="56896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6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6B12D-0647-B828-9525-663252420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these measurable?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2881E-A7EB-E414-56AE-770E6F8C2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21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B79A08-C05E-69F7-0B9A-0B0F1218E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00" y="1993083"/>
            <a:ext cx="4433300" cy="25293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7BA78B-5A63-71DF-CC86-D9DF56AA425F}"/>
              </a:ext>
            </a:extLst>
          </p:cNvPr>
          <p:cNvSpPr txBox="1"/>
          <p:nvPr/>
        </p:nvSpPr>
        <p:spPr>
          <a:xfrm>
            <a:off x="1902514" y="1523908"/>
            <a:ext cx="3077028" cy="3877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Q-factor?</a:t>
            </a:r>
            <a:endParaRPr lang="en-S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81A48D67-1BE6-F80E-FBC7-C110C406E8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7986" y="1082312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74AE76-33A5-01DD-C987-566A0EAA2DC1}"/>
              </a:ext>
            </a:extLst>
          </p:cNvPr>
          <p:cNvSpPr txBox="1"/>
          <p:nvPr/>
        </p:nvSpPr>
        <p:spPr>
          <a:xfrm>
            <a:off x="2696672" y="4959575"/>
            <a:ext cx="307702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Frequency stability?</a:t>
            </a:r>
            <a:endParaRPr lang="en-S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2803A8-1CCB-9D3F-BA6C-0A93CD45604E}"/>
              </a:ext>
            </a:extLst>
          </p:cNvPr>
          <p:cNvSpPr txBox="1"/>
          <p:nvPr/>
        </p:nvSpPr>
        <p:spPr>
          <a:xfrm>
            <a:off x="7989083" y="1649430"/>
            <a:ext cx="307702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Displacement resolution?</a:t>
            </a:r>
            <a:endParaRPr lang="en-S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BF767C-1E75-66E7-7FB2-C3F0BF8F9558}"/>
              </a:ext>
            </a:extLst>
          </p:cNvPr>
          <p:cNvSpPr txBox="1"/>
          <p:nvPr/>
        </p:nvSpPr>
        <p:spPr>
          <a:xfrm>
            <a:off x="8612963" y="5819301"/>
            <a:ext cx="3077028" cy="3877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Energy loss?</a:t>
            </a:r>
            <a:endParaRPr lang="en-S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14ADF89-43AF-7B62-C92D-9162E3BE1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496" y="2396244"/>
            <a:ext cx="2907316" cy="4252289"/>
          </a:xfrm>
          <a:prstGeom prst="rect">
            <a:avLst/>
          </a:prstGeom>
        </p:spPr>
      </p:pic>
      <p:pic>
        <p:nvPicPr>
          <p:cNvPr id="19" name="Graphic 18" descr="Checkmark with solid fill">
            <a:extLst>
              <a:ext uri="{FF2B5EF4-FFF2-40B4-BE49-F238E27FC236}">
                <a16:creationId xmlns:a16="http://schemas.microsoft.com/office/drawing/2014/main" id="{E6B09CC8-2247-099E-B080-95F3F50DEF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6384" y="5556000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F7B6F02-2699-2BE3-EE11-B2A44FD603DE}"/>
                  </a:ext>
                </a:extLst>
              </p:cNvPr>
              <p:cNvSpPr txBox="1"/>
              <p:nvPr/>
            </p:nvSpPr>
            <p:spPr>
              <a:xfrm>
                <a:off x="8803900" y="2850949"/>
                <a:ext cx="933076" cy="27456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 anchorCtr="0">
                <a:sp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US" sz="15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1 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nm</m:t>
                      </m:r>
                      <m:r>
                        <a:rPr lang="en-US" sz="15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/√</m:t>
                      </m:r>
                      <m:r>
                        <m:rPr>
                          <m:sty m:val="p"/>
                        </m:rPr>
                        <a:rPr lang="en-US" sz="1500" b="0" i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Hz</m:t>
                      </m:r>
                    </m:oMath>
                  </m:oMathPara>
                </a14:m>
                <a:endParaRPr lang="en-SE" sz="1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F7B6F02-2699-2BE3-EE11-B2A44FD60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3900" y="2850949"/>
                <a:ext cx="933076" cy="274562"/>
              </a:xfrm>
              <a:prstGeom prst="rect">
                <a:avLst/>
              </a:prstGeom>
              <a:blipFill>
                <a:blip r:embed="rId5"/>
                <a:stretch>
                  <a:fillRect l="-2614" t="-17778" r="-1961" b="-13333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8F4CB12B-CB5D-E8E8-1C1C-663CFA87AE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5481" y="1510627"/>
            <a:ext cx="914400" cy="9144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2C36608-9832-6E77-7157-511D1387485C}"/>
              </a:ext>
            </a:extLst>
          </p:cNvPr>
          <p:cNvSpPr/>
          <p:nvPr/>
        </p:nvSpPr>
        <p:spPr>
          <a:xfrm>
            <a:off x="8746805" y="2712098"/>
            <a:ext cx="1047265" cy="552264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2E6A1A-D187-99FB-EC2C-C01A9F8A51D3}"/>
              </a:ext>
            </a:extLst>
          </p:cNvPr>
          <p:cNvSpPr txBox="1"/>
          <p:nvPr/>
        </p:nvSpPr>
        <p:spPr>
          <a:xfrm>
            <a:off x="8803900" y="4045175"/>
            <a:ext cx="307702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Displacement drift?</a:t>
            </a:r>
            <a:endParaRPr lang="en-S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53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3" grpId="0"/>
      <p:bldP spid="10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3CDF6-6800-1C79-2392-50C305403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Pushing the limits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86636-204D-8398-0F0E-9D00A6405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22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6F7DA8-98EA-A9F8-A7D3-2FAE0A850105}"/>
                  </a:ext>
                </a:extLst>
              </p:cNvPr>
              <p:cNvSpPr txBox="1"/>
              <p:nvPr/>
            </p:nvSpPr>
            <p:spPr>
              <a:xfrm>
                <a:off x="369975" y="4572209"/>
                <a:ext cx="2694006" cy="9973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𝑒𝑞𝑚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SE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6F7DA8-98EA-A9F8-A7D3-2FAE0A850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75" y="4572209"/>
                <a:ext cx="2694006" cy="9973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CFBD22-7F7F-FD88-C48D-81218CA16381}"/>
                  </a:ext>
                </a:extLst>
              </p:cNvPr>
              <p:cNvSpPr txBox="1"/>
              <p:nvPr/>
            </p:nvSpPr>
            <p:spPr>
              <a:xfrm>
                <a:off x="369975" y="1762516"/>
                <a:ext cx="2910412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SE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SE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CFBD22-7F7F-FD88-C48D-81218CA163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75" y="1762516"/>
                <a:ext cx="2910412" cy="10911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113B50D-408E-6539-CE65-D69F32D703A8}"/>
              </a:ext>
            </a:extLst>
          </p:cNvPr>
          <p:cNvCxnSpPr/>
          <p:nvPr/>
        </p:nvCxnSpPr>
        <p:spPr>
          <a:xfrm>
            <a:off x="273600" y="3771900"/>
            <a:ext cx="11556450" cy="0"/>
          </a:xfrm>
          <a:prstGeom prst="line">
            <a:avLst/>
          </a:prstGeom>
          <a:ln w="381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772B926-5421-290B-352F-07F950F10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261" y="1361925"/>
            <a:ext cx="4315427" cy="21529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19C613C-732C-ACF7-5C59-2CD94F0BCB4E}"/>
                  </a:ext>
                </a:extLst>
              </p:cNvPr>
              <p:cNvSpPr txBox="1"/>
              <p:nvPr/>
            </p:nvSpPr>
            <p:spPr>
              <a:xfrm>
                <a:off x="8294775" y="1574936"/>
                <a:ext cx="16037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/>
                  <a:t> T/m</a:t>
                </a:r>
                <a:endParaRPr lang="en-SE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19C613C-732C-ACF7-5C59-2CD94F0BC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775" y="1574936"/>
                <a:ext cx="1603709" cy="369332"/>
              </a:xfrm>
              <a:prstGeom prst="rect">
                <a:avLst/>
              </a:prstGeom>
              <a:blipFill>
                <a:blip r:embed="rId6"/>
                <a:stretch>
                  <a:fillRect l="-6844" t="-22951" r="-10266" b="-5082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BB48A07-FA60-9A6E-3AFF-E51386AA9C23}"/>
                  </a:ext>
                </a:extLst>
              </p:cNvPr>
              <p:cNvSpPr txBox="1"/>
              <p:nvPr/>
            </p:nvSpPr>
            <p:spPr>
              <a:xfrm>
                <a:off x="8294774" y="2066154"/>
                <a:ext cx="14421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sz="2400" dirty="0"/>
                  <a:t> 20 kHz</a:t>
                </a:r>
                <a:endParaRPr lang="en-SE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BB48A07-FA60-9A6E-3AFF-E51386AA9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774" y="2066154"/>
                <a:ext cx="1442126" cy="369332"/>
              </a:xfrm>
              <a:prstGeom prst="rect">
                <a:avLst/>
              </a:prstGeom>
              <a:blipFill>
                <a:blip r:embed="rId7"/>
                <a:stretch>
                  <a:fillRect l="-10169" t="-24590" r="-11864" b="-4918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52C57D-182C-72F0-6D7D-30D987EF4ABC}"/>
                  </a:ext>
                </a:extLst>
              </p:cNvPr>
              <p:cNvSpPr txBox="1"/>
              <p:nvPr/>
            </p:nvSpPr>
            <p:spPr>
              <a:xfrm>
                <a:off x="8225812" y="2487295"/>
                <a:ext cx="38674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~1</m:t>
                    </m:r>
                  </m:oMath>
                </a14:m>
                <a:r>
                  <a:rPr lang="en-US" sz="2400" dirty="0"/>
                  <a:t> kHz @ 1 eV for 50 nm</a:t>
                </a:r>
                <a:endParaRPr lang="en-SE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852C57D-182C-72F0-6D7D-30D987EF4A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812" y="2487295"/>
                <a:ext cx="3867469" cy="369332"/>
              </a:xfrm>
              <a:prstGeom prst="rect">
                <a:avLst/>
              </a:prstGeom>
              <a:blipFill>
                <a:blip r:embed="rId8"/>
                <a:stretch>
                  <a:fillRect l="-2677" t="-22951" r="-3622" b="-5082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6958EFD-85EC-4AAF-383C-5044A614B9B4}"/>
                  </a:ext>
                </a:extLst>
              </p:cNvPr>
              <p:cNvSpPr txBox="1"/>
              <p:nvPr/>
            </p:nvSpPr>
            <p:spPr>
              <a:xfrm>
                <a:off x="8225811" y="2971592"/>
                <a:ext cx="3325723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~1</m:t>
                    </m:r>
                  </m:oMath>
                </a14:m>
                <a:r>
                  <a:rPr lang="en-US" sz="2400" dirty="0"/>
                  <a:t> mHz @ 1 µeV for 50 nm</a:t>
                </a:r>
                <a:endParaRPr lang="en-SE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6958EFD-85EC-4AAF-383C-5044A614B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811" y="2971592"/>
                <a:ext cx="3325723" cy="738664"/>
              </a:xfrm>
              <a:prstGeom prst="rect">
                <a:avLst/>
              </a:prstGeom>
              <a:blipFill>
                <a:blip r:embed="rId9"/>
                <a:stretch>
                  <a:fillRect l="-5495" t="-11475" r="-3663" b="-2459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57DEBA5-8931-04B7-EE13-5102A52F83F9}"/>
              </a:ext>
            </a:extLst>
          </p:cNvPr>
          <p:cNvSpPr txBox="1"/>
          <p:nvPr/>
        </p:nvSpPr>
        <p:spPr>
          <a:xfrm>
            <a:off x="4762500" y="1114425"/>
            <a:ext cx="2419350" cy="2077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Permanent magnet trap</a:t>
            </a:r>
            <a:endParaRPr lang="en-SE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AE4275B-B6D1-5F84-DF61-DBBAA63D0B2E}"/>
                  </a:ext>
                </a:extLst>
              </p:cNvPr>
              <p:cNvSpPr txBox="1"/>
              <p:nvPr/>
            </p:nvSpPr>
            <p:spPr>
              <a:xfrm>
                <a:off x="3913275" y="4285312"/>
                <a:ext cx="15532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~5</m:t>
                    </m:r>
                  </m:oMath>
                </a14:m>
                <a:r>
                  <a:rPr lang="en-US" sz="2400" dirty="0"/>
                  <a:t> mT/m</a:t>
                </a:r>
                <a:endParaRPr lang="en-SE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AE4275B-B6D1-5F84-DF61-DBBAA63D0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275" y="4285312"/>
                <a:ext cx="1553246" cy="369332"/>
              </a:xfrm>
              <a:prstGeom prst="rect">
                <a:avLst/>
              </a:prstGeom>
              <a:blipFill>
                <a:blip r:embed="rId10"/>
                <a:stretch>
                  <a:fillRect l="-7059" t="-24590" r="-9804" b="-4918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095137D-8265-7984-74B2-482D069F22EC}"/>
                  </a:ext>
                </a:extLst>
              </p:cNvPr>
              <p:cNvSpPr txBox="1"/>
              <p:nvPr/>
            </p:nvSpPr>
            <p:spPr>
              <a:xfrm>
                <a:off x="3913274" y="4776530"/>
                <a:ext cx="128823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sz="2400" dirty="0"/>
                  <a:t> 10 Hz</a:t>
                </a:r>
                <a:endParaRPr lang="en-SE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095137D-8265-7984-74B2-482D069F2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274" y="4776530"/>
                <a:ext cx="1288238" cy="369332"/>
              </a:xfrm>
              <a:prstGeom prst="rect">
                <a:avLst/>
              </a:prstGeom>
              <a:blipFill>
                <a:blip r:embed="rId11"/>
                <a:stretch>
                  <a:fillRect l="-11374" t="-25000" r="-13270" b="-5166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6A5B81C-BF30-0F28-832B-256BB541583E}"/>
                  </a:ext>
                </a:extLst>
              </p:cNvPr>
              <p:cNvSpPr txBox="1"/>
              <p:nvPr/>
            </p:nvSpPr>
            <p:spPr>
              <a:xfrm>
                <a:off x="3844312" y="5197671"/>
                <a:ext cx="4465453" cy="3978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𝑒𝑞𝑚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~10</m:t>
                    </m:r>
                  </m:oMath>
                </a14:m>
                <a:r>
                  <a:rPr lang="en-US" sz="2400" dirty="0"/>
                  <a:t> mm @ 1 eV for 50 nm</a:t>
                </a:r>
                <a:endParaRPr lang="en-SE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6A5B81C-BF30-0F28-832B-256BB5415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312" y="5197671"/>
                <a:ext cx="4465453" cy="397866"/>
              </a:xfrm>
              <a:prstGeom prst="rect">
                <a:avLst/>
              </a:prstGeom>
              <a:blipFill>
                <a:blip r:embed="rId12"/>
                <a:stretch>
                  <a:fillRect l="-2459" t="-24615" r="-3005" b="-38462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EE8F119-87AC-281C-F582-F9F3ABF4BE9F}"/>
                  </a:ext>
                </a:extLst>
              </p:cNvPr>
              <p:cNvSpPr txBox="1"/>
              <p:nvPr/>
            </p:nvSpPr>
            <p:spPr>
              <a:xfrm>
                <a:off x="3844310" y="5681968"/>
                <a:ext cx="4755679" cy="3978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𝑒𝑞𝑚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~1</m:t>
                    </m:r>
                  </m:oMath>
                </a14:m>
                <a:r>
                  <a:rPr lang="en-US" sz="2400" dirty="0"/>
                  <a:t> nm @ 100 </a:t>
                </a:r>
                <a:r>
                  <a:rPr lang="en-US" sz="2400" dirty="0" err="1"/>
                  <a:t>neV</a:t>
                </a:r>
                <a:r>
                  <a:rPr lang="en-US" sz="2400" dirty="0"/>
                  <a:t> for 50 nm</a:t>
                </a:r>
                <a:endParaRPr lang="en-SE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EE8F119-87AC-281C-F582-F9F3ABF4BE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310" y="5681968"/>
                <a:ext cx="4755679" cy="397866"/>
              </a:xfrm>
              <a:prstGeom prst="rect">
                <a:avLst/>
              </a:prstGeom>
              <a:blipFill>
                <a:blip r:embed="rId13"/>
                <a:stretch>
                  <a:fillRect l="-2308" t="-23077" r="-2051" b="-4000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5A00E1E-C936-F2A4-AD46-1705305D0F82}"/>
              </a:ext>
            </a:extLst>
          </p:cNvPr>
          <p:cNvSpPr txBox="1"/>
          <p:nvPr/>
        </p:nvSpPr>
        <p:spPr>
          <a:xfrm>
            <a:off x="3906477" y="3486182"/>
            <a:ext cx="5111156" cy="2077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B. R. Slezak et. al., NJP, </a:t>
            </a:r>
            <a:r>
              <a:rPr lang="en-GB" sz="1500" b="1" dirty="0">
                <a:latin typeface="Arial" panose="020B0604020202020204" pitchFamily="34" charset="0"/>
                <a:cs typeface="Arial" panose="020B0604020202020204" pitchFamily="34" charset="0"/>
              </a:rPr>
              <a:t>20, 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6, 2018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85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F93E1-CA25-FCB8-6ED1-46F3C3D07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materials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3F63D-B6D4-2793-86A9-120FBB0D5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23</a:t>
            </a:fld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A8E1C93-3F37-B497-AC39-3B943DA3174E}"/>
              </a:ext>
            </a:extLst>
          </p:cNvPr>
          <p:cNvGraphicFramePr>
            <a:graphicFrameLocks noGrp="1"/>
          </p:cNvGraphicFramePr>
          <p:nvPr/>
        </p:nvGraphicFramePr>
        <p:xfrm>
          <a:off x="1643714" y="2316480"/>
          <a:ext cx="833662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703">
                  <a:extLst>
                    <a:ext uri="{9D8B030D-6E8A-4147-A177-3AD203B41FA5}">
                      <a16:colId xmlns:a16="http://schemas.microsoft.com/office/drawing/2014/main" val="1900875053"/>
                    </a:ext>
                  </a:extLst>
                </a:gridCol>
                <a:gridCol w="3648397">
                  <a:extLst>
                    <a:ext uri="{9D8B030D-6E8A-4147-A177-3AD203B41FA5}">
                      <a16:colId xmlns:a16="http://schemas.microsoft.com/office/drawing/2014/main" val="2397838259"/>
                    </a:ext>
                  </a:extLst>
                </a:gridCol>
                <a:gridCol w="2988528">
                  <a:extLst>
                    <a:ext uri="{9D8B030D-6E8A-4147-A177-3AD203B41FA5}">
                      <a16:colId xmlns:a16="http://schemas.microsoft.com/office/drawing/2014/main" val="2521093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Material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Specific heat capacity at low T 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Critical temperature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44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Lead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0.0115 T^3 J/kg/K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7.2 K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10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Niobium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0.0015 T^3 J/kg/K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9.2 K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13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Tantalum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7e-4 T^3 J/kg/K (vibrational)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4.48 K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65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Aluminium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0.1 T^3 J/kg/K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1.2 K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897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0.006 T^3 J/kg/K (vibrational)</a:t>
                      </a:r>
                      <a:endParaRPr lang="en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3.72 K</a:t>
                      </a:r>
                      <a:endParaRPr lang="en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30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9208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A33D0-6B02-14DA-A003-FA5BFF015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3ADD08-6EDF-6EA3-A0EB-44AABB9E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24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586623-CF2C-479D-F41E-CBC28B597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25724"/>
            <a:ext cx="5467350" cy="41433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CC1BA0-29D4-C647-9C57-1D140D566082}"/>
              </a:ext>
            </a:extLst>
          </p:cNvPr>
          <p:cNvSpPr txBox="1"/>
          <p:nvPr/>
        </p:nvSpPr>
        <p:spPr>
          <a:xfrm>
            <a:off x="6747510" y="1700017"/>
            <a:ext cx="3870960" cy="3323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  <a:spcAft>
                <a:spcPts val="400"/>
              </a:spcAft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Eliashberg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analysis (lead)</a:t>
            </a:r>
            <a:endParaRPr lang="en-S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A8A8B8-1448-1869-6801-A8323F936036}"/>
              </a:ext>
            </a:extLst>
          </p:cNvPr>
          <p:cNvGrpSpPr/>
          <p:nvPr/>
        </p:nvGrpSpPr>
        <p:grpSpPr>
          <a:xfrm>
            <a:off x="848035" y="861649"/>
            <a:ext cx="4295852" cy="5972142"/>
            <a:chOff x="6848725" y="24293893"/>
            <a:chExt cx="7726164" cy="1028603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0F3318C-0BBF-ACA9-BEDE-135B8E697EBD}"/>
                </a:ext>
              </a:extLst>
            </p:cNvPr>
            <p:cNvGrpSpPr/>
            <p:nvPr/>
          </p:nvGrpSpPr>
          <p:grpSpPr>
            <a:xfrm>
              <a:off x="6848725" y="24293893"/>
              <a:ext cx="7726164" cy="10286033"/>
              <a:chOff x="6848725" y="24382384"/>
              <a:chExt cx="7726164" cy="10286033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B652911-F5DE-038E-05FA-EFC5ECDC2785}"/>
                  </a:ext>
                </a:extLst>
              </p:cNvPr>
              <p:cNvGrpSpPr/>
              <p:nvPr/>
            </p:nvGrpSpPr>
            <p:grpSpPr>
              <a:xfrm>
                <a:off x="6848725" y="24382384"/>
                <a:ext cx="7726164" cy="10286033"/>
                <a:chOff x="6848725" y="24382384"/>
                <a:chExt cx="7726164" cy="10286033"/>
              </a:xfrm>
            </p:grpSpPr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C892E9D2-B9CB-A379-9650-212A1CCADC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54433" y="24382384"/>
                  <a:ext cx="7719376" cy="5601130"/>
                </a:xfrm>
                <a:prstGeom prst="rect">
                  <a:avLst/>
                </a:prstGeom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8CB6E065-C735-FE07-49F9-3523DB3D22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654"/>
                <a:stretch>
                  <a:fillRect/>
                </a:stretch>
              </p:blipFill>
              <p:spPr>
                <a:xfrm>
                  <a:off x="6848725" y="29159949"/>
                  <a:ext cx="7726164" cy="5508468"/>
                </a:xfrm>
                <a:prstGeom prst="rect">
                  <a:avLst/>
                </a:prstGeom>
              </p:spPr>
            </p:pic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6EA2CBB-DA7E-E4B0-C514-FB9432B66397}"/>
                  </a:ext>
                </a:extLst>
              </p:cNvPr>
              <p:cNvGrpSpPr/>
              <p:nvPr/>
            </p:nvGrpSpPr>
            <p:grpSpPr>
              <a:xfrm>
                <a:off x="8968836" y="25570667"/>
                <a:ext cx="5192484" cy="6714239"/>
                <a:chOff x="2858828" y="21854523"/>
                <a:chExt cx="5192484" cy="6714239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E3050939-44FB-64CE-4A68-DA95DF3BAD04}"/>
                    </a:ext>
                  </a:extLst>
                </p:cNvPr>
                <p:cNvSpPr/>
                <p:nvPr/>
              </p:nvSpPr>
              <p:spPr>
                <a:xfrm>
                  <a:off x="7003258" y="26899166"/>
                  <a:ext cx="1048054" cy="1669596"/>
                </a:xfrm>
                <a:prstGeom prst="rect">
                  <a:avLst/>
                </a:prstGeom>
                <a:solidFill>
                  <a:srgbClr val="C00000">
                    <a:alpha val="50196"/>
                  </a:srgb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SE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SE" dirty="0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5996065-F02E-5DFB-CB4C-5479AC12139F}"/>
                    </a:ext>
                  </a:extLst>
                </p:cNvPr>
                <p:cNvSpPr/>
                <p:nvPr/>
              </p:nvSpPr>
              <p:spPr>
                <a:xfrm>
                  <a:off x="7003258" y="22830879"/>
                  <a:ext cx="1048054" cy="1224145"/>
                </a:xfrm>
                <a:prstGeom prst="rect">
                  <a:avLst/>
                </a:prstGeom>
                <a:solidFill>
                  <a:srgbClr val="C00000">
                    <a:alpha val="50196"/>
                  </a:srgb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SE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SE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C50F734-F448-C957-F2C1-FFD3CB7EFF91}"/>
                    </a:ext>
                  </a:extLst>
                </p:cNvPr>
                <p:cNvSpPr/>
                <p:nvPr/>
              </p:nvSpPr>
              <p:spPr>
                <a:xfrm>
                  <a:off x="6070750" y="25947006"/>
                  <a:ext cx="701112" cy="1454629"/>
                </a:xfrm>
                <a:prstGeom prst="rect">
                  <a:avLst/>
                </a:prstGeom>
                <a:solidFill>
                  <a:srgbClr val="000000">
                    <a:alpha val="50196"/>
                  </a:srgb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SE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SE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B8F24635-0FBC-4F3F-15F5-BCE52C00E310}"/>
                    </a:ext>
                  </a:extLst>
                </p:cNvPr>
                <p:cNvSpPr/>
                <p:nvPr/>
              </p:nvSpPr>
              <p:spPr>
                <a:xfrm>
                  <a:off x="6066194" y="21931467"/>
                  <a:ext cx="701112" cy="1122966"/>
                </a:xfrm>
                <a:prstGeom prst="rect">
                  <a:avLst/>
                </a:prstGeom>
                <a:solidFill>
                  <a:srgbClr val="000000">
                    <a:alpha val="50196"/>
                  </a:srgb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SE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SE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5736B2CB-6032-C297-8CA3-A69BDA5F4C5F}"/>
                    </a:ext>
                  </a:extLst>
                </p:cNvPr>
                <p:cNvSpPr/>
                <p:nvPr/>
              </p:nvSpPr>
              <p:spPr>
                <a:xfrm>
                  <a:off x="4914513" y="26405199"/>
                  <a:ext cx="1007068" cy="1649274"/>
                </a:xfrm>
                <a:prstGeom prst="rect">
                  <a:avLst/>
                </a:prstGeom>
                <a:solidFill>
                  <a:srgbClr val="FFC000">
                    <a:alpha val="50196"/>
                  </a:srgb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SE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SE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59FC3CC-6813-0C1C-F859-79F471F6EC9B}"/>
                    </a:ext>
                  </a:extLst>
                </p:cNvPr>
                <p:cNvSpPr/>
                <p:nvPr/>
              </p:nvSpPr>
              <p:spPr>
                <a:xfrm>
                  <a:off x="4864431" y="22406904"/>
                  <a:ext cx="1007068" cy="1273231"/>
                </a:xfrm>
                <a:prstGeom prst="rect">
                  <a:avLst/>
                </a:prstGeom>
                <a:solidFill>
                  <a:srgbClr val="FFC000">
                    <a:alpha val="50196"/>
                  </a:srgbClr>
                </a:solidFill>
                <a:ln w="571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SE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SE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5B66203-79CD-0BE9-4662-337FC1595092}"/>
                    </a:ext>
                  </a:extLst>
                </p:cNvPr>
                <p:cNvSpPr/>
                <p:nvPr/>
              </p:nvSpPr>
              <p:spPr>
                <a:xfrm>
                  <a:off x="2858828" y="26006877"/>
                  <a:ext cx="1007068" cy="1649274"/>
                </a:xfrm>
                <a:prstGeom prst="rect">
                  <a:avLst/>
                </a:prstGeom>
                <a:solidFill>
                  <a:srgbClr val="FFCCCC">
                    <a:alpha val="50196"/>
                  </a:srgbClr>
                </a:solidFill>
                <a:ln w="57150">
                  <a:noFill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>
                  <a:defPPr>
                    <a:defRPr lang="en-SE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SE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94264181-0440-233E-7491-7FE5055D2A91}"/>
                    </a:ext>
                  </a:extLst>
                </p:cNvPr>
                <p:cNvSpPr/>
                <p:nvPr/>
              </p:nvSpPr>
              <p:spPr>
                <a:xfrm>
                  <a:off x="2858828" y="21854523"/>
                  <a:ext cx="1007068" cy="1273231"/>
                </a:xfrm>
                <a:prstGeom prst="rect">
                  <a:avLst/>
                </a:prstGeom>
                <a:solidFill>
                  <a:srgbClr val="FFCCCC">
                    <a:alpha val="50196"/>
                  </a:srgbClr>
                </a:solidFill>
                <a:ln w="57150">
                  <a:noFill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>
                  <a:defPPr>
                    <a:defRPr lang="en-SE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SE"/>
                </a:p>
              </p:txBody>
            </p:sp>
          </p:grpSp>
        </p:grpSp>
        <p:sp>
          <p:nvSpPr>
            <p:cNvPr id="7" name="TextBox 38">
              <a:extLst>
                <a:ext uri="{FF2B5EF4-FFF2-40B4-BE49-F238E27FC236}">
                  <a16:creationId xmlns:a16="http://schemas.microsoft.com/office/drawing/2014/main" id="{92720FC5-EDA6-BF4B-38C0-25645F174AC2}"/>
                </a:ext>
              </a:extLst>
            </p:cNvPr>
            <p:cNvSpPr txBox="1"/>
            <p:nvPr/>
          </p:nvSpPr>
          <p:spPr>
            <a:xfrm rot="19612533">
              <a:off x="11443572" y="32667465"/>
              <a:ext cx="1029540" cy="636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 K</a:t>
              </a:r>
              <a:endParaRPr lang="en-S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extBox 39">
              <a:extLst>
                <a:ext uri="{FF2B5EF4-FFF2-40B4-BE49-F238E27FC236}">
                  <a16:creationId xmlns:a16="http://schemas.microsoft.com/office/drawing/2014/main" id="{E50A2004-3993-7A59-9D12-CEE0A404B069}"/>
                </a:ext>
              </a:extLst>
            </p:cNvPr>
            <p:cNvSpPr txBox="1"/>
            <p:nvPr/>
          </p:nvSpPr>
          <p:spPr>
            <a:xfrm rot="19652066">
              <a:off x="10622780" y="31766484"/>
              <a:ext cx="1504557" cy="689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7.1</a:t>
              </a:r>
              <a:r>
                <a:rPr lang="en-US" sz="20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K</a:t>
              </a:r>
              <a:endParaRPr lang="en-S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40">
              <a:extLst>
                <a:ext uri="{FF2B5EF4-FFF2-40B4-BE49-F238E27FC236}">
                  <a16:creationId xmlns:a16="http://schemas.microsoft.com/office/drawing/2014/main" id="{AFD0F8CE-2913-A5CC-70FB-F0EC79AF9F41}"/>
                </a:ext>
              </a:extLst>
            </p:cNvPr>
            <p:cNvSpPr txBox="1"/>
            <p:nvPr/>
          </p:nvSpPr>
          <p:spPr>
            <a:xfrm rot="19612533">
              <a:off x="9879365" y="32821957"/>
              <a:ext cx="1722575" cy="636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50 µm</a:t>
              </a:r>
              <a:endParaRPr lang="en-S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TextBox 41">
              <a:extLst>
                <a:ext uri="{FF2B5EF4-FFF2-40B4-BE49-F238E27FC236}">
                  <a16:creationId xmlns:a16="http://schemas.microsoft.com/office/drawing/2014/main" id="{9F113C50-EB90-6F0C-690A-27AC9AE17BC2}"/>
                </a:ext>
              </a:extLst>
            </p:cNvPr>
            <p:cNvSpPr txBox="1"/>
            <p:nvPr/>
          </p:nvSpPr>
          <p:spPr>
            <a:xfrm rot="19612533">
              <a:off x="8314770" y="32033637"/>
              <a:ext cx="1722575" cy="636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 µm</a:t>
              </a:r>
              <a:endParaRPr lang="en-S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42">
              <a:extLst>
                <a:ext uri="{FF2B5EF4-FFF2-40B4-BE49-F238E27FC236}">
                  <a16:creationId xmlns:a16="http://schemas.microsoft.com/office/drawing/2014/main" id="{C9AD4ECE-218C-F55B-099D-12CA2B8DBDA7}"/>
                </a:ext>
              </a:extLst>
            </p:cNvPr>
            <p:cNvSpPr txBox="1"/>
            <p:nvPr/>
          </p:nvSpPr>
          <p:spPr>
            <a:xfrm rot="19963196">
              <a:off x="10112072" y="25084705"/>
              <a:ext cx="1722575" cy="636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500 nm</a:t>
              </a:r>
              <a:endParaRPr lang="en-S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43">
              <a:extLst>
                <a:ext uri="{FF2B5EF4-FFF2-40B4-BE49-F238E27FC236}">
                  <a16:creationId xmlns:a16="http://schemas.microsoft.com/office/drawing/2014/main" id="{A657798A-C990-0BB1-A555-E5C936CE7D44}"/>
                </a:ext>
              </a:extLst>
            </p:cNvPr>
            <p:cNvSpPr txBox="1"/>
            <p:nvPr/>
          </p:nvSpPr>
          <p:spPr>
            <a:xfrm rot="19963196">
              <a:off x="8308270" y="24373508"/>
              <a:ext cx="1722575" cy="636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50 nm</a:t>
              </a:r>
              <a:endParaRPr lang="en-S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826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B9345-665E-5C55-C572-E106E3A35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11" y="1105482"/>
            <a:ext cx="9384308" cy="718192"/>
          </a:xfrm>
        </p:spPr>
        <p:txBody>
          <a:bodyPr/>
          <a:lstStyle/>
          <a:p>
            <a:r>
              <a:rPr lang="en-US" dirty="0"/>
              <a:t>Will the material being superconducting affect the </a:t>
            </a:r>
            <a:r>
              <a:rPr lang="en-US" dirty="0" err="1"/>
              <a:t>recoiless</a:t>
            </a:r>
            <a:r>
              <a:rPr lang="en-US" dirty="0"/>
              <a:t> emission?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545F1-8F8E-D86F-CD73-FA29F581E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25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8E22AF-DEF8-600A-4D1F-ED0D0B86B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169" y="2107164"/>
            <a:ext cx="7630590" cy="12384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531D8E-AFF5-6116-8D69-6E459F2E86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97"/>
          <a:stretch>
            <a:fillRect/>
          </a:stretch>
        </p:blipFill>
        <p:spPr>
          <a:xfrm>
            <a:off x="2658511" y="3746773"/>
            <a:ext cx="3238953" cy="18576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259DC9-C280-124E-4A8E-3CCEEED9E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469" y="4030263"/>
            <a:ext cx="3658111" cy="12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5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5943-CFD6-C533-FF5C-6518FE819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models – energy depositions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AF46C-34C2-3036-C615-4A8B22C56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26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5642F0-2C2F-E74E-760E-46B165DB2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263" y="1446699"/>
            <a:ext cx="584835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49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9AA76F5-F1A7-52D7-0110-735B3A25C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580" y="1017297"/>
            <a:ext cx="3012404" cy="22593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C0053D-3FB8-5D2B-CFB1-C1B4312D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scale down traps</a:t>
            </a:r>
            <a:endParaRPr lang="en-SE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B64B56D-89B7-35C8-F8EF-230265CF3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32" y="1760230"/>
            <a:ext cx="4151088" cy="381158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B9C15-6C0B-F6F0-2CDC-5E797941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E7F75-8447-2546-BC2C-A9D2B7675F08}" type="slidenum">
              <a:rPr lang="en-GB" smtClean="0"/>
              <a:pPr/>
              <a:t>27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31F82A-30F6-3075-7B82-4E73974C11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580" y="2894013"/>
            <a:ext cx="5082116" cy="381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798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halmers PPT mall 27feb">
      <a:dk1>
        <a:srgbClr val="262626"/>
      </a:dk1>
      <a:lt1>
        <a:srgbClr val="FFFFFF"/>
      </a:lt1>
      <a:dk2>
        <a:srgbClr val="003050"/>
      </a:dk2>
      <a:lt2>
        <a:srgbClr val="FFFFFF"/>
      </a:lt2>
      <a:accent1>
        <a:srgbClr val="00A99D"/>
      </a:accent1>
      <a:accent2>
        <a:srgbClr val="194461"/>
      </a:accent2>
      <a:accent3>
        <a:srgbClr val="6C8697"/>
      </a:accent3>
      <a:accent4>
        <a:srgbClr val="BBD7DF"/>
      </a:accent4>
      <a:accent5>
        <a:srgbClr val="194461"/>
      </a:accent5>
      <a:accent6>
        <a:srgbClr val="6C8697"/>
      </a:accent6>
      <a:hlink>
        <a:srgbClr val="262626"/>
      </a:hlink>
      <a:folHlink>
        <a:srgbClr val="5D6F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spAutoFit/>
      </a:bodyPr>
      <a:lstStyle>
        <a:defPPr algn="l">
          <a:lnSpc>
            <a:spcPct val="90000"/>
          </a:lnSpc>
          <a:spcBef>
            <a:spcPts val="600"/>
          </a:spcBef>
          <a:spcAft>
            <a:spcPts val="400"/>
          </a:spcAft>
          <a:defRPr sz="15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lmers PowerPoint template_200424" id="{86E3282D-7E9D-6C44-A78B-F9721874B264}" vid="{D6623AF8-0C34-824E-A0D7-C254761598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24268</TotalTime>
  <Words>973</Words>
  <Application>Microsoft Office PowerPoint</Application>
  <PresentationFormat>Widescreen</PresentationFormat>
  <Paragraphs>263</Paragraphs>
  <Slides>27</Slides>
  <Notes>13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Aptos</vt:lpstr>
      <vt:lpstr>Arial</vt:lpstr>
      <vt:lpstr>Calibri</vt:lpstr>
      <vt:lpstr>Cambria Math</vt:lpstr>
      <vt:lpstr>Wingdings</vt:lpstr>
      <vt:lpstr>1_Office Theme</vt:lpstr>
      <vt:lpstr>Low-noise levitated oscillators and calorimetry with levitated superconductors</vt:lpstr>
      <vt:lpstr>Outline</vt:lpstr>
      <vt:lpstr>Magnetic levitation</vt:lpstr>
      <vt:lpstr>Magnetic levitation</vt:lpstr>
      <vt:lpstr>Chip-based magnetic levitation</vt:lpstr>
      <vt:lpstr>Current projects</vt:lpstr>
      <vt:lpstr>Summary</vt:lpstr>
      <vt:lpstr>Energy measurement in nuclear decays</vt:lpstr>
      <vt:lpstr>Microcalorimetry with levitated superconductors</vt:lpstr>
      <vt:lpstr>Energy depositions</vt:lpstr>
      <vt:lpstr>Blackbody radiation</vt:lpstr>
      <vt:lpstr>Mössbauer candidates</vt:lpstr>
      <vt:lpstr>Outlook</vt:lpstr>
      <vt:lpstr>Back-up slides</vt:lpstr>
      <vt:lpstr>SAW launchers</vt:lpstr>
      <vt:lpstr>Tunable displacement detection</vt:lpstr>
      <vt:lpstr>Multi-trap chips</vt:lpstr>
      <vt:lpstr>Cooling and non-linearity</vt:lpstr>
      <vt:lpstr>Levitation in 4K I</vt:lpstr>
      <vt:lpstr>Levitation in 4K II</vt:lpstr>
      <vt:lpstr>Are these measurable?</vt:lpstr>
      <vt:lpstr>Pushing the limits</vt:lpstr>
      <vt:lpstr>Different materials</vt:lpstr>
      <vt:lpstr>Lead</vt:lpstr>
      <vt:lpstr>Will the material being superconducting affect the recoiless emission?</vt:lpstr>
      <vt:lpstr>Different models – energy depositions</vt:lpstr>
      <vt:lpstr>How to scale down traps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Penny</dc:creator>
  <cp:lastModifiedBy>Thomas Penny</cp:lastModifiedBy>
  <cp:revision>27</cp:revision>
  <dcterms:created xsi:type="dcterms:W3CDTF">2025-09-17T09:49:05Z</dcterms:created>
  <dcterms:modified xsi:type="dcterms:W3CDTF">2026-09-24T12:55:08Z</dcterms:modified>
</cp:coreProperties>
</file>