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3"/>
  </p:notesMasterIdLst>
  <p:sldIdLst>
    <p:sldId id="760" r:id="rId5"/>
    <p:sldId id="759" r:id="rId6"/>
    <p:sldId id="761" r:id="rId7"/>
    <p:sldId id="762" r:id="rId8"/>
    <p:sldId id="792" r:id="rId9"/>
    <p:sldId id="793" r:id="rId10"/>
    <p:sldId id="794" r:id="rId11"/>
    <p:sldId id="803" r:id="rId12"/>
    <p:sldId id="804" r:id="rId13"/>
    <p:sldId id="763" r:id="rId14"/>
    <p:sldId id="351" r:id="rId15"/>
    <p:sldId id="754" r:id="rId16"/>
    <p:sldId id="755" r:id="rId17"/>
    <p:sldId id="787" r:id="rId18"/>
    <p:sldId id="796" r:id="rId19"/>
    <p:sldId id="797" r:id="rId20"/>
    <p:sldId id="798" r:id="rId21"/>
    <p:sldId id="802" r:id="rId22"/>
    <p:sldId id="786" r:id="rId23"/>
    <p:sldId id="799" r:id="rId24"/>
    <p:sldId id="800" r:id="rId25"/>
    <p:sldId id="765" r:id="rId26"/>
    <p:sldId id="776" r:id="rId27"/>
    <p:sldId id="777" r:id="rId28"/>
    <p:sldId id="801" r:id="rId29"/>
    <p:sldId id="778" r:id="rId30"/>
    <p:sldId id="766" r:id="rId31"/>
    <p:sldId id="330" r:id="rId3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ortadas" id="{556C6AAA-A85D-4AEC-BC6A-9BFA91E07610}">
          <p14:sldIdLst>
            <p14:sldId id="760"/>
          </p14:sldIdLst>
        </p14:section>
        <p14:section name="Índices (elegir 1 tipo)" id="{CC5673D4-9D61-4E2B-B5E4-2F5D5FD7FD1C}">
          <p14:sldIdLst/>
        </p14:section>
        <p14:section name="Secciones" id="{87EB524C-4999-4632-AE4A-639CC13769A1}">
          <p14:sldIdLst/>
        </p14:section>
        <p14:section name="Slide texto" id="{392FD06F-4CD0-4823-9541-579721D68232}">
          <p14:sldIdLst>
            <p14:sldId id="759"/>
            <p14:sldId id="761"/>
            <p14:sldId id="762"/>
            <p14:sldId id="792"/>
            <p14:sldId id="793"/>
            <p14:sldId id="794"/>
            <p14:sldId id="803"/>
            <p14:sldId id="804"/>
            <p14:sldId id="763"/>
            <p14:sldId id="351"/>
            <p14:sldId id="754"/>
            <p14:sldId id="755"/>
            <p14:sldId id="787"/>
            <p14:sldId id="796"/>
            <p14:sldId id="797"/>
            <p14:sldId id="798"/>
            <p14:sldId id="802"/>
            <p14:sldId id="786"/>
            <p14:sldId id="799"/>
            <p14:sldId id="800"/>
            <p14:sldId id="765"/>
            <p14:sldId id="776"/>
            <p14:sldId id="777"/>
            <p14:sldId id="801"/>
            <p14:sldId id="778"/>
            <p14:sldId id="766"/>
          </p14:sldIdLst>
        </p14:section>
        <p14:section name="Enumeraciones y apartados" id="{B261C28C-A62F-40C2-84A6-0E322BFC614E}">
          <p14:sldIdLst/>
        </p14:section>
        <p14:section name="Slide texto + gráfica" id="{C663CA96-ADD6-4948-8C6C-0E742FF95B6B}">
          <p14:sldIdLst/>
        </p14:section>
        <p14:section name="Slide texto + foto" id="{511F966D-7D61-41A3-9A2E-0825B2ACE406}">
          <p14:sldIdLst/>
        </p14:section>
        <p14:section name="Diagramas y gráficas" id="{EE103999-E9D1-41E2-A6D9-A7B1DE16B2E7}">
          <p14:sldIdLst/>
        </p14:section>
        <p14:section name="Iconos" id="{06A75E35-F9B0-43C2-B853-2739535B65A7}">
          <p14:sldIdLst>
            <p14:sldId id="330"/>
          </p14:sldIdLst>
        </p14:section>
        <p14:section name="Conclusión" id="{4FFA26F1-3786-47C5-9F51-8EA1EFCA9A2A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87"/>
    <a:srgbClr val="005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F5B36F-A7FF-9A47-7C44-B3AE1A22BC59}" v="151" dt="2026-07-29T17:34:37.8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42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5/10/relationships/revisionInfo" Target="revisionInfo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isco Javier Galindo Guarch" userId="S::fjgalindo@itainnova.es::9e88313f-d0fe-4b7e-8d63-cdee0cc810da" providerId="AD" clId="Web-{86F5B36F-A7FF-9A47-7C44-B3AE1A22BC59}"/>
    <pc:docChg chg="modSld">
      <pc:chgData name="Francisco Javier Galindo Guarch" userId="S::fjgalindo@itainnova.es::9e88313f-d0fe-4b7e-8d63-cdee0cc810da" providerId="AD" clId="Web-{86F5B36F-A7FF-9A47-7C44-B3AE1A22BC59}" dt="2026-07-29T17:34:37.862" v="148" actId="20577"/>
      <pc:docMkLst>
        <pc:docMk/>
      </pc:docMkLst>
      <pc:sldChg chg="delSp modSp">
        <pc:chgData name="Francisco Javier Galindo Guarch" userId="S::fjgalindo@itainnova.es::9e88313f-d0fe-4b7e-8d63-cdee0cc810da" providerId="AD" clId="Web-{86F5B36F-A7FF-9A47-7C44-B3AE1A22BC59}" dt="2026-07-29T17:27:13.493" v="19"/>
        <pc:sldMkLst>
          <pc:docMk/>
          <pc:sldMk cId="2324390392" sldId="351"/>
        </pc:sldMkLst>
        <pc:spChg chg="mod">
          <ac:chgData name="Francisco Javier Galindo Guarch" userId="S::fjgalindo@itainnova.es::9e88313f-d0fe-4b7e-8d63-cdee0cc810da" providerId="AD" clId="Web-{86F5B36F-A7FF-9A47-7C44-B3AE1A22BC59}" dt="2026-07-29T17:26:18.945" v="8"/>
          <ac:spMkLst>
            <pc:docMk/>
            <pc:sldMk cId="2324390392" sldId="351"/>
            <ac:spMk id="2" creationId="{8CC38852-4496-F451-5E8A-110DC0304D96}"/>
          </ac:spMkLst>
        </pc:spChg>
        <pc:spChg chg="del">
          <ac:chgData name="Francisco Javier Galindo Guarch" userId="S::fjgalindo@itainnova.es::9e88313f-d0fe-4b7e-8d63-cdee0cc810da" providerId="AD" clId="Web-{86F5B36F-A7FF-9A47-7C44-B3AE1A22BC59}" dt="2026-07-29T17:27:13.493" v="19"/>
          <ac:spMkLst>
            <pc:docMk/>
            <pc:sldMk cId="2324390392" sldId="351"/>
            <ac:spMk id="192" creationId="{E236D054-01FE-4F8A-AA63-FBE135E1FC11}"/>
          </ac:spMkLst>
        </pc:spChg>
      </pc:sldChg>
      <pc:sldChg chg="delSp modSp">
        <pc:chgData name="Francisco Javier Galindo Guarch" userId="S::fjgalindo@itainnova.es::9e88313f-d0fe-4b7e-8d63-cdee0cc810da" providerId="AD" clId="Web-{86F5B36F-A7FF-9A47-7C44-B3AE1A22BC59}" dt="2026-07-29T17:31:24.327" v="119" actId="20577"/>
        <pc:sldMkLst>
          <pc:docMk/>
          <pc:sldMk cId="1302860415" sldId="754"/>
        </pc:sldMkLst>
        <pc:spChg chg="mod">
          <ac:chgData name="Francisco Javier Galindo Guarch" userId="S::fjgalindo@itainnova.es::9e88313f-d0fe-4b7e-8d63-cdee0cc810da" providerId="AD" clId="Web-{86F5B36F-A7FF-9A47-7C44-B3AE1A22BC59}" dt="2026-07-29T17:26:23.664" v="9" actId="20577"/>
          <ac:spMkLst>
            <pc:docMk/>
            <pc:sldMk cId="1302860415" sldId="754"/>
            <ac:spMk id="2" creationId="{8CC38852-4496-F451-5E8A-110DC0304D96}"/>
          </ac:spMkLst>
        </pc:spChg>
        <pc:spChg chg="mod">
          <ac:chgData name="Francisco Javier Galindo Guarch" userId="S::fjgalindo@itainnova.es::9e88313f-d0fe-4b7e-8d63-cdee0cc810da" providerId="AD" clId="Web-{86F5B36F-A7FF-9A47-7C44-B3AE1A22BC59}" dt="2026-07-29T17:31:24.327" v="119" actId="20577"/>
          <ac:spMkLst>
            <pc:docMk/>
            <pc:sldMk cId="1302860415" sldId="754"/>
            <ac:spMk id="5" creationId="{0E62712F-F7C0-A418-E09B-F0C324771DCB}"/>
          </ac:spMkLst>
        </pc:spChg>
        <pc:spChg chg="del">
          <ac:chgData name="Francisco Javier Galindo Guarch" userId="S::fjgalindo@itainnova.es::9e88313f-d0fe-4b7e-8d63-cdee0cc810da" providerId="AD" clId="Web-{86F5B36F-A7FF-9A47-7C44-B3AE1A22BC59}" dt="2026-07-29T17:27:18.900" v="20"/>
          <ac:spMkLst>
            <pc:docMk/>
            <pc:sldMk cId="1302860415" sldId="754"/>
            <ac:spMk id="6" creationId="{70F40D34-C393-4ABC-989D-B1543A2B097F}"/>
          </ac:spMkLst>
        </pc:spChg>
      </pc:sldChg>
      <pc:sldChg chg="delSp modSp">
        <pc:chgData name="Francisco Javier Galindo Guarch" userId="S::fjgalindo@itainnova.es::9e88313f-d0fe-4b7e-8d63-cdee0cc810da" providerId="AD" clId="Web-{86F5B36F-A7FF-9A47-7C44-B3AE1A22BC59}" dt="2026-07-29T17:27:23.087" v="21"/>
        <pc:sldMkLst>
          <pc:docMk/>
          <pc:sldMk cId="2741659233" sldId="755"/>
        </pc:sldMkLst>
        <pc:spChg chg="mod">
          <ac:chgData name="Francisco Javier Galindo Guarch" userId="S::fjgalindo@itainnova.es::9e88313f-d0fe-4b7e-8d63-cdee0cc810da" providerId="AD" clId="Web-{86F5B36F-A7FF-9A47-7C44-B3AE1A22BC59}" dt="2026-07-29T17:26:30.539" v="13"/>
          <ac:spMkLst>
            <pc:docMk/>
            <pc:sldMk cId="2741659233" sldId="755"/>
            <ac:spMk id="2" creationId="{8CC38852-4496-F451-5E8A-110DC0304D96}"/>
          </ac:spMkLst>
        </pc:spChg>
        <pc:spChg chg="del">
          <ac:chgData name="Francisco Javier Galindo Guarch" userId="S::fjgalindo@itainnova.es::9e88313f-d0fe-4b7e-8d63-cdee0cc810da" providerId="AD" clId="Web-{86F5B36F-A7FF-9A47-7C44-B3AE1A22BC59}" dt="2026-07-29T17:27:23.087" v="21"/>
          <ac:spMkLst>
            <pc:docMk/>
            <pc:sldMk cId="2741659233" sldId="755"/>
            <ac:spMk id="6" creationId="{0555F048-5709-4728-A60D-471E4FAFA326}"/>
          </ac:spMkLst>
        </pc:spChg>
      </pc:sldChg>
      <pc:sldChg chg="delSp modSp">
        <pc:chgData name="Francisco Javier Galindo Guarch" userId="S::fjgalindo@itainnova.es::9e88313f-d0fe-4b7e-8d63-cdee0cc810da" providerId="AD" clId="Web-{86F5B36F-A7FF-9A47-7C44-B3AE1A22BC59}" dt="2026-07-29T17:26:07.788" v="6"/>
        <pc:sldMkLst>
          <pc:docMk/>
          <pc:sldMk cId="1211624217" sldId="759"/>
        </pc:sldMkLst>
        <pc:spChg chg="del mod">
          <ac:chgData name="Francisco Javier Galindo Guarch" userId="S::fjgalindo@itainnova.es::9e88313f-d0fe-4b7e-8d63-cdee0cc810da" providerId="AD" clId="Web-{86F5B36F-A7FF-9A47-7C44-B3AE1A22BC59}" dt="2026-07-29T17:26:07.788" v="6"/>
          <ac:spMkLst>
            <pc:docMk/>
            <pc:sldMk cId="1211624217" sldId="759"/>
            <ac:spMk id="3" creationId="{E2FFFDFF-FF26-944B-4771-A639DC8C99FB}"/>
          </ac:spMkLst>
        </pc:spChg>
      </pc:sldChg>
      <pc:sldChg chg="modSp">
        <pc:chgData name="Francisco Javier Galindo Guarch" userId="S::fjgalindo@itainnova.es::9e88313f-d0fe-4b7e-8d63-cdee0cc810da" providerId="AD" clId="Web-{86F5B36F-A7FF-9A47-7C44-B3AE1A22BC59}" dt="2026-07-29T17:25:20.052" v="1" actId="20577"/>
        <pc:sldMkLst>
          <pc:docMk/>
          <pc:sldMk cId="2235385348" sldId="761"/>
        </pc:sldMkLst>
        <pc:spChg chg="mod">
          <ac:chgData name="Francisco Javier Galindo Guarch" userId="S::fjgalindo@itainnova.es::9e88313f-d0fe-4b7e-8d63-cdee0cc810da" providerId="AD" clId="Web-{86F5B36F-A7FF-9A47-7C44-B3AE1A22BC59}" dt="2026-07-29T17:25:20.052" v="1" actId="20577"/>
          <ac:spMkLst>
            <pc:docMk/>
            <pc:sldMk cId="2235385348" sldId="761"/>
            <ac:spMk id="5" creationId="{0E62712F-F7C0-A418-E09B-F0C324771DCB}"/>
          </ac:spMkLst>
        </pc:spChg>
      </pc:sldChg>
      <pc:sldChg chg="delSp modSp">
        <pc:chgData name="Francisco Javier Galindo Guarch" userId="S::fjgalindo@itainnova.es::9e88313f-d0fe-4b7e-8d63-cdee0cc810da" providerId="AD" clId="Web-{86F5B36F-A7FF-9A47-7C44-B3AE1A22BC59}" dt="2026-07-29T17:30:47.733" v="104" actId="20577"/>
        <pc:sldMkLst>
          <pc:docMk/>
          <pc:sldMk cId="2771356756" sldId="763"/>
        </pc:sldMkLst>
        <pc:spChg chg="mod">
          <ac:chgData name="Francisco Javier Galindo Guarch" userId="S::fjgalindo@itainnova.es::9e88313f-d0fe-4b7e-8d63-cdee0cc810da" providerId="AD" clId="Web-{86F5B36F-A7FF-9A47-7C44-B3AE1A22BC59}" dt="2026-07-29T17:25:46.881" v="3"/>
          <ac:spMkLst>
            <pc:docMk/>
            <pc:sldMk cId="2771356756" sldId="763"/>
            <ac:spMk id="2" creationId="{71475847-7522-C52F-3F6E-DB384668E806}"/>
          </ac:spMkLst>
        </pc:spChg>
        <pc:spChg chg="mod">
          <ac:chgData name="Francisco Javier Galindo Guarch" userId="S::fjgalindo@itainnova.es::9e88313f-d0fe-4b7e-8d63-cdee0cc810da" providerId="AD" clId="Web-{86F5B36F-A7FF-9A47-7C44-B3AE1A22BC59}" dt="2026-07-29T17:30:47.733" v="104" actId="20577"/>
          <ac:spMkLst>
            <pc:docMk/>
            <pc:sldMk cId="2771356756" sldId="763"/>
            <ac:spMk id="5" creationId="{DEF3656D-138F-34ED-CDF4-51E64C60CF50}"/>
          </ac:spMkLst>
        </pc:spChg>
        <pc:spChg chg="del">
          <ac:chgData name="Francisco Javier Galindo Guarch" userId="S::fjgalindo@itainnova.es::9e88313f-d0fe-4b7e-8d63-cdee0cc810da" providerId="AD" clId="Web-{86F5B36F-A7FF-9A47-7C44-B3AE1A22BC59}" dt="2026-07-29T17:25:52.381" v="4"/>
          <ac:spMkLst>
            <pc:docMk/>
            <pc:sldMk cId="2771356756" sldId="763"/>
            <ac:spMk id="8" creationId="{CAB8D04B-C03D-8804-E787-A0E20FF9150A}"/>
          </ac:spMkLst>
        </pc:spChg>
      </pc:sldChg>
      <pc:sldChg chg="delSp">
        <pc:chgData name="Francisco Javier Galindo Guarch" userId="S::fjgalindo@itainnova.es::9e88313f-d0fe-4b7e-8d63-cdee0cc810da" providerId="AD" clId="Web-{86F5B36F-A7FF-9A47-7C44-B3AE1A22BC59}" dt="2026-07-29T17:27:35.963" v="30"/>
        <pc:sldMkLst>
          <pc:docMk/>
          <pc:sldMk cId="3360413454" sldId="765"/>
        </pc:sldMkLst>
        <pc:spChg chg="del">
          <ac:chgData name="Francisco Javier Galindo Guarch" userId="S::fjgalindo@itainnova.es::9e88313f-d0fe-4b7e-8d63-cdee0cc810da" providerId="AD" clId="Web-{86F5B36F-A7FF-9A47-7C44-B3AE1A22BC59}" dt="2026-07-29T17:27:35.963" v="30"/>
          <ac:spMkLst>
            <pc:docMk/>
            <pc:sldMk cId="3360413454" sldId="765"/>
            <ac:spMk id="8" creationId="{52928180-8058-1E74-AA55-6B9BABDE725E}"/>
          </ac:spMkLst>
        </pc:spChg>
      </pc:sldChg>
      <pc:sldChg chg="delSp">
        <pc:chgData name="Francisco Javier Galindo Guarch" userId="S::fjgalindo@itainnova.es::9e88313f-d0fe-4b7e-8d63-cdee0cc810da" providerId="AD" clId="Web-{86F5B36F-A7FF-9A47-7C44-B3AE1A22BC59}" dt="2026-07-29T17:27:43.525" v="35"/>
        <pc:sldMkLst>
          <pc:docMk/>
          <pc:sldMk cId="1933131813" sldId="766"/>
        </pc:sldMkLst>
        <pc:spChg chg="del">
          <ac:chgData name="Francisco Javier Galindo Guarch" userId="S::fjgalindo@itainnova.es::9e88313f-d0fe-4b7e-8d63-cdee0cc810da" providerId="AD" clId="Web-{86F5B36F-A7FF-9A47-7C44-B3AE1A22BC59}" dt="2026-07-29T17:27:43.525" v="35"/>
          <ac:spMkLst>
            <pc:docMk/>
            <pc:sldMk cId="1933131813" sldId="766"/>
            <ac:spMk id="8" creationId="{F2406CD7-54D4-9FA8-EBD0-2E63E32391F3}"/>
          </ac:spMkLst>
        </pc:spChg>
      </pc:sldChg>
      <pc:sldChg chg="delSp">
        <pc:chgData name="Francisco Javier Galindo Guarch" userId="S::fjgalindo@itainnova.es::9e88313f-d0fe-4b7e-8d63-cdee0cc810da" providerId="AD" clId="Web-{86F5B36F-A7FF-9A47-7C44-B3AE1A22BC59}" dt="2026-07-29T17:27:38.260" v="31"/>
        <pc:sldMkLst>
          <pc:docMk/>
          <pc:sldMk cId="2020990376" sldId="776"/>
        </pc:sldMkLst>
        <pc:spChg chg="del">
          <ac:chgData name="Francisco Javier Galindo Guarch" userId="S::fjgalindo@itainnova.es::9e88313f-d0fe-4b7e-8d63-cdee0cc810da" providerId="AD" clId="Web-{86F5B36F-A7FF-9A47-7C44-B3AE1A22BC59}" dt="2026-07-29T17:27:38.260" v="31"/>
          <ac:spMkLst>
            <pc:docMk/>
            <pc:sldMk cId="2020990376" sldId="776"/>
            <ac:spMk id="8" creationId="{0223B232-4700-D0D2-24A2-E03797B49339}"/>
          </ac:spMkLst>
        </pc:spChg>
      </pc:sldChg>
      <pc:sldChg chg="delSp">
        <pc:chgData name="Francisco Javier Galindo Guarch" userId="S::fjgalindo@itainnova.es::9e88313f-d0fe-4b7e-8d63-cdee0cc810da" providerId="AD" clId="Web-{86F5B36F-A7FF-9A47-7C44-B3AE1A22BC59}" dt="2026-07-29T17:27:39.463" v="32"/>
        <pc:sldMkLst>
          <pc:docMk/>
          <pc:sldMk cId="4053226377" sldId="777"/>
        </pc:sldMkLst>
        <pc:spChg chg="del">
          <ac:chgData name="Francisco Javier Galindo Guarch" userId="S::fjgalindo@itainnova.es::9e88313f-d0fe-4b7e-8d63-cdee0cc810da" providerId="AD" clId="Web-{86F5B36F-A7FF-9A47-7C44-B3AE1A22BC59}" dt="2026-07-29T17:27:39.463" v="32"/>
          <ac:spMkLst>
            <pc:docMk/>
            <pc:sldMk cId="4053226377" sldId="777"/>
            <ac:spMk id="8" creationId="{F9DB6DF3-32DC-E326-CDD3-2A469A751210}"/>
          </ac:spMkLst>
        </pc:spChg>
      </pc:sldChg>
      <pc:sldChg chg="delSp modSp">
        <pc:chgData name="Francisco Javier Galindo Guarch" userId="S::fjgalindo@itainnova.es::9e88313f-d0fe-4b7e-8d63-cdee0cc810da" providerId="AD" clId="Web-{86F5B36F-A7FF-9A47-7C44-B3AE1A22BC59}" dt="2026-07-29T17:34:37.862" v="148" actId="20577"/>
        <pc:sldMkLst>
          <pc:docMk/>
          <pc:sldMk cId="256785270" sldId="778"/>
        </pc:sldMkLst>
        <pc:spChg chg="del">
          <ac:chgData name="Francisco Javier Galindo Guarch" userId="S::fjgalindo@itainnova.es::9e88313f-d0fe-4b7e-8d63-cdee0cc810da" providerId="AD" clId="Web-{86F5B36F-A7FF-9A47-7C44-B3AE1A22BC59}" dt="2026-07-29T17:27:42.463" v="34"/>
          <ac:spMkLst>
            <pc:docMk/>
            <pc:sldMk cId="256785270" sldId="778"/>
            <ac:spMk id="3" creationId="{9EB588CD-7C20-E767-1905-8F6F139B3254}"/>
          </ac:spMkLst>
        </pc:spChg>
        <pc:spChg chg="mod">
          <ac:chgData name="Francisco Javier Galindo Guarch" userId="S::fjgalindo@itainnova.es::9e88313f-d0fe-4b7e-8d63-cdee0cc810da" providerId="AD" clId="Web-{86F5B36F-A7FF-9A47-7C44-B3AE1A22BC59}" dt="2026-07-29T17:34:37.862" v="148" actId="20577"/>
          <ac:spMkLst>
            <pc:docMk/>
            <pc:sldMk cId="256785270" sldId="778"/>
            <ac:spMk id="5" creationId="{5095C0A4-85DC-DB23-67D3-BCEAE5E96BD1}"/>
          </ac:spMkLst>
        </pc:spChg>
      </pc:sldChg>
      <pc:sldChg chg="delSp">
        <pc:chgData name="Francisco Javier Galindo Guarch" userId="S::fjgalindo@itainnova.es::9e88313f-d0fe-4b7e-8d63-cdee0cc810da" providerId="AD" clId="Web-{86F5B36F-A7FF-9A47-7C44-B3AE1A22BC59}" dt="2026-07-29T17:27:32.181" v="27"/>
        <pc:sldMkLst>
          <pc:docMk/>
          <pc:sldMk cId="1198524939" sldId="786"/>
        </pc:sldMkLst>
        <pc:spChg chg="del">
          <ac:chgData name="Francisco Javier Galindo Guarch" userId="S::fjgalindo@itainnova.es::9e88313f-d0fe-4b7e-8d63-cdee0cc810da" providerId="AD" clId="Web-{86F5B36F-A7FF-9A47-7C44-B3AE1A22BC59}" dt="2026-07-29T17:27:32.181" v="27"/>
          <ac:spMkLst>
            <pc:docMk/>
            <pc:sldMk cId="1198524939" sldId="786"/>
            <ac:spMk id="8" creationId="{4BE09BD0-6694-D109-23FB-37B8CB14B1B4}"/>
          </ac:spMkLst>
        </pc:spChg>
      </pc:sldChg>
      <pc:sldChg chg="delSp modSp">
        <pc:chgData name="Francisco Javier Galindo Guarch" userId="S::fjgalindo@itainnova.es::9e88313f-d0fe-4b7e-8d63-cdee0cc810da" providerId="AD" clId="Web-{86F5B36F-A7FF-9A47-7C44-B3AE1A22BC59}" dt="2026-07-29T17:27:25.212" v="22"/>
        <pc:sldMkLst>
          <pc:docMk/>
          <pc:sldMk cId="2490747365" sldId="787"/>
        </pc:sldMkLst>
        <pc:spChg chg="mod">
          <ac:chgData name="Francisco Javier Galindo Guarch" userId="S::fjgalindo@itainnova.es::9e88313f-d0fe-4b7e-8d63-cdee0cc810da" providerId="AD" clId="Web-{86F5B36F-A7FF-9A47-7C44-B3AE1A22BC59}" dt="2026-07-29T17:26:39.477" v="14" actId="20577"/>
          <ac:spMkLst>
            <pc:docMk/>
            <pc:sldMk cId="2490747365" sldId="787"/>
            <ac:spMk id="2" creationId="{BEB81840-4BE9-B8FA-8C87-2840B1456B95}"/>
          </ac:spMkLst>
        </pc:spChg>
        <pc:spChg chg="del">
          <ac:chgData name="Francisco Javier Galindo Guarch" userId="S::fjgalindo@itainnova.es::9e88313f-d0fe-4b7e-8d63-cdee0cc810da" providerId="AD" clId="Web-{86F5B36F-A7FF-9A47-7C44-B3AE1A22BC59}" dt="2026-07-29T17:27:25.212" v="22"/>
          <ac:spMkLst>
            <pc:docMk/>
            <pc:sldMk cId="2490747365" sldId="787"/>
            <ac:spMk id="8" creationId="{C4E2D376-348F-E3D1-6533-A0037A9477AF}"/>
          </ac:spMkLst>
        </pc:spChg>
      </pc:sldChg>
      <pc:sldChg chg="delSp modSp">
        <pc:chgData name="Francisco Javier Galindo Guarch" userId="S::fjgalindo@itainnova.es::9e88313f-d0fe-4b7e-8d63-cdee0cc810da" providerId="AD" clId="Web-{86F5B36F-A7FF-9A47-7C44-B3AE1A22BC59}" dt="2026-07-29T17:32:28.188" v="143" actId="20577"/>
        <pc:sldMkLst>
          <pc:docMk/>
          <pc:sldMk cId="1361307108" sldId="796"/>
        </pc:sldMkLst>
        <pc:spChg chg="mod">
          <ac:chgData name="Francisco Javier Galindo Guarch" userId="S::fjgalindo@itainnova.es::9e88313f-d0fe-4b7e-8d63-cdee0cc810da" providerId="AD" clId="Web-{86F5B36F-A7FF-9A47-7C44-B3AE1A22BC59}" dt="2026-07-29T17:26:47.649" v="15" actId="20577"/>
          <ac:spMkLst>
            <pc:docMk/>
            <pc:sldMk cId="1361307108" sldId="796"/>
            <ac:spMk id="2" creationId="{6B3DC025-A63F-ADFA-CE25-482B84B1DA4E}"/>
          </ac:spMkLst>
        </pc:spChg>
        <pc:spChg chg="mod">
          <ac:chgData name="Francisco Javier Galindo Guarch" userId="S::fjgalindo@itainnova.es::9e88313f-d0fe-4b7e-8d63-cdee0cc810da" providerId="AD" clId="Web-{86F5B36F-A7FF-9A47-7C44-B3AE1A22BC59}" dt="2026-07-29T17:32:28.188" v="143" actId="20577"/>
          <ac:spMkLst>
            <pc:docMk/>
            <pc:sldMk cId="1361307108" sldId="796"/>
            <ac:spMk id="5" creationId="{B086E561-E055-BC93-E119-FF0E03FDC7F9}"/>
          </ac:spMkLst>
        </pc:spChg>
        <pc:spChg chg="del">
          <ac:chgData name="Francisco Javier Galindo Guarch" userId="S::fjgalindo@itainnova.es::9e88313f-d0fe-4b7e-8d63-cdee0cc810da" providerId="AD" clId="Web-{86F5B36F-A7FF-9A47-7C44-B3AE1A22BC59}" dt="2026-07-29T17:27:26.275" v="23"/>
          <ac:spMkLst>
            <pc:docMk/>
            <pc:sldMk cId="1361307108" sldId="796"/>
            <ac:spMk id="8" creationId="{503E5998-F349-5E05-CE25-5B94067CFCB6}"/>
          </ac:spMkLst>
        </pc:spChg>
      </pc:sldChg>
      <pc:sldChg chg="delSp modSp">
        <pc:chgData name="Francisco Javier Galindo Guarch" userId="S::fjgalindo@itainnova.es::9e88313f-d0fe-4b7e-8d63-cdee0cc810da" providerId="AD" clId="Web-{86F5B36F-A7FF-9A47-7C44-B3AE1A22BC59}" dt="2026-07-29T17:27:27.853" v="24"/>
        <pc:sldMkLst>
          <pc:docMk/>
          <pc:sldMk cId="2708192379" sldId="797"/>
        </pc:sldMkLst>
        <pc:spChg chg="mod">
          <ac:chgData name="Francisco Javier Galindo Guarch" userId="S::fjgalindo@itainnova.es::9e88313f-d0fe-4b7e-8d63-cdee0cc810da" providerId="AD" clId="Web-{86F5B36F-A7FF-9A47-7C44-B3AE1A22BC59}" dt="2026-07-29T17:26:51.368" v="16" actId="20577"/>
          <ac:spMkLst>
            <pc:docMk/>
            <pc:sldMk cId="2708192379" sldId="797"/>
            <ac:spMk id="2" creationId="{89E66732-B5BD-C841-2519-012DC434769B}"/>
          </ac:spMkLst>
        </pc:spChg>
        <pc:spChg chg="del">
          <ac:chgData name="Francisco Javier Galindo Guarch" userId="S::fjgalindo@itainnova.es::9e88313f-d0fe-4b7e-8d63-cdee0cc810da" providerId="AD" clId="Web-{86F5B36F-A7FF-9A47-7C44-B3AE1A22BC59}" dt="2026-07-29T17:27:27.853" v="24"/>
          <ac:spMkLst>
            <pc:docMk/>
            <pc:sldMk cId="2708192379" sldId="797"/>
            <ac:spMk id="8" creationId="{FD7F7773-F0D4-349E-C3FD-0C69F4766C29}"/>
          </ac:spMkLst>
        </pc:spChg>
      </pc:sldChg>
      <pc:sldChg chg="delSp modSp">
        <pc:chgData name="Francisco Javier Galindo Guarch" userId="S::fjgalindo@itainnova.es::9e88313f-d0fe-4b7e-8d63-cdee0cc810da" providerId="AD" clId="Web-{86F5B36F-A7FF-9A47-7C44-B3AE1A22BC59}" dt="2026-07-29T17:27:29.088" v="25"/>
        <pc:sldMkLst>
          <pc:docMk/>
          <pc:sldMk cId="3757671351" sldId="798"/>
        </pc:sldMkLst>
        <pc:spChg chg="mod">
          <ac:chgData name="Francisco Javier Galindo Guarch" userId="S::fjgalindo@itainnova.es::9e88313f-d0fe-4b7e-8d63-cdee0cc810da" providerId="AD" clId="Web-{86F5B36F-A7FF-9A47-7C44-B3AE1A22BC59}" dt="2026-07-29T17:26:55.774" v="17" actId="20577"/>
          <ac:spMkLst>
            <pc:docMk/>
            <pc:sldMk cId="3757671351" sldId="798"/>
            <ac:spMk id="2" creationId="{C9E60661-9A52-C556-3961-4D74422CB975}"/>
          </ac:spMkLst>
        </pc:spChg>
        <pc:spChg chg="del">
          <ac:chgData name="Francisco Javier Galindo Guarch" userId="S::fjgalindo@itainnova.es::9e88313f-d0fe-4b7e-8d63-cdee0cc810da" providerId="AD" clId="Web-{86F5B36F-A7FF-9A47-7C44-B3AE1A22BC59}" dt="2026-07-29T17:27:29.088" v="25"/>
          <ac:spMkLst>
            <pc:docMk/>
            <pc:sldMk cId="3757671351" sldId="798"/>
            <ac:spMk id="8" creationId="{A7F4A16A-5E50-ABAD-561B-6102913D245B}"/>
          </ac:spMkLst>
        </pc:spChg>
      </pc:sldChg>
      <pc:sldChg chg="delSp">
        <pc:chgData name="Francisco Javier Galindo Guarch" userId="S::fjgalindo@itainnova.es::9e88313f-d0fe-4b7e-8d63-cdee0cc810da" providerId="AD" clId="Web-{86F5B36F-A7FF-9A47-7C44-B3AE1A22BC59}" dt="2026-07-29T17:27:33.228" v="28"/>
        <pc:sldMkLst>
          <pc:docMk/>
          <pc:sldMk cId="362206482" sldId="799"/>
        </pc:sldMkLst>
        <pc:spChg chg="del">
          <ac:chgData name="Francisco Javier Galindo Guarch" userId="S::fjgalindo@itainnova.es::9e88313f-d0fe-4b7e-8d63-cdee0cc810da" providerId="AD" clId="Web-{86F5B36F-A7FF-9A47-7C44-B3AE1A22BC59}" dt="2026-07-29T17:27:33.228" v="28"/>
          <ac:spMkLst>
            <pc:docMk/>
            <pc:sldMk cId="362206482" sldId="799"/>
            <ac:spMk id="8" creationId="{3156369A-0D20-5C0D-AABA-BB8DDEB04521}"/>
          </ac:spMkLst>
        </pc:spChg>
      </pc:sldChg>
      <pc:sldChg chg="delSp modSp">
        <pc:chgData name="Francisco Javier Galindo Guarch" userId="S::fjgalindo@itainnova.es::9e88313f-d0fe-4b7e-8d63-cdee0cc810da" providerId="AD" clId="Web-{86F5B36F-A7FF-9A47-7C44-B3AE1A22BC59}" dt="2026-07-29T17:33:46.799" v="144" actId="20577"/>
        <pc:sldMkLst>
          <pc:docMk/>
          <pc:sldMk cId="3442195056" sldId="800"/>
        </pc:sldMkLst>
        <pc:spChg chg="mod">
          <ac:chgData name="Francisco Javier Galindo Guarch" userId="S::fjgalindo@itainnova.es::9e88313f-d0fe-4b7e-8d63-cdee0cc810da" providerId="AD" clId="Web-{86F5B36F-A7FF-9A47-7C44-B3AE1A22BC59}" dt="2026-07-29T17:33:46.799" v="144" actId="20577"/>
          <ac:spMkLst>
            <pc:docMk/>
            <pc:sldMk cId="3442195056" sldId="800"/>
            <ac:spMk id="5" creationId="{D4625149-F9E2-E5CA-3567-463443D04E07}"/>
          </ac:spMkLst>
        </pc:spChg>
        <pc:spChg chg="del">
          <ac:chgData name="Francisco Javier Galindo Guarch" userId="S::fjgalindo@itainnova.es::9e88313f-d0fe-4b7e-8d63-cdee0cc810da" providerId="AD" clId="Web-{86F5B36F-A7FF-9A47-7C44-B3AE1A22BC59}" dt="2026-07-29T17:27:34.322" v="29"/>
          <ac:spMkLst>
            <pc:docMk/>
            <pc:sldMk cId="3442195056" sldId="800"/>
            <ac:spMk id="8" creationId="{2013D92C-1EB5-D25C-15C5-71FEB8A32B46}"/>
          </ac:spMkLst>
        </pc:spChg>
      </pc:sldChg>
      <pc:sldChg chg="delSp">
        <pc:chgData name="Francisco Javier Galindo Guarch" userId="S::fjgalindo@itainnova.es::9e88313f-d0fe-4b7e-8d63-cdee0cc810da" providerId="AD" clId="Web-{86F5B36F-A7FF-9A47-7C44-B3AE1A22BC59}" dt="2026-07-29T17:27:40.588" v="33"/>
        <pc:sldMkLst>
          <pc:docMk/>
          <pc:sldMk cId="991757032" sldId="801"/>
        </pc:sldMkLst>
        <pc:spChg chg="del">
          <ac:chgData name="Francisco Javier Galindo Guarch" userId="S::fjgalindo@itainnova.es::9e88313f-d0fe-4b7e-8d63-cdee0cc810da" providerId="AD" clId="Web-{86F5B36F-A7FF-9A47-7C44-B3AE1A22BC59}" dt="2026-07-29T17:27:40.588" v="33"/>
          <ac:spMkLst>
            <pc:docMk/>
            <pc:sldMk cId="991757032" sldId="801"/>
            <ac:spMk id="8" creationId="{59B1BEE0-92B6-B4BB-61ED-870845037FB5}"/>
          </ac:spMkLst>
        </pc:spChg>
      </pc:sldChg>
      <pc:sldChg chg="delSp modSp">
        <pc:chgData name="Francisco Javier Galindo Guarch" userId="S::fjgalindo@itainnova.es::9e88313f-d0fe-4b7e-8d63-cdee0cc810da" providerId="AD" clId="Web-{86F5B36F-A7FF-9A47-7C44-B3AE1A22BC59}" dt="2026-07-29T17:27:30.822" v="26"/>
        <pc:sldMkLst>
          <pc:docMk/>
          <pc:sldMk cId="2908582794" sldId="802"/>
        </pc:sldMkLst>
        <pc:spChg chg="mod">
          <ac:chgData name="Francisco Javier Galindo Guarch" userId="S::fjgalindo@itainnova.es::9e88313f-d0fe-4b7e-8d63-cdee0cc810da" providerId="AD" clId="Web-{86F5B36F-A7FF-9A47-7C44-B3AE1A22BC59}" dt="2026-07-29T17:27:01.540" v="18" actId="20577"/>
          <ac:spMkLst>
            <pc:docMk/>
            <pc:sldMk cId="2908582794" sldId="802"/>
            <ac:spMk id="2" creationId="{D7D6A0FE-749B-97F9-1D13-4188DEEA9B32}"/>
          </ac:spMkLst>
        </pc:spChg>
        <pc:spChg chg="del">
          <ac:chgData name="Francisco Javier Galindo Guarch" userId="S::fjgalindo@itainnova.es::9e88313f-d0fe-4b7e-8d63-cdee0cc810da" providerId="AD" clId="Web-{86F5B36F-A7FF-9A47-7C44-B3AE1A22BC59}" dt="2026-07-29T17:27:30.822" v="26"/>
          <ac:spMkLst>
            <pc:docMk/>
            <pc:sldMk cId="2908582794" sldId="802"/>
            <ac:spMk id="8" creationId="{30F9406B-BC20-0C16-BECE-B6DD553AE6B5}"/>
          </ac:spMkLst>
        </pc:spChg>
      </pc:sldChg>
    </pc:docChg>
  </pc:docChgLst>
  <pc:docChgLst>
    <pc:chgData name="Fernando Arteche" userId="1b3d8fb0-4db0-4096-8589-59eaf4092fe1" providerId="ADAL" clId="{B675B29E-EF8E-4D3E-9950-2029EA726C33}"/>
    <pc:docChg chg="undo custSel addSld delSld modSld sldOrd modSection">
      <pc:chgData name="Fernando Arteche" userId="1b3d8fb0-4db0-4096-8589-59eaf4092fe1" providerId="ADAL" clId="{B675B29E-EF8E-4D3E-9950-2029EA726C33}" dt="2026-07-29T15:49:06.541" v="3264" actId="14100"/>
      <pc:docMkLst>
        <pc:docMk/>
      </pc:docMkLst>
      <pc:sldChg chg="modSp mod">
        <pc:chgData name="Fernando Arteche" userId="1b3d8fb0-4db0-4096-8589-59eaf4092fe1" providerId="ADAL" clId="{B675B29E-EF8E-4D3E-9950-2029EA726C33}" dt="2026-07-29T15:49:06.541" v="3264" actId="14100"/>
        <pc:sldMkLst>
          <pc:docMk/>
          <pc:sldMk cId="1933131813" sldId="766"/>
        </pc:sldMkLst>
        <pc:spChg chg="mod">
          <ac:chgData name="Fernando Arteche" userId="1b3d8fb0-4db0-4096-8589-59eaf4092fe1" providerId="ADAL" clId="{B675B29E-EF8E-4D3E-9950-2029EA726C33}" dt="2026-07-29T15:49:06.541" v="3264" actId="14100"/>
          <ac:spMkLst>
            <pc:docMk/>
            <pc:sldMk cId="1933131813" sldId="766"/>
            <ac:spMk id="5" creationId="{B0A965FE-DE3F-BCD9-91E6-41DAF6B694AD}"/>
          </ac:spMkLst>
        </pc:spChg>
      </pc:sldChg>
      <pc:sldChg chg="modSp mod">
        <pc:chgData name="Fernando Arteche" userId="1b3d8fb0-4db0-4096-8589-59eaf4092fe1" providerId="ADAL" clId="{B675B29E-EF8E-4D3E-9950-2029EA726C33}" dt="2026-07-29T15:48:14.053" v="3260" actId="20577"/>
        <pc:sldMkLst>
          <pc:docMk/>
          <pc:sldMk cId="256785270" sldId="778"/>
        </pc:sldMkLst>
        <pc:spChg chg="mod">
          <ac:chgData name="Fernando Arteche" userId="1b3d8fb0-4db0-4096-8589-59eaf4092fe1" providerId="ADAL" clId="{B675B29E-EF8E-4D3E-9950-2029EA726C33}" dt="2026-07-29T15:48:14.053" v="3260" actId="20577"/>
          <ac:spMkLst>
            <pc:docMk/>
            <pc:sldMk cId="256785270" sldId="778"/>
            <ac:spMk id="5" creationId="{5095C0A4-85DC-DB23-67D3-BCEAE5E96BD1}"/>
          </ac:spMkLst>
        </pc:spChg>
      </pc:sldChg>
      <pc:sldChg chg="modSp mod">
        <pc:chgData name="Fernando Arteche" userId="1b3d8fb0-4db0-4096-8589-59eaf4092fe1" providerId="ADAL" clId="{B675B29E-EF8E-4D3E-9950-2029EA726C33}" dt="2026-07-29T15:47:33.078" v="3257" actId="20577"/>
        <pc:sldMkLst>
          <pc:docMk/>
          <pc:sldMk cId="362206482" sldId="799"/>
        </pc:sldMkLst>
        <pc:spChg chg="mod">
          <ac:chgData name="Fernando Arteche" userId="1b3d8fb0-4db0-4096-8589-59eaf4092fe1" providerId="ADAL" clId="{B675B29E-EF8E-4D3E-9950-2029EA726C33}" dt="2026-07-29T15:47:33.078" v="3257" actId="20577"/>
          <ac:spMkLst>
            <pc:docMk/>
            <pc:sldMk cId="362206482" sldId="799"/>
            <ac:spMk id="5" creationId="{6777D12F-7F8A-9655-DD6A-3E6FE29978DC}"/>
          </ac:spMkLst>
        </pc:spChg>
      </pc:sldChg>
      <pc:sldChg chg="modSp mod">
        <pc:chgData name="Fernando Arteche" userId="1b3d8fb0-4db0-4096-8589-59eaf4092fe1" providerId="ADAL" clId="{B675B29E-EF8E-4D3E-9950-2029EA726C33}" dt="2026-07-29T15:47:39.056" v="3258" actId="313"/>
        <pc:sldMkLst>
          <pc:docMk/>
          <pc:sldMk cId="3442195056" sldId="800"/>
        </pc:sldMkLst>
        <pc:spChg chg="mod">
          <ac:chgData name="Fernando Arteche" userId="1b3d8fb0-4db0-4096-8589-59eaf4092fe1" providerId="ADAL" clId="{B675B29E-EF8E-4D3E-9950-2029EA726C33}" dt="2026-07-29T15:47:39.056" v="3258" actId="313"/>
          <ac:spMkLst>
            <pc:docMk/>
            <pc:sldMk cId="3442195056" sldId="800"/>
            <ac:spMk id="5" creationId="{D4625149-F9E2-E5CA-3567-463443D04E07}"/>
          </ac:spMkLst>
        </pc:spChg>
      </pc:sldChg>
    </pc:docChg>
  </pc:docChgLst>
  <pc:docChgLst>
    <pc:chgData name="Fernando Arteche" userId="1b3d8fb0-4db0-4096-8589-59eaf4092fe1" providerId="ADAL" clId="{E003BD54-E60C-435C-9C6E-D003A30EA021}"/>
    <pc:docChg chg="custSel addSld modSld">
      <pc:chgData name="Fernando Arteche" userId="1b3d8fb0-4db0-4096-8589-59eaf4092fe1" providerId="ADAL" clId="{E003BD54-E60C-435C-9C6E-D003A30EA021}" dt="2026-07-29T19:12:25.103" v="413" actId="20577"/>
      <pc:docMkLst>
        <pc:docMk/>
      </pc:docMkLst>
      <pc:sldChg chg="delSp modSp">
        <pc:chgData name="Fernando Arteche" userId="1b3d8fb0-4db0-4096-8589-59eaf4092fe1" providerId="ADAL" clId="{E003BD54-E60C-435C-9C6E-D003A30EA021}" dt="2026-07-29T19:11:24.445" v="396" actId="1076"/>
        <pc:sldMkLst>
          <pc:docMk/>
          <pc:sldMk cId="2448429443" sldId="330"/>
        </pc:sldMkLst>
        <pc:spChg chg="mod">
          <ac:chgData name="Fernando Arteche" userId="1b3d8fb0-4db0-4096-8589-59eaf4092fe1" providerId="ADAL" clId="{E003BD54-E60C-435C-9C6E-D003A30EA021}" dt="2026-07-29T19:11:24.445" v="396" actId="1076"/>
          <ac:spMkLst>
            <pc:docMk/>
            <pc:sldMk cId="2448429443" sldId="330"/>
            <ac:spMk id="2" creationId="{02B01FF7-94E3-46BA-9F57-2E0933434BD9}"/>
          </ac:spMkLst>
        </pc:spChg>
        <pc:spChg chg="del">
          <ac:chgData name="Fernando Arteche" userId="1b3d8fb0-4db0-4096-8589-59eaf4092fe1" providerId="ADAL" clId="{E003BD54-E60C-435C-9C6E-D003A30EA021}" dt="2026-07-29T19:10:29.570" v="387" actId="478"/>
          <ac:spMkLst>
            <pc:docMk/>
            <pc:sldMk cId="2448429443" sldId="330"/>
            <ac:spMk id="5" creationId="{AF0E8E21-6F7E-4C58-A781-CE6CA6DD28D0}"/>
          </ac:spMkLst>
        </pc:spChg>
        <pc:picChg chg="del">
          <ac:chgData name="Fernando Arteche" userId="1b3d8fb0-4db0-4096-8589-59eaf4092fe1" providerId="ADAL" clId="{E003BD54-E60C-435C-9C6E-D003A30EA021}" dt="2026-07-29T19:10:32.194" v="388" actId="478"/>
          <ac:picMkLst>
            <pc:docMk/>
            <pc:sldMk cId="2448429443" sldId="330"/>
            <ac:picMk id="7" creationId="{C6136CCB-9BDB-4E4A-B592-36DDED30658B}"/>
          </ac:picMkLst>
        </pc:picChg>
        <pc:picChg chg="mod">
          <ac:chgData name="Fernando Arteche" userId="1b3d8fb0-4db0-4096-8589-59eaf4092fe1" providerId="ADAL" clId="{E003BD54-E60C-435C-9C6E-D003A30EA021}" dt="2026-07-29T19:11:15.926" v="392" actId="1076"/>
          <ac:picMkLst>
            <pc:docMk/>
            <pc:sldMk cId="2448429443" sldId="330"/>
            <ac:picMk id="2050" creationId="{EC6A3849-3442-4E9A-A584-80DB0AE3A933}"/>
          </ac:picMkLst>
        </pc:picChg>
        <pc:picChg chg="mod">
          <ac:chgData name="Fernando Arteche" userId="1b3d8fb0-4db0-4096-8589-59eaf4092fe1" providerId="ADAL" clId="{E003BD54-E60C-435C-9C6E-D003A30EA021}" dt="2026-07-29T19:11:17.683" v="393" actId="1076"/>
          <ac:picMkLst>
            <pc:docMk/>
            <pc:sldMk cId="2448429443" sldId="330"/>
            <ac:picMk id="2051" creationId="{72C7A35A-5D3E-445E-9905-249EA4D4F9F0}"/>
          </ac:picMkLst>
        </pc:picChg>
      </pc:sldChg>
      <pc:sldChg chg="modSp">
        <pc:chgData name="Fernando Arteche" userId="1b3d8fb0-4db0-4096-8589-59eaf4092fe1" providerId="ADAL" clId="{E003BD54-E60C-435C-9C6E-D003A30EA021}" dt="2026-07-29T18:58:20.580" v="284" actId="12"/>
        <pc:sldMkLst>
          <pc:docMk/>
          <pc:sldMk cId="1211624217" sldId="759"/>
        </pc:sldMkLst>
        <pc:spChg chg="mod">
          <ac:chgData name="Fernando Arteche" userId="1b3d8fb0-4db0-4096-8589-59eaf4092fe1" providerId="ADAL" clId="{E003BD54-E60C-435C-9C6E-D003A30EA021}" dt="2026-07-29T18:58:20.580" v="284" actId="12"/>
          <ac:spMkLst>
            <pc:docMk/>
            <pc:sldMk cId="1211624217" sldId="759"/>
            <ac:spMk id="5" creationId="{C0B4B406-A163-057E-50A6-C149DD12F602}"/>
          </ac:spMkLst>
        </pc:spChg>
      </pc:sldChg>
      <pc:sldChg chg="modSp">
        <pc:chgData name="Fernando Arteche" userId="1b3d8fb0-4db0-4096-8589-59eaf4092fe1" providerId="ADAL" clId="{E003BD54-E60C-435C-9C6E-D003A30EA021}" dt="2026-07-29T19:12:25.103" v="413" actId="20577"/>
        <pc:sldMkLst>
          <pc:docMk/>
          <pc:sldMk cId="3493884731" sldId="760"/>
        </pc:sldMkLst>
        <pc:spChg chg="mod">
          <ac:chgData name="Fernando Arteche" userId="1b3d8fb0-4db0-4096-8589-59eaf4092fe1" providerId="ADAL" clId="{E003BD54-E60C-435C-9C6E-D003A30EA021}" dt="2026-07-29T19:12:25.103" v="413" actId="20577"/>
          <ac:spMkLst>
            <pc:docMk/>
            <pc:sldMk cId="3493884731" sldId="760"/>
            <ac:spMk id="6" creationId="{E002B5B1-0044-4AE7-9E0F-1EBA126E5AA6}"/>
          </ac:spMkLst>
        </pc:spChg>
        <pc:spChg chg="mod">
          <ac:chgData name="Fernando Arteche" userId="1b3d8fb0-4db0-4096-8589-59eaf4092fe1" providerId="ADAL" clId="{E003BD54-E60C-435C-9C6E-D003A30EA021}" dt="2026-07-29T19:12:13.479" v="412" actId="20577"/>
          <ac:spMkLst>
            <pc:docMk/>
            <pc:sldMk cId="3493884731" sldId="760"/>
            <ac:spMk id="9" creationId="{099DF14E-F718-E6A4-74F5-F2161609E013}"/>
          </ac:spMkLst>
        </pc:spChg>
      </pc:sldChg>
      <pc:sldChg chg="modSp">
        <pc:chgData name="Fernando Arteche" userId="1b3d8fb0-4db0-4096-8589-59eaf4092fe1" providerId="ADAL" clId="{E003BD54-E60C-435C-9C6E-D003A30EA021}" dt="2026-07-29T19:08:17.083" v="367" actId="207"/>
        <pc:sldMkLst>
          <pc:docMk/>
          <pc:sldMk cId="2235385348" sldId="761"/>
        </pc:sldMkLst>
        <pc:spChg chg="mod">
          <ac:chgData name="Fernando Arteche" userId="1b3d8fb0-4db0-4096-8589-59eaf4092fe1" providerId="ADAL" clId="{E003BD54-E60C-435C-9C6E-D003A30EA021}" dt="2026-07-29T19:08:17.083" v="367" actId="207"/>
          <ac:spMkLst>
            <pc:docMk/>
            <pc:sldMk cId="2235385348" sldId="761"/>
            <ac:spMk id="5" creationId="{0E62712F-F7C0-A418-E09B-F0C324771DCB}"/>
          </ac:spMkLst>
        </pc:spChg>
      </pc:sldChg>
      <pc:sldChg chg="modSp">
        <pc:chgData name="Fernando Arteche" userId="1b3d8fb0-4db0-4096-8589-59eaf4092fe1" providerId="ADAL" clId="{E003BD54-E60C-435C-9C6E-D003A30EA021}" dt="2026-07-29T18:59:05.835" v="294" actId="12"/>
        <pc:sldMkLst>
          <pc:docMk/>
          <pc:sldMk cId="2441928325" sldId="762"/>
        </pc:sldMkLst>
        <pc:spChg chg="mod">
          <ac:chgData name="Fernando Arteche" userId="1b3d8fb0-4db0-4096-8589-59eaf4092fe1" providerId="ADAL" clId="{E003BD54-E60C-435C-9C6E-D003A30EA021}" dt="2026-07-29T18:59:05.835" v="294" actId="12"/>
          <ac:spMkLst>
            <pc:docMk/>
            <pc:sldMk cId="2441928325" sldId="762"/>
            <ac:spMk id="5" creationId="{0ADD1D43-7746-CEA1-7D4A-6F4A527AF164}"/>
          </ac:spMkLst>
        </pc:spChg>
      </pc:sldChg>
      <pc:sldChg chg="modSp">
        <pc:chgData name="Fernando Arteche" userId="1b3d8fb0-4db0-4096-8589-59eaf4092fe1" providerId="ADAL" clId="{E003BD54-E60C-435C-9C6E-D003A30EA021}" dt="2026-07-29T19:01:15.829" v="319" actId="12"/>
        <pc:sldMkLst>
          <pc:docMk/>
          <pc:sldMk cId="2771356756" sldId="763"/>
        </pc:sldMkLst>
        <pc:spChg chg="mod">
          <ac:chgData name="Fernando Arteche" userId="1b3d8fb0-4db0-4096-8589-59eaf4092fe1" providerId="ADAL" clId="{E003BD54-E60C-435C-9C6E-D003A30EA021}" dt="2026-07-29T19:01:15.829" v="319" actId="12"/>
          <ac:spMkLst>
            <pc:docMk/>
            <pc:sldMk cId="2771356756" sldId="763"/>
            <ac:spMk id="5" creationId="{DEF3656D-138F-34ED-CDF4-51E64C60CF50}"/>
          </ac:spMkLst>
        </pc:spChg>
      </pc:sldChg>
      <pc:sldChg chg="modSp">
        <pc:chgData name="Fernando Arteche" userId="1b3d8fb0-4db0-4096-8589-59eaf4092fe1" providerId="ADAL" clId="{E003BD54-E60C-435C-9C6E-D003A30EA021}" dt="2026-07-29T19:07:18.289" v="362" actId="12"/>
        <pc:sldMkLst>
          <pc:docMk/>
          <pc:sldMk cId="3360413454" sldId="765"/>
        </pc:sldMkLst>
        <pc:spChg chg="mod">
          <ac:chgData name="Fernando Arteche" userId="1b3d8fb0-4db0-4096-8589-59eaf4092fe1" providerId="ADAL" clId="{E003BD54-E60C-435C-9C6E-D003A30EA021}" dt="2026-07-29T19:07:18.289" v="362" actId="12"/>
          <ac:spMkLst>
            <pc:docMk/>
            <pc:sldMk cId="3360413454" sldId="765"/>
            <ac:spMk id="5" creationId="{B9059C76-3617-341D-D2D6-983853E9B55B}"/>
          </ac:spMkLst>
        </pc:spChg>
      </pc:sldChg>
      <pc:sldChg chg="modSp">
        <pc:chgData name="Fernando Arteche" userId="1b3d8fb0-4db0-4096-8589-59eaf4092fe1" providerId="ADAL" clId="{E003BD54-E60C-435C-9C6E-D003A30EA021}" dt="2026-07-29T19:10:07.218" v="386" actId="20577"/>
        <pc:sldMkLst>
          <pc:docMk/>
          <pc:sldMk cId="1933131813" sldId="766"/>
        </pc:sldMkLst>
        <pc:spChg chg="mod">
          <ac:chgData name="Fernando Arteche" userId="1b3d8fb0-4db0-4096-8589-59eaf4092fe1" providerId="ADAL" clId="{E003BD54-E60C-435C-9C6E-D003A30EA021}" dt="2026-07-29T19:10:07.218" v="386" actId="20577"/>
          <ac:spMkLst>
            <pc:docMk/>
            <pc:sldMk cId="1933131813" sldId="766"/>
            <ac:spMk id="5" creationId="{B0A965FE-DE3F-BCD9-91E6-41DAF6B694AD}"/>
          </ac:spMkLst>
        </pc:spChg>
      </pc:sldChg>
      <pc:sldChg chg="modSp">
        <pc:chgData name="Fernando Arteche" userId="1b3d8fb0-4db0-4096-8589-59eaf4092fe1" providerId="ADAL" clId="{E003BD54-E60C-435C-9C6E-D003A30EA021}" dt="2026-07-29T19:02:30.554" v="329" actId="108"/>
        <pc:sldMkLst>
          <pc:docMk/>
          <pc:sldMk cId="1198524939" sldId="786"/>
        </pc:sldMkLst>
        <pc:spChg chg="mod">
          <ac:chgData name="Fernando Arteche" userId="1b3d8fb0-4db0-4096-8589-59eaf4092fe1" providerId="ADAL" clId="{E003BD54-E60C-435C-9C6E-D003A30EA021}" dt="2026-07-29T19:02:30.554" v="329" actId="108"/>
          <ac:spMkLst>
            <pc:docMk/>
            <pc:sldMk cId="1198524939" sldId="786"/>
            <ac:spMk id="5" creationId="{FD0E83D5-F18F-347D-28F1-F6885A438015}"/>
          </ac:spMkLst>
        </pc:spChg>
      </pc:sldChg>
      <pc:sldChg chg="modSp">
        <pc:chgData name="Fernando Arteche" userId="1b3d8fb0-4db0-4096-8589-59eaf4092fe1" providerId="ADAL" clId="{E003BD54-E60C-435C-9C6E-D003A30EA021}" dt="2026-07-29T19:01:33.396" v="321" actId="12"/>
        <pc:sldMkLst>
          <pc:docMk/>
          <pc:sldMk cId="2490747365" sldId="787"/>
        </pc:sldMkLst>
        <pc:spChg chg="mod">
          <ac:chgData name="Fernando Arteche" userId="1b3d8fb0-4db0-4096-8589-59eaf4092fe1" providerId="ADAL" clId="{E003BD54-E60C-435C-9C6E-D003A30EA021}" dt="2026-07-29T19:01:33.396" v="321" actId="12"/>
          <ac:spMkLst>
            <pc:docMk/>
            <pc:sldMk cId="2490747365" sldId="787"/>
            <ac:spMk id="5" creationId="{4F6769CD-36E1-490D-DF98-E02290A122B8}"/>
          </ac:spMkLst>
        </pc:spChg>
      </pc:sldChg>
      <pc:sldChg chg="modSp">
        <pc:chgData name="Fernando Arteche" userId="1b3d8fb0-4db0-4096-8589-59eaf4092fe1" providerId="ADAL" clId="{E003BD54-E60C-435C-9C6E-D003A30EA021}" dt="2026-07-29T18:59:48.456" v="307" actId="12"/>
        <pc:sldMkLst>
          <pc:docMk/>
          <pc:sldMk cId="2757806976" sldId="794"/>
        </pc:sldMkLst>
        <pc:spChg chg="mod">
          <ac:chgData name="Fernando Arteche" userId="1b3d8fb0-4db0-4096-8589-59eaf4092fe1" providerId="ADAL" clId="{E003BD54-E60C-435C-9C6E-D003A30EA021}" dt="2026-07-29T18:59:48.456" v="307" actId="12"/>
          <ac:spMkLst>
            <pc:docMk/>
            <pc:sldMk cId="2757806976" sldId="794"/>
            <ac:spMk id="5" creationId="{F31FC6A5-230B-0AE1-97BA-964803088F3F}"/>
          </ac:spMkLst>
        </pc:spChg>
      </pc:sldChg>
      <pc:sldChg chg="modSp">
        <pc:chgData name="Fernando Arteche" userId="1b3d8fb0-4db0-4096-8589-59eaf4092fe1" providerId="ADAL" clId="{E003BD54-E60C-435C-9C6E-D003A30EA021}" dt="2026-07-29T19:01:39.325" v="322" actId="12"/>
        <pc:sldMkLst>
          <pc:docMk/>
          <pc:sldMk cId="1361307108" sldId="796"/>
        </pc:sldMkLst>
        <pc:spChg chg="mod">
          <ac:chgData name="Fernando Arteche" userId="1b3d8fb0-4db0-4096-8589-59eaf4092fe1" providerId="ADAL" clId="{E003BD54-E60C-435C-9C6E-D003A30EA021}" dt="2026-07-29T19:01:39.325" v="322" actId="12"/>
          <ac:spMkLst>
            <pc:docMk/>
            <pc:sldMk cId="1361307108" sldId="796"/>
            <ac:spMk id="5" creationId="{B086E561-E055-BC93-E119-FF0E03FDC7F9}"/>
          </ac:spMkLst>
        </pc:spChg>
      </pc:sldChg>
      <pc:sldChg chg="modSp">
        <pc:chgData name="Fernando Arteche" userId="1b3d8fb0-4db0-4096-8589-59eaf4092fe1" providerId="ADAL" clId="{E003BD54-E60C-435C-9C6E-D003A30EA021}" dt="2026-07-29T19:01:45.224" v="323" actId="12"/>
        <pc:sldMkLst>
          <pc:docMk/>
          <pc:sldMk cId="2708192379" sldId="797"/>
        </pc:sldMkLst>
        <pc:spChg chg="mod">
          <ac:chgData name="Fernando Arteche" userId="1b3d8fb0-4db0-4096-8589-59eaf4092fe1" providerId="ADAL" clId="{E003BD54-E60C-435C-9C6E-D003A30EA021}" dt="2026-07-29T19:01:45.224" v="323" actId="12"/>
          <ac:spMkLst>
            <pc:docMk/>
            <pc:sldMk cId="2708192379" sldId="797"/>
            <ac:spMk id="5" creationId="{B40EEEE1-6C39-151E-20B8-A9E5BCD5CFE8}"/>
          </ac:spMkLst>
        </pc:spChg>
      </pc:sldChg>
      <pc:sldChg chg="modSp">
        <pc:chgData name="Fernando Arteche" userId="1b3d8fb0-4db0-4096-8589-59eaf4092fe1" providerId="ADAL" clId="{E003BD54-E60C-435C-9C6E-D003A30EA021}" dt="2026-07-29T19:01:51.561" v="324" actId="12"/>
        <pc:sldMkLst>
          <pc:docMk/>
          <pc:sldMk cId="3757671351" sldId="798"/>
        </pc:sldMkLst>
        <pc:spChg chg="mod">
          <ac:chgData name="Fernando Arteche" userId="1b3d8fb0-4db0-4096-8589-59eaf4092fe1" providerId="ADAL" clId="{E003BD54-E60C-435C-9C6E-D003A30EA021}" dt="2026-07-29T19:01:51.561" v="324" actId="12"/>
          <ac:spMkLst>
            <pc:docMk/>
            <pc:sldMk cId="3757671351" sldId="798"/>
            <ac:spMk id="5" creationId="{34C8CBF1-0BE8-2B61-ADB0-045738AF90D5}"/>
          </ac:spMkLst>
        </pc:spChg>
      </pc:sldChg>
      <pc:sldChg chg="modSp">
        <pc:chgData name="Fernando Arteche" userId="1b3d8fb0-4db0-4096-8589-59eaf4092fe1" providerId="ADAL" clId="{E003BD54-E60C-435C-9C6E-D003A30EA021}" dt="2026-07-29T19:03:46.618" v="354" actId="108"/>
        <pc:sldMkLst>
          <pc:docMk/>
          <pc:sldMk cId="362206482" sldId="799"/>
        </pc:sldMkLst>
        <pc:spChg chg="mod">
          <ac:chgData name="Fernando Arteche" userId="1b3d8fb0-4db0-4096-8589-59eaf4092fe1" providerId="ADAL" clId="{E003BD54-E60C-435C-9C6E-D003A30EA021}" dt="2026-07-29T19:03:46.618" v="354" actId="108"/>
          <ac:spMkLst>
            <pc:docMk/>
            <pc:sldMk cId="362206482" sldId="799"/>
            <ac:spMk id="5" creationId="{6777D12F-7F8A-9655-DD6A-3E6FE29978DC}"/>
          </ac:spMkLst>
        </pc:spChg>
      </pc:sldChg>
      <pc:sldChg chg="modSp">
        <pc:chgData name="Fernando Arteche" userId="1b3d8fb0-4db0-4096-8589-59eaf4092fe1" providerId="ADAL" clId="{E003BD54-E60C-435C-9C6E-D003A30EA021}" dt="2026-07-29T19:06:15.654" v="360" actId="20577"/>
        <pc:sldMkLst>
          <pc:docMk/>
          <pc:sldMk cId="3442195056" sldId="800"/>
        </pc:sldMkLst>
        <pc:spChg chg="mod">
          <ac:chgData name="Fernando Arteche" userId="1b3d8fb0-4db0-4096-8589-59eaf4092fe1" providerId="ADAL" clId="{E003BD54-E60C-435C-9C6E-D003A30EA021}" dt="2026-07-29T19:06:15.654" v="360" actId="20577"/>
          <ac:spMkLst>
            <pc:docMk/>
            <pc:sldMk cId="3442195056" sldId="800"/>
            <ac:spMk id="5" creationId="{D4625149-F9E2-E5CA-3567-463443D04E07}"/>
          </ac:spMkLst>
        </pc:spChg>
      </pc:sldChg>
      <pc:sldChg chg="modSp">
        <pc:chgData name="Fernando Arteche" userId="1b3d8fb0-4db0-4096-8589-59eaf4092fe1" providerId="ADAL" clId="{E003BD54-E60C-435C-9C6E-D003A30EA021}" dt="2026-07-29T19:01:57.207" v="325" actId="12"/>
        <pc:sldMkLst>
          <pc:docMk/>
          <pc:sldMk cId="2908582794" sldId="802"/>
        </pc:sldMkLst>
        <pc:spChg chg="mod">
          <ac:chgData name="Fernando Arteche" userId="1b3d8fb0-4db0-4096-8589-59eaf4092fe1" providerId="ADAL" clId="{E003BD54-E60C-435C-9C6E-D003A30EA021}" dt="2026-07-29T19:01:57.207" v="325" actId="12"/>
          <ac:spMkLst>
            <pc:docMk/>
            <pc:sldMk cId="2908582794" sldId="802"/>
            <ac:spMk id="5" creationId="{1ACFE6E6-58C9-1C95-DC2D-94F79144D477}"/>
          </ac:spMkLst>
        </pc:spChg>
      </pc:sldChg>
      <pc:sldChg chg="addSp delSp modSp add">
        <pc:chgData name="Fernando Arteche" userId="1b3d8fb0-4db0-4096-8589-59eaf4092fe1" providerId="ADAL" clId="{E003BD54-E60C-435C-9C6E-D003A30EA021}" dt="2026-07-29T19:00:48.849" v="314" actId="12"/>
        <pc:sldMkLst>
          <pc:docMk/>
          <pc:sldMk cId="1776483094" sldId="803"/>
        </pc:sldMkLst>
        <pc:spChg chg="mod">
          <ac:chgData name="Fernando Arteche" userId="1b3d8fb0-4db0-4096-8589-59eaf4092fe1" providerId="ADAL" clId="{E003BD54-E60C-435C-9C6E-D003A30EA021}" dt="2026-07-29T19:00:48.849" v="314" actId="12"/>
          <ac:spMkLst>
            <pc:docMk/>
            <pc:sldMk cId="1776483094" sldId="803"/>
            <ac:spMk id="5" creationId="{F31FC6A5-230B-0AE1-97BA-964803088F3F}"/>
          </ac:spMkLst>
        </pc:spChg>
        <pc:spChg chg="del">
          <ac:chgData name="Fernando Arteche" userId="1b3d8fb0-4db0-4096-8589-59eaf4092fe1" providerId="ADAL" clId="{E003BD54-E60C-435C-9C6E-D003A30EA021}" dt="2026-07-29T18:46:01.830" v="9" actId="478"/>
          <ac:spMkLst>
            <pc:docMk/>
            <pc:sldMk cId="1776483094" sldId="803"/>
            <ac:spMk id="13" creationId="{0600F448-601E-F88D-0EED-1D72F8ACF508}"/>
          </ac:spMkLst>
        </pc:spChg>
        <pc:spChg chg="del">
          <ac:chgData name="Fernando Arteche" userId="1b3d8fb0-4db0-4096-8589-59eaf4092fe1" providerId="ADAL" clId="{E003BD54-E60C-435C-9C6E-D003A30EA021}" dt="2026-07-29T18:46:00.111" v="8" actId="478"/>
          <ac:spMkLst>
            <pc:docMk/>
            <pc:sldMk cId="1776483094" sldId="803"/>
            <ac:spMk id="16" creationId="{2B309B58-0CA8-89B7-A950-AB0DF6F66545}"/>
          </ac:spMkLst>
        </pc:spChg>
        <pc:picChg chg="add mod">
          <ac:chgData name="Fernando Arteche" userId="1b3d8fb0-4db0-4096-8589-59eaf4092fe1" providerId="ADAL" clId="{E003BD54-E60C-435C-9C6E-D003A30EA021}" dt="2026-07-29T18:52:19.594" v="76" actId="1076"/>
          <ac:picMkLst>
            <pc:docMk/>
            <pc:sldMk cId="1776483094" sldId="803"/>
            <ac:picMk id="3" creationId="{2E6E3F6D-AB5A-4F11-8B2D-A33EC4AC6C86}"/>
          </ac:picMkLst>
        </pc:picChg>
        <pc:picChg chg="del">
          <ac:chgData name="Fernando Arteche" userId="1b3d8fb0-4db0-4096-8589-59eaf4092fe1" providerId="ADAL" clId="{E003BD54-E60C-435C-9C6E-D003A30EA021}" dt="2026-07-29T18:45:57.978" v="7" actId="478"/>
          <ac:picMkLst>
            <pc:docMk/>
            <pc:sldMk cId="1776483094" sldId="803"/>
            <ac:picMk id="4" creationId="{3C938ECF-7299-EA89-9E36-31672337336D}"/>
          </ac:picMkLst>
        </pc:picChg>
        <pc:picChg chg="del">
          <ac:chgData name="Fernando Arteche" userId="1b3d8fb0-4db0-4096-8589-59eaf4092fe1" providerId="ADAL" clId="{E003BD54-E60C-435C-9C6E-D003A30EA021}" dt="2026-07-29T18:45:55.907" v="5" actId="478"/>
          <ac:picMkLst>
            <pc:docMk/>
            <pc:sldMk cId="1776483094" sldId="803"/>
            <ac:picMk id="9" creationId="{0567CAF3-2ECA-B80D-F048-76A8DA4901C5}"/>
          </ac:picMkLst>
        </pc:picChg>
        <pc:picChg chg="del">
          <ac:chgData name="Fernando Arteche" userId="1b3d8fb0-4db0-4096-8589-59eaf4092fe1" providerId="ADAL" clId="{E003BD54-E60C-435C-9C6E-D003A30EA021}" dt="2026-07-29T18:45:57.193" v="6" actId="478"/>
          <ac:picMkLst>
            <pc:docMk/>
            <pc:sldMk cId="1776483094" sldId="803"/>
            <ac:picMk id="11" creationId="{EED46F33-A8F7-7C6B-134E-354AFEB32026}"/>
          </ac:picMkLst>
        </pc:picChg>
      </pc:sldChg>
      <pc:sldChg chg="addSp delSp modSp add">
        <pc:chgData name="Fernando Arteche" userId="1b3d8fb0-4db0-4096-8589-59eaf4092fe1" providerId="ADAL" clId="{E003BD54-E60C-435C-9C6E-D003A30EA021}" dt="2026-07-29T19:01:02.731" v="317" actId="12"/>
        <pc:sldMkLst>
          <pc:docMk/>
          <pc:sldMk cId="2436889762" sldId="804"/>
        </pc:sldMkLst>
        <pc:spChg chg="mod">
          <ac:chgData name="Fernando Arteche" userId="1b3d8fb0-4db0-4096-8589-59eaf4092fe1" providerId="ADAL" clId="{E003BD54-E60C-435C-9C6E-D003A30EA021}" dt="2026-07-29T19:01:02.731" v="317" actId="12"/>
          <ac:spMkLst>
            <pc:docMk/>
            <pc:sldMk cId="2436889762" sldId="804"/>
            <ac:spMk id="5" creationId="{F31FC6A5-230B-0AE1-97BA-964803088F3F}"/>
          </ac:spMkLst>
        </pc:spChg>
        <pc:picChg chg="del">
          <ac:chgData name="Fernando Arteche" userId="1b3d8fb0-4db0-4096-8589-59eaf4092fe1" providerId="ADAL" clId="{E003BD54-E60C-435C-9C6E-D003A30EA021}" dt="2026-07-29T18:52:37.367" v="78" actId="478"/>
          <ac:picMkLst>
            <pc:docMk/>
            <pc:sldMk cId="2436889762" sldId="804"/>
            <ac:picMk id="3" creationId="{2E6E3F6D-AB5A-4F11-8B2D-A33EC4AC6C86}"/>
          </ac:picMkLst>
        </pc:picChg>
        <pc:picChg chg="add mod">
          <ac:chgData name="Fernando Arteche" userId="1b3d8fb0-4db0-4096-8589-59eaf4092fe1" providerId="ADAL" clId="{E003BD54-E60C-435C-9C6E-D003A30EA021}" dt="2026-07-29T18:57:32.282" v="275" actId="1076"/>
          <ac:picMkLst>
            <pc:docMk/>
            <pc:sldMk cId="2436889762" sldId="804"/>
            <ac:picMk id="8" creationId="{7DA3EA04-8F75-4B7E-B5E3-732585C76DB5}"/>
          </ac:picMkLst>
        </pc:picChg>
        <pc:picChg chg="add mod">
          <ac:chgData name="Fernando Arteche" userId="1b3d8fb0-4db0-4096-8589-59eaf4092fe1" providerId="ADAL" clId="{E003BD54-E60C-435C-9C6E-D003A30EA021}" dt="2026-07-29T18:57:38.149" v="277" actId="1076"/>
          <ac:picMkLst>
            <pc:docMk/>
            <pc:sldMk cId="2436889762" sldId="804"/>
            <ac:picMk id="9" creationId="{F74DB4DA-1B11-4111-8BBF-A6F15E6ECBB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D7BE1F-474D-4161-8D2D-F5EDD5AA86EE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295B57-4DBB-43A7-ACC4-84A3FE05D7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0377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CF9E97-1127-828D-88E1-4B681CFD87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D0FFBC-B6C8-5F4F-7638-2CF7838B4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294E06-E9FC-7FF4-0F50-155217285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2103-7939-4021-9110-725F18FC8A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6870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40C3D3-A4AB-E436-D2C3-5C356DE02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98" y="457200"/>
            <a:ext cx="3697827" cy="160020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4A21816-CDE3-B8A3-1697-F8B3338193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934614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AA4923F-7DB1-DE5E-19DB-F8424AD2BF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74198" y="2057400"/>
            <a:ext cx="369782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8E6A079-E377-932C-ED6A-7B2E53EA2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2103-7939-4021-9110-725F18FC8A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5295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2BA8E6-6C2F-B5C5-7359-F14AB0434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9B649C2-7E57-006C-0699-FCB87BCEA6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02B9DF-2D0C-0F19-0970-24822CB19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2103-7939-4021-9110-725F18FC8A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91494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84296B1-78D3-B592-7180-36D5929AC8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681037"/>
            <a:ext cx="2392902" cy="54959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748CC77-2166-F395-4BE4-B38690175A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74198" y="681037"/>
            <a:ext cx="7498302" cy="5495925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9DC917C-10A5-0927-F934-9DFC4C048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2103-7939-4021-9110-725F18FC8A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34151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C4D7CCB-CB06-4B65-2354-5D2752B9B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C721A57-49EA-C4DC-3EF1-4DBFABCD5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rgbClr val="000088"/>
                </a:solidFill>
              </a:defRPr>
            </a:lvl1pPr>
          </a:lstStyle>
          <a:p>
            <a:fld id="{5ED6E246-D293-4BC3-A61A-6CCA0F08AD7A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Marcador de título 1">
            <a:extLst>
              <a:ext uri="{FF2B5EF4-FFF2-40B4-BE49-F238E27FC236}">
                <a16:creationId xmlns:a16="http://schemas.microsoft.com/office/drawing/2014/main" id="{A0CB5F8F-8A7F-F636-C94C-C170218AC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390" y="833751"/>
            <a:ext cx="10067215" cy="6167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3" name="Marcador de texto 2">
            <a:extLst>
              <a:ext uri="{FF2B5EF4-FFF2-40B4-BE49-F238E27FC236}">
                <a16:creationId xmlns:a16="http://schemas.microsoft.com/office/drawing/2014/main" id="{4620EFC1-2F75-95CD-E730-61CA2DD4BEC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62391" y="1679429"/>
            <a:ext cx="10079022" cy="4497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>
                <a:ln>
                  <a:noFill/>
                </a:ln>
                <a:solidFill>
                  <a:srgbClr val="00008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Haga clic para modificar los estilos de texto del patrón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>
                <a:ln>
                  <a:noFill/>
                </a:ln>
                <a:solidFill>
                  <a:srgbClr val="00008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Segundo nivel</a:t>
            </a:r>
          </a:p>
          <a:p>
            <a:pPr marL="914400" marR="0" lvl="2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>
                <a:ln>
                  <a:noFill/>
                </a:ln>
                <a:solidFill>
                  <a:srgbClr val="00008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Tercer nivel</a:t>
            </a:r>
          </a:p>
          <a:p>
            <a:pPr marL="1371600" marR="0" lvl="3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>
                <a:ln>
                  <a:noFill/>
                </a:ln>
                <a:solidFill>
                  <a:srgbClr val="00008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Cuarto nivel</a:t>
            </a:r>
          </a:p>
          <a:p>
            <a:pPr marL="1828800" marR="0" lvl="4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>
                <a:ln>
                  <a:noFill/>
                </a:ln>
                <a:solidFill>
                  <a:srgbClr val="00008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034420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F2E291-280E-11F9-B71C-EDA7B6EF8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D0A12B3-CFC8-92D2-5EA6-61A0D8572D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09FD28-1404-D6A4-9FE4-45D4A0F6E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2103-7939-4021-9110-725F18FC8A59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43F8317C-03DD-0ADC-2817-914DCDD18FB2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1074198" y="1073051"/>
            <a:ext cx="10043604" cy="375158"/>
          </a:xfrm>
        </p:spPr>
        <p:txBody>
          <a:bodyPr>
            <a:normAutofit/>
          </a:bodyPr>
          <a:lstStyle>
            <a:lvl1pPr marL="0" indent="0" algn="l"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3958168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611B31-6071-8EEC-4C3A-17E818406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3A87FB-683F-C50E-193E-909263281D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739704-E298-90F0-CB9C-159EDA9F90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FAD3A9-F283-4B52-8536-A16EF24FA5AA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47D0B6-D41E-1639-5FC7-72C60D63C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4205C87-B1EB-5065-BF18-71E00EA3F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2103-7939-4021-9110-725F18FC8A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4524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2A6AA8-340C-00FB-5C08-6B34E9150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7A81A8-FDD9-7A23-F523-A60B6D371C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74198" y="1825625"/>
            <a:ext cx="4945602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E3AE30-418D-A13A-7C2F-A0848DA04C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45602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E34368C-48CE-6001-CAED-EE7757CA59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FAD3A9-F283-4B52-8536-A16EF24FA5AA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F0BE83-53DE-82D7-B0C2-E95BC9CE2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9BF0E49-BF20-70C9-3840-642629D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2103-7939-4021-9110-725F18FC8A59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018E8818-B921-6B32-F472-70F703CC8A54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1074198" y="1073051"/>
            <a:ext cx="10043604" cy="375158"/>
          </a:xfrm>
        </p:spPr>
        <p:txBody>
          <a:bodyPr>
            <a:normAutofit/>
          </a:bodyPr>
          <a:lstStyle>
            <a:lvl1pPr marL="0" indent="0" algn="l"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5421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B3E599C-C132-549B-8234-150221D7A7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4198" y="1681163"/>
            <a:ext cx="492337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5C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C42E1EC-6DDE-1628-66FA-7AFAE3A6F9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4198" y="2505075"/>
            <a:ext cx="492337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DDE429F-D60D-F235-E2B0-4026119E8C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45602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5C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4700188-1B16-EB52-7130-765512A035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45602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4CF493F-9D46-1D6F-3C78-C11AC78B1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2103-7939-4021-9110-725F18FC8A59}" type="slidenum">
              <a:rPr lang="es-ES" smtClean="0"/>
              <a:t>‹Nº›</a:t>
            </a:fld>
            <a:endParaRPr lang="es-ES"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FFBEEEF5-7529-597C-B96E-13C2E2D1C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98" y="681038"/>
            <a:ext cx="10043604" cy="57959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4" name="Subtítulo 2">
            <a:extLst>
              <a:ext uri="{FF2B5EF4-FFF2-40B4-BE49-F238E27FC236}">
                <a16:creationId xmlns:a16="http://schemas.microsoft.com/office/drawing/2014/main" id="{114FF5E7-A685-B36D-6976-CF80727C145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1074198" y="1073051"/>
            <a:ext cx="10043604" cy="375158"/>
          </a:xfrm>
        </p:spPr>
        <p:txBody>
          <a:bodyPr>
            <a:normAutofit/>
          </a:bodyPr>
          <a:lstStyle>
            <a:lvl1pPr marL="0" indent="0" algn="l"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3192813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747C42-29AF-555E-06BC-6B4C4DC9A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897CBDD-66F0-6BA5-0C39-401EA1826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2103-7939-4021-9110-725F18FC8A59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46AF9D1C-3F71-57AB-3243-4B6CDCAB902D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1074198" y="1073051"/>
            <a:ext cx="10043604" cy="375158"/>
          </a:xfrm>
        </p:spPr>
        <p:txBody>
          <a:bodyPr>
            <a:normAutofit/>
          </a:bodyPr>
          <a:lstStyle>
            <a:lvl1pPr marL="0" indent="0" algn="l">
              <a:buNone/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308181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0FCD379F-9EA7-1BBA-4FCD-DFE25502C4CD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5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83A4AE5-92A2-5A53-9A82-01C71E3FA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2103-7939-4021-9110-725F18FC8A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5422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0FCD379F-9EA7-1BBA-4FCD-DFE25502C4CD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8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83A4AE5-92A2-5A53-9A82-01C71E3FA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2103-7939-4021-9110-725F18FC8A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1531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FFDFE7-EA70-76DA-D578-7BF1EE811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98" y="457200"/>
            <a:ext cx="3697827" cy="160020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0565681-025C-57BA-2822-A16DB8889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934614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E75938C-DC06-DC75-FF13-5A11AA97BF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74198" y="2057400"/>
            <a:ext cx="369782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7EC0D00-84EB-8C64-9A8D-F59B7AA1D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A2103-7939-4021-9110-725F18FC8A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3528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21CA633-014D-7C2A-2301-39696BAD8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98" y="681038"/>
            <a:ext cx="10043604" cy="579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81FEA9C-897B-0296-0434-64A63781C8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4198" y="1825625"/>
            <a:ext cx="1004360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A7F8B1D-FF67-BADC-9199-FB84027B9C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96526" y="9998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0000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DA2103-7939-4021-9110-725F18FC8A5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515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1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s-ES" sz="2800" b="1" kern="1200" smtClean="0">
          <a:solidFill>
            <a:srgbClr val="000087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400" kern="1200">
          <a:solidFill>
            <a:srgbClr val="00008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rgbClr val="00008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rgbClr val="00008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rgbClr val="00008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rgbClr val="00008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0.png"/><Relationship Id="rId13" Type="http://schemas.openxmlformats.org/officeDocument/2006/relationships/image" Target="../media/image230.png"/><Relationship Id="rId3" Type="http://schemas.openxmlformats.org/officeDocument/2006/relationships/image" Target="../media/image130.png"/><Relationship Id="rId7" Type="http://schemas.openxmlformats.org/officeDocument/2006/relationships/image" Target="../media/image270.png"/><Relationship Id="rId12" Type="http://schemas.openxmlformats.org/officeDocument/2006/relationships/image" Target="../media/image2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0.png"/><Relationship Id="rId11" Type="http://schemas.openxmlformats.org/officeDocument/2006/relationships/image" Target="../media/image210.png"/><Relationship Id="rId5" Type="http://schemas.openxmlformats.org/officeDocument/2006/relationships/image" Target="../media/image150.png"/><Relationship Id="rId10" Type="http://schemas.openxmlformats.org/officeDocument/2006/relationships/image" Target="../media/image300.png"/><Relationship Id="rId4" Type="http://schemas.openxmlformats.org/officeDocument/2006/relationships/image" Target="../media/image140.png"/><Relationship Id="rId9" Type="http://schemas.openxmlformats.org/officeDocument/2006/relationships/image" Target="../media/image290.png"/><Relationship Id="rId14" Type="http://schemas.openxmlformats.org/officeDocument/2006/relationships/image" Target="../media/image2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Patrón de fondo&#10;&#10;Descripción generada automáticamente">
            <a:extLst>
              <a:ext uri="{FF2B5EF4-FFF2-40B4-BE49-F238E27FC236}">
                <a16:creationId xmlns:a16="http://schemas.microsoft.com/office/drawing/2014/main" id="{06F3E260-A89F-5DD4-7540-EB5F039C12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1563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FE1F1F83-18F0-06F6-9A4B-A5AA743EB618}"/>
              </a:ext>
            </a:extLst>
          </p:cNvPr>
          <p:cNvSpPr txBox="1">
            <a:spLocks/>
          </p:cNvSpPr>
          <p:nvPr/>
        </p:nvSpPr>
        <p:spPr>
          <a:xfrm>
            <a:off x="851170" y="1142431"/>
            <a:ext cx="10489660" cy="2286000"/>
          </a:xfrm>
          <a:prstGeom prst="rect">
            <a:avLst/>
          </a:prstGeom>
        </p:spPr>
        <p:txBody>
          <a:bodyPr lIns="91440" tIns="45720" rIns="91440" bIns="45720" anchor="b"/>
          <a:lstStyle>
            <a:defPPr>
              <a:defRPr lang="es-ES"/>
            </a:defPPr>
            <a:lvl1pPr marL="0" algn="l" defTabSz="914400" rtl="0" eaLnBrk="1" latinLnBrk="0" hangingPunct="1">
              <a:defRPr sz="2000" b="1" kern="1200">
                <a:solidFill>
                  <a:srgbClr val="005C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400" dirty="0">
                <a:solidFill>
                  <a:schemeClr val="bg1"/>
                </a:solidFill>
                <a:latin typeface="Arial"/>
                <a:cs typeface="Arial"/>
              </a:rPr>
              <a:t>  ITAINNOVA activities for the CMS high luminosity upgrade and ECFA DRDs </a:t>
            </a:r>
            <a:br>
              <a:rPr lang="es-ES" sz="3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3400" dirty="0">
                <a:solidFill>
                  <a:schemeClr val="bg1"/>
                </a:solidFill>
                <a:latin typeface="Arial"/>
                <a:cs typeface="Arial"/>
              </a:rPr>
              <a:t> PID2023-148418NB-C43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D88DCF-BDFC-506D-B97B-797363C57561}"/>
              </a:ext>
            </a:extLst>
          </p:cNvPr>
          <p:cNvSpPr txBox="1">
            <a:spLocks/>
          </p:cNvSpPr>
          <p:nvPr/>
        </p:nvSpPr>
        <p:spPr>
          <a:xfrm>
            <a:off x="666750" y="3456610"/>
            <a:ext cx="10239375" cy="543606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s-ES"/>
            </a:defPPr>
            <a:lvl1pPr marL="0" algn="l" defTabSz="914400" rtl="0" eaLnBrk="1" latinLnBrk="0" hangingPunct="1">
              <a:defRPr sz="2000" b="1" kern="1200">
                <a:solidFill>
                  <a:srgbClr val="005C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IP: Fernando Arteche</a:t>
            </a:r>
          </a:p>
          <a:p>
            <a:pPr algn="ctr"/>
            <a:r>
              <a:rPr lang="pt-BR" u="sng" dirty="0">
                <a:solidFill>
                  <a:srgbClr val="FFFF00"/>
                </a:solidFill>
                <a:latin typeface="Arial"/>
                <a:cs typeface="Arial"/>
              </a:rPr>
              <a:t>Instituto Tecnológico de Aragón (ITA)</a:t>
            </a:r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24241BE0-D545-D933-B2D2-E3C59019F1B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821" y="551089"/>
            <a:ext cx="2484631" cy="591342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E002B5B1-0044-4AE7-9E0F-1EBA126E5AA6}"/>
              </a:ext>
            </a:extLst>
          </p:cNvPr>
          <p:cNvSpPr/>
          <p:nvPr/>
        </p:nvSpPr>
        <p:spPr>
          <a:xfrm>
            <a:off x="3095997" y="427944"/>
            <a:ext cx="9024468" cy="8376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2000" dirty="0">
                <a:solidFill>
                  <a:srgbClr val="FFFF00"/>
                </a:solidFill>
              </a:rPr>
              <a:t>30th  </a:t>
            </a:r>
            <a:r>
              <a:rPr lang="es-ES" sz="2000" dirty="0" err="1">
                <a:solidFill>
                  <a:srgbClr val="FFFF00"/>
                </a:solidFill>
              </a:rPr>
              <a:t>July</a:t>
            </a:r>
            <a:r>
              <a:rPr lang="es-ES" sz="2000" dirty="0">
                <a:solidFill>
                  <a:srgbClr val="FFFF00"/>
                </a:solidFill>
              </a:rPr>
              <a:t> 2026 – ITA (Zaragoza)</a:t>
            </a:r>
          </a:p>
        </p:txBody>
      </p:sp>
      <p:sp>
        <p:nvSpPr>
          <p:cNvPr id="7" name="2 Subtítulo">
            <a:extLst>
              <a:ext uri="{FF2B5EF4-FFF2-40B4-BE49-F238E27FC236}">
                <a16:creationId xmlns:a16="http://schemas.microsoft.com/office/drawing/2014/main" id="{C4691D43-F1C8-7D5B-CBAA-C9404D2F5A8A}"/>
              </a:ext>
            </a:extLst>
          </p:cNvPr>
          <p:cNvSpPr txBox="1">
            <a:spLocks/>
          </p:cNvSpPr>
          <p:nvPr/>
        </p:nvSpPr>
        <p:spPr>
          <a:xfrm>
            <a:off x="851170" y="5066417"/>
            <a:ext cx="10563225" cy="151288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800" b="1" u="sng" dirty="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rPr>
              <a:t>Project Main Data  - Meeting - Zaragoza</a:t>
            </a:r>
            <a:endParaRPr lang="en-GB" sz="1800" b="1" u="sng" dirty="0">
              <a:solidFill>
                <a:schemeClr val="bg1">
                  <a:lumMod val="95000"/>
                </a:schemeClr>
              </a:solidFill>
            </a:endParaRPr>
          </a:p>
          <a:p>
            <a:pPr algn="just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GB" sz="1800" b="1" dirty="0">
                <a:solidFill>
                  <a:schemeClr val="bg1">
                    <a:lumMod val="95000"/>
                  </a:schemeClr>
                </a:solidFill>
              </a:rPr>
              <a:t>Total Researchers:</a:t>
            </a:r>
            <a:r>
              <a:rPr lang="en-GB" sz="1800" dirty="0">
                <a:solidFill>
                  <a:schemeClr val="bg1">
                    <a:lumMod val="95000"/>
                  </a:schemeClr>
                </a:solidFill>
              </a:rPr>
              <a:t> 5+3 			</a:t>
            </a:r>
            <a:r>
              <a:rPr lang="en-GB" sz="1800" b="1" dirty="0">
                <a:solidFill>
                  <a:schemeClr val="bg1">
                    <a:lumMod val="95000"/>
                  </a:schemeClr>
                </a:solidFill>
              </a:rPr>
              <a:t>EDPs:</a:t>
            </a:r>
            <a:r>
              <a:rPr lang="en-GB" sz="1800" dirty="0">
                <a:solidFill>
                  <a:schemeClr val="bg1">
                    <a:lumMod val="95000"/>
                  </a:schemeClr>
                </a:solidFill>
              </a:rPr>
              <a:t> 3,5</a:t>
            </a:r>
          </a:p>
          <a:p>
            <a:pPr algn="just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GB" sz="1800" b="1" dirty="0">
                <a:solidFill>
                  <a:schemeClr val="bg1">
                    <a:lumMod val="95000"/>
                  </a:schemeClr>
                </a:solidFill>
              </a:rPr>
              <a:t>Budget:</a:t>
            </a:r>
            <a:r>
              <a:rPr lang="en-GB" sz="1800" dirty="0">
                <a:solidFill>
                  <a:schemeClr val="bg1">
                    <a:lumMod val="95000"/>
                  </a:schemeClr>
                </a:solidFill>
              </a:rPr>
              <a:t> 182.000 €				</a:t>
            </a:r>
            <a:r>
              <a:rPr lang="en-GB" sz="1800" b="1" dirty="0">
                <a:solidFill>
                  <a:schemeClr val="bg1">
                    <a:lumMod val="95000"/>
                  </a:schemeClr>
                </a:solidFill>
              </a:rPr>
              <a:t>Term:</a:t>
            </a:r>
            <a:r>
              <a:rPr lang="en-GB" sz="1800" dirty="0">
                <a:solidFill>
                  <a:schemeClr val="bg1">
                    <a:lumMod val="95000"/>
                  </a:schemeClr>
                </a:solidFill>
              </a:rPr>
              <a:t> 3 years</a:t>
            </a:r>
          </a:p>
          <a:p>
            <a:pPr algn="just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GB" sz="1800" b="1" dirty="0">
                <a:solidFill>
                  <a:schemeClr val="bg1">
                    <a:lumMod val="95000"/>
                  </a:schemeClr>
                </a:solidFill>
              </a:rPr>
              <a:t>Key Words:</a:t>
            </a:r>
            <a:r>
              <a:rPr lang="en-GB" sz="1800" dirty="0">
                <a:solidFill>
                  <a:schemeClr val="bg1">
                    <a:lumMod val="95000"/>
                  </a:schemeClr>
                </a:solidFill>
              </a:rPr>
              <a:t> LHC, CMS, Particle Detectors, Physics Analysis, Dark Matter, Pixel Silicon Detectors, Power Distribution</a:t>
            </a:r>
          </a:p>
        </p:txBody>
      </p:sp>
      <p:sp>
        <p:nvSpPr>
          <p:cNvPr id="8" name="5 CuadroTexto">
            <a:extLst>
              <a:ext uri="{FF2B5EF4-FFF2-40B4-BE49-F238E27FC236}">
                <a16:creationId xmlns:a16="http://schemas.microsoft.com/office/drawing/2014/main" id="{928CAEE3-5035-075C-EC39-0AF23EE80358}"/>
              </a:ext>
            </a:extLst>
          </p:cNvPr>
          <p:cNvSpPr txBox="1"/>
          <p:nvPr/>
        </p:nvSpPr>
        <p:spPr>
          <a:xfrm>
            <a:off x="268821" y="4247805"/>
            <a:ext cx="11645539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en-GB" b="1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Research Team:</a:t>
            </a:r>
            <a:r>
              <a:rPr lang="en-GB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 Dr. </a:t>
            </a:r>
            <a:r>
              <a:rPr lang="en-GB" dirty="0" err="1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F.Arteche</a:t>
            </a:r>
            <a:r>
              <a:rPr lang="en-GB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 (1), Dr. </a:t>
            </a:r>
            <a:r>
              <a:rPr lang="en-GB" dirty="0" err="1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A.Pradas</a:t>
            </a:r>
            <a:r>
              <a:rPr lang="en-GB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 (1)</a:t>
            </a:r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,Dr. Javier Galindo</a:t>
            </a:r>
            <a:r>
              <a:rPr lang="en-GB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(0.5)</a:t>
            </a:r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 ,  Dr. </a:t>
            </a:r>
            <a:r>
              <a:rPr lang="en-GB" dirty="0" err="1">
                <a:solidFill>
                  <a:schemeClr val="bg1">
                    <a:lumMod val="95000"/>
                  </a:schemeClr>
                </a:solidFill>
              </a:rPr>
              <a:t>I.Echeverria</a:t>
            </a:r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 (0.5), </a:t>
            </a:r>
            <a:r>
              <a:rPr lang="en-GB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Ruben </a:t>
            </a:r>
            <a:r>
              <a:rPr lang="en-GB" dirty="0" err="1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Gonzélez</a:t>
            </a:r>
            <a:r>
              <a:rPr lang="en-GB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 (0.5)</a:t>
            </a:r>
          </a:p>
        </p:txBody>
      </p:sp>
      <p:sp>
        <p:nvSpPr>
          <p:cNvPr id="9" name="15 CuadroTexto">
            <a:extLst>
              <a:ext uri="{FF2B5EF4-FFF2-40B4-BE49-F238E27FC236}">
                <a16:creationId xmlns:a16="http://schemas.microsoft.com/office/drawing/2014/main" id="{099DF14E-F718-E6A4-74F5-F2161609E013}"/>
              </a:ext>
            </a:extLst>
          </p:cNvPr>
          <p:cNvSpPr txBox="1"/>
          <p:nvPr/>
        </p:nvSpPr>
        <p:spPr>
          <a:xfrm>
            <a:off x="729058" y="4657111"/>
            <a:ext cx="108767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Work Team:</a:t>
            </a:r>
            <a:r>
              <a:rPr lang="en-GB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 Dr. </a:t>
            </a:r>
            <a:r>
              <a:rPr lang="en-GB" dirty="0" err="1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C.Rivetta</a:t>
            </a:r>
            <a:r>
              <a:rPr lang="en-GB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, </a:t>
            </a:r>
            <a:r>
              <a:rPr lang="en-GB" dirty="0" err="1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A.Gimeno</a:t>
            </a:r>
            <a:r>
              <a:rPr lang="en-GB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, </a:t>
            </a:r>
            <a:r>
              <a:rPr lang="en-GB" dirty="0" err="1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P.Lainez</a:t>
            </a:r>
            <a:r>
              <a:rPr lang="en-GB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, J. </a:t>
            </a:r>
            <a:r>
              <a:rPr lang="en-GB" dirty="0" err="1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Marqués</a:t>
            </a:r>
            <a:endParaRPr lang="en-GB" dirty="0">
              <a:solidFill>
                <a:schemeClr val="bg1">
                  <a:lumMod val="95000"/>
                </a:schemeClr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3884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3085B-EECD-EF8C-BA01-9B7F7A1A9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475847-7522-C52F-3F6E-DB384668E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41" y="681038"/>
            <a:ext cx="11622771" cy="579592"/>
          </a:xfrm>
        </p:spPr>
        <p:txBody>
          <a:bodyPr>
            <a:normAutofit/>
          </a:bodyPr>
          <a:lstStyle/>
          <a:p>
            <a:r>
              <a:rPr lang="en-GB" sz="2500" b="1" kern="1200">
                <a:solidFill>
                  <a:srgbClr val="000087"/>
                </a:solidFill>
                <a:latin typeface="Arial"/>
                <a:ea typeface="+mj-ea"/>
                <a:cs typeface="Arial"/>
              </a:rPr>
              <a:t>3. </a:t>
            </a:r>
            <a:r>
              <a:rPr lang="en-US" sz="2500" b="1" kern="1200">
                <a:solidFill>
                  <a:srgbClr val="000087"/>
                </a:solidFill>
                <a:latin typeface="Arial"/>
                <a:ea typeface="+mj-ea"/>
                <a:cs typeface="Arial"/>
              </a:rPr>
              <a:t>WP4.O2 – High-precision &amp; deterministic reference distribution with WR</a:t>
            </a:r>
            <a:endParaRPr lang="es-ES">
              <a:latin typeface="Arial"/>
              <a:cs typeface="Arial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EF3656D-138F-34ED-CDF4-51E64C60CF50}"/>
              </a:ext>
            </a:extLst>
          </p:cNvPr>
          <p:cNvSpPr txBox="1"/>
          <p:nvPr/>
        </p:nvSpPr>
        <p:spPr>
          <a:xfrm>
            <a:off x="186612" y="1221739"/>
            <a:ext cx="11753114" cy="5486204"/>
          </a:xfrm>
          <a:prstGeom prst="rect">
            <a:avLst/>
          </a:prstGeom>
          <a:noFill/>
        </p:spPr>
        <p:txBody>
          <a:bodyPr wrap="square" lIns="0" tIns="0" rIns="0" bIns="0" numCol="1" spcCol="504000" rtlCol="0" anchor="t" anchorCtr="0">
            <a:noAutofit/>
          </a:bodyPr>
          <a:lstStyle/>
          <a:p>
            <a:pPr marL="457200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/>
                <a:cs typeface="Arial"/>
              </a:rPr>
              <a:t>Evaluate feasibility of the White Rabbit (WR) protocol for future 4D/5D detector reference.</a:t>
            </a:r>
            <a:endParaRPr lang="es-ES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marL="914400" lvl="1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Provide sub-nanosecond synchronization across distributed detector systems.</a:t>
            </a:r>
            <a:endParaRPr lang="en-US" dirty="0">
              <a:solidFill>
                <a:schemeClr val="tx2"/>
              </a:solidFill>
            </a:endParaRPr>
          </a:p>
          <a:p>
            <a:pPr marL="914400" lvl="1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Address limitations of current WR COTS in terms of jitter, phase stability, and determinism.</a:t>
            </a:r>
            <a:endParaRPr lang="en-US" dirty="0">
              <a:solidFill>
                <a:schemeClr val="tx2"/>
              </a:solidFill>
            </a:endParaRPr>
          </a:p>
          <a:p>
            <a:pPr marL="914400" lvl="1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Identify required hardware and component improvements for detector-grade performance.</a:t>
            </a:r>
            <a:endParaRPr lang="en-US" dirty="0">
              <a:solidFill>
                <a:schemeClr val="tx2"/>
              </a:solidFill>
            </a:endParaRPr>
          </a:p>
          <a:p>
            <a:pPr marL="457200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/>
                <a:cs typeface="Arial"/>
              </a:rPr>
              <a:t>One task is planned (Task WP4.T2) focused on the development of a distributed synchronization architecture</a:t>
            </a:r>
          </a:p>
          <a:p>
            <a:pPr marL="914400" lvl="1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tx2"/>
                </a:solidFill>
                <a:latin typeface="Arial"/>
                <a:cs typeface="Arial"/>
              </a:rPr>
              <a:t>Define the architecture and implement a system demonstrator </a:t>
            </a: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using LGAD sensors + ETROC2 readout chip synchronized via WR.</a:t>
            </a:r>
            <a:endParaRPr lang="en-US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marL="914400" lvl="1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tx2"/>
                </a:solidFill>
                <a:latin typeface="Arial"/>
                <a:cs typeface="Arial"/>
              </a:rPr>
              <a:t>Perform functional tests to measure the reference performance for multiplane detectors systems </a:t>
            </a:r>
            <a:r>
              <a:rPr lang="en-US" sz="2000" b="1" dirty="0" err="1">
                <a:solidFill>
                  <a:schemeClr val="tx2"/>
                </a:solidFill>
                <a:latin typeface="Arial"/>
                <a:cs typeface="Arial"/>
              </a:rPr>
              <a:t>syncrhonization</a:t>
            </a: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.</a:t>
            </a:r>
            <a:endParaRPr lang="en-US" dirty="0">
              <a:solidFill>
                <a:schemeClr val="tx2"/>
              </a:solidFill>
              <a:ea typeface="Calibri" panose="020F0502020204030204"/>
              <a:cs typeface="Calibri" panose="020F0502020204030204"/>
            </a:endParaRPr>
          </a:p>
          <a:p>
            <a:pPr marL="914400" lvl="1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Identify performance bottlenecks and propose hardware/firmware improvements.</a:t>
            </a:r>
            <a:endParaRPr lang="en-US" dirty="0">
              <a:solidFill>
                <a:schemeClr val="tx2"/>
              </a:solidFill>
            </a:endParaRPr>
          </a:p>
          <a:p>
            <a:pPr marL="914400" lvl="1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Validate applicability of WR to large-scale timing detector architectures.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4" name="Marcador de número de diapositiva 4">
            <a:extLst>
              <a:ext uri="{FF2B5EF4-FFF2-40B4-BE49-F238E27FC236}">
                <a16:creationId xmlns:a16="http://schemas.microsoft.com/office/drawing/2014/main" id="{9B006F97-4CD2-DD2A-2DC0-EF85B752F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6526" y="99985"/>
            <a:ext cx="2743200" cy="365125"/>
          </a:xfrm>
        </p:spPr>
        <p:txBody>
          <a:bodyPr/>
          <a:lstStyle/>
          <a:p>
            <a:fld id="{5ED6E246-D293-4BC3-A61A-6CCA0F08AD7A}" type="slidenum">
              <a:rPr lang="es-ES" smtClean="0"/>
              <a:pPr/>
              <a:t>10</a:t>
            </a:fld>
            <a:endParaRPr lang="es-ES"/>
          </a:p>
        </p:txBody>
      </p:sp>
      <p:pic>
        <p:nvPicPr>
          <p:cNvPr id="29" name="Imagen 28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185E80D-7FFB-78AD-BC4F-78E6A4AA651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74" y="199972"/>
            <a:ext cx="524296" cy="165153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3759CB34-3410-F41A-7CBD-9E5581C54DCA}"/>
              </a:ext>
            </a:extLst>
          </p:cNvPr>
          <p:cNvCxnSpPr/>
          <p:nvPr/>
        </p:nvCxnSpPr>
        <p:spPr>
          <a:xfrm flipV="1">
            <a:off x="186612" y="1063692"/>
            <a:ext cx="11840547" cy="65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356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C38852-4496-F451-5E8A-110DC0304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91" y="681038"/>
            <a:ext cx="11840547" cy="579592"/>
          </a:xfrm>
        </p:spPr>
        <p:txBody>
          <a:bodyPr>
            <a:normAutofit/>
          </a:bodyPr>
          <a:lstStyle/>
          <a:p>
            <a:r>
              <a:rPr lang="en-GB" sz="2500" b="1" i="0" u="none" strike="noStrike" baseline="0">
                <a:solidFill>
                  <a:srgbClr val="000087"/>
                </a:solidFill>
                <a:latin typeface="Arial"/>
              </a:rPr>
              <a:t>3. </a:t>
            </a:r>
            <a:r>
              <a:rPr lang="en-US" sz="2500" b="1" i="0" u="none" strike="noStrike" baseline="0">
                <a:solidFill>
                  <a:srgbClr val="000087"/>
                </a:solidFill>
                <a:latin typeface="Arial"/>
              </a:rPr>
              <a:t>WP4.O2 – High-precision &amp; deterministic reference distribution with WR</a:t>
            </a:r>
            <a:r>
              <a:rPr lang="es-ES" sz="2500" b="0" i="0">
                <a:latin typeface="Arial"/>
              </a:rPr>
              <a:t>​</a:t>
            </a:r>
            <a:endParaRPr lang="en-U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E62712F-F7C0-A418-E09B-F0C324771DCB}"/>
              </a:ext>
            </a:extLst>
          </p:cNvPr>
          <p:cNvSpPr txBox="1"/>
          <p:nvPr/>
        </p:nvSpPr>
        <p:spPr>
          <a:xfrm>
            <a:off x="118533" y="1171825"/>
            <a:ext cx="11921067" cy="758576"/>
          </a:xfrm>
          <a:prstGeom prst="rect">
            <a:avLst/>
          </a:prstGeom>
          <a:noFill/>
        </p:spPr>
        <p:txBody>
          <a:bodyPr wrap="square" lIns="0" tIns="0" rIns="0" bIns="0" numCol="1" spcCol="504000" rtlCol="0" anchor="t" anchorCtr="0">
            <a:noAutofit/>
          </a:bodyPr>
          <a:lstStyle/>
          <a:p>
            <a:pPr marL="457200" indent="-457200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activity aims to design and evaluate a prototype of a distributed clock network based on White Rabbit Technology to measure the time of flight of particles with accuracies in the sub-nanosecond range.</a:t>
            </a:r>
          </a:p>
        </p:txBody>
      </p:sp>
      <p:sp>
        <p:nvSpPr>
          <p:cNvPr id="24" name="Marcador de número de diapositiva 4">
            <a:extLst>
              <a:ext uri="{FF2B5EF4-FFF2-40B4-BE49-F238E27FC236}">
                <a16:creationId xmlns:a16="http://schemas.microsoft.com/office/drawing/2014/main" id="{6AB04A1E-4FC0-7DB1-E3B1-6D1F28AE2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6526" y="99985"/>
            <a:ext cx="2743200" cy="365125"/>
          </a:xfrm>
        </p:spPr>
        <p:txBody>
          <a:bodyPr/>
          <a:lstStyle/>
          <a:p>
            <a:fld id="{5ED6E246-D293-4BC3-A61A-6CCA0F08AD7A}" type="slidenum">
              <a:rPr lang="es-ES" smtClean="0"/>
              <a:pPr/>
              <a:t>11</a:t>
            </a:fld>
            <a:endParaRPr lang="es-ES"/>
          </a:p>
        </p:txBody>
      </p:sp>
      <p:pic>
        <p:nvPicPr>
          <p:cNvPr id="29" name="Imagen 28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2F74CDB7-D83D-2A9B-E647-C1F34C09AB0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74" y="199972"/>
            <a:ext cx="524296" cy="165153"/>
          </a:xfrm>
          <a:prstGeom prst="rect">
            <a:avLst/>
          </a:prstGeom>
        </p:spPr>
      </p:pic>
      <p:sp>
        <p:nvSpPr>
          <p:cNvPr id="42" name="Título 3">
            <a:extLst>
              <a:ext uri="{FF2B5EF4-FFF2-40B4-BE49-F238E27FC236}">
                <a16:creationId xmlns:a16="http://schemas.microsoft.com/office/drawing/2014/main" id="{48EF4705-B08E-4E97-A9C6-5C77C7B63039}"/>
              </a:ext>
            </a:extLst>
          </p:cNvPr>
          <p:cNvSpPr txBox="1">
            <a:spLocks/>
          </p:cNvSpPr>
          <p:nvPr/>
        </p:nvSpPr>
        <p:spPr>
          <a:xfrm>
            <a:off x="225638" y="3836633"/>
            <a:ext cx="3899473" cy="4969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2800" b="1" kern="1200" smtClean="0">
                <a:solidFill>
                  <a:srgbClr val="000087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u="sng"/>
              <a:t>ToF MEASUREMENT</a:t>
            </a:r>
          </a:p>
        </p:txBody>
      </p:sp>
      <p:grpSp>
        <p:nvGrpSpPr>
          <p:cNvPr id="43" name="Group 4">
            <a:extLst>
              <a:ext uri="{FF2B5EF4-FFF2-40B4-BE49-F238E27FC236}">
                <a16:creationId xmlns:a16="http://schemas.microsoft.com/office/drawing/2014/main" id="{7C6E4C9D-DCCB-4775-9135-80728402A4FE}"/>
              </a:ext>
            </a:extLst>
          </p:cNvPr>
          <p:cNvGrpSpPr/>
          <p:nvPr/>
        </p:nvGrpSpPr>
        <p:grpSpPr>
          <a:xfrm>
            <a:off x="276112" y="2429951"/>
            <a:ext cx="3191064" cy="1263477"/>
            <a:chOff x="244232" y="147218"/>
            <a:chExt cx="2393298" cy="947608"/>
          </a:xfrm>
        </p:grpSpPr>
        <p:cxnSp>
          <p:nvCxnSpPr>
            <p:cNvPr id="44" name="Straight Arrow Connector 5">
              <a:extLst>
                <a:ext uri="{FF2B5EF4-FFF2-40B4-BE49-F238E27FC236}">
                  <a16:creationId xmlns:a16="http://schemas.microsoft.com/office/drawing/2014/main" id="{F0AA54AE-BBF9-48F0-877E-9CFFD301B6D7}"/>
                </a:ext>
              </a:extLst>
            </p:cNvPr>
            <p:cNvCxnSpPr/>
            <p:nvPr/>
          </p:nvCxnSpPr>
          <p:spPr>
            <a:xfrm>
              <a:off x="244232" y="552045"/>
              <a:ext cx="1944144" cy="0"/>
            </a:xfrm>
            <a:prstGeom prst="straightConnector1">
              <a:avLst/>
            </a:prstGeom>
            <a:ln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" name="Group 6">
              <a:extLst>
                <a:ext uri="{FF2B5EF4-FFF2-40B4-BE49-F238E27FC236}">
                  <a16:creationId xmlns:a16="http://schemas.microsoft.com/office/drawing/2014/main" id="{13472320-1BD4-4A5D-BEFC-3EB8216F8674}"/>
                </a:ext>
              </a:extLst>
            </p:cNvPr>
            <p:cNvGrpSpPr/>
            <p:nvPr/>
          </p:nvGrpSpPr>
          <p:grpSpPr>
            <a:xfrm>
              <a:off x="558726" y="147218"/>
              <a:ext cx="257313" cy="807484"/>
              <a:chOff x="1691680" y="1491630"/>
              <a:chExt cx="648072" cy="1872208"/>
            </a:xfrm>
          </p:grpSpPr>
          <p:sp>
            <p:nvSpPr>
              <p:cNvPr id="54" name="Cube 15">
                <a:extLst>
                  <a:ext uri="{FF2B5EF4-FFF2-40B4-BE49-F238E27FC236}">
                    <a16:creationId xmlns:a16="http://schemas.microsoft.com/office/drawing/2014/main" id="{82F53DFE-52F9-46A6-8518-70663772016C}"/>
                  </a:ext>
                </a:extLst>
              </p:cNvPr>
              <p:cNvSpPr/>
              <p:nvPr/>
            </p:nvSpPr>
            <p:spPr>
              <a:xfrm>
                <a:off x="1691680" y="1491630"/>
                <a:ext cx="576064" cy="1872208"/>
              </a:xfrm>
              <a:prstGeom prst="cube">
                <a:avLst>
                  <a:gd name="adj" fmla="val 78969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2400"/>
              </a:p>
            </p:txBody>
          </p:sp>
          <p:cxnSp>
            <p:nvCxnSpPr>
              <p:cNvPr id="55" name="Straight Arrow Connector 16">
                <a:extLst>
                  <a:ext uri="{FF2B5EF4-FFF2-40B4-BE49-F238E27FC236}">
                    <a16:creationId xmlns:a16="http://schemas.microsoft.com/office/drawing/2014/main" id="{32383CD3-DBA0-4374-96F7-31BF06BA08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79712" y="2430250"/>
                <a:ext cx="360040" cy="0"/>
              </a:xfrm>
              <a:prstGeom prst="straightConnector1">
                <a:avLst/>
              </a:prstGeom>
              <a:ln>
                <a:solidFill>
                  <a:schemeClr val="accent2">
                    <a:lumMod val="75000"/>
                  </a:schemeClr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Group 7">
              <a:extLst>
                <a:ext uri="{FF2B5EF4-FFF2-40B4-BE49-F238E27FC236}">
                  <a16:creationId xmlns:a16="http://schemas.microsoft.com/office/drawing/2014/main" id="{7DBCF31F-575F-48C2-95EC-F1A3073C95F4}"/>
                </a:ext>
              </a:extLst>
            </p:cNvPr>
            <p:cNvGrpSpPr/>
            <p:nvPr/>
          </p:nvGrpSpPr>
          <p:grpSpPr>
            <a:xfrm>
              <a:off x="1673749" y="147218"/>
              <a:ext cx="257313" cy="807484"/>
              <a:chOff x="1691680" y="1491630"/>
              <a:chExt cx="648072" cy="1872208"/>
            </a:xfrm>
          </p:grpSpPr>
          <p:sp>
            <p:nvSpPr>
              <p:cNvPr id="52" name="Cube 13">
                <a:extLst>
                  <a:ext uri="{FF2B5EF4-FFF2-40B4-BE49-F238E27FC236}">
                    <a16:creationId xmlns:a16="http://schemas.microsoft.com/office/drawing/2014/main" id="{BDF5E3C3-AD85-46C6-85C9-FB4A18DEFD90}"/>
                  </a:ext>
                </a:extLst>
              </p:cNvPr>
              <p:cNvSpPr/>
              <p:nvPr/>
            </p:nvSpPr>
            <p:spPr>
              <a:xfrm>
                <a:off x="1691680" y="1491630"/>
                <a:ext cx="576064" cy="1872208"/>
              </a:xfrm>
              <a:prstGeom prst="cube">
                <a:avLst>
                  <a:gd name="adj" fmla="val 78969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2400"/>
              </a:p>
            </p:txBody>
          </p:sp>
          <p:cxnSp>
            <p:nvCxnSpPr>
              <p:cNvPr id="53" name="Straight Arrow Connector 14">
                <a:extLst>
                  <a:ext uri="{FF2B5EF4-FFF2-40B4-BE49-F238E27FC236}">
                    <a16:creationId xmlns:a16="http://schemas.microsoft.com/office/drawing/2014/main" id="{D0BE84D3-D225-4235-8D89-3491C93F18B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79712" y="2430250"/>
                <a:ext cx="360040" cy="0"/>
              </a:xfrm>
              <a:prstGeom prst="straightConnector1">
                <a:avLst/>
              </a:prstGeom>
              <a:ln>
                <a:solidFill>
                  <a:schemeClr val="accent2">
                    <a:lumMod val="75000"/>
                  </a:schemeClr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8">
                  <a:extLst>
                    <a:ext uri="{FF2B5EF4-FFF2-40B4-BE49-F238E27FC236}">
                      <a16:creationId xmlns:a16="http://schemas.microsoft.com/office/drawing/2014/main" id="{B1FED1EF-AC3E-4033-9758-80FD8C6C8DB8}"/>
                    </a:ext>
                  </a:extLst>
                </p:cNvPr>
                <p:cNvSpPr txBox="1"/>
                <p:nvPr/>
              </p:nvSpPr>
              <p:spPr>
                <a:xfrm>
                  <a:off x="1392692" y="292635"/>
                  <a:ext cx="165798" cy="25391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sz="16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s-ES" sz="1600" i="1">
                                <a:latin typeface="Cambria Math" panose="02040503050406030204" pitchFamily="18" charset="0"/>
                              </a:rPr>
                              <m:t>𝑂</m:t>
                            </m:r>
                          </m:sub>
                        </m:sSub>
                      </m:oMath>
                    </m:oMathPara>
                  </a14:m>
                  <a:endParaRPr lang="en-US" sz="1600" i="1"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0" name="TextBox 8">
                  <a:extLst>
                    <a:ext uri="{FF2B5EF4-FFF2-40B4-BE49-F238E27FC236}">
                      <a16:creationId xmlns:a16="http://schemas.microsoft.com/office/drawing/2014/main" id="{E7320906-EF09-37C7-6267-E3DB88D7B29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92692" y="292635"/>
                  <a:ext cx="165798" cy="253916"/>
                </a:xfrm>
                <a:prstGeom prst="rect">
                  <a:avLst/>
                </a:prstGeom>
                <a:blipFill>
                  <a:blip r:embed="rId3"/>
                  <a:stretch>
                    <a:fillRect r="-5555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9">
                  <a:extLst>
                    <a:ext uri="{FF2B5EF4-FFF2-40B4-BE49-F238E27FC236}">
                      <a16:creationId xmlns:a16="http://schemas.microsoft.com/office/drawing/2014/main" id="{2728A18E-53AE-4CF5-A036-F5C7DAC899C0}"/>
                    </a:ext>
                  </a:extLst>
                </p:cNvPr>
                <p:cNvSpPr txBox="1"/>
                <p:nvPr/>
              </p:nvSpPr>
              <p:spPr>
                <a:xfrm>
                  <a:off x="301412" y="308910"/>
                  <a:ext cx="164294" cy="25391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sz="16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s-ES" sz="16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11" name="TextBox 9">
                  <a:extLst>
                    <a:ext uri="{FF2B5EF4-FFF2-40B4-BE49-F238E27FC236}">
                      <a16:creationId xmlns:a16="http://schemas.microsoft.com/office/drawing/2014/main" id="{315E29CE-A307-AEEC-FC6B-B132896E717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1412" y="308910"/>
                  <a:ext cx="164294" cy="253916"/>
                </a:xfrm>
                <a:prstGeom prst="rect">
                  <a:avLst/>
                </a:prstGeom>
                <a:blipFill>
                  <a:blip r:embed="rId4"/>
                  <a:stretch>
                    <a:fillRect r="-3333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9" name="Straight Arrow Connector 10">
              <a:extLst>
                <a:ext uri="{FF2B5EF4-FFF2-40B4-BE49-F238E27FC236}">
                  <a16:creationId xmlns:a16="http://schemas.microsoft.com/office/drawing/2014/main" id="{55B5EA34-3E41-4962-BEA3-BC26AFB0D64C}"/>
                </a:ext>
              </a:extLst>
            </p:cNvPr>
            <p:cNvCxnSpPr>
              <a:cxnSpLocks/>
            </p:cNvCxnSpPr>
            <p:nvPr/>
          </p:nvCxnSpPr>
          <p:spPr>
            <a:xfrm>
              <a:off x="566820" y="1094826"/>
              <a:ext cx="1157032" cy="0"/>
            </a:xfrm>
            <a:prstGeom prst="straightConnector1">
              <a:avLst/>
            </a:prstGeom>
            <a:ln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11">
                  <a:extLst>
                    <a:ext uri="{FF2B5EF4-FFF2-40B4-BE49-F238E27FC236}">
                      <a16:creationId xmlns:a16="http://schemas.microsoft.com/office/drawing/2014/main" id="{10C05FB6-BC54-4864-8CB0-A07A0653790F}"/>
                    </a:ext>
                  </a:extLst>
                </p:cNvPr>
                <p:cNvSpPr txBox="1"/>
                <p:nvPr/>
              </p:nvSpPr>
              <p:spPr>
                <a:xfrm>
                  <a:off x="603045" y="792422"/>
                  <a:ext cx="1390291" cy="28474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s-ES" sz="1867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s-ES" sz="1867" i="1">
                          <a:latin typeface="Cambria Math" panose="02040503050406030204" pitchFamily="18" charset="0"/>
                        </a:rPr>
                        <m:t>𝑡</m:t>
                      </m:r>
                    </m:oMath>
                  </a14:m>
                  <a:r>
                    <a:rPr lang="en-US" sz="1867"/>
                    <a:t> =</a:t>
                  </a:r>
                  <a:r>
                    <a:rPr lang="es-ES" sz="1867">
                      <a:ea typeface="Cambria Math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s-ES" sz="1867" i="1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s-ES" sz="1867" i="1" baseline="-25000">
                          <a:latin typeface="Cambria Math" panose="02040503050406030204" pitchFamily="18" charset="0"/>
                        </a:rPr>
                        <m:t>𝑜</m:t>
                      </m:r>
                      <m:r>
                        <a:rPr lang="es-ES" sz="1867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s-ES" sz="1867" i="1">
                          <a:latin typeface="Cambria Math" panose="02040503050406030204" pitchFamily="18" charset="0"/>
                        </a:rPr>
                        <m:t>𝑇𝑖</m:t>
                      </m:r>
                    </m:oMath>
                  </a14:m>
                  <a:endParaRPr lang="en-US" sz="1867" baseline="-25000"/>
                </a:p>
              </p:txBody>
            </p:sp>
          </mc:Choice>
          <mc:Fallback xmlns="">
            <p:sp>
              <p:nvSpPr>
                <p:cNvPr id="13" name="TextBox 11">
                  <a:extLst>
                    <a:ext uri="{FF2B5EF4-FFF2-40B4-BE49-F238E27FC236}">
                      <a16:creationId xmlns:a16="http://schemas.microsoft.com/office/drawing/2014/main" id="{130D8012-B6A7-FA44-E371-3CDB4959AE6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3045" y="792422"/>
                  <a:ext cx="1390291" cy="284742"/>
                </a:xfrm>
                <a:prstGeom prst="rect">
                  <a:avLst/>
                </a:prstGeom>
                <a:blipFill>
                  <a:blip r:embed="rId5"/>
                  <a:stretch>
                    <a:fillRect t="-8065" b="-2580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1" name="TextBox 12">
              <a:extLst>
                <a:ext uri="{FF2B5EF4-FFF2-40B4-BE49-F238E27FC236}">
                  <a16:creationId xmlns:a16="http://schemas.microsoft.com/office/drawing/2014/main" id="{047D2110-739F-4C53-9A52-D30F9F6D0F02}"/>
                </a:ext>
              </a:extLst>
            </p:cNvPr>
            <p:cNvSpPr txBox="1"/>
            <p:nvPr/>
          </p:nvSpPr>
          <p:spPr>
            <a:xfrm>
              <a:off x="1899702" y="265796"/>
              <a:ext cx="737828" cy="2847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67" i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particle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17">
                <a:extLst>
                  <a:ext uri="{FF2B5EF4-FFF2-40B4-BE49-F238E27FC236}">
                    <a16:creationId xmlns:a16="http://schemas.microsoft.com/office/drawing/2014/main" id="{9B82D952-EEEA-411B-AD63-711FDE3469B9}"/>
                  </a:ext>
                </a:extLst>
              </p:cNvPr>
              <p:cNvSpPr txBox="1"/>
              <p:nvPr/>
            </p:nvSpPr>
            <p:spPr>
              <a:xfrm>
                <a:off x="0" y="1810785"/>
                <a:ext cx="5881901" cy="4205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133" b="1" u="sng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We want to measure </a:t>
                </a:r>
                <a14:m>
                  <m:oMath xmlns:m="http://schemas.openxmlformats.org/officeDocument/2006/math">
                    <m:r>
                      <a:rPr lang="es-ES" sz="2133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s-ES" sz="2133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s-ES" sz="2133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s-ES" sz="2133" dirty="0">
                    <a:solidFill>
                      <a:srgbClr val="005387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sz="2133" dirty="0">
                    <a:latin typeface="Arial" panose="020B0604020202020204" pitchFamily="34" charset="0"/>
                  </a:rPr>
                  <a:t>Time of Flight (TOF)</a:t>
                </a:r>
              </a:p>
            </p:txBody>
          </p:sp>
        </mc:Choice>
        <mc:Fallback xmlns="">
          <p:sp>
            <p:nvSpPr>
              <p:cNvPr id="56" name="TextBox 17">
                <a:extLst>
                  <a:ext uri="{FF2B5EF4-FFF2-40B4-BE49-F238E27FC236}">
                    <a16:creationId xmlns:a16="http://schemas.microsoft.com/office/drawing/2014/main" id="{9B82D952-EEEA-411B-AD63-711FDE3469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810785"/>
                <a:ext cx="5881901" cy="420564"/>
              </a:xfrm>
              <a:prstGeom prst="rect">
                <a:avLst/>
              </a:prstGeom>
              <a:blipFill>
                <a:blip r:embed="rId6"/>
                <a:stretch>
                  <a:fillRect l="-1244" t="-8696" b="-27536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extBox 18">
            <a:extLst>
              <a:ext uri="{FF2B5EF4-FFF2-40B4-BE49-F238E27FC236}">
                <a16:creationId xmlns:a16="http://schemas.microsoft.com/office/drawing/2014/main" id="{89CFDCFD-940B-4979-8AAF-52E4960EF6DE}"/>
              </a:ext>
            </a:extLst>
          </p:cNvPr>
          <p:cNvSpPr txBox="1"/>
          <p:nvPr/>
        </p:nvSpPr>
        <p:spPr>
          <a:xfrm>
            <a:off x="2688253" y="3056493"/>
            <a:ext cx="2954136" cy="748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67">
                <a:latin typeface="Arial" panose="020B0604020202020204" pitchFamily="34" charset="0"/>
              </a:rPr>
              <a:t>∆𝑡</a:t>
            </a:r>
            <a:r>
              <a:rPr lang="en-US" sz="1400">
                <a:solidFill>
                  <a:srgbClr val="005387"/>
                </a:solidFill>
                <a:latin typeface="Arial" panose="020B0604020202020204" pitchFamily="34" charset="0"/>
              </a:rPr>
              <a:t>: Time of Flight between detector planes</a:t>
            </a:r>
          </a:p>
          <a:p>
            <a:r>
              <a:rPr lang="en-US" sz="1400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400" i="1" baseline="-2500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400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,T</a:t>
            </a:r>
            <a:r>
              <a:rPr lang="en-US" sz="1400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sz="1400">
                <a:solidFill>
                  <a:srgbClr val="005387"/>
                </a:solidFill>
                <a:latin typeface="Arial" panose="020B0604020202020204" pitchFamily="34" charset="0"/>
              </a:rPr>
              <a:t>:absolute event times</a:t>
            </a:r>
            <a:endParaRPr lang="en-US" sz="1333" b="1">
              <a:solidFill>
                <a:srgbClr val="005387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19">
                <a:extLst>
                  <a:ext uri="{FF2B5EF4-FFF2-40B4-BE49-F238E27FC236}">
                    <a16:creationId xmlns:a16="http://schemas.microsoft.com/office/drawing/2014/main" id="{9FA1C3B1-29FD-458D-A0D3-BCC1F390D447}"/>
                  </a:ext>
                </a:extLst>
              </p:cNvPr>
              <p:cNvSpPr txBox="1"/>
              <p:nvPr/>
            </p:nvSpPr>
            <p:spPr>
              <a:xfrm>
                <a:off x="7181029" y="6315473"/>
                <a:ext cx="2378871" cy="3796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1867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1867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𝜏</m:t>
                          </m:r>
                        </m:e>
                        <m:sub>
                          <m:r>
                            <a:rPr lang="es-ES" sz="1867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s-ES" sz="1867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s-ES" sz="1867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ES" sz="1867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1867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s-ES" sz="1867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s-ES" sz="1867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ES" sz="1867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1867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s-ES" sz="1867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1867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8" name="TextBox 19">
                <a:extLst>
                  <a:ext uri="{FF2B5EF4-FFF2-40B4-BE49-F238E27FC236}">
                    <a16:creationId xmlns:a16="http://schemas.microsoft.com/office/drawing/2014/main" id="{9FA1C3B1-29FD-458D-A0D3-BCC1F390D4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1029" y="6315473"/>
                <a:ext cx="2378871" cy="379656"/>
              </a:xfrm>
              <a:prstGeom prst="rect">
                <a:avLst/>
              </a:prstGeom>
              <a:blipFill>
                <a:blip r:embed="rId7"/>
                <a:stretch>
                  <a:fillRect b="-1613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TextBox 20">
            <a:extLst>
              <a:ext uri="{FF2B5EF4-FFF2-40B4-BE49-F238E27FC236}">
                <a16:creationId xmlns:a16="http://schemas.microsoft.com/office/drawing/2014/main" id="{623A2246-1375-4FB6-942A-7674481BC04C}"/>
              </a:ext>
            </a:extLst>
          </p:cNvPr>
          <p:cNvSpPr txBox="1"/>
          <p:nvPr/>
        </p:nvSpPr>
        <p:spPr>
          <a:xfrm>
            <a:off x="5748720" y="1807213"/>
            <a:ext cx="6675083" cy="420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33" b="1" u="sng" dirty="0">
                <a:solidFill>
                  <a:srgbClr val="C00000"/>
                </a:solidFill>
                <a:latin typeface="Arial" panose="020B0604020202020204" pitchFamily="34" charset="0"/>
              </a:rPr>
              <a:t>We measure </a:t>
            </a:r>
            <a:r>
              <a:rPr lang="en-US" sz="2133" dirty="0">
                <a:solidFill>
                  <a:srgbClr val="005387"/>
                </a:solidFill>
                <a:latin typeface="Arial" panose="020B0604020202020204" pitchFamily="34" charset="0"/>
              </a:rPr>
              <a:t>2 </a:t>
            </a:r>
            <a:r>
              <a:rPr lang="en-US" sz="2133" dirty="0">
                <a:solidFill>
                  <a:srgbClr val="00B0F0"/>
                </a:solidFill>
                <a:latin typeface="Arial" panose="020B0604020202020204" pitchFamily="34" charset="0"/>
              </a:rPr>
              <a:t>Time Of Arrival (TOA) </a:t>
            </a:r>
            <a:r>
              <a:rPr lang="en-US" sz="2133" dirty="0">
                <a:solidFill>
                  <a:srgbClr val="005387"/>
                </a:solidFill>
                <a:latin typeface="Arial" panose="020B0604020202020204" pitchFamily="34" charset="0"/>
              </a:rPr>
              <a:t>w.r.t </a:t>
            </a:r>
            <a:r>
              <a:rPr lang="en-US" sz="2133" dirty="0">
                <a:solidFill>
                  <a:srgbClr val="FF0000"/>
                </a:solidFill>
                <a:latin typeface="Arial" panose="020B0604020202020204" pitchFamily="34" charset="0"/>
              </a:rPr>
              <a:t>ref. clock</a:t>
            </a:r>
            <a:endParaRPr lang="en-US" sz="16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21">
                <a:extLst>
                  <a:ext uri="{FF2B5EF4-FFF2-40B4-BE49-F238E27FC236}">
                    <a16:creationId xmlns:a16="http://schemas.microsoft.com/office/drawing/2014/main" id="{BD04B9F8-A63E-4EC6-B05A-1DABAB60B37C}"/>
                  </a:ext>
                </a:extLst>
              </p:cNvPr>
              <p:cNvSpPr txBox="1"/>
              <p:nvPr/>
            </p:nvSpPr>
            <p:spPr>
              <a:xfrm>
                <a:off x="3489581" y="5481563"/>
                <a:ext cx="2096288" cy="12286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s-ES" sz="1467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467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s-ES" sz="1467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𝑟𝑒𝑓</m:t>
                        </m:r>
                      </m:sub>
                    </m:sSub>
                  </m:oMath>
                </a14:m>
                <a:r>
                  <a:rPr lang="en-US" sz="1467">
                    <a:solidFill>
                      <a:srgbClr val="FF0000"/>
                    </a:solidFill>
                  </a:rPr>
                  <a:t> </a:t>
                </a:r>
                <a:r>
                  <a:rPr lang="en-US" sz="1467">
                    <a:solidFill>
                      <a:srgbClr val="005387"/>
                    </a:solidFill>
                  </a:rPr>
                  <a:t>needs to be a common synchronized reference among all nodes</a:t>
                </a:r>
              </a:p>
              <a:p>
                <a:pPr algn="ctr"/>
                <a:r>
                  <a:rPr lang="en-US" sz="1400" b="1">
                    <a:solidFill>
                      <a:srgbClr val="005387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60" name="TextBox 21">
                <a:extLst>
                  <a:ext uri="{FF2B5EF4-FFF2-40B4-BE49-F238E27FC236}">
                    <a16:creationId xmlns:a16="http://schemas.microsoft.com/office/drawing/2014/main" id="{BD04B9F8-A63E-4EC6-B05A-1DABAB60B3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9581" y="5481563"/>
                <a:ext cx="2096288" cy="1228606"/>
              </a:xfrm>
              <a:prstGeom prst="rect">
                <a:avLst/>
              </a:prstGeom>
              <a:blipFill>
                <a:blip r:embed="rId8"/>
                <a:stretch>
                  <a:fillRect t="-990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TextBox 22">
            <a:extLst>
              <a:ext uri="{FF2B5EF4-FFF2-40B4-BE49-F238E27FC236}">
                <a16:creationId xmlns:a16="http://schemas.microsoft.com/office/drawing/2014/main" id="{0DFDFD5C-7E4D-459C-A6F7-3EF54FA4AD57}"/>
              </a:ext>
            </a:extLst>
          </p:cNvPr>
          <p:cNvSpPr txBox="1"/>
          <p:nvPr/>
        </p:nvSpPr>
        <p:spPr>
          <a:xfrm>
            <a:off x="84091" y="4306303"/>
            <a:ext cx="5865315" cy="420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33" b="1" u="sng" dirty="0">
                <a:solidFill>
                  <a:srgbClr val="C00000"/>
                </a:solidFill>
                <a:latin typeface="Arial" panose="020B0604020202020204" pitchFamily="34" charset="0"/>
              </a:rPr>
              <a:t>We use a local reference clock</a:t>
            </a:r>
          </a:p>
        </p:txBody>
      </p:sp>
      <p:grpSp>
        <p:nvGrpSpPr>
          <p:cNvPr id="62" name="Group 23">
            <a:extLst>
              <a:ext uri="{FF2B5EF4-FFF2-40B4-BE49-F238E27FC236}">
                <a16:creationId xmlns:a16="http://schemas.microsoft.com/office/drawing/2014/main" id="{054E2144-28F0-49D6-BD1A-4D7DDEB34FC0}"/>
              </a:ext>
            </a:extLst>
          </p:cNvPr>
          <p:cNvGrpSpPr/>
          <p:nvPr/>
        </p:nvGrpSpPr>
        <p:grpSpPr>
          <a:xfrm>
            <a:off x="236172" y="4789089"/>
            <a:ext cx="3210036" cy="1898060"/>
            <a:chOff x="5525694" y="925775"/>
            <a:chExt cx="2407527" cy="1423545"/>
          </a:xfrm>
        </p:grpSpPr>
        <p:cxnSp>
          <p:nvCxnSpPr>
            <p:cNvPr id="63" name="Straight Arrow Connector 24">
              <a:extLst>
                <a:ext uri="{FF2B5EF4-FFF2-40B4-BE49-F238E27FC236}">
                  <a16:creationId xmlns:a16="http://schemas.microsoft.com/office/drawing/2014/main" id="{60BC2233-8219-42EB-8A2D-A4FF218D006E}"/>
                </a:ext>
              </a:extLst>
            </p:cNvPr>
            <p:cNvCxnSpPr>
              <a:cxnSpLocks/>
            </p:cNvCxnSpPr>
            <p:nvPr/>
          </p:nvCxnSpPr>
          <p:spPr>
            <a:xfrm>
              <a:off x="6424629" y="1938297"/>
              <a:ext cx="656722" cy="0"/>
            </a:xfrm>
            <a:prstGeom prst="straightConnector1">
              <a:avLst/>
            </a:prstGeom>
            <a:ln>
              <a:solidFill>
                <a:srgbClr val="00B0F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25">
              <a:extLst>
                <a:ext uri="{FF2B5EF4-FFF2-40B4-BE49-F238E27FC236}">
                  <a16:creationId xmlns:a16="http://schemas.microsoft.com/office/drawing/2014/main" id="{27AE0BDA-7C20-48BB-B445-1CBDC32919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7001" y="982671"/>
              <a:ext cx="0" cy="136664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Arrow Connector 26">
              <a:extLst>
                <a:ext uri="{FF2B5EF4-FFF2-40B4-BE49-F238E27FC236}">
                  <a16:creationId xmlns:a16="http://schemas.microsoft.com/office/drawing/2014/main" id="{3618FDC6-7A2D-45B8-B632-F6385B2AC6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26250" y="2312681"/>
              <a:ext cx="1796333" cy="96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Straight Connector 27">
              <a:extLst>
                <a:ext uri="{FF2B5EF4-FFF2-40B4-BE49-F238E27FC236}">
                  <a16:creationId xmlns:a16="http://schemas.microsoft.com/office/drawing/2014/main" id="{DFEABB39-FA96-4E88-BAA6-AAC8254D339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26250" y="1267874"/>
              <a:ext cx="998077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28">
              <a:extLst>
                <a:ext uri="{FF2B5EF4-FFF2-40B4-BE49-F238E27FC236}">
                  <a16:creationId xmlns:a16="http://schemas.microsoft.com/office/drawing/2014/main" id="{A54635EB-7D7D-4D2D-AEDD-41B747C06078}"/>
                </a:ext>
              </a:extLst>
            </p:cNvPr>
            <p:cNvCxnSpPr/>
            <p:nvPr/>
          </p:nvCxnSpPr>
          <p:spPr>
            <a:xfrm flipV="1">
              <a:off x="6424629" y="1646864"/>
              <a:ext cx="0" cy="1700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29">
              <a:extLst>
                <a:ext uri="{FF2B5EF4-FFF2-40B4-BE49-F238E27FC236}">
                  <a16:creationId xmlns:a16="http://schemas.microsoft.com/office/drawing/2014/main" id="{D499C209-1C55-4471-AAC9-49E45EE12493}"/>
                </a:ext>
              </a:extLst>
            </p:cNvPr>
            <p:cNvCxnSpPr/>
            <p:nvPr/>
          </p:nvCxnSpPr>
          <p:spPr>
            <a:xfrm flipV="1">
              <a:off x="6824914" y="1646864"/>
              <a:ext cx="0" cy="1700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30">
              <a:extLst>
                <a:ext uri="{FF2B5EF4-FFF2-40B4-BE49-F238E27FC236}">
                  <a16:creationId xmlns:a16="http://schemas.microsoft.com/office/drawing/2014/main" id="{83A9A610-5BB5-4F10-B97A-E30E5181C04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424629" y="1646999"/>
              <a:ext cx="398379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31">
              <a:extLst>
                <a:ext uri="{FF2B5EF4-FFF2-40B4-BE49-F238E27FC236}">
                  <a16:creationId xmlns:a16="http://schemas.microsoft.com/office/drawing/2014/main" id="{E662C678-65D8-4785-B502-D04263BC707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23008" y="1816865"/>
              <a:ext cx="398379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32">
              <a:extLst>
                <a:ext uri="{FF2B5EF4-FFF2-40B4-BE49-F238E27FC236}">
                  <a16:creationId xmlns:a16="http://schemas.microsoft.com/office/drawing/2014/main" id="{1700C6BE-FA16-4015-B8DA-E39758ACC94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26250" y="1816865"/>
              <a:ext cx="398379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33">
              <a:extLst>
                <a:ext uri="{FF2B5EF4-FFF2-40B4-BE49-F238E27FC236}">
                  <a16:creationId xmlns:a16="http://schemas.microsoft.com/office/drawing/2014/main" id="{79FE7F9F-8E08-4EB5-BDAD-6ED3DE892A33}"/>
                </a:ext>
              </a:extLst>
            </p:cNvPr>
            <p:cNvCxnSpPr/>
            <p:nvPr/>
          </p:nvCxnSpPr>
          <p:spPr>
            <a:xfrm flipV="1">
              <a:off x="7221264" y="1646864"/>
              <a:ext cx="0" cy="1700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34">
              <a:extLst>
                <a:ext uri="{FF2B5EF4-FFF2-40B4-BE49-F238E27FC236}">
                  <a16:creationId xmlns:a16="http://schemas.microsoft.com/office/drawing/2014/main" id="{A7EE2F58-E9C3-477B-BB1C-374749946DA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21264" y="1646902"/>
              <a:ext cx="398379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Freeform: Shape 35">
              <a:extLst>
                <a:ext uri="{FF2B5EF4-FFF2-40B4-BE49-F238E27FC236}">
                  <a16:creationId xmlns:a16="http://schemas.microsoft.com/office/drawing/2014/main" id="{6F460036-34BB-4D59-AEDE-F9309EDBAF70}"/>
                </a:ext>
              </a:extLst>
            </p:cNvPr>
            <p:cNvSpPr/>
            <p:nvPr/>
          </p:nvSpPr>
          <p:spPr>
            <a:xfrm>
              <a:off x="7028841" y="1030485"/>
              <a:ext cx="590802" cy="237389"/>
            </a:xfrm>
            <a:custGeom>
              <a:avLst/>
              <a:gdLst>
                <a:gd name="connsiteX0" fmla="*/ 0 w 757238"/>
                <a:gd name="connsiteY0" fmla="*/ 335287 h 335287"/>
                <a:gd name="connsiteX1" fmla="*/ 109538 w 757238"/>
                <a:gd name="connsiteY1" fmla="*/ 11437 h 335287"/>
                <a:gd name="connsiteX2" fmla="*/ 214313 w 757238"/>
                <a:gd name="connsiteY2" fmla="*/ 87637 h 335287"/>
                <a:gd name="connsiteX3" fmla="*/ 361950 w 757238"/>
                <a:gd name="connsiteY3" fmla="*/ 230512 h 335287"/>
                <a:gd name="connsiteX4" fmla="*/ 533400 w 757238"/>
                <a:gd name="connsiteY4" fmla="*/ 306712 h 335287"/>
                <a:gd name="connsiteX5" fmla="*/ 757238 w 757238"/>
                <a:gd name="connsiteY5" fmla="*/ 321000 h 335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7238" h="335287">
                  <a:moveTo>
                    <a:pt x="0" y="335287"/>
                  </a:moveTo>
                  <a:cubicBezTo>
                    <a:pt x="36909" y="193999"/>
                    <a:pt x="73819" y="52712"/>
                    <a:pt x="109538" y="11437"/>
                  </a:cubicBezTo>
                  <a:cubicBezTo>
                    <a:pt x="145257" y="-29838"/>
                    <a:pt x="172244" y="51125"/>
                    <a:pt x="214313" y="87637"/>
                  </a:cubicBezTo>
                  <a:cubicBezTo>
                    <a:pt x="256382" y="124149"/>
                    <a:pt x="308769" y="194000"/>
                    <a:pt x="361950" y="230512"/>
                  </a:cubicBezTo>
                  <a:cubicBezTo>
                    <a:pt x="415131" y="267024"/>
                    <a:pt x="467519" y="291631"/>
                    <a:pt x="533400" y="306712"/>
                  </a:cubicBezTo>
                  <a:cubicBezTo>
                    <a:pt x="599281" y="321793"/>
                    <a:pt x="678259" y="321396"/>
                    <a:pt x="757238" y="321000"/>
                  </a:cubicBezTo>
                </a:path>
              </a:pathLst>
            </a:cu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5333"/>
            </a:p>
          </p:txBody>
        </p:sp>
        <p:sp>
          <p:nvSpPr>
            <p:cNvPr id="75" name="TextBox 36">
              <a:extLst>
                <a:ext uri="{FF2B5EF4-FFF2-40B4-BE49-F238E27FC236}">
                  <a16:creationId xmlns:a16="http://schemas.microsoft.com/office/drawing/2014/main" id="{25052B36-19B0-49E5-89F7-F4CD111D9A50}"/>
                </a:ext>
              </a:extLst>
            </p:cNvPr>
            <p:cNvSpPr txBox="1"/>
            <p:nvPr/>
          </p:nvSpPr>
          <p:spPr>
            <a:xfrm>
              <a:off x="7651098" y="2062762"/>
              <a:ext cx="282123" cy="2385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67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</a:p>
          </p:txBody>
        </p:sp>
        <p:cxnSp>
          <p:nvCxnSpPr>
            <p:cNvPr id="76" name="Straight Connector 37">
              <a:extLst>
                <a:ext uri="{FF2B5EF4-FFF2-40B4-BE49-F238E27FC236}">
                  <a16:creationId xmlns:a16="http://schemas.microsoft.com/office/drawing/2014/main" id="{43DE71B4-5ED2-41D1-A9F9-ECDB47FEBE8D}"/>
                </a:ext>
              </a:extLst>
            </p:cNvPr>
            <p:cNvCxnSpPr>
              <a:cxnSpLocks/>
            </p:cNvCxnSpPr>
            <p:nvPr/>
          </p:nvCxnSpPr>
          <p:spPr>
            <a:xfrm>
              <a:off x="6026250" y="1137075"/>
              <a:ext cx="1593393" cy="0"/>
            </a:xfrm>
            <a:prstGeom prst="line">
              <a:avLst/>
            </a:prstGeom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38">
              <a:extLst>
                <a:ext uri="{FF2B5EF4-FFF2-40B4-BE49-F238E27FC236}">
                  <a16:creationId xmlns:a16="http://schemas.microsoft.com/office/drawing/2014/main" id="{823AEC67-79BD-4DC9-858B-977C22205D4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26250" y="1465650"/>
              <a:ext cx="105510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39">
              <a:extLst>
                <a:ext uri="{FF2B5EF4-FFF2-40B4-BE49-F238E27FC236}">
                  <a16:creationId xmlns:a16="http://schemas.microsoft.com/office/drawing/2014/main" id="{244FE012-858B-47EB-80D9-8B974362712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81351" y="1351003"/>
              <a:ext cx="53829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40">
              <a:extLst>
                <a:ext uri="{FF2B5EF4-FFF2-40B4-BE49-F238E27FC236}">
                  <a16:creationId xmlns:a16="http://schemas.microsoft.com/office/drawing/2014/main" id="{77E5F40E-927C-4DD1-A247-1072FB2EFF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81351" y="949525"/>
              <a:ext cx="0" cy="1287044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41">
              <a:extLst>
                <a:ext uri="{FF2B5EF4-FFF2-40B4-BE49-F238E27FC236}">
                  <a16:creationId xmlns:a16="http://schemas.microsoft.com/office/drawing/2014/main" id="{7968582A-E576-4569-8444-F56684E551C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81351" y="1346329"/>
              <a:ext cx="0" cy="11932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42">
              <a:extLst>
                <a:ext uri="{FF2B5EF4-FFF2-40B4-BE49-F238E27FC236}">
                  <a16:creationId xmlns:a16="http://schemas.microsoft.com/office/drawing/2014/main" id="{758D2B8A-DFA7-4F7E-92E5-854614BBE948}"/>
                </a:ext>
              </a:extLst>
            </p:cNvPr>
            <p:cNvCxnSpPr>
              <a:cxnSpLocks/>
            </p:cNvCxnSpPr>
            <p:nvPr/>
          </p:nvCxnSpPr>
          <p:spPr>
            <a:xfrm>
              <a:off x="6026250" y="2031890"/>
              <a:ext cx="1610273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43">
              <a:extLst>
                <a:ext uri="{FF2B5EF4-FFF2-40B4-BE49-F238E27FC236}">
                  <a16:creationId xmlns:a16="http://schemas.microsoft.com/office/drawing/2014/main" id="{F7C75124-022E-4808-B431-B005797F62C5}"/>
                </a:ext>
              </a:extLst>
            </p:cNvPr>
            <p:cNvCxnSpPr>
              <a:cxnSpLocks/>
            </p:cNvCxnSpPr>
            <p:nvPr/>
          </p:nvCxnSpPr>
          <p:spPr>
            <a:xfrm>
              <a:off x="6026250" y="2173532"/>
              <a:ext cx="1610273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44">
              <a:extLst>
                <a:ext uri="{FF2B5EF4-FFF2-40B4-BE49-F238E27FC236}">
                  <a16:creationId xmlns:a16="http://schemas.microsoft.com/office/drawing/2014/main" id="{470E6B4E-D2FB-4356-BE2B-90BBB21FAD4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24629" y="949525"/>
              <a:ext cx="0" cy="1304629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45">
              <a:extLst>
                <a:ext uri="{FF2B5EF4-FFF2-40B4-BE49-F238E27FC236}">
                  <a16:creationId xmlns:a16="http://schemas.microsoft.com/office/drawing/2014/main" id="{2B3D97EA-6253-4C5E-B511-D7BE78A148E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37876" y="2029830"/>
              <a:ext cx="86952" cy="145012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46">
              <a:extLst>
                <a:ext uri="{FF2B5EF4-FFF2-40B4-BE49-F238E27FC236}">
                  <a16:creationId xmlns:a16="http://schemas.microsoft.com/office/drawing/2014/main" id="{3EF7C981-58FA-4E18-9969-F968B00693D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037876" y="2036571"/>
              <a:ext cx="86952" cy="138271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TextBox 47">
              <a:extLst>
                <a:ext uri="{FF2B5EF4-FFF2-40B4-BE49-F238E27FC236}">
                  <a16:creationId xmlns:a16="http://schemas.microsoft.com/office/drawing/2014/main" id="{A5B10B5E-AC3A-485B-950B-8680B7AF18C2}"/>
                </a:ext>
              </a:extLst>
            </p:cNvPr>
            <p:cNvSpPr txBox="1"/>
            <p:nvPr/>
          </p:nvSpPr>
          <p:spPr>
            <a:xfrm>
              <a:off x="7094784" y="1968431"/>
              <a:ext cx="711782" cy="2230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333">
                  <a:solidFill>
                    <a:srgbClr val="36A7DA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0x00F3</a:t>
              </a:r>
              <a:endParaRPr lang="en-US" sz="1467">
                <a:solidFill>
                  <a:srgbClr val="36A7DA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87" name="TextBox 48">
              <a:extLst>
                <a:ext uri="{FF2B5EF4-FFF2-40B4-BE49-F238E27FC236}">
                  <a16:creationId xmlns:a16="http://schemas.microsoft.com/office/drawing/2014/main" id="{E217E70A-B104-43CE-9CC0-DEC4E1844940}"/>
                </a:ext>
              </a:extLst>
            </p:cNvPr>
            <p:cNvSpPr txBox="1"/>
            <p:nvPr/>
          </p:nvSpPr>
          <p:spPr>
            <a:xfrm>
              <a:off x="5540939" y="1589651"/>
              <a:ext cx="671801" cy="2385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67" dirty="0">
                  <a:solidFill>
                    <a:srgbClr val="FF0000"/>
                  </a:solidFill>
                  <a:latin typeface="Arial" panose="020B0604020202020204" pitchFamily="34" charset="0"/>
                </a:rPr>
                <a:t>Clock </a:t>
              </a:r>
              <a:endParaRPr lang="en-US" sz="1467" dirty="0">
                <a:solidFill>
                  <a:srgbClr val="FF0000"/>
                </a:solidFill>
              </a:endParaRPr>
            </a:p>
          </p:txBody>
        </p:sp>
        <p:sp>
          <p:nvSpPr>
            <p:cNvPr id="88" name="TextBox 49">
              <a:extLst>
                <a:ext uri="{FF2B5EF4-FFF2-40B4-BE49-F238E27FC236}">
                  <a16:creationId xmlns:a16="http://schemas.microsoft.com/office/drawing/2014/main" id="{C6F8A1CB-3FCC-425E-A866-EED039088400}"/>
                </a:ext>
              </a:extLst>
            </p:cNvPr>
            <p:cNvSpPr txBox="1"/>
            <p:nvPr/>
          </p:nvSpPr>
          <p:spPr>
            <a:xfrm>
              <a:off x="5540207" y="1962800"/>
              <a:ext cx="648866" cy="2385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67">
                  <a:solidFill>
                    <a:srgbClr val="00B0F0"/>
                  </a:solidFill>
                  <a:latin typeface="+mj-lt"/>
                  <a:cs typeface="Times New Roman" panose="02020603050405020304" pitchFamily="18" charset="0"/>
                </a:rPr>
                <a:t>TOA</a:t>
              </a:r>
              <a:endParaRPr lang="en-US" sz="1467">
                <a:solidFill>
                  <a:srgbClr val="00B0F0"/>
                </a:solidFill>
              </a:endParaRPr>
            </a:p>
          </p:txBody>
        </p:sp>
        <p:sp>
          <p:nvSpPr>
            <p:cNvPr id="89" name="TextBox 50">
              <a:extLst>
                <a:ext uri="{FF2B5EF4-FFF2-40B4-BE49-F238E27FC236}">
                  <a16:creationId xmlns:a16="http://schemas.microsoft.com/office/drawing/2014/main" id="{A195F305-7FDC-4C8F-BD13-F556B40FBFE0}"/>
                </a:ext>
              </a:extLst>
            </p:cNvPr>
            <p:cNvSpPr txBox="1"/>
            <p:nvPr/>
          </p:nvSpPr>
          <p:spPr>
            <a:xfrm>
              <a:off x="5543562" y="997038"/>
              <a:ext cx="727368" cy="2385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67" dirty="0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Particle</a:t>
              </a:r>
              <a:endParaRPr lang="en-US" sz="1467" dirty="0">
                <a:solidFill>
                  <a:srgbClr val="C00000"/>
                </a:solidFill>
                <a:latin typeface="+mj-lt"/>
              </a:endParaRPr>
            </a:p>
          </p:txBody>
        </p:sp>
        <p:sp>
          <p:nvSpPr>
            <p:cNvPr id="90" name="TextBox 51">
              <a:extLst>
                <a:ext uri="{FF2B5EF4-FFF2-40B4-BE49-F238E27FC236}">
                  <a16:creationId xmlns:a16="http://schemas.microsoft.com/office/drawing/2014/main" id="{13D01094-17BB-4E3F-89A2-F5CC51DA8351}"/>
                </a:ext>
              </a:extLst>
            </p:cNvPr>
            <p:cNvSpPr txBox="1"/>
            <p:nvPr/>
          </p:nvSpPr>
          <p:spPr>
            <a:xfrm>
              <a:off x="5525694" y="1278351"/>
              <a:ext cx="727368" cy="2385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67">
                  <a:latin typeface="+mj-lt"/>
                  <a:cs typeface="Times New Roman" panose="02020603050405020304" pitchFamily="18" charset="0"/>
                </a:rPr>
                <a:t>Trigger</a:t>
              </a:r>
            </a:p>
          </p:txBody>
        </p:sp>
        <p:sp>
          <p:nvSpPr>
            <p:cNvPr id="91" name="TextBox 52">
              <a:extLst>
                <a:ext uri="{FF2B5EF4-FFF2-40B4-BE49-F238E27FC236}">
                  <a16:creationId xmlns:a16="http://schemas.microsoft.com/office/drawing/2014/main" id="{B4669A66-5578-448B-B788-223C44F46D74}"/>
                </a:ext>
              </a:extLst>
            </p:cNvPr>
            <p:cNvSpPr txBox="1"/>
            <p:nvPr/>
          </p:nvSpPr>
          <p:spPr>
            <a:xfrm>
              <a:off x="6135898" y="925775"/>
              <a:ext cx="1292312" cy="2385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67">
                  <a:solidFill>
                    <a:schemeClr val="accent3">
                      <a:lumMod val="75000"/>
                    </a:schemeClr>
                  </a:solidFill>
                  <a:latin typeface="+mj-lt"/>
                  <a:cs typeface="Times New Roman" panose="02020603050405020304" pitchFamily="18" charset="0"/>
                </a:rPr>
                <a:t>Threshold</a:t>
              </a:r>
            </a:p>
          </p:txBody>
        </p:sp>
        <p:sp>
          <p:nvSpPr>
            <p:cNvPr id="92" name="TextBox 53">
              <a:extLst>
                <a:ext uri="{FF2B5EF4-FFF2-40B4-BE49-F238E27FC236}">
                  <a16:creationId xmlns:a16="http://schemas.microsoft.com/office/drawing/2014/main" id="{1CA942D4-12E1-4C24-AE91-66FAC5086BC3}"/>
                </a:ext>
              </a:extLst>
            </p:cNvPr>
            <p:cNvSpPr txBox="1"/>
            <p:nvPr/>
          </p:nvSpPr>
          <p:spPr>
            <a:xfrm>
              <a:off x="6131713" y="1969347"/>
              <a:ext cx="1083478" cy="2230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333">
                  <a:solidFill>
                    <a:srgbClr val="36A7DA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0x0000</a:t>
              </a:r>
              <a:endParaRPr lang="en-US" sz="1467">
                <a:solidFill>
                  <a:srgbClr val="36A7DA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54">
                <a:extLst>
                  <a:ext uri="{FF2B5EF4-FFF2-40B4-BE49-F238E27FC236}">
                    <a16:creationId xmlns:a16="http://schemas.microsoft.com/office/drawing/2014/main" id="{B23BF5D9-D634-46C9-8327-1EF708E6813C}"/>
                  </a:ext>
                </a:extLst>
              </p:cNvPr>
              <p:cNvSpPr txBox="1"/>
              <p:nvPr/>
            </p:nvSpPr>
            <p:spPr>
              <a:xfrm>
                <a:off x="3669533" y="5012777"/>
                <a:ext cx="2064665" cy="3100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sz="1867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867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s-ES" sz="1867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s-ES" sz="1867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s-ES" sz="1867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ES" sz="1867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867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s-ES" sz="1867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𝑟𝑒𝑓</m:t>
                        </m:r>
                        <m:r>
                          <a:rPr lang="es-ES" sz="1867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ES" sz="1867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s-ES" sz="1867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s-ES" sz="1867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867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𝑇𝑂𝐴</m:t>
                        </m:r>
                      </m:e>
                      <m:sub>
                        <m:r>
                          <a:rPr lang="es-ES" sz="1867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s-ES" sz="1867" dirty="0"/>
              </a:p>
            </p:txBody>
          </p:sp>
        </mc:Choice>
        <mc:Fallback xmlns="">
          <p:sp>
            <p:nvSpPr>
              <p:cNvPr id="93" name="TextBox 54">
                <a:extLst>
                  <a:ext uri="{FF2B5EF4-FFF2-40B4-BE49-F238E27FC236}">
                    <a16:creationId xmlns:a16="http://schemas.microsoft.com/office/drawing/2014/main" id="{B23BF5D9-D634-46C9-8327-1EF708E681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9533" y="5012777"/>
                <a:ext cx="2064665" cy="310021"/>
              </a:xfrm>
              <a:prstGeom prst="rect">
                <a:avLst/>
              </a:prstGeom>
              <a:blipFill>
                <a:blip r:embed="rId9"/>
                <a:stretch>
                  <a:fillRect l="-4130" b="-25490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55">
                <a:extLst>
                  <a:ext uri="{FF2B5EF4-FFF2-40B4-BE49-F238E27FC236}">
                    <a16:creationId xmlns:a16="http://schemas.microsoft.com/office/drawing/2014/main" id="{E6CADAD9-3595-444E-8603-F46440D43609}"/>
                  </a:ext>
                </a:extLst>
              </p:cNvPr>
              <p:cNvSpPr txBox="1"/>
              <p:nvPr/>
            </p:nvSpPr>
            <p:spPr>
              <a:xfrm>
                <a:off x="6336987" y="6377030"/>
                <a:ext cx="1439761" cy="3181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s-ES" sz="1467" i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</a:rPr>
                        <m:t>Clock</m:t>
                      </m:r>
                      <m:r>
                        <m:rPr>
                          <m:nor/>
                        </m:rPr>
                        <a:rPr lang="es-ES" sz="1467" i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s-ES" sz="1467" i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</a:rPr>
                        <m:t>Skew</m:t>
                      </m:r>
                    </m:oMath>
                  </m:oMathPara>
                </a14:m>
                <a:endParaRPr lang="en-US" sz="240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4" name="TextBox 55">
                <a:extLst>
                  <a:ext uri="{FF2B5EF4-FFF2-40B4-BE49-F238E27FC236}">
                    <a16:creationId xmlns:a16="http://schemas.microsoft.com/office/drawing/2014/main" id="{E6CADAD9-3595-444E-8603-F46440D436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6987" y="6377030"/>
                <a:ext cx="1439761" cy="31810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5" name="Group 56">
            <a:extLst>
              <a:ext uri="{FF2B5EF4-FFF2-40B4-BE49-F238E27FC236}">
                <a16:creationId xmlns:a16="http://schemas.microsoft.com/office/drawing/2014/main" id="{A889D48E-84F3-432E-B4BB-6652970304D2}"/>
              </a:ext>
            </a:extLst>
          </p:cNvPr>
          <p:cNvGrpSpPr/>
          <p:nvPr/>
        </p:nvGrpSpPr>
        <p:grpSpPr>
          <a:xfrm>
            <a:off x="5815483" y="4909254"/>
            <a:ext cx="3149267" cy="1578308"/>
            <a:chOff x="5005881" y="2807214"/>
            <a:chExt cx="2361950" cy="1388846"/>
          </a:xfrm>
        </p:grpSpPr>
        <p:cxnSp>
          <p:nvCxnSpPr>
            <p:cNvPr id="96" name="Straight Connector 57">
              <a:extLst>
                <a:ext uri="{FF2B5EF4-FFF2-40B4-BE49-F238E27FC236}">
                  <a16:creationId xmlns:a16="http://schemas.microsoft.com/office/drawing/2014/main" id="{3CDE34E0-17AB-4599-BD70-A0C7AE432B63}"/>
                </a:ext>
              </a:extLst>
            </p:cNvPr>
            <p:cNvCxnSpPr>
              <a:cxnSpLocks/>
            </p:cNvCxnSpPr>
            <p:nvPr/>
          </p:nvCxnSpPr>
          <p:spPr>
            <a:xfrm>
              <a:off x="6192839" y="3145872"/>
              <a:ext cx="0" cy="857047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58">
              <a:extLst>
                <a:ext uri="{FF2B5EF4-FFF2-40B4-BE49-F238E27FC236}">
                  <a16:creationId xmlns:a16="http://schemas.microsoft.com/office/drawing/2014/main" id="{60AF5767-F563-4582-A7A5-791CAAA74249}"/>
                </a:ext>
              </a:extLst>
            </p:cNvPr>
            <p:cNvCxnSpPr>
              <a:cxnSpLocks/>
            </p:cNvCxnSpPr>
            <p:nvPr/>
          </p:nvCxnSpPr>
          <p:spPr>
            <a:xfrm>
              <a:off x="6284221" y="3154754"/>
              <a:ext cx="0" cy="848165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TextBox 59">
              <a:extLst>
                <a:ext uri="{FF2B5EF4-FFF2-40B4-BE49-F238E27FC236}">
                  <a16:creationId xmlns:a16="http://schemas.microsoft.com/office/drawing/2014/main" id="{78A1F681-EBF1-4C89-986E-E2CB9EF8CAB1}"/>
                </a:ext>
              </a:extLst>
            </p:cNvPr>
            <p:cNvSpPr txBox="1"/>
            <p:nvPr/>
          </p:nvSpPr>
          <p:spPr>
            <a:xfrm>
              <a:off x="7028708" y="3645367"/>
              <a:ext cx="218213" cy="2979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</a:p>
          </p:txBody>
        </p:sp>
        <p:sp>
          <p:nvSpPr>
            <p:cNvPr id="99" name="Left Brace 60">
              <a:extLst>
                <a:ext uri="{FF2B5EF4-FFF2-40B4-BE49-F238E27FC236}">
                  <a16:creationId xmlns:a16="http://schemas.microsoft.com/office/drawing/2014/main" id="{3FA5DB3C-57BD-439F-ACBF-15CEA28FC62B}"/>
                </a:ext>
              </a:extLst>
            </p:cNvPr>
            <p:cNvSpPr/>
            <p:nvPr/>
          </p:nvSpPr>
          <p:spPr>
            <a:xfrm rot="16200000">
              <a:off x="6221049" y="3915602"/>
              <a:ext cx="39946" cy="94720"/>
            </a:xfrm>
            <a:prstGeom prst="lef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100" name="Group 61">
              <a:extLst>
                <a:ext uri="{FF2B5EF4-FFF2-40B4-BE49-F238E27FC236}">
                  <a16:creationId xmlns:a16="http://schemas.microsoft.com/office/drawing/2014/main" id="{F8918748-84CF-44D9-B82E-ADF7C12770CD}"/>
                </a:ext>
              </a:extLst>
            </p:cNvPr>
            <p:cNvGrpSpPr/>
            <p:nvPr/>
          </p:nvGrpSpPr>
          <p:grpSpPr>
            <a:xfrm>
              <a:off x="5005881" y="2807214"/>
              <a:ext cx="2361950" cy="1231919"/>
              <a:chOff x="4092903" y="2751221"/>
              <a:chExt cx="3097630" cy="1571836"/>
            </a:xfrm>
          </p:grpSpPr>
          <p:grpSp>
            <p:nvGrpSpPr>
              <p:cNvPr id="102" name="Group 63">
                <a:extLst>
                  <a:ext uri="{FF2B5EF4-FFF2-40B4-BE49-F238E27FC236}">
                    <a16:creationId xmlns:a16="http://schemas.microsoft.com/office/drawing/2014/main" id="{54DB2AA9-33BB-463B-BA1C-E3D377D77525}"/>
                  </a:ext>
                </a:extLst>
              </p:cNvPr>
              <p:cNvGrpSpPr/>
              <p:nvPr/>
            </p:nvGrpSpPr>
            <p:grpSpPr>
              <a:xfrm>
                <a:off x="4092903" y="3119717"/>
                <a:ext cx="2773041" cy="1203340"/>
                <a:chOff x="4070586" y="3332929"/>
                <a:chExt cx="2773041" cy="1203340"/>
              </a:xfrm>
            </p:grpSpPr>
            <p:grpSp>
              <p:nvGrpSpPr>
                <p:cNvPr id="104" name="Group 65">
                  <a:extLst>
                    <a:ext uri="{FF2B5EF4-FFF2-40B4-BE49-F238E27FC236}">
                      <a16:creationId xmlns:a16="http://schemas.microsoft.com/office/drawing/2014/main" id="{3F263FB8-90B9-48C5-A4FF-FC1271B401C1}"/>
                    </a:ext>
                  </a:extLst>
                </p:cNvPr>
                <p:cNvGrpSpPr/>
                <p:nvPr/>
              </p:nvGrpSpPr>
              <p:grpSpPr>
                <a:xfrm>
                  <a:off x="4659871" y="3332929"/>
                  <a:ext cx="2183756" cy="1203340"/>
                  <a:chOff x="6849508" y="2314100"/>
                  <a:chExt cx="2183756" cy="1203340"/>
                </a:xfrm>
              </p:grpSpPr>
              <p:cxnSp>
                <p:nvCxnSpPr>
                  <p:cNvPr id="107" name="Straight Arrow Connector 68">
                    <a:extLst>
                      <a:ext uri="{FF2B5EF4-FFF2-40B4-BE49-F238E27FC236}">
                        <a16:creationId xmlns:a16="http://schemas.microsoft.com/office/drawing/2014/main" id="{06698CC1-7505-4770-A546-CA7E95FBB63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6971204" y="2314100"/>
                    <a:ext cx="0" cy="1203340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8" name="Straight Arrow Connector 69">
                    <a:extLst>
                      <a:ext uri="{FF2B5EF4-FFF2-40B4-BE49-F238E27FC236}">
                        <a16:creationId xmlns:a16="http://schemas.microsoft.com/office/drawing/2014/main" id="{A679F8FA-8871-42A2-8D4F-07526DFBDC0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849508" y="3365318"/>
                    <a:ext cx="2179405" cy="0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09" name="Group 70">
                    <a:extLst>
                      <a:ext uri="{FF2B5EF4-FFF2-40B4-BE49-F238E27FC236}">
                        <a16:creationId xmlns:a16="http://schemas.microsoft.com/office/drawing/2014/main" id="{5355C7DA-0C84-42AD-939D-D34657FEA972}"/>
                      </a:ext>
                    </a:extLst>
                  </p:cNvPr>
                  <p:cNvGrpSpPr/>
                  <p:nvPr/>
                </p:nvGrpSpPr>
                <p:grpSpPr>
                  <a:xfrm>
                    <a:off x="7126582" y="2550425"/>
                    <a:ext cx="1906682" cy="247020"/>
                    <a:chOff x="6369858" y="1869145"/>
                    <a:chExt cx="1906682" cy="247020"/>
                  </a:xfrm>
                </p:grpSpPr>
                <p:cxnSp>
                  <p:nvCxnSpPr>
                    <p:cNvPr id="120" name="Straight Connector 81">
                      <a:extLst>
                        <a:ext uri="{FF2B5EF4-FFF2-40B4-BE49-F238E27FC236}">
                          <a16:creationId xmlns:a16="http://schemas.microsoft.com/office/drawing/2014/main" id="{3F71C5AF-E587-4092-9C37-7CE692DEDCDA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7064340" y="1869145"/>
                      <a:ext cx="0" cy="240110"/>
                    </a:xfrm>
                    <a:prstGeom prst="line">
                      <a:avLst/>
                    </a:prstGeom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1" name="Straight Connector 82">
                      <a:extLst>
                        <a:ext uri="{FF2B5EF4-FFF2-40B4-BE49-F238E27FC236}">
                          <a16:creationId xmlns:a16="http://schemas.microsoft.com/office/drawing/2014/main" id="{8961B7AB-0521-414C-89A8-EAE32C5508CC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7470381" y="1869145"/>
                      <a:ext cx="0" cy="240110"/>
                    </a:xfrm>
                    <a:prstGeom prst="line">
                      <a:avLst/>
                    </a:prstGeom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2" name="Straight Connector 83">
                      <a:extLst>
                        <a:ext uri="{FF2B5EF4-FFF2-40B4-BE49-F238E27FC236}">
                          <a16:creationId xmlns:a16="http://schemas.microsoft.com/office/drawing/2014/main" id="{47962E06-051A-4348-88BE-AF45F58F285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7064340" y="1869335"/>
                      <a:ext cx="404108" cy="0"/>
                    </a:xfrm>
                    <a:prstGeom prst="line">
                      <a:avLst/>
                    </a:prstGeom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3" name="Straight Connector 84">
                      <a:extLst>
                        <a:ext uri="{FF2B5EF4-FFF2-40B4-BE49-F238E27FC236}">
                          <a16:creationId xmlns:a16="http://schemas.microsoft.com/office/drawing/2014/main" id="{EF4C802C-5101-47E2-ADBD-A407234EEFF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7468448" y="2109255"/>
                      <a:ext cx="404108" cy="0"/>
                    </a:xfrm>
                    <a:prstGeom prst="line">
                      <a:avLst/>
                    </a:prstGeom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4" name="Straight Connector 85">
                      <a:extLst>
                        <a:ext uri="{FF2B5EF4-FFF2-40B4-BE49-F238E27FC236}">
                          <a16:creationId xmlns:a16="http://schemas.microsoft.com/office/drawing/2014/main" id="{85C75F74-FA96-47C0-942D-9CD6A2E787D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6660232" y="2109255"/>
                      <a:ext cx="404108" cy="0"/>
                    </a:xfrm>
                    <a:prstGeom prst="line">
                      <a:avLst/>
                    </a:prstGeom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5" name="Straight Connector 86">
                      <a:extLst>
                        <a:ext uri="{FF2B5EF4-FFF2-40B4-BE49-F238E27FC236}">
                          <a16:creationId xmlns:a16="http://schemas.microsoft.com/office/drawing/2014/main" id="{5EA6224A-6043-4AB3-9053-175FE3C8210B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6660232" y="1876055"/>
                      <a:ext cx="0" cy="240110"/>
                    </a:xfrm>
                    <a:prstGeom prst="line">
                      <a:avLst/>
                    </a:prstGeom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6" name="Straight Connector 87">
                      <a:extLst>
                        <a:ext uri="{FF2B5EF4-FFF2-40B4-BE49-F238E27FC236}">
                          <a16:creationId xmlns:a16="http://schemas.microsoft.com/office/drawing/2014/main" id="{8708BA0D-E729-4E40-AFFF-85145AE2280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6369858" y="1876055"/>
                      <a:ext cx="288441" cy="0"/>
                    </a:xfrm>
                    <a:prstGeom prst="line">
                      <a:avLst/>
                    </a:prstGeom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7" name="Straight Connector 88">
                      <a:extLst>
                        <a:ext uri="{FF2B5EF4-FFF2-40B4-BE49-F238E27FC236}">
                          <a16:creationId xmlns:a16="http://schemas.microsoft.com/office/drawing/2014/main" id="{4ECFB643-67D8-43A3-B956-086668F0B507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7872432" y="1869145"/>
                      <a:ext cx="0" cy="240110"/>
                    </a:xfrm>
                    <a:prstGeom prst="line">
                      <a:avLst/>
                    </a:prstGeom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8" name="Straight Connector 89">
                      <a:extLst>
                        <a:ext uri="{FF2B5EF4-FFF2-40B4-BE49-F238E27FC236}">
                          <a16:creationId xmlns:a16="http://schemas.microsoft.com/office/drawing/2014/main" id="{31C05AC4-85F4-4AB6-ABC6-43668620EC5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7872432" y="1869199"/>
                      <a:ext cx="404108" cy="0"/>
                    </a:xfrm>
                    <a:prstGeom prst="line">
                      <a:avLst/>
                    </a:prstGeom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10" name="Group 71">
                    <a:extLst>
                      <a:ext uri="{FF2B5EF4-FFF2-40B4-BE49-F238E27FC236}">
                        <a16:creationId xmlns:a16="http://schemas.microsoft.com/office/drawing/2014/main" id="{7AD56C71-A191-4626-933E-6A0C79C30B59}"/>
                      </a:ext>
                    </a:extLst>
                  </p:cNvPr>
                  <p:cNvGrpSpPr/>
                  <p:nvPr/>
                </p:nvGrpSpPr>
                <p:grpSpPr>
                  <a:xfrm>
                    <a:off x="7126581" y="2936257"/>
                    <a:ext cx="1890937" cy="247020"/>
                    <a:chOff x="6254191" y="1869145"/>
                    <a:chExt cx="1890937" cy="247020"/>
                  </a:xfrm>
                </p:grpSpPr>
                <p:cxnSp>
                  <p:nvCxnSpPr>
                    <p:cNvPr id="111" name="Straight Connector 72">
                      <a:extLst>
                        <a:ext uri="{FF2B5EF4-FFF2-40B4-BE49-F238E27FC236}">
                          <a16:creationId xmlns:a16="http://schemas.microsoft.com/office/drawing/2014/main" id="{B17CC665-7976-4F01-B577-146AF20A98E1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7064340" y="1869145"/>
                      <a:ext cx="0" cy="240110"/>
                    </a:xfrm>
                    <a:prstGeom prst="line">
                      <a:avLst/>
                    </a:prstGeom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2" name="Straight Connector 73">
                      <a:extLst>
                        <a:ext uri="{FF2B5EF4-FFF2-40B4-BE49-F238E27FC236}">
                          <a16:creationId xmlns:a16="http://schemas.microsoft.com/office/drawing/2014/main" id="{8F7A770D-08E0-4B5A-9C28-33D28B97D65A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7470381" y="1869145"/>
                      <a:ext cx="0" cy="240110"/>
                    </a:xfrm>
                    <a:prstGeom prst="line">
                      <a:avLst/>
                    </a:prstGeom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3" name="Straight Connector 74">
                      <a:extLst>
                        <a:ext uri="{FF2B5EF4-FFF2-40B4-BE49-F238E27FC236}">
                          <a16:creationId xmlns:a16="http://schemas.microsoft.com/office/drawing/2014/main" id="{801D21DC-D16B-4B15-A4E1-0C78DAC05EF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7012785" y="1869335"/>
                      <a:ext cx="455663" cy="0"/>
                    </a:xfrm>
                    <a:prstGeom prst="line">
                      <a:avLst/>
                    </a:prstGeom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4" name="Straight Connector 75">
                      <a:extLst>
                        <a:ext uri="{FF2B5EF4-FFF2-40B4-BE49-F238E27FC236}">
                          <a16:creationId xmlns:a16="http://schemas.microsoft.com/office/drawing/2014/main" id="{45DE0FD3-3E28-40E6-A61C-B3012AFB302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7468448" y="2109255"/>
                      <a:ext cx="404108" cy="0"/>
                    </a:xfrm>
                    <a:prstGeom prst="line">
                      <a:avLst/>
                    </a:prstGeom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5" name="Straight Connector 76">
                      <a:extLst>
                        <a:ext uri="{FF2B5EF4-FFF2-40B4-BE49-F238E27FC236}">
                          <a16:creationId xmlns:a16="http://schemas.microsoft.com/office/drawing/2014/main" id="{CE506BD9-29E3-4D0D-94F0-5A4A625B62E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6660232" y="2109255"/>
                      <a:ext cx="444842" cy="0"/>
                    </a:xfrm>
                    <a:prstGeom prst="line">
                      <a:avLst/>
                    </a:prstGeom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6" name="Straight Connector 77">
                      <a:extLst>
                        <a:ext uri="{FF2B5EF4-FFF2-40B4-BE49-F238E27FC236}">
                          <a16:creationId xmlns:a16="http://schemas.microsoft.com/office/drawing/2014/main" id="{E82A90D9-DA42-4B58-8BF4-6FE0CE0FF6BF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6660232" y="1876055"/>
                      <a:ext cx="0" cy="240110"/>
                    </a:xfrm>
                    <a:prstGeom prst="line">
                      <a:avLst/>
                    </a:prstGeom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7" name="Straight Connector 78">
                      <a:extLst>
                        <a:ext uri="{FF2B5EF4-FFF2-40B4-BE49-F238E27FC236}">
                          <a16:creationId xmlns:a16="http://schemas.microsoft.com/office/drawing/2014/main" id="{AD8E3ECD-14B1-4AAA-B6D5-5305017051C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6254191" y="1876055"/>
                      <a:ext cx="404108" cy="0"/>
                    </a:xfrm>
                    <a:prstGeom prst="line">
                      <a:avLst/>
                    </a:prstGeom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8" name="Straight Connector 79">
                      <a:extLst>
                        <a:ext uri="{FF2B5EF4-FFF2-40B4-BE49-F238E27FC236}">
                          <a16:creationId xmlns:a16="http://schemas.microsoft.com/office/drawing/2014/main" id="{8C2B41BB-7AB1-4E52-99FC-F3B6D7FC3379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7872432" y="1869145"/>
                      <a:ext cx="0" cy="240110"/>
                    </a:xfrm>
                    <a:prstGeom prst="line">
                      <a:avLst/>
                    </a:prstGeom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9" name="Straight Connector 80">
                      <a:extLst>
                        <a:ext uri="{FF2B5EF4-FFF2-40B4-BE49-F238E27FC236}">
                          <a16:creationId xmlns:a16="http://schemas.microsoft.com/office/drawing/2014/main" id="{D0C05B2A-89D8-4030-98D0-3BA34D36CE2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7872432" y="1869199"/>
                      <a:ext cx="272696" cy="0"/>
                    </a:xfrm>
                    <a:prstGeom prst="line">
                      <a:avLst/>
                    </a:prstGeom>
                    <a:ln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105" name="TextBox 66">
                  <a:extLst>
                    <a:ext uri="{FF2B5EF4-FFF2-40B4-BE49-F238E27FC236}">
                      <a16:creationId xmlns:a16="http://schemas.microsoft.com/office/drawing/2014/main" id="{DBEF50AD-6537-45B9-BF99-389E50519142}"/>
                    </a:ext>
                  </a:extLst>
                </p:cNvPr>
                <p:cNvSpPr txBox="1"/>
                <p:nvPr/>
              </p:nvSpPr>
              <p:spPr>
                <a:xfrm>
                  <a:off x="4070586" y="3878596"/>
                  <a:ext cx="793116" cy="38011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>
                      <a:solidFill>
                        <a:srgbClr val="FF0000"/>
                      </a:solidFill>
                      <a:latin typeface="Arial" panose="020B0604020202020204" pitchFamily="34" charset="0"/>
                    </a:rPr>
                    <a:t>𝑇</a:t>
                  </a:r>
                  <a:r>
                    <a:rPr lang="en-US" sz="1600" baseline="-25000">
                      <a:solidFill>
                        <a:srgbClr val="FF0000"/>
                      </a:solidFill>
                      <a:latin typeface="Arial" panose="020B0604020202020204" pitchFamily="34" charset="0"/>
                    </a:rPr>
                    <a:t>𝑟𝑒𝑓 o</a:t>
                  </a:r>
                  <a:r>
                    <a:rPr lang="en-US" sz="1600">
                      <a:solidFill>
                        <a:srgbClr val="FF0000"/>
                      </a:solidFill>
                      <a:latin typeface="Arial" panose="020B0604020202020204" pitchFamily="34" charset="0"/>
                    </a:rPr>
                    <a:t> </a:t>
                  </a:r>
                  <a:endParaRPr lang="en-US" sz="160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06" name="TextBox 67">
                  <a:extLst>
                    <a:ext uri="{FF2B5EF4-FFF2-40B4-BE49-F238E27FC236}">
                      <a16:creationId xmlns:a16="http://schemas.microsoft.com/office/drawing/2014/main" id="{3FAA5BC0-593B-4408-BAF9-C26098115C42}"/>
                    </a:ext>
                  </a:extLst>
                </p:cNvPr>
                <p:cNvSpPr txBox="1"/>
                <p:nvPr/>
              </p:nvSpPr>
              <p:spPr>
                <a:xfrm>
                  <a:off x="4079109" y="3477439"/>
                  <a:ext cx="704537" cy="38011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>
                      <a:solidFill>
                        <a:srgbClr val="FF0000"/>
                      </a:solidFill>
                      <a:latin typeface="Arial" panose="020B0604020202020204" pitchFamily="34" charset="0"/>
                    </a:rPr>
                    <a:t>𝑇</a:t>
                  </a:r>
                  <a:r>
                    <a:rPr lang="en-US" sz="1600" baseline="-25000">
                      <a:solidFill>
                        <a:srgbClr val="FF0000"/>
                      </a:solidFill>
                      <a:latin typeface="Arial" panose="020B0604020202020204" pitchFamily="34" charset="0"/>
                    </a:rPr>
                    <a:t>𝑟𝑒𝑓 i</a:t>
                  </a:r>
                  <a:r>
                    <a:rPr lang="en-US" sz="1600">
                      <a:solidFill>
                        <a:srgbClr val="FF0000"/>
                      </a:solidFill>
                      <a:latin typeface="Arial" panose="020B0604020202020204" pitchFamily="34" charset="0"/>
                    </a:rPr>
                    <a:t> </a:t>
                  </a:r>
                  <a:endParaRPr lang="en-US" sz="160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103" name="TextBox 64">
                <a:extLst>
                  <a:ext uri="{FF2B5EF4-FFF2-40B4-BE49-F238E27FC236}">
                    <a16:creationId xmlns:a16="http://schemas.microsoft.com/office/drawing/2014/main" id="{7203E0D4-D93C-4842-84B0-4F7B0A6DFD31}"/>
                  </a:ext>
                </a:extLst>
              </p:cNvPr>
              <p:cNvSpPr txBox="1"/>
              <p:nvPr/>
            </p:nvSpPr>
            <p:spPr>
              <a:xfrm>
                <a:off x="4189806" y="2751221"/>
                <a:ext cx="3000727" cy="3455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400">
                    <a:solidFill>
                      <a:srgbClr val="005387"/>
                    </a:solidFill>
                    <a:cs typeface="Times New Roman" panose="02020603050405020304" pitchFamily="18" charset="0"/>
                  </a:rPr>
                  <a:t>Phase of the Ref clock at Detectors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TextBox 62">
                  <a:extLst>
                    <a:ext uri="{FF2B5EF4-FFF2-40B4-BE49-F238E27FC236}">
                      <a16:creationId xmlns:a16="http://schemas.microsoft.com/office/drawing/2014/main" id="{17868413-7734-4448-9648-99F9E656C25D}"/>
                    </a:ext>
                  </a:extLst>
                </p:cNvPr>
                <p:cNvSpPr txBox="1"/>
                <p:nvPr/>
              </p:nvSpPr>
              <p:spPr>
                <a:xfrm>
                  <a:off x="5936433" y="3861978"/>
                  <a:ext cx="616957" cy="33408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" sz="1867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sz="1867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s-ES" sz="1867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64" name="TextBox 62">
                  <a:extLst>
                    <a:ext uri="{FF2B5EF4-FFF2-40B4-BE49-F238E27FC236}">
                      <a16:creationId xmlns:a16="http://schemas.microsoft.com/office/drawing/2014/main" id="{B81690CE-EFFA-F311-94CE-A1CC4334BC8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36433" y="3861978"/>
                  <a:ext cx="616957" cy="33408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29" name="TextBox 90">
            <a:extLst>
              <a:ext uri="{FF2B5EF4-FFF2-40B4-BE49-F238E27FC236}">
                <a16:creationId xmlns:a16="http://schemas.microsoft.com/office/drawing/2014/main" id="{8B3ED913-5873-488E-A475-FA787ADF9FDD}"/>
              </a:ext>
            </a:extLst>
          </p:cNvPr>
          <p:cNvSpPr txBox="1"/>
          <p:nvPr/>
        </p:nvSpPr>
        <p:spPr>
          <a:xfrm>
            <a:off x="5881901" y="4162203"/>
            <a:ext cx="5930561" cy="748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33" dirty="0">
                <a:solidFill>
                  <a:srgbClr val="005387"/>
                </a:solidFill>
                <a:latin typeface="Arial" panose="020B0604020202020204" pitchFamily="34" charset="0"/>
              </a:rPr>
              <a:t>Synchronization: </a:t>
            </a:r>
            <a:r>
              <a:rPr lang="en-US" sz="2133" b="1" u="sng" dirty="0">
                <a:solidFill>
                  <a:srgbClr val="C00000"/>
                </a:solidFill>
                <a:latin typeface="Arial" panose="020B0604020202020204" pitchFamily="34" charset="0"/>
              </a:rPr>
              <a:t>We need a clock distribution </a:t>
            </a:r>
            <a:r>
              <a:rPr lang="en-US" sz="2133" dirty="0">
                <a:solidFill>
                  <a:srgbClr val="005387"/>
                </a:solidFill>
                <a:latin typeface="Arial" panose="020B0604020202020204" pitchFamily="34" charset="0"/>
              </a:rPr>
              <a:t>ensuring accuracy, precision and coping skew</a:t>
            </a:r>
          </a:p>
        </p:txBody>
      </p:sp>
      <p:sp>
        <p:nvSpPr>
          <p:cNvPr id="130" name="Rectangle: Rounded Corners 91">
            <a:extLst>
              <a:ext uri="{FF2B5EF4-FFF2-40B4-BE49-F238E27FC236}">
                <a16:creationId xmlns:a16="http://schemas.microsoft.com/office/drawing/2014/main" id="{74116B4E-E1FF-4206-91FF-E1ED12070B59}"/>
              </a:ext>
            </a:extLst>
          </p:cNvPr>
          <p:cNvSpPr/>
          <p:nvPr/>
        </p:nvSpPr>
        <p:spPr>
          <a:xfrm>
            <a:off x="8998330" y="5330269"/>
            <a:ext cx="2749308" cy="10115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1" name="TextBox 92">
            <a:extLst>
              <a:ext uri="{FF2B5EF4-FFF2-40B4-BE49-F238E27FC236}">
                <a16:creationId xmlns:a16="http://schemas.microsoft.com/office/drawing/2014/main" id="{393E16E9-D594-4F20-80A2-44C7C51219EC}"/>
              </a:ext>
            </a:extLst>
          </p:cNvPr>
          <p:cNvSpPr txBox="1"/>
          <p:nvPr/>
        </p:nvSpPr>
        <p:spPr>
          <a:xfrm>
            <a:off x="8998330" y="5626251"/>
            <a:ext cx="2787509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67" b="1" dirty="0">
                <a:solidFill>
                  <a:schemeClr val="bg1"/>
                </a:solidFill>
              </a:rPr>
              <a:t>High Accuracy profile</a:t>
            </a:r>
          </a:p>
        </p:txBody>
      </p:sp>
      <p:grpSp>
        <p:nvGrpSpPr>
          <p:cNvPr id="132" name="Group 93">
            <a:extLst>
              <a:ext uri="{FF2B5EF4-FFF2-40B4-BE49-F238E27FC236}">
                <a16:creationId xmlns:a16="http://schemas.microsoft.com/office/drawing/2014/main" id="{7BB3AF06-B169-4B17-935F-85BE7D0D1396}"/>
              </a:ext>
            </a:extLst>
          </p:cNvPr>
          <p:cNvGrpSpPr/>
          <p:nvPr/>
        </p:nvGrpSpPr>
        <p:grpSpPr>
          <a:xfrm>
            <a:off x="5622190" y="2304366"/>
            <a:ext cx="6999383" cy="1557620"/>
            <a:chOff x="4333086" y="1116506"/>
            <a:chExt cx="5249537" cy="1168215"/>
          </a:xfrm>
        </p:grpSpPr>
        <p:sp>
          <p:nvSpPr>
            <p:cNvPr id="133" name="TextBox 94">
              <a:extLst>
                <a:ext uri="{FF2B5EF4-FFF2-40B4-BE49-F238E27FC236}">
                  <a16:creationId xmlns:a16="http://schemas.microsoft.com/office/drawing/2014/main" id="{44887FCF-FEB6-4048-A8E6-0FA287F25CCA}"/>
                </a:ext>
              </a:extLst>
            </p:cNvPr>
            <p:cNvSpPr txBox="1"/>
            <p:nvPr/>
          </p:nvSpPr>
          <p:spPr>
            <a:xfrm>
              <a:off x="8524870" y="1807789"/>
              <a:ext cx="1057753" cy="2385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67" err="1">
                  <a:solidFill>
                    <a:srgbClr val="00B0F0"/>
                  </a:solidFill>
                  <a:latin typeface="+mj-lt"/>
                  <a:cs typeface="Times New Roman" panose="02020603050405020304" pitchFamily="18" charset="0"/>
                </a:rPr>
                <a:t>TOA</a:t>
              </a:r>
              <a:r>
                <a:rPr lang="en-US" sz="1467" baseline="-25000" err="1">
                  <a:solidFill>
                    <a:srgbClr val="00B0F0"/>
                  </a:solidFill>
                  <a:latin typeface="+mj-lt"/>
                  <a:cs typeface="Times New Roman" panose="02020603050405020304" pitchFamily="18" charset="0"/>
                </a:rPr>
                <a:t>o</a:t>
              </a:r>
              <a:endParaRPr lang="en-US" sz="1467" baseline="-25000"/>
            </a:p>
          </p:txBody>
        </p:sp>
        <p:grpSp>
          <p:nvGrpSpPr>
            <p:cNvPr id="134" name="Group 95">
              <a:extLst>
                <a:ext uri="{FF2B5EF4-FFF2-40B4-BE49-F238E27FC236}">
                  <a16:creationId xmlns:a16="http://schemas.microsoft.com/office/drawing/2014/main" id="{0A59280F-1487-4BB4-83FF-6A354EA9A887}"/>
                </a:ext>
              </a:extLst>
            </p:cNvPr>
            <p:cNvGrpSpPr/>
            <p:nvPr/>
          </p:nvGrpSpPr>
          <p:grpSpPr>
            <a:xfrm>
              <a:off x="4333086" y="1116506"/>
              <a:ext cx="4766706" cy="1168215"/>
              <a:chOff x="9540552" y="2273138"/>
              <a:chExt cx="4766706" cy="116821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5" name="TextBox 96">
                    <a:extLst>
                      <a:ext uri="{FF2B5EF4-FFF2-40B4-BE49-F238E27FC236}">
                        <a16:creationId xmlns:a16="http://schemas.microsoft.com/office/drawing/2014/main" id="{E285EE55-996C-4DE0-8471-F82B4CBA8B9D}"/>
                      </a:ext>
                    </a:extLst>
                  </p:cNvPr>
                  <p:cNvSpPr txBox="1"/>
                  <p:nvPr/>
                </p:nvSpPr>
                <p:spPr>
                  <a:xfrm>
                    <a:off x="9540552" y="2962123"/>
                    <a:ext cx="980112" cy="234440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s-ES" sz="1467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s-ES" sz="1467" i="1" baseline="-25000">
                              <a:latin typeface="Cambria Math" panose="02040503050406030204" pitchFamily="18" charset="0"/>
                            </a:rPr>
                            <m:t>𝑟𝑒𝑓</m:t>
                          </m:r>
                          <m:r>
                            <a:rPr lang="es-ES" sz="1467" i="1" baseline="-250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ES" sz="1467" i="1" baseline="-25000">
                              <a:latin typeface="Cambria Math" panose="02040503050406030204" pitchFamily="18" charset="0"/>
                            </a:rPr>
                            <m:t>𝑎𝑏𝑠</m:t>
                          </m:r>
                        </m:oMath>
                      </m:oMathPara>
                    </a14:m>
                    <a:endParaRPr lang="en-US" sz="1467" baseline="-25000"/>
                  </a:p>
                </p:txBody>
              </p:sp>
            </mc:Choice>
            <mc:Fallback xmlns="">
              <p:sp>
                <p:nvSpPr>
                  <p:cNvPr id="98" name="TextBox 96">
                    <a:extLst>
                      <a:ext uri="{FF2B5EF4-FFF2-40B4-BE49-F238E27FC236}">
                        <a16:creationId xmlns:a16="http://schemas.microsoft.com/office/drawing/2014/main" id="{60928C0B-03A5-6EAA-AE2E-09E84E1665B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540552" y="2962123"/>
                    <a:ext cx="980112" cy="234440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 b="-11765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36" name="Rectangle: Rounded Corners 97">
                <a:extLst>
                  <a:ext uri="{FF2B5EF4-FFF2-40B4-BE49-F238E27FC236}">
                    <a16:creationId xmlns:a16="http://schemas.microsoft.com/office/drawing/2014/main" id="{551F4570-7991-4046-8BCF-8CBC01D5DC48}"/>
                  </a:ext>
                </a:extLst>
              </p:cNvPr>
              <p:cNvSpPr/>
              <p:nvPr/>
            </p:nvSpPr>
            <p:spPr>
              <a:xfrm>
                <a:off x="12464486" y="2273138"/>
                <a:ext cx="1087802" cy="872875"/>
              </a:xfrm>
              <a:prstGeom prst="roundRect">
                <a:avLst>
                  <a:gd name="adj" fmla="val 0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37" name="Isosceles Triangle 98">
                <a:extLst>
                  <a:ext uri="{FF2B5EF4-FFF2-40B4-BE49-F238E27FC236}">
                    <a16:creationId xmlns:a16="http://schemas.microsoft.com/office/drawing/2014/main" id="{32C895B8-EC45-4571-BDC5-AEBFB87F2DD8}"/>
                  </a:ext>
                </a:extLst>
              </p:cNvPr>
              <p:cNvSpPr/>
              <p:nvPr/>
            </p:nvSpPr>
            <p:spPr>
              <a:xfrm rot="5400000">
                <a:off x="12601214" y="2574469"/>
                <a:ext cx="262441" cy="238392"/>
              </a:xfrm>
              <a:prstGeom prst="triangl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38" name="Rectangle 99">
                <a:extLst>
                  <a:ext uri="{FF2B5EF4-FFF2-40B4-BE49-F238E27FC236}">
                    <a16:creationId xmlns:a16="http://schemas.microsoft.com/office/drawing/2014/main" id="{2B3817A1-020B-430B-919D-AF230D69CF9F}"/>
                  </a:ext>
                </a:extLst>
              </p:cNvPr>
              <p:cNvSpPr/>
              <p:nvPr/>
            </p:nvSpPr>
            <p:spPr>
              <a:xfrm>
                <a:off x="13121241" y="2785785"/>
                <a:ext cx="287244" cy="321783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39" name="TextBox 100">
                <a:extLst>
                  <a:ext uri="{FF2B5EF4-FFF2-40B4-BE49-F238E27FC236}">
                    <a16:creationId xmlns:a16="http://schemas.microsoft.com/office/drawing/2014/main" id="{1B1ABB6C-C8B8-4D62-9F87-AB7ECB9DF164}"/>
                  </a:ext>
                </a:extLst>
              </p:cNvPr>
              <p:cNvSpPr txBox="1"/>
              <p:nvPr/>
            </p:nvSpPr>
            <p:spPr>
              <a:xfrm>
                <a:off x="12328579" y="2680357"/>
                <a:ext cx="737827" cy="3922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933">
                    <a:solidFill>
                      <a:srgbClr val="005387"/>
                    </a:solidFill>
                    <a:latin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en-US" sz="933">
                    <a:solidFill>
                      <a:srgbClr val="005387"/>
                    </a:solidFill>
                    <a:latin typeface="Arial" panose="020B0604020202020204" pitchFamily="34" charset="0"/>
                  </a:rPr>
                  <a:t>Front</a:t>
                </a:r>
              </a:p>
              <a:p>
                <a:pPr algn="ctr"/>
                <a:r>
                  <a:rPr lang="en-US" sz="933">
                    <a:solidFill>
                      <a:srgbClr val="005387"/>
                    </a:solidFill>
                    <a:latin typeface="Arial" panose="020B0604020202020204" pitchFamily="34" charset="0"/>
                  </a:rPr>
                  <a:t>End</a:t>
                </a:r>
                <a:endParaRPr lang="en-US" sz="933"/>
              </a:p>
            </p:txBody>
          </p:sp>
          <p:sp>
            <p:nvSpPr>
              <p:cNvPr id="140" name="TextBox 101">
                <a:extLst>
                  <a:ext uri="{FF2B5EF4-FFF2-40B4-BE49-F238E27FC236}">
                    <a16:creationId xmlns:a16="http://schemas.microsoft.com/office/drawing/2014/main" id="{5B762DCA-8D6D-4198-9380-975575CF32CE}"/>
                  </a:ext>
                </a:extLst>
              </p:cNvPr>
              <p:cNvSpPr txBox="1"/>
              <p:nvPr/>
            </p:nvSpPr>
            <p:spPr>
              <a:xfrm>
                <a:off x="12907482" y="2769191"/>
                <a:ext cx="737827" cy="1769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933">
                    <a:solidFill>
                      <a:srgbClr val="005387"/>
                    </a:solidFill>
                    <a:latin typeface="Arial" panose="020B0604020202020204" pitchFamily="34" charset="0"/>
                  </a:rPr>
                  <a:t>TDC</a:t>
                </a:r>
                <a:endParaRPr lang="en-US" sz="933"/>
              </a:p>
            </p:txBody>
          </p:sp>
          <p:cxnSp>
            <p:nvCxnSpPr>
              <p:cNvPr id="141" name="Straight Arrow Connector 102">
                <a:extLst>
                  <a:ext uri="{FF2B5EF4-FFF2-40B4-BE49-F238E27FC236}">
                    <a16:creationId xmlns:a16="http://schemas.microsoft.com/office/drawing/2014/main" id="{488DDC6B-5302-41D4-8E32-69F83A99CF1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3212960" y="3116653"/>
                <a:ext cx="0" cy="215971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2" name="TextBox 103">
                <a:extLst>
                  <a:ext uri="{FF2B5EF4-FFF2-40B4-BE49-F238E27FC236}">
                    <a16:creationId xmlns:a16="http://schemas.microsoft.com/office/drawing/2014/main" id="{1444D69C-A2D5-417C-8DBF-744700F5A4C7}"/>
                  </a:ext>
                </a:extLst>
              </p:cNvPr>
              <p:cNvSpPr txBox="1"/>
              <p:nvPr/>
            </p:nvSpPr>
            <p:spPr>
              <a:xfrm>
                <a:off x="12705229" y="2469533"/>
                <a:ext cx="737828" cy="1769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933">
                    <a:latin typeface="+mj-lt"/>
                    <a:cs typeface="Times New Roman" panose="02020603050405020304" pitchFamily="18" charset="0"/>
                  </a:rPr>
                  <a:t>Trigger</a:t>
                </a:r>
                <a:endParaRPr lang="en-US" sz="1333">
                  <a:latin typeface="+mj-lt"/>
                </a:endParaRPr>
              </a:p>
            </p:txBody>
          </p:sp>
          <p:cxnSp>
            <p:nvCxnSpPr>
              <p:cNvPr id="143" name="Straight Arrow Connector 104">
                <a:extLst>
                  <a:ext uri="{FF2B5EF4-FFF2-40B4-BE49-F238E27FC236}">
                    <a16:creationId xmlns:a16="http://schemas.microsoft.com/office/drawing/2014/main" id="{E4F5C9EF-0B96-470E-A6FB-9E9EA5CDA8F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2950994" y="2877559"/>
                <a:ext cx="167587" cy="0"/>
              </a:xfrm>
              <a:prstGeom prst="straightConnector1">
                <a:avLst/>
              </a:prstGeom>
              <a:ln w="38100" cmpd="dbl">
                <a:solidFill>
                  <a:schemeClr val="tx1"/>
                </a:solidFill>
                <a:headEnd type="stealt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4" name="TextBox 105">
                <a:extLst>
                  <a:ext uri="{FF2B5EF4-FFF2-40B4-BE49-F238E27FC236}">
                    <a16:creationId xmlns:a16="http://schemas.microsoft.com/office/drawing/2014/main" id="{1DF6970F-7CAF-4D9A-900C-6AADD755C616}"/>
                  </a:ext>
                </a:extLst>
              </p:cNvPr>
              <p:cNvSpPr txBox="1"/>
              <p:nvPr/>
            </p:nvSpPr>
            <p:spPr>
              <a:xfrm>
                <a:off x="12418965" y="2277272"/>
                <a:ext cx="1143868" cy="2847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867">
                    <a:latin typeface="Courier New" panose="02070309020205020404" pitchFamily="49" charset="0"/>
                    <a:cs typeface="Courier New" panose="02070309020205020404" pitchFamily="49" charset="0"/>
                  </a:rPr>
                  <a:t>DETE. F-E</a:t>
                </a:r>
                <a:endParaRPr lang="en-US" sz="1867"/>
              </a:p>
            </p:txBody>
          </p:sp>
          <p:sp>
            <p:nvSpPr>
              <p:cNvPr id="145" name="Isosceles Triangle 106">
                <a:extLst>
                  <a:ext uri="{FF2B5EF4-FFF2-40B4-BE49-F238E27FC236}">
                    <a16:creationId xmlns:a16="http://schemas.microsoft.com/office/drawing/2014/main" id="{5D894DEA-EFEE-4006-A4CE-14A455C8A8AE}"/>
                  </a:ext>
                </a:extLst>
              </p:cNvPr>
              <p:cNvSpPr/>
              <p:nvPr/>
            </p:nvSpPr>
            <p:spPr>
              <a:xfrm>
                <a:off x="13167075" y="3001219"/>
                <a:ext cx="82999" cy="89236"/>
              </a:xfrm>
              <a:prstGeom prst="triangle">
                <a:avLst/>
              </a:prstGeom>
              <a:solidFill>
                <a:srgbClr val="FF0000"/>
              </a:solidFill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grpSp>
            <p:nvGrpSpPr>
              <p:cNvPr id="146" name="Group 107">
                <a:extLst>
                  <a:ext uri="{FF2B5EF4-FFF2-40B4-BE49-F238E27FC236}">
                    <a16:creationId xmlns:a16="http://schemas.microsoft.com/office/drawing/2014/main" id="{EA0189ED-CE60-4399-9876-6CC63EC249F4}"/>
                  </a:ext>
                </a:extLst>
              </p:cNvPr>
              <p:cNvGrpSpPr/>
              <p:nvPr/>
            </p:nvGrpSpPr>
            <p:grpSpPr>
              <a:xfrm>
                <a:off x="13419117" y="2875556"/>
                <a:ext cx="311039" cy="351171"/>
                <a:chOff x="11089927" y="2864103"/>
                <a:chExt cx="311039" cy="510961"/>
              </a:xfrm>
            </p:grpSpPr>
            <p:cxnSp>
              <p:nvCxnSpPr>
                <p:cNvPr id="183" name="Straight Arrow Connector 144">
                  <a:extLst>
                    <a:ext uri="{FF2B5EF4-FFF2-40B4-BE49-F238E27FC236}">
                      <a16:creationId xmlns:a16="http://schemas.microsoft.com/office/drawing/2014/main" id="{C1EA1455-53FC-40CA-969A-287E7A5DE72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1089927" y="2864103"/>
                  <a:ext cx="311039" cy="3567"/>
                </a:xfrm>
                <a:prstGeom prst="straightConnector1">
                  <a:avLst/>
                </a:prstGeom>
                <a:ln w="38100" cmpd="tri">
                  <a:solidFill>
                    <a:srgbClr val="00B0F0"/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Straight Arrow Connector 145">
                  <a:extLst>
                    <a:ext uri="{FF2B5EF4-FFF2-40B4-BE49-F238E27FC236}">
                      <a16:creationId xmlns:a16="http://schemas.microsoft.com/office/drawing/2014/main" id="{B2EFAAF0-D9D5-436D-8C0F-65AE48DCB26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1400966" y="2867670"/>
                  <a:ext cx="0" cy="507394"/>
                </a:xfrm>
                <a:prstGeom prst="straightConnector1">
                  <a:avLst/>
                </a:prstGeom>
                <a:ln w="38100" cmpd="tri">
                  <a:solidFill>
                    <a:srgbClr val="00B0F0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47" name="Straight Arrow Connector 108">
                <a:extLst>
                  <a:ext uri="{FF2B5EF4-FFF2-40B4-BE49-F238E27FC236}">
                    <a16:creationId xmlns:a16="http://schemas.microsoft.com/office/drawing/2014/main" id="{202F9650-651C-44D3-8C07-E70F10ABF75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2950994" y="2701805"/>
                <a:ext cx="0" cy="188725"/>
              </a:xfrm>
              <a:prstGeom prst="straightConnector1">
                <a:avLst/>
              </a:prstGeom>
              <a:ln w="38100" cmpd="dbl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Straight Arrow Connector 109">
                <a:extLst>
                  <a:ext uri="{FF2B5EF4-FFF2-40B4-BE49-F238E27FC236}">
                    <a16:creationId xmlns:a16="http://schemas.microsoft.com/office/drawing/2014/main" id="{5B10A7D4-8FE1-49CC-9550-9D0D1691B40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2851631" y="2692758"/>
                <a:ext cx="120131" cy="0"/>
              </a:xfrm>
              <a:prstGeom prst="straightConnector1">
                <a:avLst/>
              </a:prstGeom>
              <a:ln w="38100" cmpd="dbl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Straight Arrow Connector 110">
                <a:extLst>
                  <a:ext uri="{FF2B5EF4-FFF2-40B4-BE49-F238E27FC236}">
                    <a16:creationId xmlns:a16="http://schemas.microsoft.com/office/drawing/2014/main" id="{BD93FC4D-779C-4232-8E19-A5E19BBEDE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552288" y="2681513"/>
                <a:ext cx="754970" cy="0"/>
              </a:xfrm>
              <a:prstGeom prst="straightConnector1">
                <a:avLst/>
              </a:prstGeom>
              <a:ln>
                <a:solidFill>
                  <a:schemeClr val="accent2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Straight Arrow Connector 111">
                <a:extLst>
                  <a:ext uri="{FF2B5EF4-FFF2-40B4-BE49-F238E27FC236}">
                    <a16:creationId xmlns:a16="http://schemas.microsoft.com/office/drawing/2014/main" id="{B72842BF-BC30-428C-9D62-4AD0EF0689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277059" y="2680357"/>
                <a:ext cx="284115" cy="0"/>
              </a:xfrm>
              <a:prstGeom prst="straightConnector1">
                <a:avLst/>
              </a:prstGeom>
              <a:ln>
                <a:solidFill>
                  <a:schemeClr val="accent2">
                    <a:lumMod val="75000"/>
                  </a:schemeClr>
                </a:solidFill>
                <a:prstDash val="das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1" name="Rectangle: Rounded Corners 112">
                <a:extLst>
                  <a:ext uri="{FF2B5EF4-FFF2-40B4-BE49-F238E27FC236}">
                    <a16:creationId xmlns:a16="http://schemas.microsoft.com/office/drawing/2014/main" id="{41350EA2-DF09-4CE2-B5D8-6905DA1F049A}"/>
                  </a:ext>
                </a:extLst>
              </p:cNvPr>
              <p:cNvSpPr/>
              <p:nvPr/>
            </p:nvSpPr>
            <p:spPr>
              <a:xfrm>
                <a:off x="10306416" y="2288112"/>
                <a:ext cx="1087802" cy="872875"/>
              </a:xfrm>
              <a:prstGeom prst="roundRect">
                <a:avLst>
                  <a:gd name="adj" fmla="val 0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52" name="Isosceles Triangle 113">
                <a:extLst>
                  <a:ext uri="{FF2B5EF4-FFF2-40B4-BE49-F238E27FC236}">
                    <a16:creationId xmlns:a16="http://schemas.microsoft.com/office/drawing/2014/main" id="{CD1864F9-E923-4F58-8C69-9C1F89AC0C06}"/>
                  </a:ext>
                </a:extLst>
              </p:cNvPr>
              <p:cNvSpPr/>
              <p:nvPr/>
            </p:nvSpPr>
            <p:spPr>
              <a:xfrm rot="5400000">
                <a:off x="10443144" y="2589443"/>
                <a:ext cx="262441" cy="238392"/>
              </a:xfrm>
              <a:prstGeom prst="triangl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53" name="Rectangle 114">
                <a:extLst>
                  <a:ext uri="{FF2B5EF4-FFF2-40B4-BE49-F238E27FC236}">
                    <a16:creationId xmlns:a16="http://schemas.microsoft.com/office/drawing/2014/main" id="{D00ACB73-1923-4BEA-BDFD-98CBD6F2A932}"/>
                  </a:ext>
                </a:extLst>
              </p:cNvPr>
              <p:cNvSpPr/>
              <p:nvPr/>
            </p:nvSpPr>
            <p:spPr>
              <a:xfrm>
                <a:off x="10963171" y="2800759"/>
                <a:ext cx="287244" cy="321783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cxnSp>
            <p:nvCxnSpPr>
              <p:cNvPr id="154" name="Straight Arrow Connector 115">
                <a:extLst>
                  <a:ext uri="{FF2B5EF4-FFF2-40B4-BE49-F238E27FC236}">
                    <a16:creationId xmlns:a16="http://schemas.microsoft.com/office/drawing/2014/main" id="{52EB149B-0D9E-4962-9CBA-0DB123D437D0}"/>
                  </a:ext>
                </a:extLst>
              </p:cNvPr>
              <p:cNvCxnSpPr>
                <a:cxnSpLocks/>
                <a:endCxn id="152" idx="3"/>
              </p:cNvCxnSpPr>
              <p:nvPr/>
            </p:nvCxnSpPr>
            <p:spPr>
              <a:xfrm>
                <a:off x="10000165" y="2707732"/>
                <a:ext cx="455003" cy="908"/>
              </a:xfrm>
              <a:prstGeom prst="straightConnector1">
                <a:avLst/>
              </a:prstGeom>
              <a:ln>
                <a:solidFill>
                  <a:schemeClr val="accent2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5" name="TextBox 116">
                <a:extLst>
                  <a:ext uri="{FF2B5EF4-FFF2-40B4-BE49-F238E27FC236}">
                    <a16:creationId xmlns:a16="http://schemas.microsoft.com/office/drawing/2014/main" id="{BA958FA5-8A52-47B4-B316-6D39986AE1AD}"/>
                  </a:ext>
                </a:extLst>
              </p:cNvPr>
              <p:cNvSpPr txBox="1"/>
              <p:nvPr/>
            </p:nvSpPr>
            <p:spPr>
              <a:xfrm>
                <a:off x="10170509" y="2695331"/>
                <a:ext cx="737827" cy="3922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933">
                    <a:solidFill>
                      <a:srgbClr val="005387"/>
                    </a:solidFill>
                    <a:latin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en-US" sz="933">
                    <a:solidFill>
                      <a:srgbClr val="005387"/>
                    </a:solidFill>
                    <a:latin typeface="Arial" panose="020B0604020202020204" pitchFamily="34" charset="0"/>
                  </a:rPr>
                  <a:t>Front</a:t>
                </a:r>
              </a:p>
              <a:p>
                <a:pPr algn="ctr"/>
                <a:r>
                  <a:rPr lang="en-US" sz="933">
                    <a:solidFill>
                      <a:srgbClr val="005387"/>
                    </a:solidFill>
                    <a:latin typeface="Arial" panose="020B0604020202020204" pitchFamily="34" charset="0"/>
                  </a:rPr>
                  <a:t>End</a:t>
                </a:r>
                <a:endParaRPr lang="en-US" sz="933"/>
              </a:p>
            </p:txBody>
          </p:sp>
          <p:sp>
            <p:nvSpPr>
              <p:cNvPr id="156" name="TextBox 117">
                <a:extLst>
                  <a:ext uri="{FF2B5EF4-FFF2-40B4-BE49-F238E27FC236}">
                    <a16:creationId xmlns:a16="http://schemas.microsoft.com/office/drawing/2014/main" id="{7E3E3E80-DA5D-4635-B99E-3D696197BC51}"/>
                  </a:ext>
                </a:extLst>
              </p:cNvPr>
              <p:cNvSpPr txBox="1"/>
              <p:nvPr/>
            </p:nvSpPr>
            <p:spPr>
              <a:xfrm>
                <a:off x="10749412" y="2784165"/>
                <a:ext cx="737827" cy="1769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933">
                    <a:solidFill>
                      <a:srgbClr val="005387"/>
                    </a:solidFill>
                    <a:latin typeface="Arial" panose="020B0604020202020204" pitchFamily="34" charset="0"/>
                  </a:rPr>
                  <a:t>TDC</a:t>
                </a:r>
                <a:endParaRPr lang="en-US" sz="933"/>
              </a:p>
            </p:txBody>
          </p:sp>
          <p:sp>
            <p:nvSpPr>
              <p:cNvPr id="157" name="TextBox 118">
                <a:extLst>
                  <a:ext uri="{FF2B5EF4-FFF2-40B4-BE49-F238E27FC236}">
                    <a16:creationId xmlns:a16="http://schemas.microsoft.com/office/drawing/2014/main" id="{28CA4AA9-005D-4E12-AB56-A21D3311109D}"/>
                  </a:ext>
                </a:extLst>
              </p:cNvPr>
              <p:cNvSpPr txBox="1"/>
              <p:nvPr/>
            </p:nvSpPr>
            <p:spPr>
              <a:xfrm>
                <a:off x="11000704" y="3099551"/>
                <a:ext cx="681462" cy="2385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467">
                    <a:solidFill>
                      <a:srgbClr val="FF0000"/>
                    </a:solidFill>
                    <a:latin typeface="Arial" panose="020B0604020202020204" pitchFamily="34" charset="0"/>
                  </a:rPr>
                  <a:t>𝑇</a:t>
                </a:r>
                <a:r>
                  <a:rPr lang="en-US" sz="1467" baseline="-25000">
                    <a:solidFill>
                      <a:srgbClr val="FF0000"/>
                    </a:solidFill>
                    <a:latin typeface="Arial" panose="020B0604020202020204" pitchFamily="34" charset="0"/>
                  </a:rPr>
                  <a:t>𝑟𝑒𝑓 i</a:t>
                </a:r>
                <a:r>
                  <a:rPr lang="en-US" sz="1467">
                    <a:solidFill>
                      <a:srgbClr val="FF0000"/>
                    </a:solidFill>
                    <a:latin typeface="Arial" panose="020B0604020202020204" pitchFamily="34" charset="0"/>
                  </a:rPr>
                  <a:t> </a:t>
                </a:r>
                <a:endParaRPr lang="en-US" sz="1467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158" name="Straight Arrow Connector 119">
                <a:extLst>
                  <a:ext uri="{FF2B5EF4-FFF2-40B4-BE49-F238E27FC236}">
                    <a16:creationId xmlns:a16="http://schemas.microsoft.com/office/drawing/2014/main" id="{9CAE9CBC-47A7-41C0-83AB-8E745D528FE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055573" y="3131368"/>
                <a:ext cx="0" cy="19438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9" name="TextBox 120">
                <a:extLst>
                  <a:ext uri="{FF2B5EF4-FFF2-40B4-BE49-F238E27FC236}">
                    <a16:creationId xmlns:a16="http://schemas.microsoft.com/office/drawing/2014/main" id="{6F537464-AA55-473D-A992-9D489CEC2A14}"/>
                  </a:ext>
                </a:extLst>
              </p:cNvPr>
              <p:cNvSpPr txBox="1"/>
              <p:nvPr/>
            </p:nvSpPr>
            <p:spPr>
              <a:xfrm>
                <a:off x="10547159" y="2484507"/>
                <a:ext cx="737828" cy="1769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933">
                    <a:latin typeface="+mj-lt"/>
                    <a:cs typeface="Times New Roman" panose="02020603050405020304" pitchFamily="18" charset="0"/>
                  </a:rPr>
                  <a:t>Trigger</a:t>
                </a:r>
                <a:endParaRPr lang="en-US" sz="1333">
                  <a:latin typeface="+mj-lt"/>
                </a:endParaRPr>
              </a:p>
            </p:txBody>
          </p:sp>
          <p:cxnSp>
            <p:nvCxnSpPr>
              <p:cNvPr id="160" name="Straight Arrow Connector 121">
                <a:extLst>
                  <a:ext uri="{FF2B5EF4-FFF2-40B4-BE49-F238E27FC236}">
                    <a16:creationId xmlns:a16="http://schemas.microsoft.com/office/drawing/2014/main" id="{7C5BF809-7EF5-44E2-9399-070179499A2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92924" y="2892533"/>
                <a:ext cx="167587" cy="0"/>
              </a:xfrm>
              <a:prstGeom prst="straightConnector1">
                <a:avLst/>
              </a:prstGeom>
              <a:ln w="38100" cmpd="dbl">
                <a:solidFill>
                  <a:schemeClr val="tx1"/>
                </a:solidFill>
                <a:headEnd type="stealt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1" name="TextBox 122">
                <a:extLst>
                  <a:ext uri="{FF2B5EF4-FFF2-40B4-BE49-F238E27FC236}">
                    <a16:creationId xmlns:a16="http://schemas.microsoft.com/office/drawing/2014/main" id="{B0362099-2743-45B1-A2C7-CB6FFB920B7D}"/>
                  </a:ext>
                </a:extLst>
              </p:cNvPr>
              <p:cNvSpPr txBox="1"/>
              <p:nvPr/>
            </p:nvSpPr>
            <p:spPr>
              <a:xfrm>
                <a:off x="10276115" y="2275366"/>
                <a:ext cx="1201203" cy="2847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867">
                    <a:latin typeface="Courier New" panose="02070309020205020404" pitchFamily="49" charset="0"/>
                    <a:cs typeface="Courier New" panose="02070309020205020404" pitchFamily="49" charset="0"/>
                  </a:rPr>
                  <a:t>DETE. F-E</a:t>
                </a:r>
                <a:endParaRPr lang="en-US" sz="1867"/>
              </a:p>
            </p:txBody>
          </p:sp>
          <p:sp>
            <p:nvSpPr>
              <p:cNvPr id="162" name="TextBox 123">
                <a:extLst>
                  <a:ext uri="{FF2B5EF4-FFF2-40B4-BE49-F238E27FC236}">
                    <a16:creationId xmlns:a16="http://schemas.microsoft.com/office/drawing/2014/main" id="{19C3CD85-AAE9-4508-A072-C8D672070D83}"/>
                  </a:ext>
                </a:extLst>
              </p:cNvPr>
              <p:cNvSpPr txBox="1"/>
              <p:nvPr/>
            </p:nvSpPr>
            <p:spPr>
              <a:xfrm>
                <a:off x="9585458" y="2398108"/>
                <a:ext cx="737828" cy="2847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867" i="1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particle</a:t>
                </a:r>
              </a:p>
            </p:txBody>
          </p:sp>
          <p:sp>
            <p:nvSpPr>
              <p:cNvPr id="163" name="Isosceles Triangle 124">
                <a:extLst>
                  <a:ext uri="{FF2B5EF4-FFF2-40B4-BE49-F238E27FC236}">
                    <a16:creationId xmlns:a16="http://schemas.microsoft.com/office/drawing/2014/main" id="{EFE098AE-EDB3-43F9-B66B-C316292139FC}"/>
                  </a:ext>
                </a:extLst>
              </p:cNvPr>
              <p:cNvSpPr/>
              <p:nvPr/>
            </p:nvSpPr>
            <p:spPr>
              <a:xfrm>
                <a:off x="11009005" y="3016193"/>
                <a:ext cx="82999" cy="89236"/>
              </a:xfrm>
              <a:prstGeom prst="triangle">
                <a:avLst/>
              </a:prstGeom>
              <a:solidFill>
                <a:srgbClr val="FF0000"/>
              </a:solidFill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grpSp>
            <p:nvGrpSpPr>
              <p:cNvPr id="164" name="Group 125">
                <a:extLst>
                  <a:ext uri="{FF2B5EF4-FFF2-40B4-BE49-F238E27FC236}">
                    <a16:creationId xmlns:a16="http://schemas.microsoft.com/office/drawing/2014/main" id="{B872BC6B-2519-4606-B93B-C26593CADE91}"/>
                  </a:ext>
                </a:extLst>
              </p:cNvPr>
              <p:cNvGrpSpPr/>
              <p:nvPr/>
            </p:nvGrpSpPr>
            <p:grpSpPr>
              <a:xfrm>
                <a:off x="11261047" y="2890530"/>
                <a:ext cx="311039" cy="351171"/>
                <a:chOff x="11089927" y="2864103"/>
                <a:chExt cx="311039" cy="510961"/>
              </a:xfrm>
            </p:grpSpPr>
            <p:cxnSp>
              <p:nvCxnSpPr>
                <p:cNvPr id="181" name="Straight Arrow Connector 142">
                  <a:extLst>
                    <a:ext uri="{FF2B5EF4-FFF2-40B4-BE49-F238E27FC236}">
                      <a16:creationId xmlns:a16="http://schemas.microsoft.com/office/drawing/2014/main" id="{B75ACBF2-3667-4749-8A6A-070118EFDDE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1089927" y="2864103"/>
                  <a:ext cx="311039" cy="3567"/>
                </a:xfrm>
                <a:prstGeom prst="straightConnector1">
                  <a:avLst/>
                </a:prstGeom>
                <a:ln w="38100" cmpd="tri">
                  <a:solidFill>
                    <a:srgbClr val="00B0F0"/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2" name="Straight Arrow Connector 143">
                  <a:extLst>
                    <a:ext uri="{FF2B5EF4-FFF2-40B4-BE49-F238E27FC236}">
                      <a16:creationId xmlns:a16="http://schemas.microsoft.com/office/drawing/2014/main" id="{728A127A-9141-4258-A419-4EF9DFE3686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1400966" y="2867670"/>
                  <a:ext cx="0" cy="507394"/>
                </a:xfrm>
                <a:prstGeom prst="straightConnector1">
                  <a:avLst/>
                </a:prstGeom>
                <a:ln w="38100" cmpd="tri">
                  <a:solidFill>
                    <a:srgbClr val="00B0F0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5" name="TextBox 126">
                <a:extLst>
                  <a:ext uri="{FF2B5EF4-FFF2-40B4-BE49-F238E27FC236}">
                    <a16:creationId xmlns:a16="http://schemas.microsoft.com/office/drawing/2014/main" id="{2007A0D9-A349-405F-9295-1A958418E787}"/>
                  </a:ext>
                </a:extLst>
              </p:cNvPr>
              <p:cNvSpPr txBox="1"/>
              <p:nvPr/>
            </p:nvSpPr>
            <p:spPr>
              <a:xfrm>
                <a:off x="11556777" y="2958212"/>
                <a:ext cx="1057753" cy="2385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467" err="1">
                    <a:solidFill>
                      <a:srgbClr val="00B0F0"/>
                    </a:solidFill>
                    <a:latin typeface="+mj-lt"/>
                    <a:cs typeface="Times New Roman" panose="02020603050405020304" pitchFamily="18" charset="0"/>
                  </a:rPr>
                  <a:t>TOA</a:t>
                </a:r>
                <a:r>
                  <a:rPr lang="en-US" sz="1467" baseline="-25000" err="1">
                    <a:solidFill>
                      <a:srgbClr val="00B0F0"/>
                    </a:solidFill>
                    <a:latin typeface="+mj-lt"/>
                    <a:cs typeface="Times New Roman" panose="02020603050405020304" pitchFamily="18" charset="0"/>
                  </a:rPr>
                  <a:t>i</a:t>
                </a:r>
                <a:endParaRPr lang="en-US" sz="1467" baseline="-25000"/>
              </a:p>
            </p:txBody>
          </p:sp>
          <p:cxnSp>
            <p:nvCxnSpPr>
              <p:cNvPr id="166" name="Straight Arrow Connector 127">
                <a:extLst>
                  <a:ext uri="{FF2B5EF4-FFF2-40B4-BE49-F238E27FC236}">
                    <a16:creationId xmlns:a16="http://schemas.microsoft.com/office/drawing/2014/main" id="{DA0677FE-CD21-4E20-8F4C-AA782FB9F60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792924" y="2716779"/>
                <a:ext cx="0" cy="188725"/>
              </a:xfrm>
              <a:prstGeom prst="straightConnector1">
                <a:avLst/>
              </a:prstGeom>
              <a:ln w="38100" cmpd="dbl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Arrow Connector 128">
                <a:extLst>
                  <a:ext uri="{FF2B5EF4-FFF2-40B4-BE49-F238E27FC236}">
                    <a16:creationId xmlns:a16="http://schemas.microsoft.com/office/drawing/2014/main" id="{434A0584-C7CE-433D-B9E7-89D29D50CD9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693561" y="2707732"/>
                <a:ext cx="120131" cy="0"/>
              </a:xfrm>
              <a:prstGeom prst="straightConnector1">
                <a:avLst/>
              </a:prstGeom>
              <a:ln w="38100" cmpd="dbl">
                <a:solidFill>
                  <a:schemeClr val="tx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Arrow Connector 129">
                <a:extLst>
                  <a:ext uri="{FF2B5EF4-FFF2-40B4-BE49-F238E27FC236}">
                    <a16:creationId xmlns:a16="http://schemas.microsoft.com/office/drawing/2014/main" id="{67E0C887-8FDA-40D3-BA98-6E82D03C7AF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394218" y="2692758"/>
                <a:ext cx="1186869" cy="3729"/>
              </a:xfrm>
              <a:prstGeom prst="straightConnector1">
                <a:avLst/>
              </a:prstGeom>
              <a:ln>
                <a:solidFill>
                  <a:schemeClr val="accent2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Arrow Connector 130">
                <a:extLst>
                  <a:ext uri="{FF2B5EF4-FFF2-40B4-BE49-F238E27FC236}">
                    <a16:creationId xmlns:a16="http://schemas.microsoft.com/office/drawing/2014/main" id="{50A1A0F5-BBEC-47D6-9FA4-7A64D47800D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908336" y="2695331"/>
                <a:ext cx="494768" cy="3810"/>
              </a:xfrm>
              <a:prstGeom prst="straightConnector1">
                <a:avLst/>
              </a:prstGeom>
              <a:ln>
                <a:solidFill>
                  <a:schemeClr val="accent2">
                    <a:lumMod val="75000"/>
                  </a:schemeClr>
                </a:solidFill>
                <a:prstDash val="das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70" name="Group 131">
                <a:extLst>
                  <a:ext uri="{FF2B5EF4-FFF2-40B4-BE49-F238E27FC236}">
                    <a16:creationId xmlns:a16="http://schemas.microsoft.com/office/drawing/2014/main" id="{25586B83-4083-417F-B67E-19F0A4AC3206}"/>
                  </a:ext>
                </a:extLst>
              </p:cNvPr>
              <p:cNvGrpSpPr/>
              <p:nvPr/>
            </p:nvGrpSpPr>
            <p:grpSpPr>
              <a:xfrm>
                <a:off x="9827239" y="3219822"/>
                <a:ext cx="383571" cy="221531"/>
                <a:chOff x="9827239" y="3398033"/>
                <a:chExt cx="383571" cy="221531"/>
              </a:xfrm>
            </p:grpSpPr>
            <p:sp>
              <p:nvSpPr>
                <p:cNvPr id="179" name="Oval 140">
                  <a:extLst>
                    <a:ext uri="{FF2B5EF4-FFF2-40B4-BE49-F238E27FC236}">
                      <a16:creationId xmlns:a16="http://schemas.microsoft.com/office/drawing/2014/main" id="{6F25D6AA-D2C6-4569-8EC1-C28C58BEDC0F}"/>
                    </a:ext>
                  </a:extLst>
                </p:cNvPr>
                <p:cNvSpPr/>
                <p:nvPr/>
              </p:nvSpPr>
              <p:spPr>
                <a:xfrm>
                  <a:off x="9827239" y="3398033"/>
                  <a:ext cx="383571" cy="221531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180" name="TextBox 141">
                  <a:extLst>
                    <a:ext uri="{FF2B5EF4-FFF2-40B4-BE49-F238E27FC236}">
                      <a16:creationId xmlns:a16="http://schemas.microsoft.com/office/drawing/2014/main" id="{08727977-75C7-4994-BADF-1AF330933776}"/>
                    </a:ext>
                  </a:extLst>
                </p:cNvPr>
                <p:cNvSpPr txBox="1"/>
                <p:nvPr/>
              </p:nvSpPr>
              <p:spPr>
                <a:xfrm>
                  <a:off x="9827864" y="3415561"/>
                  <a:ext cx="382946" cy="16158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800">
                      <a:solidFill>
                        <a:schemeClr val="bg1"/>
                      </a:solidFill>
                    </a:rPr>
                    <a:t>Clock</a:t>
                  </a:r>
                </a:p>
              </p:txBody>
            </p:sp>
          </p:grpSp>
          <p:sp>
            <p:nvSpPr>
              <p:cNvPr id="171" name="TextBox 132">
                <a:extLst>
                  <a:ext uri="{FF2B5EF4-FFF2-40B4-BE49-F238E27FC236}">
                    <a16:creationId xmlns:a16="http://schemas.microsoft.com/office/drawing/2014/main" id="{7E0B5579-BE06-4D51-B9E3-9C46B50CFE2B}"/>
                  </a:ext>
                </a:extLst>
              </p:cNvPr>
              <p:cNvSpPr txBox="1"/>
              <p:nvPr/>
            </p:nvSpPr>
            <p:spPr>
              <a:xfrm>
                <a:off x="13140952" y="3106329"/>
                <a:ext cx="681462" cy="2385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467">
                    <a:solidFill>
                      <a:srgbClr val="FF0000"/>
                    </a:solidFill>
                    <a:latin typeface="Arial" panose="020B0604020202020204" pitchFamily="34" charset="0"/>
                  </a:rPr>
                  <a:t>𝑇</a:t>
                </a:r>
                <a:r>
                  <a:rPr lang="en-US" sz="1467" baseline="-25000">
                    <a:solidFill>
                      <a:srgbClr val="FF0000"/>
                    </a:solidFill>
                    <a:latin typeface="Arial" panose="020B0604020202020204" pitchFamily="34" charset="0"/>
                  </a:rPr>
                  <a:t>𝑟𝑒𝑓 o</a:t>
                </a:r>
                <a:r>
                  <a:rPr lang="en-US" sz="1467">
                    <a:solidFill>
                      <a:srgbClr val="FF0000"/>
                    </a:solidFill>
                    <a:latin typeface="Arial" panose="020B0604020202020204" pitchFamily="34" charset="0"/>
                  </a:rPr>
                  <a:t> </a:t>
                </a:r>
                <a:endParaRPr lang="en-US" sz="1467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172" name="Group 133">
                <a:extLst>
                  <a:ext uri="{FF2B5EF4-FFF2-40B4-BE49-F238E27FC236}">
                    <a16:creationId xmlns:a16="http://schemas.microsoft.com/office/drawing/2014/main" id="{CED2224C-C895-48F0-A2E4-2B14AF97F0C6}"/>
                  </a:ext>
                </a:extLst>
              </p:cNvPr>
              <p:cNvGrpSpPr/>
              <p:nvPr/>
            </p:nvGrpSpPr>
            <p:grpSpPr>
              <a:xfrm>
                <a:off x="12487582" y="3109621"/>
                <a:ext cx="272349" cy="223091"/>
                <a:chOff x="12508563" y="3425732"/>
                <a:chExt cx="272349" cy="223091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77" name="TextBox 138">
                      <a:extLst>
                        <a:ext uri="{FF2B5EF4-FFF2-40B4-BE49-F238E27FC236}">
                          <a16:creationId xmlns:a16="http://schemas.microsoft.com/office/drawing/2014/main" id="{3CC60699-BD57-4C00-9774-E87650E4369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2508563" y="3425732"/>
                      <a:ext cx="246850" cy="223091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14:m>
                        <m:oMath xmlns:m="http://schemas.openxmlformats.org/officeDocument/2006/math">
                          <m:sSub>
                            <m:sSubPr>
                              <m:ctrlPr>
                                <a:rPr lang="es-ES" sz="1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1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s-ES" sz="1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𝑂</m:t>
                              </m:r>
                            </m:sub>
                          </m:sSub>
                        </m:oMath>
                      </a14:m>
                      <a:r>
                        <a:rPr lang="en-US" sz="1333">
                          <a:solidFill>
                            <a:srgbClr val="FF0000"/>
                          </a:solidFill>
                          <a:latin typeface="Arial" panose="020B0604020202020204" pitchFamily="34" charset="0"/>
                        </a:rPr>
                        <a:t> </a:t>
                      </a:r>
                      <a:endParaRPr lang="en-US" sz="1333"/>
                    </a:p>
                  </p:txBody>
                </p:sp>
              </mc:Choice>
              <mc:Fallback xmlns="">
                <p:sp>
                  <p:nvSpPr>
                    <p:cNvPr id="140" name="TextBox 138">
                      <a:extLst>
                        <a:ext uri="{FF2B5EF4-FFF2-40B4-BE49-F238E27FC236}">
                          <a16:creationId xmlns:a16="http://schemas.microsoft.com/office/drawing/2014/main" id="{8206BAFC-7010-3A85-8012-9961EC76FC99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2508563" y="3425732"/>
                      <a:ext cx="246850" cy="223091"/>
                    </a:xfrm>
                    <a:prstGeom prst="rect">
                      <a:avLst/>
                    </a:prstGeom>
                    <a:blipFill>
                      <a:blip r:embed="rId1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GB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78" name="Oval 139">
                  <a:extLst>
                    <a:ext uri="{FF2B5EF4-FFF2-40B4-BE49-F238E27FC236}">
                      <a16:creationId xmlns:a16="http://schemas.microsoft.com/office/drawing/2014/main" id="{052E5898-0783-48B8-A7FE-9949EFCB0F7B}"/>
                    </a:ext>
                  </a:extLst>
                </p:cNvPr>
                <p:cNvSpPr/>
                <p:nvPr/>
              </p:nvSpPr>
              <p:spPr>
                <a:xfrm>
                  <a:off x="12525001" y="3507854"/>
                  <a:ext cx="255911" cy="127062"/>
                </a:xfrm>
                <a:prstGeom prst="ellipse">
                  <a:avLst/>
                </a:prstGeom>
                <a:ln w="15875">
                  <a:solidFill>
                    <a:srgbClr val="FF0000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</p:grpSp>
          <p:cxnSp>
            <p:nvCxnSpPr>
              <p:cNvPr id="173" name="Straight Arrow Connector 134">
                <a:extLst>
                  <a:ext uri="{FF2B5EF4-FFF2-40B4-BE49-F238E27FC236}">
                    <a16:creationId xmlns:a16="http://schemas.microsoft.com/office/drawing/2014/main" id="{F33E033D-A57B-4ABF-8471-A115B2A13998}"/>
                  </a:ext>
                </a:extLst>
              </p:cNvPr>
              <p:cNvCxnSpPr>
                <a:cxnSpLocks/>
                <a:stCxn id="180" idx="3"/>
              </p:cNvCxnSpPr>
              <p:nvPr/>
            </p:nvCxnSpPr>
            <p:spPr>
              <a:xfrm>
                <a:off x="10210810" y="3318142"/>
                <a:ext cx="3002150" cy="12617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74" name="Group 135">
                <a:extLst>
                  <a:ext uri="{FF2B5EF4-FFF2-40B4-BE49-F238E27FC236}">
                    <a16:creationId xmlns:a16="http://schemas.microsoft.com/office/drawing/2014/main" id="{D545D74D-57C0-4F81-973F-8CD6992865BB}"/>
                  </a:ext>
                </a:extLst>
              </p:cNvPr>
              <p:cNvGrpSpPr/>
              <p:nvPr/>
            </p:nvGrpSpPr>
            <p:grpSpPr>
              <a:xfrm>
                <a:off x="10362742" y="3116653"/>
                <a:ext cx="272349" cy="223091"/>
                <a:chOff x="12508563" y="3425732"/>
                <a:chExt cx="272349" cy="223091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75" name="TextBox 136">
                      <a:extLst>
                        <a:ext uri="{FF2B5EF4-FFF2-40B4-BE49-F238E27FC236}">
                          <a16:creationId xmlns:a16="http://schemas.microsoft.com/office/drawing/2014/main" id="{27BD03DA-9258-4FB3-A835-E0EACD0C71C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2508563" y="3425732"/>
                      <a:ext cx="246850" cy="223091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14:m>
                        <m:oMath xmlns:m="http://schemas.openxmlformats.org/officeDocument/2006/math">
                          <m:sSub>
                            <m:sSubPr>
                              <m:ctrlPr>
                                <a:rPr lang="es-ES" sz="1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1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s-ES" sz="1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sub>
                          </m:sSub>
                        </m:oMath>
                      </a14:m>
                      <a:r>
                        <a:rPr lang="en-US" sz="1333">
                          <a:solidFill>
                            <a:srgbClr val="FF0000"/>
                          </a:solidFill>
                          <a:latin typeface="Arial" panose="020B0604020202020204" pitchFamily="34" charset="0"/>
                        </a:rPr>
                        <a:t> </a:t>
                      </a:r>
                      <a:endParaRPr lang="en-US" sz="1333"/>
                    </a:p>
                  </p:txBody>
                </p:sp>
              </mc:Choice>
              <mc:Fallback xmlns="">
                <p:sp>
                  <p:nvSpPr>
                    <p:cNvPr id="138" name="TextBox 136">
                      <a:extLst>
                        <a:ext uri="{FF2B5EF4-FFF2-40B4-BE49-F238E27FC236}">
                          <a16:creationId xmlns:a16="http://schemas.microsoft.com/office/drawing/2014/main" id="{197E9986-4DC7-A6D8-D455-E0422ADB4344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2508563" y="3425732"/>
                      <a:ext cx="246850" cy="223091"/>
                    </a:xfrm>
                    <a:prstGeom prst="rect">
                      <a:avLst/>
                    </a:prstGeom>
                    <a:blipFill>
                      <a:blip r:embed="rId1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GB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76" name="Oval 137">
                  <a:extLst>
                    <a:ext uri="{FF2B5EF4-FFF2-40B4-BE49-F238E27FC236}">
                      <a16:creationId xmlns:a16="http://schemas.microsoft.com/office/drawing/2014/main" id="{FA67BB7C-3335-4695-9A22-92597C3E3FBA}"/>
                    </a:ext>
                  </a:extLst>
                </p:cNvPr>
                <p:cNvSpPr/>
                <p:nvPr/>
              </p:nvSpPr>
              <p:spPr>
                <a:xfrm>
                  <a:off x="12525001" y="3507854"/>
                  <a:ext cx="255911" cy="127062"/>
                </a:xfrm>
                <a:prstGeom prst="ellipse">
                  <a:avLst/>
                </a:prstGeom>
                <a:ln w="15875">
                  <a:solidFill>
                    <a:srgbClr val="FF0000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</p:grpSp>
        </p:grpSp>
      </p:grpSp>
      <p:cxnSp>
        <p:nvCxnSpPr>
          <p:cNvPr id="185" name="Straight Arrow Connector 146">
            <a:extLst>
              <a:ext uri="{FF2B5EF4-FFF2-40B4-BE49-F238E27FC236}">
                <a16:creationId xmlns:a16="http://schemas.microsoft.com/office/drawing/2014/main" id="{8A4CD9DF-109E-49D8-AA93-842A9C7F4549}"/>
              </a:ext>
            </a:extLst>
          </p:cNvPr>
          <p:cNvCxnSpPr>
            <a:cxnSpLocks/>
          </p:cNvCxnSpPr>
          <p:nvPr/>
        </p:nvCxnSpPr>
        <p:spPr>
          <a:xfrm flipV="1">
            <a:off x="1434752" y="5578589"/>
            <a:ext cx="0" cy="42632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6" name="Straight Arrow Connector 147">
            <a:extLst>
              <a:ext uri="{FF2B5EF4-FFF2-40B4-BE49-F238E27FC236}">
                <a16:creationId xmlns:a16="http://schemas.microsoft.com/office/drawing/2014/main" id="{682C6117-9672-42AD-84BE-ED0D98C3E923}"/>
              </a:ext>
            </a:extLst>
          </p:cNvPr>
          <p:cNvCxnSpPr>
            <a:cxnSpLocks/>
          </p:cNvCxnSpPr>
          <p:nvPr/>
        </p:nvCxnSpPr>
        <p:spPr>
          <a:xfrm flipV="1">
            <a:off x="7400778" y="5286528"/>
            <a:ext cx="0" cy="26144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7" name="TextBox 148">
            <a:extLst>
              <a:ext uri="{FF2B5EF4-FFF2-40B4-BE49-F238E27FC236}">
                <a16:creationId xmlns:a16="http://schemas.microsoft.com/office/drawing/2014/main" id="{791AADCD-9AB1-4F02-A76E-431F93ECCCCE}"/>
              </a:ext>
            </a:extLst>
          </p:cNvPr>
          <p:cNvSpPr txBox="1"/>
          <p:nvPr/>
        </p:nvSpPr>
        <p:spPr>
          <a:xfrm>
            <a:off x="5940742" y="3860648"/>
            <a:ext cx="6095999" cy="318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67" dirty="0">
                <a:solidFill>
                  <a:srgbClr val="FF0000"/>
                </a:solidFill>
                <a:latin typeface="Arial" panose="020B0604020202020204" pitchFamily="34" charset="0"/>
              </a:rPr>
              <a:t>𝜏</a:t>
            </a:r>
            <a:r>
              <a:rPr lang="en-US" sz="1400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</a:t>
            </a:r>
            <a:r>
              <a:rPr lang="en-US" sz="1400" dirty="0">
                <a:solidFill>
                  <a:srgbClr val="005387"/>
                </a:solidFill>
                <a:latin typeface="Arial" panose="020B0604020202020204" pitchFamily="34" charset="0"/>
              </a:rPr>
              <a:t>: delay in the clock path x          </a:t>
            </a:r>
            <a:r>
              <a:rPr lang="en-US" sz="1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400" i="1" baseline="-2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</a:t>
            </a:r>
            <a:r>
              <a:rPr lang="en-US" sz="1400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sz="1400" dirty="0">
                <a:solidFill>
                  <a:srgbClr val="005387"/>
                </a:solidFill>
                <a:latin typeface="Arial" panose="020B0604020202020204" pitchFamily="34" charset="0"/>
              </a:rPr>
              <a:t>: delayed reference clock at node x</a:t>
            </a:r>
            <a:endParaRPr lang="en-US" sz="1333" b="1" dirty="0">
              <a:solidFill>
                <a:srgbClr val="005387"/>
              </a:solidFill>
            </a:endParaRPr>
          </a:p>
        </p:txBody>
      </p:sp>
      <p:sp>
        <p:nvSpPr>
          <p:cNvPr id="188" name="Rectangle: Rounded Corners 149">
            <a:extLst>
              <a:ext uri="{FF2B5EF4-FFF2-40B4-BE49-F238E27FC236}">
                <a16:creationId xmlns:a16="http://schemas.microsoft.com/office/drawing/2014/main" id="{EDB09B20-DD03-4BC5-9A60-EB94DD050F97}"/>
              </a:ext>
            </a:extLst>
          </p:cNvPr>
          <p:cNvSpPr/>
          <p:nvPr/>
        </p:nvSpPr>
        <p:spPr>
          <a:xfrm>
            <a:off x="5769000" y="4188819"/>
            <a:ext cx="6054592" cy="25691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189" name="Straight Connector 150">
            <a:extLst>
              <a:ext uri="{FF2B5EF4-FFF2-40B4-BE49-F238E27FC236}">
                <a16:creationId xmlns:a16="http://schemas.microsoft.com/office/drawing/2014/main" id="{B5947AA0-4517-43C9-A5C9-BBA52C5422F4}"/>
              </a:ext>
            </a:extLst>
          </p:cNvPr>
          <p:cNvCxnSpPr/>
          <p:nvPr/>
        </p:nvCxnSpPr>
        <p:spPr>
          <a:xfrm flipV="1">
            <a:off x="7561350" y="5786001"/>
            <a:ext cx="0" cy="2138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51">
            <a:extLst>
              <a:ext uri="{FF2B5EF4-FFF2-40B4-BE49-F238E27FC236}">
                <a16:creationId xmlns:a16="http://schemas.microsoft.com/office/drawing/2014/main" id="{D1D0FDF4-3AE8-4931-8C54-746EB18D00AE}"/>
              </a:ext>
            </a:extLst>
          </p:cNvPr>
          <p:cNvCxnSpPr/>
          <p:nvPr/>
        </p:nvCxnSpPr>
        <p:spPr>
          <a:xfrm flipV="1">
            <a:off x="7467523" y="5785739"/>
            <a:ext cx="0" cy="2138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1" name="Rectángulo 190">
            <a:extLst>
              <a:ext uri="{FF2B5EF4-FFF2-40B4-BE49-F238E27FC236}">
                <a16:creationId xmlns:a16="http://schemas.microsoft.com/office/drawing/2014/main" id="{88ABCA77-38B4-46B2-BA0F-BC90A4D07DEB}"/>
              </a:ext>
            </a:extLst>
          </p:cNvPr>
          <p:cNvSpPr/>
          <p:nvPr/>
        </p:nvSpPr>
        <p:spPr>
          <a:xfrm>
            <a:off x="4237168" y="4378393"/>
            <a:ext cx="929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</a:t>
            </a:r>
            <a:r>
              <a:rPr lang="en-US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ref x</a:t>
            </a:r>
            <a:r>
              <a:rPr lang="en-US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endParaRPr lang="es-ES" dirty="0"/>
          </a:p>
        </p:txBody>
      </p:sp>
      <p:cxnSp>
        <p:nvCxnSpPr>
          <p:cNvPr id="193" name="Conector recto 192">
            <a:extLst>
              <a:ext uri="{FF2B5EF4-FFF2-40B4-BE49-F238E27FC236}">
                <a16:creationId xmlns:a16="http://schemas.microsoft.com/office/drawing/2014/main" id="{E74C8ED4-899E-403E-95CC-1E6A71856D0D}"/>
              </a:ext>
            </a:extLst>
          </p:cNvPr>
          <p:cNvCxnSpPr/>
          <p:nvPr/>
        </p:nvCxnSpPr>
        <p:spPr>
          <a:xfrm flipV="1">
            <a:off x="186612" y="1063692"/>
            <a:ext cx="11840547" cy="65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4390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C38852-4496-F451-5E8A-110DC0304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273" y="681038"/>
            <a:ext cx="11545454" cy="579592"/>
          </a:xfrm>
        </p:spPr>
        <p:txBody>
          <a:bodyPr>
            <a:normAutofit fontScale="90000"/>
          </a:bodyPr>
          <a:lstStyle/>
          <a:p>
            <a:r>
              <a:rPr lang="en-GB">
                <a:latin typeface="Arial"/>
                <a:cs typeface="Arial"/>
              </a:rPr>
              <a:t>3. </a:t>
            </a:r>
            <a:r>
              <a:rPr lang="en-US">
                <a:latin typeface="Arial"/>
                <a:cs typeface="Arial"/>
              </a:rPr>
              <a:t>WP4.O2 – High-precision &amp; deterministic reference distribution with WR</a:t>
            </a:r>
            <a:endParaRPr lang="es-ES" b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E62712F-F7C0-A418-E09B-F0C324771DCB}"/>
              </a:ext>
            </a:extLst>
          </p:cNvPr>
          <p:cNvSpPr txBox="1"/>
          <p:nvPr/>
        </p:nvSpPr>
        <p:spPr>
          <a:xfrm>
            <a:off x="514422" y="1171824"/>
            <a:ext cx="10441445" cy="750109"/>
          </a:xfrm>
          <a:prstGeom prst="rect">
            <a:avLst/>
          </a:prstGeom>
          <a:noFill/>
        </p:spPr>
        <p:txBody>
          <a:bodyPr wrap="square" lIns="0" tIns="0" rIns="0" bIns="0" numCol="1" spcCol="504000" rtlCol="0" anchor="t" anchorCtr="0">
            <a:noAutofit/>
          </a:bodyPr>
          <a:lstStyle/>
          <a:p>
            <a:pPr marL="457200" indent="-457200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2"/>
                </a:solidFill>
                <a:latin typeface="Arial"/>
                <a:cs typeface="Arial"/>
              </a:rPr>
              <a:t>The timing architecture aims to distributed a reference signal to synchronize different FEE </a:t>
            </a: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(sensors +hybrids)</a:t>
            </a:r>
          </a:p>
          <a:p>
            <a:pPr marL="914400" lvl="1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>
                <a:solidFill>
                  <a:schemeClr val="tx2"/>
                </a:solidFill>
                <a:latin typeface="Arial"/>
                <a:cs typeface="Arial"/>
              </a:rPr>
              <a:t>Simple open loop approach with regular coax cable / optical fibers</a:t>
            </a:r>
          </a:p>
          <a:p>
            <a:pPr marL="914400" lvl="1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 new timing solutions as IEEE1588 PTP (White Rabbit – Developed at CERN)</a:t>
            </a:r>
          </a:p>
        </p:txBody>
      </p:sp>
      <p:sp>
        <p:nvSpPr>
          <p:cNvPr id="24" name="Marcador de número de diapositiva 4">
            <a:extLst>
              <a:ext uri="{FF2B5EF4-FFF2-40B4-BE49-F238E27FC236}">
                <a16:creationId xmlns:a16="http://schemas.microsoft.com/office/drawing/2014/main" id="{6AB04A1E-4FC0-7DB1-E3B1-6D1F28AE2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6526" y="99985"/>
            <a:ext cx="2743200" cy="365125"/>
          </a:xfrm>
        </p:spPr>
        <p:txBody>
          <a:bodyPr/>
          <a:lstStyle/>
          <a:p>
            <a:fld id="{5ED6E246-D293-4BC3-A61A-6CCA0F08AD7A}" type="slidenum">
              <a:rPr lang="es-ES" smtClean="0"/>
              <a:pPr/>
              <a:t>12</a:t>
            </a:fld>
            <a:endParaRPr lang="es-ES"/>
          </a:p>
        </p:txBody>
      </p:sp>
      <p:pic>
        <p:nvPicPr>
          <p:cNvPr id="29" name="Imagen 28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2F74CDB7-D83D-2A9B-E647-C1F34C09AB0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74" y="199972"/>
            <a:ext cx="524296" cy="165153"/>
          </a:xfrm>
          <a:prstGeom prst="rect">
            <a:avLst/>
          </a:prstGeo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815BFD86-8480-44FA-884B-9C661BBCCD58}"/>
              </a:ext>
            </a:extLst>
          </p:cNvPr>
          <p:cNvCxnSpPr/>
          <p:nvPr/>
        </p:nvCxnSpPr>
        <p:spPr>
          <a:xfrm flipV="1">
            <a:off x="186612" y="1063692"/>
            <a:ext cx="11840547" cy="65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5" descr="A green circuit board with many wires&#10;&#10;Description automatically generated">
            <a:extLst>
              <a:ext uri="{FF2B5EF4-FFF2-40B4-BE49-F238E27FC236}">
                <a16:creationId xmlns:a16="http://schemas.microsoft.com/office/drawing/2014/main" id="{66B78716-8B10-4532-A25E-BE12C0FC8E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143" y="3626760"/>
            <a:ext cx="2715636" cy="1526188"/>
          </a:xfrm>
          <a:prstGeom prst="rect">
            <a:avLst/>
          </a:prstGeom>
        </p:spPr>
      </p:pic>
      <p:pic>
        <p:nvPicPr>
          <p:cNvPr id="9" name="Picture 17" descr="A close-up of a panel with wires&#10;&#10;Description automatically generated">
            <a:extLst>
              <a:ext uri="{FF2B5EF4-FFF2-40B4-BE49-F238E27FC236}">
                <a16:creationId xmlns:a16="http://schemas.microsoft.com/office/drawing/2014/main" id="{51FB0B39-149D-42AF-AB45-C08FAFB60F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2756" y="3948099"/>
            <a:ext cx="1572081" cy="883510"/>
          </a:xfrm>
          <a:prstGeom prst="rect">
            <a:avLst/>
          </a:prstGeom>
        </p:spPr>
      </p:pic>
      <p:sp>
        <p:nvSpPr>
          <p:cNvPr id="10" name="Arrow: Right 19">
            <a:extLst>
              <a:ext uri="{FF2B5EF4-FFF2-40B4-BE49-F238E27FC236}">
                <a16:creationId xmlns:a16="http://schemas.microsoft.com/office/drawing/2014/main" id="{47D168A0-A45D-445D-8993-30CBEE39FDE7}"/>
              </a:ext>
            </a:extLst>
          </p:cNvPr>
          <p:cNvSpPr/>
          <p:nvPr/>
        </p:nvSpPr>
        <p:spPr>
          <a:xfrm>
            <a:off x="5266872" y="4099471"/>
            <a:ext cx="1680025" cy="60430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1" name="Picture 21" descr="A close-up of a computer equipment&#10;&#10;Description automatically generated">
            <a:extLst>
              <a:ext uri="{FF2B5EF4-FFF2-40B4-BE49-F238E27FC236}">
                <a16:creationId xmlns:a16="http://schemas.microsoft.com/office/drawing/2014/main" id="{84C45FA5-1D7B-41A3-B6E9-F17BF07A2E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954" y="3613170"/>
            <a:ext cx="2334296" cy="1553367"/>
          </a:xfrm>
          <a:prstGeom prst="rect">
            <a:avLst/>
          </a:prstGeom>
        </p:spPr>
      </p:pic>
      <p:pic>
        <p:nvPicPr>
          <p:cNvPr id="12" name="Picture 6" descr="A cartoon of a rabbit&#10;&#10;Description automatically generated">
            <a:extLst>
              <a:ext uri="{FF2B5EF4-FFF2-40B4-BE49-F238E27FC236}">
                <a16:creationId xmlns:a16="http://schemas.microsoft.com/office/drawing/2014/main" id="{7DCF8780-5D80-42F1-9887-3C330714754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588" y="3694186"/>
            <a:ext cx="1556542" cy="1414873"/>
          </a:xfrm>
          <a:prstGeom prst="rect">
            <a:avLst/>
          </a:prstGeom>
        </p:spPr>
      </p:pic>
      <p:sp>
        <p:nvSpPr>
          <p:cNvPr id="13" name="TextBox 18">
            <a:extLst>
              <a:ext uri="{FF2B5EF4-FFF2-40B4-BE49-F238E27FC236}">
                <a16:creationId xmlns:a16="http://schemas.microsoft.com/office/drawing/2014/main" id="{B09A4ACD-6F13-4C4D-B2EB-CD89070F27A8}"/>
              </a:ext>
            </a:extLst>
          </p:cNvPr>
          <p:cNvSpPr txBox="1"/>
          <p:nvPr/>
        </p:nvSpPr>
        <p:spPr>
          <a:xfrm>
            <a:off x="252274" y="5292137"/>
            <a:ext cx="5458061" cy="1241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67" dirty="0">
                <a:solidFill>
                  <a:srgbClr val="005387"/>
                </a:solidFill>
                <a:latin typeface="OpenSymbol"/>
              </a:rPr>
              <a:t>Traditional solutions require multiple coaxial cables or fibers calibrated and with temperature compensation to cope with jitter, wander… to achieve deterministic and synchronous clock/timing distribution</a:t>
            </a: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AD258CEA-6D81-4C76-8F0A-B9AF43B03F2F}"/>
              </a:ext>
            </a:extLst>
          </p:cNvPr>
          <p:cNvSpPr txBox="1"/>
          <p:nvPr/>
        </p:nvSpPr>
        <p:spPr>
          <a:xfrm>
            <a:off x="7186222" y="5292137"/>
            <a:ext cx="4522056" cy="1241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67" dirty="0">
                <a:solidFill>
                  <a:srgbClr val="005387"/>
                </a:solidFill>
                <a:latin typeface="OpenSymbol"/>
              </a:rPr>
              <a:t>The White Rabbit Project originated the High Accuracy profile under the IEEE 1588 standard: Ethernet based technology for deterministic distribution of timing and data.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2581150-82E1-449D-A985-F513E6218E1D}"/>
              </a:ext>
            </a:extLst>
          </p:cNvPr>
          <p:cNvSpPr txBox="1"/>
          <p:nvPr/>
        </p:nvSpPr>
        <p:spPr>
          <a:xfrm>
            <a:off x="1207638" y="3113378"/>
            <a:ext cx="3730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Standard - Non </a:t>
            </a:r>
            <a:r>
              <a:rPr lang="es-ES" dirty="0" err="1"/>
              <a:t>self-calibrating</a:t>
            </a:r>
            <a:r>
              <a:rPr lang="es-ES" dirty="0"/>
              <a:t> </a:t>
            </a:r>
            <a:r>
              <a:rPr lang="es-ES" dirty="0" err="1"/>
              <a:t>system</a:t>
            </a:r>
            <a:endParaRPr lang="es-ES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10CA578-5E1E-4F2A-8C36-3E47285FFB09}"/>
              </a:ext>
            </a:extLst>
          </p:cNvPr>
          <p:cNvSpPr txBox="1"/>
          <p:nvPr/>
        </p:nvSpPr>
        <p:spPr>
          <a:xfrm>
            <a:off x="8280102" y="3118238"/>
            <a:ext cx="2787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WR - </a:t>
            </a:r>
            <a:r>
              <a:rPr lang="es-ES" dirty="0" err="1"/>
              <a:t>Self-calibrating</a:t>
            </a:r>
            <a:r>
              <a:rPr lang="es-ES" dirty="0"/>
              <a:t> </a:t>
            </a:r>
            <a:r>
              <a:rPr lang="es-ES" dirty="0" err="1"/>
              <a:t>system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02860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C38852-4496-F451-5E8A-110DC0304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274" y="681038"/>
            <a:ext cx="11588744" cy="579592"/>
          </a:xfrm>
        </p:spPr>
        <p:txBody>
          <a:bodyPr>
            <a:normAutofit/>
          </a:bodyPr>
          <a:lstStyle/>
          <a:p>
            <a:r>
              <a:rPr lang="en-GB" sz="2500" b="1" i="0" u="none" strike="noStrike" baseline="0">
                <a:solidFill>
                  <a:srgbClr val="000087"/>
                </a:solidFill>
                <a:latin typeface="Arial"/>
              </a:rPr>
              <a:t>3. </a:t>
            </a:r>
            <a:r>
              <a:rPr lang="en-US" sz="2500" b="1" i="0" u="none" strike="noStrike" baseline="0">
                <a:solidFill>
                  <a:srgbClr val="000087"/>
                </a:solidFill>
                <a:latin typeface="Arial"/>
              </a:rPr>
              <a:t>WP4.O2 – High-precision &amp; deterministic reference distribution with WR</a:t>
            </a:r>
            <a:r>
              <a:rPr lang="es-ES" sz="2500" b="0" i="0">
                <a:latin typeface="Arial"/>
              </a:rPr>
              <a:t>​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E62712F-F7C0-A418-E09B-F0C324771DCB}"/>
              </a:ext>
            </a:extLst>
          </p:cNvPr>
          <p:cNvSpPr txBox="1"/>
          <p:nvPr/>
        </p:nvSpPr>
        <p:spPr>
          <a:xfrm>
            <a:off x="186612" y="1171824"/>
            <a:ext cx="11930300" cy="1033381"/>
          </a:xfrm>
          <a:prstGeom prst="rect">
            <a:avLst/>
          </a:prstGeom>
          <a:noFill/>
        </p:spPr>
        <p:txBody>
          <a:bodyPr wrap="square" lIns="0" tIns="0" rIns="0" bIns="0" numCol="1" spcCol="504000" rtlCol="0" anchor="t" anchorCtr="0">
            <a:noAutofit/>
          </a:bodyPr>
          <a:lstStyle/>
          <a:p>
            <a:pPr marL="457200" indent="-457200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White Rabbit is a synchronization system designed as an extension of PTP (Precision Time Protocol ). </a:t>
            </a:r>
          </a:p>
          <a:p>
            <a:pPr marL="457200" indent="-457200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is able to achieve sub-nanosecond accuracy over a multi-level tree of nodes.</a:t>
            </a:r>
          </a:p>
        </p:txBody>
      </p:sp>
      <p:sp>
        <p:nvSpPr>
          <p:cNvPr id="24" name="Marcador de número de diapositiva 4">
            <a:extLst>
              <a:ext uri="{FF2B5EF4-FFF2-40B4-BE49-F238E27FC236}">
                <a16:creationId xmlns:a16="http://schemas.microsoft.com/office/drawing/2014/main" id="{6AB04A1E-4FC0-7DB1-E3B1-6D1F28AE2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6526" y="99985"/>
            <a:ext cx="2743200" cy="365125"/>
          </a:xfrm>
        </p:spPr>
        <p:txBody>
          <a:bodyPr/>
          <a:lstStyle/>
          <a:p>
            <a:fld id="{5ED6E246-D293-4BC3-A61A-6CCA0F08AD7A}" type="slidenum">
              <a:rPr lang="es-ES" smtClean="0"/>
              <a:pPr/>
              <a:t>13</a:t>
            </a:fld>
            <a:endParaRPr lang="es-ES"/>
          </a:p>
        </p:txBody>
      </p:sp>
      <p:pic>
        <p:nvPicPr>
          <p:cNvPr id="29" name="Imagen 28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2F74CDB7-D83D-2A9B-E647-C1F34C09AB0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74" y="199972"/>
            <a:ext cx="524296" cy="165153"/>
          </a:xfrm>
          <a:prstGeom prst="rect">
            <a:avLst/>
          </a:prstGeo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04127585-C33D-45E8-AFB6-64D12BDFD66F}"/>
              </a:ext>
            </a:extLst>
          </p:cNvPr>
          <p:cNvCxnSpPr/>
          <p:nvPr/>
        </p:nvCxnSpPr>
        <p:spPr>
          <a:xfrm flipV="1">
            <a:off x="186612" y="1063692"/>
            <a:ext cx="11840547" cy="65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n 7">
            <a:extLst>
              <a:ext uri="{FF2B5EF4-FFF2-40B4-BE49-F238E27FC236}">
                <a16:creationId xmlns:a16="http://schemas.microsoft.com/office/drawing/2014/main" id="{7E5A586B-4509-4CB3-BD68-69CFE17080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404" y="2037478"/>
            <a:ext cx="3185412" cy="3165891"/>
          </a:xfrm>
          <a:prstGeom prst="rect">
            <a:avLst/>
          </a:prstGeom>
        </p:spPr>
      </p:pic>
      <p:pic>
        <p:nvPicPr>
          <p:cNvPr id="9" name="Picture 13">
            <a:extLst>
              <a:ext uri="{FF2B5EF4-FFF2-40B4-BE49-F238E27FC236}">
                <a16:creationId xmlns:a16="http://schemas.microsoft.com/office/drawing/2014/main" id="{9DF2A3A9-2260-4456-9019-03947B6FAF1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95752" y="4931676"/>
            <a:ext cx="4267980" cy="1725263"/>
          </a:xfrm>
          <a:prstGeom prst="rect">
            <a:avLst/>
          </a:prstGeom>
        </p:spPr>
      </p:pic>
      <p:sp>
        <p:nvSpPr>
          <p:cNvPr id="10" name="TextBox 2">
            <a:extLst>
              <a:ext uri="{FF2B5EF4-FFF2-40B4-BE49-F238E27FC236}">
                <a16:creationId xmlns:a16="http://schemas.microsoft.com/office/drawing/2014/main" id="{C41FEFA5-471C-4C4E-A1FD-E298F3D021C8}"/>
              </a:ext>
            </a:extLst>
          </p:cNvPr>
          <p:cNvSpPr txBox="1"/>
          <p:nvPr/>
        </p:nvSpPr>
        <p:spPr>
          <a:xfrm>
            <a:off x="8712564" y="2303984"/>
            <a:ext cx="340434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+mn-lt"/>
              </a:rPr>
              <a:t>Hardware; </a:t>
            </a:r>
          </a:p>
          <a:p>
            <a:r>
              <a:rPr lang="en-US" sz="1600" dirty="0">
                <a:latin typeface="+mn-lt"/>
              </a:rPr>
              <a:t>  Carrier Board, application FMC,</a:t>
            </a:r>
          </a:p>
          <a:p>
            <a:r>
              <a:rPr lang="en-US" sz="1600" dirty="0">
                <a:latin typeface="+mn-lt"/>
              </a:rPr>
              <a:t>  Computer, Cabling, Powering, Ref. </a:t>
            </a:r>
          </a:p>
          <a:p>
            <a:r>
              <a:rPr lang="en-US" sz="1600" b="1" dirty="0" err="1">
                <a:latin typeface="+mn-lt"/>
              </a:rPr>
              <a:t>Gateware</a:t>
            </a:r>
            <a:r>
              <a:rPr lang="en-US" sz="1600" b="1" dirty="0">
                <a:latin typeface="+mn-lt"/>
              </a:rPr>
              <a:t>; </a:t>
            </a:r>
          </a:p>
          <a:p>
            <a:r>
              <a:rPr lang="en-US" sz="1600" dirty="0">
                <a:latin typeface="+mn-lt"/>
              </a:rPr>
              <a:t>  HDL for the FPGA (WR PTP Core)</a:t>
            </a:r>
          </a:p>
          <a:p>
            <a:r>
              <a:rPr lang="en-US" sz="1600" b="1" dirty="0">
                <a:latin typeface="+mn-lt"/>
              </a:rPr>
              <a:t>Firmware;</a:t>
            </a:r>
          </a:p>
          <a:p>
            <a:r>
              <a:rPr lang="en-US" sz="1600" dirty="0">
                <a:latin typeface="+mn-lt"/>
              </a:rPr>
              <a:t>  C code for the LM32 Softcore</a:t>
            </a:r>
          </a:p>
          <a:p>
            <a:r>
              <a:rPr lang="en-US" sz="1600" b="1" dirty="0">
                <a:latin typeface="+mn-lt"/>
              </a:rPr>
              <a:t>Software; </a:t>
            </a:r>
          </a:p>
          <a:p>
            <a:r>
              <a:rPr lang="en-US" sz="1600" dirty="0">
                <a:latin typeface="+mn-lt"/>
              </a:rPr>
              <a:t>  Scripts and interpreter</a:t>
            </a:r>
          </a:p>
          <a:p>
            <a:r>
              <a:rPr lang="en-US" sz="1600" b="1" dirty="0">
                <a:latin typeface="+mn-lt"/>
              </a:rPr>
              <a:t>IT/Infrastructure; </a:t>
            </a:r>
          </a:p>
          <a:p>
            <a:r>
              <a:rPr lang="en-US" sz="1600" dirty="0">
                <a:latin typeface="+mn-lt"/>
              </a:rPr>
              <a:t>  Computer(s) for FPGA programming,</a:t>
            </a:r>
          </a:p>
          <a:p>
            <a:r>
              <a:rPr lang="en-US" sz="1600" dirty="0">
                <a:latin typeface="+mn-lt"/>
              </a:rPr>
              <a:t>  clocking and </a:t>
            </a:r>
            <a:r>
              <a:rPr lang="en-US" sz="1600" dirty="0" err="1">
                <a:latin typeface="+mn-lt"/>
              </a:rPr>
              <a:t>Pyhton</a:t>
            </a:r>
            <a:r>
              <a:rPr lang="en-US" sz="1600" dirty="0">
                <a:latin typeface="+mn-lt"/>
              </a:rPr>
              <a:t> interpreter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7CE0FF4C-CB33-4890-BB3F-558ED766C4E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2343" y="3265697"/>
            <a:ext cx="2547173" cy="166597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3C882AB-1ED9-4CFE-B7E0-A4BFB955E37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65342" y="5350972"/>
            <a:ext cx="2920136" cy="886673"/>
          </a:xfrm>
          <a:prstGeom prst="rect">
            <a:avLst/>
          </a:prstGeom>
        </p:spPr>
      </p:pic>
      <p:pic>
        <p:nvPicPr>
          <p:cNvPr id="13" name="Picture 15">
            <a:extLst>
              <a:ext uri="{FF2B5EF4-FFF2-40B4-BE49-F238E27FC236}">
                <a16:creationId xmlns:a16="http://schemas.microsoft.com/office/drawing/2014/main" id="{A14F0A7E-4B0F-42A5-A761-BFA97DB748C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59204" y="2447312"/>
            <a:ext cx="2802081" cy="1726223"/>
          </a:xfrm>
          <a:prstGeom prst="rect">
            <a:avLst/>
          </a:prstGeom>
        </p:spPr>
      </p:pic>
      <p:sp>
        <p:nvSpPr>
          <p:cNvPr id="14" name="TextBox 7">
            <a:extLst>
              <a:ext uri="{FF2B5EF4-FFF2-40B4-BE49-F238E27FC236}">
                <a16:creationId xmlns:a16="http://schemas.microsoft.com/office/drawing/2014/main" id="{7D49201A-DE5A-40A5-B88B-D8990E07008B}"/>
              </a:ext>
            </a:extLst>
          </p:cNvPr>
          <p:cNvSpPr txBox="1"/>
          <p:nvPr/>
        </p:nvSpPr>
        <p:spPr>
          <a:xfrm>
            <a:off x="3778444" y="2471819"/>
            <a:ext cx="18949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latin typeface="+mn-lt"/>
              </a:rPr>
              <a:t>WR physical layer ( clocks )</a:t>
            </a:r>
            <a:endParaRPr lang="en-US" b="1" dirty="0"/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9675211F-A907-44EA-8F3B-D225F1DAF9B1}"/>
              </a:ext>
            </a:extLst>
          </p:cNvPr>
          <p:cNvSpPr txBox="1"/>
          <p:nvPr/>
        </p:nvSpPr>
        <p:spPr>
          <a:xfrm>
            <a:off x="6754139" y="4177217"/>
            <a:ext cx="15828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latin typeface="+mn-lt"/>
              </a:rPr>
              <a:t>WR PTP Core</a:t>
            </a:r>
            <a:endParaRPr lang="en-US" b="1" dirty="0"/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id="{8DF32985-0DAE-4A7A-A5C1-D686774937CC}"/>
              </a:ext>
            </a:extLst>
          </p:cNvPr>
          <p:cNvSpPr txBox="1"/>
          <p:nvPr/>
        </p:nvSpPr>
        <p:spPr>
          <a:xfrm>
            <a:off x="6350148" y="6249982"/>
            <a:ext cx="53045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>
                <a:latin typeface="+mn-lt"/>
              </a:rPr>
              <a:t>WR compliant node devices (hardware, firmware…)</a:t>
            </a:r>
            <a:endParaRPr lang="en-US" b="1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0CB33DE-6BB1-4B3B-A62B-1B1C8739A229}"/>
              </a:ext>
            </a:extLst>
          </p:cNvPr>
          <p:cNvSpPr txBox="1"/>
          <p:nvPr/>
        </p:nvSpPr>
        <p:spPr>
          <a:xfrm>
            <a:off x="0" y="5618624"/>
            <a:ext cx="4516016" cy="726192"/>
          </a:xfrm>
          <a:prstGeom prst="rect">
            <a:avLst/>
          </a:prstGeom>
          <a:noFill/>
        </p:spPr>
        <p:txBody>
          <a:bodyPr wrap="square" lIns="0" tIns="0" rIns="0" bIns="0" numCol="1" spcCol="504000" rtlCol="0" anchor="t" anchorCtr="0">
            <a:no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</a:pPr>
            <a:r>
              <a:rPr lang="en-US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Getting familiar with the WR technology, nodes and flow</a:t>
            </a:r>
          </a:p>
        </p:txBody>
      </p:sp>
    </p:spTree>
    <p:extLst>
      <p:ext uri="{BB962C8B-B14F-4D97-AF65-F5344CB8AC3E}">
        <p14:creationId xmlns:p14="http://schemas.microsoft.com/office/powerpoint/2010/main" val="27416592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0EDCEF-437C-05F3-A1FC-C6EFF166F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B81840-4BE9-B8FA-8C87-2840B1456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41" y="681038"/>
            <a:ext cx="11862318" cy="579592"/>
          </a:xfrm>
        </p:spPr>
        <p:txBody>
          <a:bodyPr>
            <a:normAutofit fontScale="90000"/>
          </a:bodyPr>
          <a:lstStyle/>
          <a:p>
            <a:r>
              <a:rPr lang="en-GB">
                <a:latin typeface="Arial"/>
                <a:cs typeface="Arial"/>
              </a:rPr>
              <a:t>3. </a:t>
            </a:r>
            <a:r>
              <a:rPr lang="en-US">
                <a:latin typeface="Arial"/>
                <a:cs typeface="Arial"/>
              </a:rPr>
              <a:t>WP4.O2 – High-precision &amp; deterministic reference distribution with WR</a:t>
            </a:r>
            <a:endParaRPr lang="es-ES" b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F6769CD-36E1-490D-DF98-E02290A122B8}"/>
              </a:ext>
            </a:extLst>
          </p:cNvPr>
          <p:cNvSpPr txBox="1"/>
          <p:nvPr/>
        </p:nvSpPr>
        <p:spPr>
          <a:xfrm>
            <a:off x="186612" y="1171825"/>
            <a:ext cx="11753113" cy="2980298"/>
          </a:xfrm>
          <a:prstGeom prst="rect">
            <a:avLst/>
          </a:prstGeom>
          <a:noFill/>
        </p:spPr>
        <p:txBody>
          <a:bodyPr wrap="square" lIns="0" tIns="0" rIns="0" bIns="0" numCol="1" spcCol="504000" rtlCol="0" anchor="t" anchorCtr="0">
            <a:noAutofit/>
          </a:bodyPr>
          <a:lstStyle/>
          <a:p>
            <a:pPr marL="457200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White Rabbit test infrastructure implemented using CERN SPEC boards, WR switch, optical links, FMCs and the WR PTP Core.</a:t>
            </a:r>
          </a:p>
          <a:p>
            <a:pPr marL="457200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Incremental synchronization architecture developed and validated:</a:t>
            </a:r>
          </a:p>
          <a:p>
            <a:pPr marL="914400" lvl="1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V1 – Single-plane, free-running: validation of the DAQ chain and local clock generation using HMC7044.</a:t>
            </a:r>
          </a:p>
          <a:p>
            <a:pPr marL="914400" lvl="1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V2 – Multi-plane, open-loop: 40 MHz clock distribution over coaxial links using Si5338 PLL/jitter cleaners.</a:t>
            </a:r>
          </a:p>
          <a:p>
            <a:pPr marL="914400" lvl="1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V3 – Multi-plane, closed-loop WR: 125 MHz distribution over optical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fibre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 local regeneration of 40 MHz for ETROC.</a:t>
            </a:r>
          </a:p>
          <a:p>
            <a:pPr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</a:pPr>
            <a:endParaRPr lang="en-US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Marcador de número de diapositiva 4">
            <a:extLst>
              <a:ext uri="{FF2B5EF4-FFF2-40B4-BE49-F238E27FC236}">
                <a16:creationId xmlns:a16="http://schemas.microsoft.com/office/drawing/2014/main" id="{002AB77D-9644-2869-347F-56EBDACFC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6526" y="99985"/>
            <a:ext cx="2743200" cy="365125"/>
          </a:xfrm>
        </p:spPr>
        <p:txBody>
          <a:bodyPr/>
          <a:lstStyle/>
          <a:p>
            <a:fld id="{5ED6E246-D293-4BC3-A61A-6CCA0F08AD7A}" type="slidenum">
              <a:rPr lang="es-ES" smtClean="0"/>
              <a:pPr/>
              <a:t>14</a:t>
            </a:fld>
            <a:endParaRPr lang="es-ES"/>
          </a:p>
        </p:txBody>
      </p:sp>
      <p:pic>
        <p:nvPicPr>
          <p:cNvPr id="29" name="Imagen 28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86B3B15-4D2F-00A6-0914-2DC58D94810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74" y="199972"/>
            <a:ext cx="524296" cy="165153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6CBF1F3B-AD6C-B75F-44CD-DC25144D4D86}"/>
              </a:ext>
            </a:extLst>
          </p:cNvPr>
          <p:cNvCxnSpPr/>
          <p:nvPr/>
        </p:nvCxnSpPr>
        <p:spPr>
          <a:xfrm flipV="1">
            <a:off x="186612" y="1063692"/>
            <a:ext cx="11840547" cy="65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>
            <a:extLst>
              <a:ext uri="{FF2B5EF4-FFF2-40B4-BE49-F238E27FC236}">
                <a16:creationId xmlns:a16="http://schemas.microsoft.com/office/drawing/2014/main" id="{75A00EF3-0FFC-D2CD-99D2-91C5FB3D7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794" y="4048714"/>
            <a:ext cx="4426080" cy="260931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C44FA0E-5D15-C1B3-AFA2-854640AF5E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370" y="4048714"/>
            <a:ext cx="4999355" cy="2365375"/>
          </a:xfrm>
          <a:prstGeom prst="rect">
            <a:avLst/>
          </a:prstGeom>
          <a:noFill/>
        </p:spPr>
      </p:pic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AA2E1382-5352-094F-434B-0E7A73BB2946}"/>
              </a:ext>
            </a:extLst>
          </p:cNvPr>
          <p:cNvSpPr/>
          <p:nvPr/>
        </p:nvSpPr>
        <p:spPr>
          <a:xfrm>
            <a:off x="5215812" y="5231401"/>
            <a:ext cx="1558212" cy="37629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07473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14DC8-7D13-6CB3-3541-57C8F62C9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3DC025-A63F-ADFA-CE25-482B84B1D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41" y="681038"/>
            <a:ext cx="11862318" cy="579592"/>
          </a:xfrm>
        </p:spPr>
        <p:txBody>
          <a:bodyPr>
            <a:normAutofit fontScale="90000"/>
          </a:bodyPr>
          <a:lstStyle/>
          <a:p>
            <a:r>
              <a:rPr lang="en-GB">
                <a:latin typeface="Arial"/>
                <a:cs typeface="Arial"/>
              </a:rPr>
              <a:t>3. </a:t>
            </a:r>
            <a:r>
              <a:rPr lang="en-US">
                <a:latin typeface="Arial"/>
                <a:cs typeface="Arial"/>
              </a:rPr>
              <a:t>WP4.O2 – High-precision &amp; deterministic reference distribution with WR</a:t>
            </a:r>
            <a:endParaRPr lang="es-ES" b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086E561-E055-BC93-E119-FF0E03FDC7F9}"/>
              </a:ext>
            </a:extLst>
          </p:cNvPr>
          <p:cNvSpPr txBox="1"/>
          <p:nvPr/>
        </p:nvSpPr>
        <p:spPr>
          <a:xfrm>
            <a:off x="186612" y="1171824"/>
            <a:ext cx="11840547" cy="5486204"/>
          </a:xfrm>
          <a:prstGeom prst="rect">
            <a:avLst/>
          </a:prstGeom>
          <a:noFill/>
        </p:spPr>
        <p:txBody>
          <a:bodyPr wrap="square" lIns="0" tIns="0" rIns="0" bIns="0" numCol="1" spcCol="504000" rtlCol="0" anchor="t" anchorCtr="0">
            <a:noAutofit/>
          </a:bodyPr>
          <a:lstStyle/>
          <a:p>
            <a:pPr marL="457200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/>
                <a:cs typeface="Arial"/>
              </a:rPr>
              <a:t>Characterization of clock quality, phase stability, skew and Time Interval Error performed at different points of the reference path.</a:t>
            </a:r>
          </a:p>
          <a:p>
            <a:pPr marL="457200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/>
                <a:cs typeface="Arial"/>
              </a:rPr>
              <a:t>Measured jitter (RMS-TIE) at the ETROC internal clock:</a:t>
            </a:r>
          </a:p>
          <a:p>
            <a:pPr marL="914400" lvl="1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Approximately 1.5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RMS for the coaxial V2 configuration.</a:t>
            </a:r>
          </a:p>
          <a:p>
            <a:pPr marL="914400" lvl="1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Approximately 1–2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RMS for the White Rabbit V3 configuration.</a:t>
            </a:r>
          </a:p>
          <a:p>
            <a:pPr marL="457200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jitter below 10 </a:t>
            </a:r>
            <a:r>
              <a:rPr lang="en-US" sz="2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</a:t>
            </a: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RMS demonstrated at the ETROC frontend, confirming the feasibility of WR for sub-nanosecond detector synchronization.</a:t>
            </a:r>
          </a:p>
          <a:p>
            <a:pPr marL="457200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technical limitations identified: PLL phase-reset management, phase coherence, deterministic start-up and hardware/thermal dependence of residual skew.</a:t>
            </a:r>
          </a:p>
          <a:p>
            <a:pPr marL="457200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activities has been focused on  complete integration with LGAD–ETROC detector planes and validation under representative operating conditions.</a:t>
            </a:r>
          </a:p>
        </p:txBody>
      </p:sp>
      <p:sp>
        <p:nvSpPr>
          <p:cNvPr id="24" name="Marcador de número de diapositiva 4">
            <a:extLst>
              <a:ext uri="{FF2B5EF4-FFF2-40B4-BE49-F238E27FC236}">
                <a16:creationId xmlns:a16="http://schemas.microsoft.com/office/drawing/2014/main" id="{B95275D5-2DD8-5B0B-E488-3B7377355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6526" y="99985"/>
            <a:ext cx="2743200" cy="365125"/>
          </a:xfrm>
        </p:spPr>
        <p:txBody>
          <a:bodyPr/>
          <a:lstStyle/>
          <a:p>
            <a:fld id="{5ED6E246-D293-4BC3-A61A-6CCA0F08AD7A}" type="slidenum">
              <a:rPr lang="es-ES" smtClean="0"/>
              <a:pPr/>
              <a:t>15</a:t>
            </a:fld>
            <a:endParaRPr lang="es-ES"/>
          </a:p>
        </p:txBody>
      </p:sp>
      <p:pic>
        <p:nvPicPr>
          <p:cNvPr id="29" name="Imagen 28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6885198C-64B4-9F44-05FC-28F7BEE9FAB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74" y="199972"/>
            <a:ext cx="524296" cy="165153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72A51EAA-9CF5-B496-9322-99E85E79A4C6}"/>
              </a:ext>
            </a:extLst>
          </p:cNvPr>
          <p:cNvCxnSpPr/>
          <p:nvPr/>
        </p:nvCxnSpPr>
        <p:spPr>
          <a:xfrm flipV="1">
            <a:off x="186612" y="1063692"/>
            <a:ext cx="11840547" cy="65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2F302CBB-93D3-D96C-493E-E636728925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2824" y="1603114"/>
            <a:ext cx="3402564" cy="191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3071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33E30E-6134-C637-E526-1156F5FC7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E66732-B5BD-C841-2519-012DC4347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41" y="681038"/>
            <a:ext cx="11862318" cy="579592"/>
          </a:xfrm>
        </p:spPr>
        <p:txBody>
          <a:bodyPr>
            <a:normAutofit fontScale="90000"/>
          </a:bodyPr>
          <a:lstStyle/>
          <a:p>
            <a:r>
              <a:rPr lang="en-GB">
                <a:latin typeface="Arial"/>
                <a:cs typeface="Arial"/>
              </a:rPr>
              <a:t>3. </a:t>
            </a:r>
            <a:r>
              <a:rPr lang="en-US">
                <a:latin typeface="Arial"/>
                <a:cs typeface="Arial"/>
              </a:rPr>
              <a:t>WP4.O2 – High-precision &amp; deterministic reference distribution with WR</a:t>
            </a:r>
            <a:endParaRPr lang="es-ES" b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40EEEE1-6C39-151E-20B8-A9E5BCD5CFE8}"/>
              </a:ext>
            </a:extLst>
          </p:cNvPr>
          <p:cNvSpPr txBox="1"/>
          <p:nvPr/>
        </p:nvSpPr>
        <p:spPr>
          <a:xfrm>
            <a:off x="186612" y="1171824"/>
            <a:ext cx="11840547" cy="4837737"/>
          </a:xfrm>
          <a:prstGeom prst="rect">
            <a:avLst/>
          </a:prstGeom>
          <a:noFill/>
        </p:spPr>
        <p:txBody>
          <a:bodyPr wrap="square" lIns="0" tIns="0" rIns="0" bIns="0" numCol="1" spcCol="504000" rtlCol="0" anchor="t" anchorCtr="0">
            <a:noAutofit/>
          </a:bodyPr>
          <a:lstStyle/>
          <a:p>
            <a:pPr marL="457200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first set of activities of the final demonstrator preparation have been focused on Advanced DAQ and FEE architecture ETROC2-based </a:t>
            </a:r>
          </a:p>
          <a:p>
            <a:pPr marL="914400" lvl="1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FPGA-based DAQ implemented on AMD Kintex-7 KC705.</a:t>
            </a:r>
          </a:p>
          <a:p>
            <a:pPr marL="914400" lvl="1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 commands, serial data decoding, local trigger detection and Ethernet data transmission integrated.</a:t>
            </a:r>
          </a:p>
          <a:p>
            <a:pPr marL="914400" lvl="1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Scalable architecture: up to 512 pixels per DAQ module, extendable with additional modules.</a:t>
            </a:r>
          </a:p>
          <a:p>
            <a:pPr marL="914400" lvl="1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Auxiliary FMC, fan-out and ITA-SE-DIFF boards developed for system interoperability</a:t>
            </a:r>
          </a:p>
        </p:txBody>
      </p:sp>
      <p:sp>
        <p:nvSpPr>
          <p:cNvPr id="24" name="Marcador de número de diapositiva 4">
            <a:extLst>
              <a:ext uri="{FF2B5EF4-FFF2-40B4-BE49-F238E27FC236}">
                <a16:creationId xmlns:a16="http://schemas.microsoft.com/office/drawing/2014/main" id="{99BAF2D7-DB2A-50F4-991F-47E76AE84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6526" y="99985"/>
            <a:ext cx="2743200" cy="365125"/>
          </a:xfrm>
        </p:spPr>
        <p:txBody>
          <a:bodyPr/>
          <a:lstStyle/>
          <a:p>
            <a:fld id="{5ED6E246-D293-4BC3-A61A-6CCA0F08AD7A}" type="slidenum">
              <a:rPr lang="es-ES" smtClean="0"/>
              <a:pPr/>
              <a:t>16</a:t>
            </a:fld>
            <a:endParaRPr lang="es-ES"/>
          </a:p>
        </p:txBody>
      </p:sp>
      <p:pic>
        <p:nvPicPr>
          <p:cNvPr id="29" name="Imagen 28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BDE7FA80-5138-2C09-56DA-22EB211E9A1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74" y="199972"/>
            <a:ext cx="524296" cy="165153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49658E87-0736-D01B-9227-E7BB55DFB8D6}"/>
              </a:ext>
            </a:extLst>
          </p:cNvPr>
          <p:cNvCxnSpPr/>
          <p:nvPr/>
        </p:nvCxnSpPr>
        <p:spPr>
          <a:xfrm flipV="1">
            <a:off x="186612" y="1063692"/>
            <a:ext cx="11840547" cy="65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FAA735D1-A93B-AF81-918D-4E691B7C0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38" y="3722914"/>
            <a:ext cx="5425910" cy="278483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1603E18-39F3-873A-624C-D095A3D08B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6209728" y="3256224"/>
            <a:ext cx="2784833" cy="371821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735FE12-809C-FFB0-761A-85C7448515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5341" y="3652105"/>
            <a:ext cx="2304488" cy="310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1923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C021E-4029-DCFA-9FD6-938592D0D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E60661-9A52-C556-3961-4D74422CB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41" y="681038"/>
            <a:ext cx="11862318" cy="579592"/>
          </a:xfrm>
        </p:spPr>
        <p:txBody>
          <a:bodyPr>
            <a:normAutofit fontScale="90000"/>
          </a:bodyPr>
          <a:lstStyle/>
          <a:p>
            <a:r>
              <a:rPr lang="en-GB">
                <a:latin typeface="Arial"/>
                <a:cs typeface="Arial"/>
              </a:rPr>
              <a:t>3. </a:t>
            </a:r>
            <a:r>
              <a:rPr lang="en-US">
                <a:latin typeface="Arial"/>
                <a:cs typeface="Arial"/>
              </a:rPr>
              <a:t>WP4.O2 – High-precision &amp; deterministic reference distribution with WR</a:t>
            </a:r>
            <a:endParaRPr lang="es-ES" b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4C8CBF1-0BE8-2B61-ADB0-045738AF90D5}"/>
              </a:ext>
            </a:extLst>
          </p:cNvPr>
          <p:cNvSpPr txBox="1"/>
          <p:nvPr/>
        </p:nvSpPr>
        <p:spPr>
          <a:xfrm>
            <a:off x="186612" y="1171824"/>
            <a:ext cx="11840547" cy="2065899"/>
          </a:xfrm>
          <a:prstGeom prst="rect">
            <a:avLst/>
          </a:prstGeom>
          <a:noFill/>
        </p:spPr>
        <p:txBody>
          <a:bodyPr wrap="square" lIns="0" tIns="0" rIns="0" bIns="0" numCol="1" spcCol="504000" rtlCol="0" anchor="t" anchorCtr="0">
            <a:noAutofit/>
          </a:bodyPr>
          <a:lstStyle/>
          <a:p>
            <a:pPr marL="457200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Distributed timing architecture based on White Rabbit.</a:t>
            </a:r>
          </a:p>
          <a:p>
            <a:pPr marL="914400" lvl="1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Closed-loop synchronization selected to improve jitter, skew and scalability.</a:t>
            </a:r>
          </a:p>
          <a:p>
            <a:pPr marL="914400" lvl="1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SPEC-based WR implementation with local Si5338 clock generation.</a:t>
            </a:r>
          </a:p>
          <a:p>
            <a:pPr marL="914400" lvl="1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 jitter below 10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rms experimentally demonstrated.</a:t>
            </a:r>
          </a:p>
          <a:p>
            <a:pPr marL="914400" lvl="1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trigger logic implemented in FPGA with configurable coincidence, AND/OR and masking functions.</a:t>
            </a:r>
          </a:p>
        </p:txBody>
      </p:sp>
      <p:sp>
        <p:nvSpPr>
          <p:cNvPr id="24" name="Marcador de número de diapositiva 4">
            <a:extLst>
              <a:ext uri="{FF2B5EF4-FFF2-40B4-BE49-F238E27FC236}">
                <a16:creationId xmlns:a16="http://schemas.microsoft.com/office/drawing/2014/main" id="{6D2E9559-1239-4A96-6905-5910C9516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6526" y="99985"/>
            <a:ext cx="2743200" cy="365125"/>
          </a:xfrm>
        </p:spPr>
        <p:txBody>
          <a:bodyPr/>
          <a:lstStyle/>
          <a:p>
            <a:fld id="{5ED6E246-D293-4BC3-A61A-6CCA0F08AD7A}" type="slidenum">
              <a:rPr lang="es-ES" smtClean="0"/>
              <a:pPr/>
              <a:t>17</a:t>
            </a:fld>
            <a:endParaRPr lang="es-ES"/>
          </a:p>
        </p:txBody>
      </p:sp>
      <p:pic>
        <p:nvPicPr>
          <p:cNvPr id="29" name="Imagen 28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3A3D755B-3CC6-BC29-F31A-21DB08BBF6C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74" y="199972"/>
            <a:ext cx="524296" cy="165153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93854C1D-7534-9AC7-B75F-04C896C8471E}"/>
              </a:ext>
            </a:extLst>
          </p:cNvPr>
          <p:cNvCxnSpPr/>
          <p:nvPr/>
        </p:nvCxnSpPr>
        <p:spPr>
          <a:xfrm flipV="1">
            <a:off x="186612" y="1063692"/>
            <a:ext cx="11840547" cy="65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1">
            <a:extLst>
              <a:ext uri="{FF2B5EF4-FFF2-40B4-BE49-F238E27FC236}">
                <a16:creationId xmlns:a16="http://schemas.microsoft.com/office/drawing/2014/main" id="{A4903ABF-F2CB-1E11-BB26-0FCE62E4BCF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546" y="3545461"/>
            <a:ext cx="4916885" cy="30022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7F11D67-0738-488A-D205-9F0BAB2E6A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2056" y="3545461"/>
            <a:ext cx="4962083" cy="300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671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632D9-5F5D-B166-4C6E-729E6FC9B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D6A0FE-749B-97F9-1D13-4188DEEA9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41" y="681038"/>
            <a:ext cx="11862318" cy="579592"/>
          </a:xfrm>
        </p:spPr>
        <p:txBody>
          <a:bodyPr>
            <a:normAutofit fontScale="90000"/>
          </a:bodyPr>
          <a:lstStyle/>
          <a:p>
            <a:r>
              <a:rPr lang="en-GB">
                <a:latin typeface="Arial"/>
                <a:cs typeface="Arial"/>
              </a:rPr>
              <a:t>3. </a:t>
            </a:r>
            <a:r>
              <a:rPr lang="en-US">
                <a:latin typeface="Arial"/>
                <a:cs typeface="Arial"/>
              </a:rPr>
              <a:t>WP4.O2 – High-precision &amp; deterministic reference distribution with WR</a:t>
            </a:r>
            <a:endParaRPr lang="es-ES" b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ACFE6E6-58C9-1C95-DC2D-94F79144D477}"/>
              </a:ext>
            </a:extLst>
          </p:cNvPr>
          <p:cNvSpPr txBox="1"/>
          <p:nvPr/>
        </p:nvSpPr>
        <p:spPr>
          <a:xfrm>
            <a:off x="186612" y="1171824"/>
            <a:ext cx="11840547" cy="2065899"/>
          </a:xfrm>
          <a:prstGeom prst="rect">
            <a:avLst/>
          </a:prstGeom>
          <a:noFill/>
        </p:spPr>
        <p:txBody>
          <a:bodyPr wrap="square" lIns="0" tIns="0" rIns="0" bIns="0" numCol="1" spcCol="504000" rtlCol="0" anchor="t" anchorCtr="0">
            <a:noAutofit/>
          </a:bodyPr>
          <a:lstStyle/>
          <a:p>
            <a:pPr marL="457200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Demonstrator integration and validation</a:t>
            </a:r>
          </a:p>
          <a:p>
            <a:pPr marL="914400" lvl="1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Four-plane demonstrator architecture specified and integrated.</a:t>
            </a:r>
          </a:p>
          <a:p>
            <a:pPr marL="914400" lvl="1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Electronics integrated with DAQ, trigger and WR timing subsystems.</a:t>
            </a:r>
          </a:p>
          <a:p>
            <a:pPr marL="914400" lvl="1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Laboratory validation performed with X-ray setup at IFCA.</a:t>
            </a:r>
          </a:p>
          <a:p>
            <a:pPr marL="914400" lvl="1" indent="-457200" algn="just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CERN test-beam support provided for DAQ, timing and trigger operation with LGAD/ETROC planes.</a:t>
            </a:r>
          </a:p>
        </p:txBody>
      </p:sp>
      <p:sp>
        <p:nvSpPr>
          <p:cNvPr id="24" name="Marcador de número de diapositiva 4">
            <a:extLst>
              <a:ext uri="{FF2B5EF4-FFF2-40B4-BE49-F238E27FC236}">
                <a16:creationId xmlns:a16="http://schemas.microsoft.com/office/drawing/2014/main" id="{650850FB-DC44-DD45-A065-A3A0AE576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6526" y="99985"/>
            <a:ext cx="2743200" cy="365125"/>
          </a:xfrm>
        </p:spPr>
        <p:txBody>
          <a:bodyPr/>
          <a:lstStyle/>
          <a:p>
            <a:fld id="{5ED6E246-D293-4BC3-A61A-6CCA0F08AD7A}" type="slidenum">
              <a:rPr lang="es-ES" smtClean="0"/>
              <a:pPr/>
              <a:t>18</a:t>
            </a:fld>
            <a:endParaRPr lang="es-ES"/>
          </a:p>
        </p:txBody>
      </p:sp>
      <p:pic>
        <p:nvPicPr>
          <p:cNvPr id="29" name="Imagen 28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B7258A80-2CAF-4FB2-23E1-B8EA831FF77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74" y="199972"/>
            <a:ext cx="524296" cy="165153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3F5BDF68-420E-1529-15A7-7560E66D6E5A}"/>
              </a:ext>
            </a:extLst>
          </p:cNvPr>
          <p:cNvCxnSpPr/>
          <p:nvPr/>
        </p:nvCxnSpPr>
        <p:spPr>
          <a:xfrm flipV="1">
            <a:off x="186612" y="1063692"/>
            <a:ext cx="11840547" cy="65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>
            <a:extLst>
              <a:ext uri="{FF2B5EF4-FFF2-40B4-BE49-F238E27FC236}">
                <a16:creationId xmlns:a16="http://schemas.microsoft.com/office/drawing/2014/main" id="{FAAF5198-928A-ACF3-3211-EA2F3E9C63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878" y="3447714"/>
            <a:ext cx="4282404" cy="321031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BAB8487-8494-E43E-0DC0-DF6B11539C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1051" y="3429000"/>
            <a:ext cx="7156108" cy="3229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5827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8FE52-C935-DF17-04C9-22925BE97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82A3A2-4AB8-E10C-21BD-DBA0EB0A5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41" y="681038"/>
            <a:ext cx="11622771" cy="579592"/>
          </a:xfrm>
        </p:spPr>
        <p:txBody>
          <a:bodyPr>
            <a:normAutofit/>
          </a:bodyPr>
          <a:lstStyle/>
          <a:p>
            <a:r>
              <a:rPr lang="en-GB" dirty="0"/>
              <a:t>4. </a:t>
            </a:r>
            <a:r>
              <a:rPr lang="en-US" dirty="0"/>
              <a:t>WP2.O2 – Final qualification of LGAD+ETROC hybrids</a:t>
            </a:r>
            <a:endParaRPr lang="en-GB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D0E83D5-F18F-347D-28F1-F6885A438015}"/>
              </a:ext>
            </a:extLst>
          </p:cNvPr>
          <p:cNvSpPr txBox="1"/>
          <p:nvPr/>
        </p:nvSpPr>
        <p:spPr>
          <a:xfrm>
            <a:off x="164841" y="1129006"/>
            <a:ext cx="11753114" cy="5486204"/>
          </a:xfrm>
          <a:prstGeom prst="rect">
            <a:avLst/>
          </a:prstGeom>
          <a:noFill/>
        </p:spPr>
        <p:txBody>
          <a:bodyPr wrap="square" lIns="0" tIns="0" rIns="0" bIns="0" numCol="1" spcCol="504000" rtlCol="0" anchor="t" anchorCtr="0">
            <a:noAutofit/>
          </a:bodyPr>
          <a:lstStyle/>
          <a:p>
            <a:pPr marL="457200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main goal is to validate the performance of LGAD sensors + ETROC readout ASICs in final prototype form.</a:t>
            </a:r>
          </a:p>
          <a:p>
            <a:pPr marL="914400" lvl="1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Ensure compliance with ETL technical specifications (timing resolution, radiation hardness, noise).</a:t>
            </a:r>
          </a:p>
          <a:p>
            <a:pPr marL="914400" lvl="1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 grounding, noise behavior, and overall system stability.</a:t>
            </a:r>
          </a:p>
          <a:p>
            <a:pPr marL="914400" lvl="1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 input for the transition to full module production.</a:t>
            </a:r>
          </a:p>
          <a:p>
            <a:pPr marL="457200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Task WP2.T2 – Qualification in test beams and irradiation campaigns</a:t>
            </a:r>
          </a:p>
          <a:p>
            <a:pPr marL="914400" lvl="1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LGAD+ETROC hybrids in dedicated beam facilities (DESY, Fermilab, CERN).</a:t>
            </a:r>
          </a:p>
          <a:p>
            <a:pPr marL="914400" lvl="1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Characterize noise, grounding, and timing performance under different radiation levels.</a:t>
            </a:r>
          </a:p>
          <a:p>
            <a:pPr marL="914400" lvl="1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 irradiation campaigns before test beams to assess radiation tolerance.</a:t>
            </a:r>
          </a:p>
          <a:p>
            <a:pPr marL="914400" lvl="1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Collaborate with ITA and CNA experts for EMC, grounding, and irradiation support.</a:t>
            </a:r>
          </a:p>
          <a:p>
            <a:pPr marL="457200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 linked to EUROLABS project  - TA from FERMILAB / PORTUGAL</a:t>
            </a:r>
          </a:p>
        </p:txBody>
      </p:sp>
      <p:sp>
        <p:nvSpPr>
          <p:cNvPr id="24" name="Marcador de número de diapositiva 4">
            <a:extLst>
              <a:ext uri="{FF2B5EF4-FFF2-40B4-BE49-F238E27FC236}">
                <a16:creationId xmlns:a16="http://schemas.microsoft.com/office/drawing/2014/main" id="{65BADE10-5E3B-CE14-0483-F78C5EC96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6526" y="99985"/>
            <a:ext cx="2743200" cy="365125"/>
          </a:xfrm>
        </p:spPr>
        <p:txBody>
          <a:bodyPr/>
          <a:lstStyle/>
          <a:p>
            <a:fld id="{5ED6E246-D293-4BC3-A61A-6CCA0F08AD7A}" type="slidenum">
              <a:rPr lang="es-ES" smtClean="0"/>
              <a:pPr/>
              <a:t>19</a:t>
            </a:fld>
            <a:endParaRPr lang="es-ES"/>
          </a:p>
        </p:txBody>
      </p:sp>
      <p:pic>
        <p:nvPicPr>
          <p:cNvPr id="29" name="Imagen 28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44D67403-BC87-3DFB-8E1F-040DCDCB146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74" y="199972"/>
            <a:ext cx="524296" cy="165153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81290215-55F2-C9AA-B96B-288C31A5C5E1}"/>
              </a:ext>
            </a:extLst>
          </p:cNvPr>
          <p:cNvCxnSpPr/>
          <p:nvPr/>
        </p:nvCxnSpPr>
        <p:spPr>
          <a:xfrm flipV="1">
            <a:off x="186612" y="1063692"/>
            <a:ext cx="11840547" cy="65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8524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0763B-9D17-5151-BC83-435F01307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DF159B-28B9-1FF2-C0E5-3E7E35D6A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000" dirty="0"/>
              <a:t>1. Introduction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0B4B406-A163-057E-50A6-C149DD12F602}"/>
              </a:ext>
            </a:extLst>
          </p:cNvPr>
          <p:cNvSpPr txBox="1"/>
          <p:nvPr/>
        </p:nvSpPr>
        <p:spPr>
          <a:xfrm>
            <a:off x="514422" y="1129006"/>
            <a:ext cx="11512737" cy="5486203"/>
          </a:xfrm>
          <a:prstGeom prst="rect">
            <a:avLst/>
          </a:prstGeom>
          <a:noFill/>
        </p:spPr>
        <p:txBody>
          <a:bodyPr wrap="square" lIns="0" tIns="0" rIns="0" bIns="0" numCol="1" spcCol="504000" rtlCol="0" anchor="t" anchorCtr="0">
            <a:noAutofit/>
          </a:bodyPr>
          <a:lstStyle/>
          <a:p>
            <a:pPr marL="342900" indent="-3429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 contribution is focused on WP4, WP5,WP2</a:t>
            </a:r>
          </a:p>
          <a:p>
            <a:pPr marL="342900" indent="-3429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WP4 – R&amp;D on detector electronics for 4D tracking and high data density detectors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800100" lvl="1" indent="-3429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 innovative power distribution schemes (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DC-DC, serial powering, supercapacitors) to improve efficiency and robustness of future high-density detectors.</a:t>
            </a:r>
          </a:p>
          <a:p>
            <a:pPr marL="800100" lvl="1" indent="-3429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 high-precision timing distribution techniques (White Rabbit) to achieve sub-nanosecond synchronization for 4D/5D detector systems.</a:t>
            </a:r>
          </a:p>
          <a:p>
            <a:pPr marL="800100" lvl="1" indent="-3429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Alignment with DRD7 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(Electronics Systems R&amp;D collaboration):</a:t>
            </a:r>
          </a:p>
          <a:p>
            <a:pPr marL="1257300" lvl="2" indent="-3429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Contributes to Theme DRDT7.1 → Advanced technologies for higher data density &amp; power efficiency.</a:t>
            </a:r>
          </a:p>
          <a:p>
            <a:pPr marL="1257300" lvl="2" indent="-3429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Contributes to Theme DRDT7.3 → Development of high-precision timing distribution for 4D/5D techniques.</a:t>
            </a:r>
          </a:p>
          <a:p>
            <a:pPr marL="342900" indent="-3429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WP2  - Sensor production, module assembly, and hybrid testing for CMS ETL)</a:t>
            </a:r>
          </a:p>
          <a:p>
            <a:pPr marL="800100" lvl="1" indent="-3429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Associate to ETL activities</a:t>
            </a:r>
          </a:p>
          <a:p>
            <a:pPr marL="342900" indent="-3429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WP5 - Advanced detector characterization techniques)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00100" lvl="1" indent="-3429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000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Alignment with DRD3 </a:t>
            </a:r>
          </a:p>
          <a:p>
            <a:pPr marL="342900" indent="-3429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These activities has started 2.5 years ago – GANCAP4CMS, PC, AIDAINNOVA &amp; EUROLABS</a:t>
            </a:r>
          </a:p>
          <a:p>
            <a:pPr marL="342900" indent="-3429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Marcador de número de diapositiva 4">
            <a:extLst>
              <a:ext uri="{FF2B5EF4-FFF2-40B4-BE49-F238E27FC236}">
                <a16:creationId xmlns:a16="http://schemas.microsoft.com/office/drawing/2014/main" id="{6A70B0AA-DF10-7F87-A0B7-0CE5E5A6E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6526" y="99985"/>
            <a:ext cx="2743200" cy="365125"/>
          </a:xfrm>
        </p:spPr>
        <p:txBody>
          <a:bodyPr/>
          <a:lstStyle/>
          <a:p>
            <a:fld id="{5ED6E246-D293-4BC3-A61A-6CCA0F08AD7A}" type="slidenum">
              <a:rPr lang="es-ES" smtClean="0"/>
              <a:pPr/>
              <a:t>2</a:t>
            </a:fld>
            <a:endParaRPr lang="es-ES" dirty="0"/>
          </a:p>
        </p:txBody>
      </p:sp>
      <p:pic>
        <p:nvPicPr>
          <p:cNvPr id="29" name="Imagen 28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3A5FA382-0FA7-A65B-7062-20C7893AC8F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74" y="199972"/>
            <a:ext cx="524296" cy="165153"/>
          </a:xfrm>
          <a:prstGeom prst="rect">
            <a:avLst/>
          </a:prstGeom>
        </p:spPr>
      </p:pic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4BCC6388-FF0F-FB84-AF73-44352359A5FE}"/>
              </a:ext>
            </a:extLst>
          </p:cNvPr>
          <p:cNvCxnSpPr/>
          <p:nvPr/>
        </p:nvCxnSpPr>
        <p:spPr>
          <a:xfrm flipV="1">
            <a:off x="186612" y="1063692"/>
            <a:ext cx="11840547" cy="65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16242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D40662-C7E9-CB42-B4DC-7661DBE0D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8C0F08-2C64-14B6-C7DB-C7E62D7BA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41" y="681038"/>
            <a:ext cx="11622771" cy="579592"/>
          </a:xfrm>
        </p:spPr>
        <p:txBody>
          <a:bodyPr>
            <a:normAutofit/>
          </a:bodyPr>
          <a:lstStyle/>
          <a:p>
            <a:r>
              <a:rPr lang="en-GB" dirty="0"/>
              <a:t>4. </a:t>
            </a:r>
            <a:r>
              <a:rPr lang="en-US" dirty="0"/>
              <a:t>WP2.O2 – Final qualification of LGAD+ETROC hybrids</a:t>
            </a:r>
            <a:endParaRPr lang="en-GB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77D12F-7F8A-9655-DD6A-3E6FE29978DC}"/>
              </a:ext>
            </a:extLst>
          </p:cNvPr>
          <p:cNvSpPr txBox="1"/>
          <p:nvPr/>
        </p:nvSpPr>
        <p:spPr>
          <a:xfrm>
            <a:off x="164841" y="1129006"/>
            <a:ext cx="6698972" cy="5486204"/>
          </a:xfrm>
          <a:prstGeom prst="rect">
            <a:avLst/>
          </a:prstGeom>
          <a:noFill/>
        </p:spPr>
        <p:txBody>
          <a:bodyPr wrap="square" lIns="0" tIns="0" rIns="0" bIns="0" numCol="1" spcCol="504000" rtlCol="0" anchor="t" anchorCtr="0">
            <a:noAutofit/>
          </a:bodyPr>
          <a:lstStyle/>
          <a:p>
            <a:pPr marL="457200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EMC/noise susceptibility characterization of ETROC2  has been performed.</a:t>
            </a:r>
          </a:p>
          <a:p>
            <a:pPr marL="914400" lvl="1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on realistic operating conditions and picosecond-level timing constraints.</a:t>
            </a:r>
          </a:p>
          <a:p>
            <a:pPr marL="457200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Evaluation of EMI impact on:</a:t>
            </a:r>
          </a:p>
          <a:p>
            <a:pPr marL="914400" lvl="1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Timing resolution.</a:t>
            </a:r>
          </a:p>
          <a:p>
            <a:pPr marL="914400" lvl="1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Jitter.</a:t>
            </a:r>
          </a:p>
          <a:p>
            <a:pPr marL="914400" lvl="1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integrity.</a:t>
            </a:r>
          </a:p>
          <a:p>
            <a:pPr marL="457200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Conducted noise injected into different ETROC test-board coupling ports.</a:t>
            </a:r>
          </a:p>
          <a:p>
            <a:pPr marL="914400" lvl="1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Frequency range covered: 100 kHz – 100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MHz.</a:t>
            </a:r>
            <a:endParaRPr lang="en-US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Tests performed at the ITA EMC laboratory</a:t>
            </a:r>
            <a:endParaRPr lang="en-US" sz="2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Marcador de número de diapositiva 4">
            <a:extLst>
              <a:ext uri="{FF2B5EF4-FFF2-40B4-BE49-F238E27FC236}">
                <a16:creationId xmlns:a16="http://schemas.microsoft.com/office/drawing/2014/main" id="{4BF80ED9-B909-6E8E-E6C3-17451CEB7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6526" y="99985"/>
            <a:ext cx="2743200" cy="365125"/>
          </a:xfrm>
        </p:spPr>
        <p:txBody>
          <a:bodyPr/>
          <a:lstStyle/>
          <a:p>
            <a:fld id="{5ED6E246-D293-4BC3-A61A-6CCA0F08AD7A}" type="slidenum">
              <a:rPr lang="es-ES" smtClean="0"/>
              <a:pPr/>
              <a:t>20</a:t>
            </a:fld>
            <a:endParaRPr lang="es-ES"/>
          </a:p>
        </p:txBody>
      </p:sp>
      <p:pic>
        <p:nvPicPr>
          <p:cNvPr id="29" name="Imagen 28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4FCA3019-45DB-159B-6A3C-ED724CC35C9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74" y="199972"/>
            <a:ext cx="524296" cy="165153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21974FB9-D86F-6865-7E2C-1E1758ECDF56}"/>
              </a:ext>
            </a:extLst>
          </p:cNvPr>
          <p:cNvCxnSpPr/>
          <p:nvPr/>
        </p:nvCxnSpPr>
        <p:spPr>
          <a:xfrm flipV="1">
            <a:off x="186612" y="1063692"/>
            <a:ext cx="11840547" cy="65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32F59AB9-2ED5-5C59-B10C-B4662A0DE3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1020" y="1109191"/>
            <a:ext cx="4836366" cy="297061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0A04D1E-3E73-6671-3B27-231E563ED3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3360" y="3796740"/>
            <a:ext cx="4836366" cy="306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064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81BCE-DA11-CBEA-B448-7A9C9E12C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2A106A-611F-CBE4-AB67-C505129E8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41" y="681038"/>
            <a:ext cx="11622771" cy="579592"/>
          </a:xfrm>
        </p:spPr>
        <p:txBody>
          <a:bodyPr>
            <a:normAutofit/>
          </a:bodyPr>
          <a:lstStyle/>
          <a:p>
            <a:r>
              <a:rPr lang="en-GB" dirty="0"/>
              <a:t>4. </a:t>
            </a:r>
            <a:r>
              <a:rPr lang="en-US" dirty="0"/>
              <a:t>WP2.O2 – Final qualification of LGAD+ETROC hybrids</a:t>
            </a:r>
            <a:endParaRPr lang="en-GB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4625149-F9E2-E5CA-3567-463443D04E07}"/>
              </a:ext>
            </a:extLst>
          </p:cNvPr>
          <p:cNvSpPr txBox="1"/>
          <p:nvPr/>
        </p:nvSpPr>
        <p:spPr>
          <a:xfrm>
            <a:off x="164841" y="1129006"/>
            <a:ext cx="11753114" cy="5486204"/>
          </a:xfrm>
          <a:prstGeom prst="rect">
            <a:avLst/>
          </a:prstGeom>
          <a:noFill/>
        </p:spPr>
        <p:txBody>
          <a:bodyPr wrap="square" lIns="0" tIns="0" rIns="0" bIns="0" numCol="1" spcCol="504000" rtlCol="0" anchor="t" anchorCtr="0">
            <a:noAutofit/>
          </a:bodyPr>
          <a:lstStyle/>
          <a:p>
            <a:pPr marL="457200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Preliminary results shows that the Noise response strongly depends on the injection point.</a:t>
            </a:r>
          </a:p>
          <a:p>
            <a:pPr marL="457200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 critical coupling paths identified: VDDA and VDDD power lines &amp; Clock inputs.</a:t>
            </a:r>
          </a:p>
          <a:p>
            <a:pPr marL="457200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Noise width and baseline fluctuations increase with injected noise amplitude and frequency.</a:t>
            </a:r>
          </a:p>
          <a:p>
            <a:pPr marL="457200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measurements confirm the sensitivity of the analog front-end to conducted noise.</a:t>
            </a:r>
          </a:p>
          <a:p>
            <a:pPr marL="457200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Measurable noise propagation has been observed through the power distribution network.</a:t>
            </a:r>
          </a:p>
          <a:p>
            <a:pPr marL="457200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These effects may compromise supply stability and the locking performance of the internal ETROC2 PLL.</a:t>
            </a:r>
          </a:p>
          <a:p>
            <a:pPr marL="457200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detailed analysis of the complete dataset is still pending and has been assigned to Jordi.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Marcador de número de diapositiva 4">
            <a:extLst>
              <a:ext uri="{FF2B5EF4-FFF2-40B4-BE49-F238E27FC236}">
                <a16:creationId xmlns:a16="http://schemas.microsoft.com/office/drawing/2014/main" id="{7E26E2DA-2D1A-DDE6-B048-39C76AF92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6526" y="99985"/>
            <a:ext cx="2743200" cy="365125"/>
          </a:xfrm>
        </p:spPr>
        <p:txBody>
          <a:bodyPr/>
          <a:lstStyle/>
          <a:p>
            <a:fld id="{5ED6E246-D293-4BC3-A61A-6CCA0F08AD7A}" type="slidenum">
              <a:rPr lang="es-ES" smtClean="0"/>
              <a:pPr/>
              <a:t>21</a:t>
            </a:fld>
            <a:endParaRPr lang="es-ES"/>
          </a:p>
        </p:txBody>
      </p:sp>
      <p:pic>
        <p:nvPicPr>
          <p:cNvPr id="29" name="Imagen 28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AD88BCD1-C0C3-6282-F8DF-DEA1F01ECAF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74" y="199972"/>
            <a:ext cx="524296" cy="165153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B34A3A53-D322-7A95-0AD4-DDF6FE7A85EF}"/>
              </a:ext>
            </a:extLst>
          </p:cNvPr>
          <p:cNvCxnSpPr/>
          <p:nvPr/>
        </p:nvCxnSpPr>
        <p:spPr>
          <a:xfrm flipV="1">
            <a:off x="186612" y="1063692"/>
            <a:ext cx="11840547" cy="65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94D4D2B0-59DF-947A-7D6D-00E55CE9A1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9004" y="2473883"/>
            <a:ext cx="9678608" cy="191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1950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97A45-488F-46C5-FB2F-475929B23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131327-A090-9804-A017-EC18CC0BB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41" y="681038"/>
            <a:ext cx="11622771" cy="579592"/>
          </a:xfrm>
        </p:spPr>
        <p:txBody>
          <a:bodyPr>
            <a:normAutofit fontScale="90000"/>
          </a:bodyPr>
          <a:lstStyle/>
          <a:p>
            <a:r>
              <a:rPr lang="en-GB" dirty="0"/>
              <a:t>5. </a:t>
            </a:r>
            <a:r>
              <a:rPr lang="en-US" dirty="0"/>
              <a:t>WP5.O2 – Upgrade of the EMC laboratory for ECFA DRD activities</a:t>
            </a:r>
            <a:endParaRPr lang="en-GB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9059C76-3617-341D-D2D6-983853E9B55B}"/>
              </a:ext>
            </a:extLst>
          </p:cNvPr>
          <p:cNvSpPr txBox="1"/>
          <p:nvPr/>
        </p:nvSpPr>
        <p:spPr>
          <a:xfrm>
            <a:off x="164841" y="1129006"/>
            <a:ext cx="11753114" cy="5486204"/>
          </a:xfrm>
          <a:prstGeom prst="rect">
            <a:avLst/>
          </a:prstGeom>
          <a:noFill/>
        </p:spPr>
        <p:txBody>
          <a:bodyPr wrap="square" lIns="0" tIns="0" rIns="0" bIns="0" numCol="1" spcCol="504000" rtlCol="0" anchor="t" anchorCtr="0">
            <a:noAutofit/>
          </a:bodyPr>
          <a:lstStyle/>
          <a:p>
            <a:pPr marL="457200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main goal is enhance EMC test capabilities to support detector electronics development.</a:t>
            </a:r>
          </a:p>
          <a:p>
            <a:pPr marL="457200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 automatic Transfer Function (TF) measurement system for detectors FEE </a:t>
            </a:r>
          </a:p>
          <a:p>
            <a:pPr marL="457200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Extend testing capacity for power supplies in radiation environments.</a:t>
            </a:r>
          </a:p>
          <a:p>
            <a:pPr marL="457200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 robust EMC support for DRD3 and DRD7 detector R&amp;D.</a:t>
            </a:r>
          </a:p>
          <a:p>
            <a:pPr marL="457200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task has been planned (WP5.T2) focused on the improvement of EMC test systems</a:t>
            </a:r>
          </a:p>
          <a:p>
            <a:pPr marL="914400" lvl="1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Upgrade the automatic TF noise measurement system with improved GUI and cold box</a:t>
            </a: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914400" lvl="1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Refine the portable bench for conducted noise emission tests of power supplies in irradiation facilities</a:t>
            </a: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371600" lvl="2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Ensure compatibility with multiple radiation labs (</a:t>
            </a:r>
            <a:r>
              <a:rPr lang="en-US" sz="2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CNA</a:t>
            </a: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others).</a:t>
            </a:r>
          </a:p>
          <a:p>
            <a:pPr lvl="2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Collaboration between CNA and ITA to design and validate robust test setups</a:t>
            </a: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4" name="Marcador de número de diapositiva 4">
            <a:extLst>
              <a:ext uri="{FF2B5EF4-FFF2-40B4-BE49-F238E27FC236}">
                <a16:creationId xmlns:a16="http://schemas.microsoft.com/office/drawing/2014/main" id="{D74F71E0-796D-6A97-5444-342AF7FC1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6526" y="99985"/>
            <a:ext cx="2743200" cy="365125"/>
          </a:xfrm>
        </p:spPr>
        <p:txBody>
          <a:bodyPr/>
          <a:lstStyle/>
          <a:p>
            <a:fld id="{5ED6E246-D293-4BC3-A61A-6CCA0F08AD7A}" type="slidenum">
              <a:rPr lang="es-ES" smtClean="0"/>
              <a:pPr/>
              <a:t>22</a:t>
            </a:fld>
            <a:endParaRPr lang="es-ES"/>
          </a:p>
        </p:txBody>
      </p:sp>
      <p:pic>
        <p:nvPicPr>
          <p:cNvPr id="29" name="Imagen 28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6ADAF955-3C3E-13CF-DCFB-2B8D42B66FA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74" y="199972"/>
            <a:ext cx="524296" cy="165153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89A64C0F-6BDE-A5DF-FEBF-568C7F65BEE4}"/>
              </a:ext>
            </a:extLst>
          </p:cNvPr>
          <p:cNvCxnSpPr/>
          <p:nvPr/>
        </p:nvCxnSpPr>
        <p:spPr>
          <a:xfrm flipV="1">
            <a:off x="186612" y="1063692"/>
            <a:ext cx="11840547" cy="65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04134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02A60-5711-9BFA-A56D-886257A8E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8E8EB0-B752-475C-4934-83FAA796D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41" y="681038"/>
            <a:ext cx="11622771" cy="579592"/>
          </a:xfrm>
        </p:spPr>
        <p:txBody>
          <a:bodyPr>
            <a:normAutofit fontScale="90000"/>
          </a:bodyPr>
          <a:lstStyle/>
          <a:p>
            <a:r>
              <a:rPr lang="en-GB" dirty="0"/>
              <a:t>5. </a:t>
            </a:r>
            <a:r>
              <a:rPr lang="en-US" dirty="0"/>
              <a:t>WP5.O2 – Upgrade of the EMC laboratory for ECFA DRD activities</a:t>
            </a:r>
            <a:endParaRPr lang="en-GB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09AAAE2-5709-2411-88A5-2E8EA171C41B}"/>
              </a:ext>
            </a:extLst>
          </p:cNvPr>
          <p:cNvSpPr txBox="1"/>
          <p:nvPr/>
        </p:nvSpPr>
        <p:spPr>
          <a:xfrm>
            <a:off x="219443" y="1418801"/>
            <a:ext cx="11753114" cy="869870"/>
          </a:xfrm>
          <a:prstGeom prst="rect">
            <a:avLst/>
          </a:prstGeom>
          <a:noFill/>
        </p:spPr>
        <p:txBody>
          <a:bodyPr wrap="square" lIns="0" tIns="0" rIns="0" bIns="0" numCol="1" spcCol="504000" rtlCol="0" anchor="t" anchorCtr="0">
            <a:noAutofit/>
          </a:bodyPr>
          <a:lstStyle/>
          <a:p>
            <a:pPr marL="457200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first activity has been focused on the upgrade the automatic TF noise measurement system with improved GUI and cold box is totally operational </a:t>
            </a:r>
          </a:p>
        </p:txBody>
      </p:sp>
      <p:sp>
        <p:nvSpPr>
          <p:cNvPr id="24" name="Marcador de número de diapositiva 4">
            <a:extLst>
              <a:ext uri="{FF2B5EF4-FFF2-40B4-BE49-F238E27FC236}">
                <a16:creationId xmlns:a16="http://schemas.microsoft.com/office/drawing/2014/main" id="{8116BCDB-FF38-42E7-F8E4-61D7E9159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6526" y="99985"/>
            <a:ext cx="2743200" cy="365125"/>
          </a:xfrm>
        </p:spPr>
        <p:txBody>
          <a:bodyPr/>
          <a:lstStyle/>
          <a:p>
            <a:fld id="{5ED6E246-D293-4BC3-A61A-6CCA0F08AD7A}" type="slidenum">
              <a:rPr lang="es-ES" smtClean="0"/>
              <a:pPr/>
              <a:t>23</a:t>
            </a:fld>
            <a:endParaRPr lang="es-ES"/>
          </a:p>
        </p:txBody>
      </p:sp>
      <p:pic>
        <p:nvPicPr>
          <p:cNvPr id="29" name="Imagen 28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4D8055BD-CA14-F57B-04C0-F823B83AE15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74" y="199972"/>
            <a:ext cx="524296" cy="165153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3B3EA4ED-6211-D5F0-27FE-EAFAA506101A}"/>
              </a:ext>
            </a:extLst>
          </p:cNvPr>
          <p:cNvCxnSpPr/>
          <p:nvPr/>
        </p:nvCxnSpPr>
        <p:spPr>
          <a:xfrm flipV="1">
            <a:off x="186612" y="1063692"/>
            <a:ext cx="11840547" cy="65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>
            <a:extLst>
              <a:ext uri="{FF2B5EF4-FFF2-40B4-BE49-F238E27FC236}">
                <a16:creationId xmlns:a16="http://schemas.microsoft.com/office/drawing/2014/main" id="{7EBFDF03-8928-C324-3A30-763F5CC4722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4841" y="2446844"/>
            <a:ext cx="5842000" cy="422912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A4B5A9C-3286-4F80-85BE-C6BBAC8EA0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1" y="2446843"/>
            <a:ext cx="5842000" cy="42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9903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45E00-6166-C767-97BC-52E34D58D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6F16AF-E69D-DD1B-0D96-290DA8677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41" y="681038"/>
            <a:ext cx="11622771" cy="579592"/>
          </a:xfrm>
        </p:spPr>
        <p:txBody>
          <a:bodyPr>
            <a:normAutofit fontScale="90000"/>
          </a:bodyPr>
          <a:lstStyle/>
          <a:p>
            <a:r>
              <a:rPr lang="en-GB" dirty="0"/>
              <a:t>5. </a:t>
            </a:r>
            <a:r>
              <a:rPr lang="en-US" dirty="0"/>
              <a:t>WP5.O2 – Upgrade of the EMC laboratory for ECFA DRD activities</a:t>
            </a:r>
            <a:endParaRPr lang="en-GB" dirty="0"/>
          </a:p>
        </p:txBody>
      </p:sp>
      <p:sp>
        <p:nvSpPr>
          <p:cNvPr id="24" name="Marcador de número de diapositiva 4">
            <a:extLst>
              <a:ext uri="{FF2B5EF4-FFF2-40B4-BE49-F238E27FC236}">
                <a16:creationId xmlns:a16="http://schemas.microsoft.com/office/drawing/2014/main" id="{74749BEF-E95E-ADB1-CAD3-B09B0F128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6526" y="99985"/>
            <a:ext cx="2743200" cy="365125"/>
          </a:xfrm>
        </p:spPr>
        <p:txBody>
          <a:bodyPr/>
          <a:lstStyle/>
          <a:p>
            <a:fld id="{5ED6E246-D293-4BC3-A61A-6CCA0F08AD7A}" type="slidenum">
              <a:rPr lang="es-ES" smtClean="0"/>
              <a:pPr/>
              <a:t>24</a:t>
            </a:fld>
            <a:endParaRPr lang="es-ES"/>
          </a:p>
        </p:txBody>
      </p:sp>
      <p:pic>
        <p:nvPicPr>
          <p:cNvPr id="29" name="Imagen 28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1001681-0835-FDC4-F0F2-007F2D99A5A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74" y="199972"/>
            <a:ext cx="524296" cy="165153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C6D7407B-D9A5-F3A4-FB71-2F4DB69A39B6}"/>
              </a:ext>
            </a:extLst>
          </p:cNvPr>
          <p:cNvCxnSpPr/>
          <p:nvPr/>
        </p:nvCxnSpPr>
        <p:spPr>
          <a:xfrm flipV="1">
            <a:off x="186612" y="1063692"/>
            <a:ext cx="11840547" cy="65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n 5">
            <a:extLst>
              <a:ext uri="{FF2B5EF4-FFF2-40B4-BE49-F238E27FC236}">
                <a16:creationId xmlns:a16="http://schemas.microsoft.com/office/drawing/2014/main" id="{4B737094-71F3-63B0-2AEF-7FC65274674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25" y="1801213"/>
            <a:ext cx="5843131" cy="235090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9596E80-97B6-A06C-D8E7-16ADC49876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6857" y="3552582"/>
            <a:ext cx="6480118" cy="3205434"/>
          </a:xfrm>
          <a:prstGeom prst="rect">
            <a:avLst/>
          </a:prstGeom>
        </p:spPr>
      </p:pic>
      <p:pic>
        <p:nvPicPr>
          <p:cNvPr id="10" name="Imagen 9" descr="Gráfico&#10;&#10;Descripción generada automáticamente">
            <a:extLst>
              <a:ext uri="{FF2B5EF4-FFF2-40B4-BE49-F238E27FC236}">
                <a16:creationId xmlns:a16="http://schemas.microsoft.com/office/drawing/2014/main" id="{70839BD5-6C4B-48AD-FDBB-DCDA7ADA461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26" y="4152122"/>
            <a:ext cx="5559985" cy="2505907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7F7C3D2C-FFB5-D6B0-0343-864EBBE4FFAF}"/>
              </a:ext>
            </a:extLst>
          </p:cNvPr>
          <p:cNvCxnSpPr>
            <a:cxnSpLocks/>
          </p:cNvCxnSpPr>
          <p:nvPr/>
        </p:nvCxnSpPr>
        <p:spPr>
          <a:xfrm>
            <a:off x="5769830" y="3688576"/>
            <a:ext cx="6257329" cy="0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378E855F-2260-C6A5-0969-0B3BC881B3D1}"/>
              </a:ext>
            </a:extLst>
          </p:cNvPr>
          <p:cNvCxnSpPr>
            <a:cxnSpLocks/>
          </p:cNvCxnSpPr>
          <p:nvPr/>
        </p:nvCxnSpPr>
        <p:spPr>
          <a:xfrm flipH="1">
            <a:off x="5737827" y="1922106"/>
            <a:ext cx="32003" cy="4835909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n 12">
            <a:extLst>
              <a:ext uri="{FF2B5EF4-FFF2-40B4-BE49-F238E27FC236}">
                <a16:creationId xmlns:a16="http://schemas.microsoft.com/office/drawing/2014/main" id="{383FE52B-97B5-5894-1789-A51E021065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3073" y="1854144"/>
            <a:ext cx="5323438" cy="173890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60DC190-B121-3A38-C586-79AFFA9D9B4A}"/>
              </a:ext>
            </a:extLst>
          </p:cNvPr>
          <p:cNvSpPr txBox="1"/>
          <p:nvPr/>
        </p:nvSpPr>
        <p:spPr>
          <a:xfrm>
            <a:off x="-1" y="1082681"/>
            <a:ext cx="12027159" cy="7970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Both systems have been validated by testing a serial chain of two prototype of  tracker barrel pixel modules with  (2x2) RD53A readout chips (2x2 TBPX RD53A modules) with planar sensors</a:t>
            </a:r>
          </a:p>
        </p:txBody>
      </p:sp>
    </p:spTree>
    <p:extLst>
      <p:ext uri="{BB962C8B-B14F-4D97-AF65-F5344CB8AC3E}">
        <p14:creationId xmlns:p14="http://schemas.microsoft.com/office/powerpoint/2010/main" val="40532263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CCB4A-8C0B-4227-601D-1FE151645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C9B872-9D6A-F8A1-B00D-DC280E190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41" y="681038"/>
            <a:ext cx="11622771" cy="579592"/>
          </a:xfrm>
        </p:spPr>
        <p:txBody>
          <a:bodyPr>
            <a:normAutofit fontScale="90000"/>
          </a:bodyPr>
          <a:lstStyle/>
          <a:p>
            <a:r>
              <a:rPr lang="en-GB" dirty="0"/>
              <a:t>5. </a:t>
            </a:r>
            <a:r>
              <a:rPr lang="en-US" dirty="0"/>
              <a:t>WP5.O2 – Upgrade of the EMC laboratory for ECFA DRD activities</a:t>
            </a:r>
            <a:endParaRPr lang="en-GB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7F4C3FD-BC74-D878-CE03-5D0A16433596}"/>
              </a:ext>
            </a:extLst>
          </p:cNvPr>
          <p:cNvSpPr txBox="1"/>
          <p:nvPr/>
        </p:nvSpPr>
        <p:spPr>
          <a:xfrm>
            <a:off x="164841" y="1129006"/>
            <a:ext cx="11753114" cy="1677568"/>
          </a:xfrm>
          <a:prstGeom prst="rect">
            <a:avLst/>
          </a:prstGeom>
          <a:noFill/>
        </p:spPr>
        <p:txBody>
          <a:bodyPr wrap="square" lIns="0" tIns="0" rIns="0" bIns="0" numCol="1" spcCol="504000" rtlCol="0" anchor="t" anchorCtr="0">
            <a:noAutofit/>
          </a:bodyPr>
          <a:lstStyle/>
          <a:p>
            <a:pPr marL="457200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second activity has been focused on the development of a customized portable test bench, designed to perform in-situ conducted EMC emission measurements of power supplies in IRRAD configurations.</a:t>
            </a:r>
          </a:p>
          <a:p>
            <a:pPr marL="457200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system has been developed and tested. – IPHC – We will repeat the test at CNA</a:t>
            </a:r>
          </a:p>
        </p:txBody>
      </p:sp>
      <p:sp>
        <p:nvSpPr>
          <p:cNvPr id="24" name="Marcador de número de diapositiva 4">
            <a:extLst>
              <a:ext uri="{FF2B5EF4-FFF2-40B4-BE49-F238E27FC236}">
                <a16:creationId xmlns:a16="http://schemas.microsoft.com/office/drawing/2014/main" id="{BE999A42-B226-E52B-DAB9-8F2FF14E8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6526" y="99985"/>
            <a:ext cx="2743200" cy="365125"/>
          </a:xfrm>
        </p:spPr>
        <p:txBody>
          <a:bodyPr/>
          <a:lstStyle/>
          <a:p>
            <a:fld id="{5ED6E246-D293-4BC3-A61A-6CCA0F08AD7A}" type="slidenum">
              <a:rPr lang="es-ES" smtClean="0"/>
              <a:pPr/>
              <a:t>25</a:t>
            </a:fld>
            <a:endParaRPr lang="es-ES"/>
          </a:p>
        </p:txBody>
      </p:sp>
      <p:pic>
        <p:nvPicPr>
          <p:cNvPr id="29" name="Imagen 28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62910CD0-9B1D-E4AF-9D99-920EE290BBC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74" y="199972"/>
            <a:ext cx="524296" cy="165153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2463EBC9-765A-3B2D-7E44-733F46B97F5C}"/>
              </a:ext>
            </a:extLst>
          </p:cNvPr>
          <p:cNvCxnSpPr/>
          <p:nvPr/>
        </p:nvCxnSpPr>
        <p:spPr>
          <a:xfrm flipV="1">
            <a:off x="186612" y="1063692"/>
            <a:ext cx="11840547" cy="65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236821D7-BAEF-F1CA-7E39-E19C3E4F9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372" y="2951464"/>
            <a:ext cx="4136242" cy="3706564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A3CA9925-9B58-BBC5-2921-279BD66EB4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5290" y="2871888"/>
            <a:ext cx="7101869" cy="3550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7570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73858-8090-9AE5-60D1-F1761A57E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D58CE9-8513-EEC7-264F-BC5D39CDB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298" y="681038"/>
            <a:ext cx="11949404" cy="579592"/>
          </a:xfrm>
        </p:spPr>
        <p:txBody>
          <a:bodyPr>
            <a:normAutofit/>
          </a:bodyPr>
          <a:lstStyle/>
          <a:p>
            <a:r>
              <a:rPr lang="en-GB" sz="2600" dirty="0"/>
              <a:t>5. </a:t>
            </a:r>
            <a:r>
              <a:rPr lang="en-US" sz="2600" dirty="0"/>
              <a:t>WP5.O2 – Upgrade of the EMC laboratory for ECFA DRD activities</a:t>
            </a:r>
            <a:endParaRPr lang="en-GB" sz="26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095C0A4-85DC-DB23-67D3-BCEAE5E96BD1}"/>
              </a:ext>
            </a:extLst>
          </p:cNvPr>
          <p:cNvSpPr txBox="1"/>
          <p:nvPr/>
        </p:nvSpPr>
        <p:spPr>
          <a:xfrm>
            <a:off x="121298" y="1643284"/>
            <a:ext cx="11905861" cy="4611598"/>
          </a:xfrm>
          <a:prstGeom prst="rect">
            <a:avLst/>
          </a:prstGeom>
          <a:noFill/>
        </p:spPr>
        <p:txBody>
          <a:bodyPr wrap="square" lIns="0" tIns="0" rIns="0" bIns="0" numCol="1" spcCol="504000" rtlCol="0" anchor="t" anchorCtr="0">
            <a:noAutofit/>
          </a:bodyPr>
          <a:lstStyle/>
          <a:p>
            <a:pPr marL="457200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b="1" u="sng" dirty="0">
                <a:solidFill>
                  <a:schemeClr val="tx2"/>
                </a:solidFill>
                <a:latin typeface="Arial"/>
                <a:cs typeface="Arial"/>
              </a:rPr>
              <a:t>Future Plans </a:t>
            </a:r>
            <a:r>
              <a:rPr lang="en-US" sz="2200" dirty="0">
                <a:solidFill>
                  <a:schemeClr val="tx2"/>
                </a:solidFill>
                <a:latin typeface="Arial"/>
                <a:cs typeface="Arial"/>
              </a:rPr>
              <a:t>– Two main activities within the project:</a:t>
            </a:r>
          </a:p>
          <a:p>
            <a:pPr marL="457200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>
                <a:solidFill>
                  <a:schemeClr val="tx2"/>
                </a:solidFill>
                <a:latin typeface="Arial"/>
                <a:cs typeface="Arial"/>
              </a:rPr>
              <a:t>Collaboration with CNA</a:t>
            </a:r>
            <a:endParaRPr lang="en-US" sz="22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Address noise issues at CNA facilities.</a:t>
            </a:r>
          </a:p>
          <a:p>
            <a:pPr marL="914400" lvl="1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and validate the EMC irradiation test bench at CNA.</a:t>
            </a:r>
          </a:p>
          <a:p>
            <a:pPr marL="457200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>
                <a:solidFill>
                  <a:schemeClr val="tx2"/>
                </a:solidFill>
                <a:latin typeface="Arial"/>
                <a:cs typeface="Arial"/>
              </a:rPr>
              <a:t>Joint development with ITA, IFCA, and CNA</a:t>
            </a:r>
            <a:endParaRPr lang="en-US" sz="22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RF-compatible experimental platforms.</a:t>
            </a:r>
          </a:p>
          <a:p>
            <a:pPr marL="914400" lvl="1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on low-noise, high-speed electronics optimized for pulsed signal techniques (IBIC, TPA-TCT).</a:t>
            </a:r>
          </a:p>
          <a:p>
            <a:pPr marL="914400" lvl="1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Coordinate this work with activities planned in the OTELLO 2 project.</a:t>
            </a:r>
          </a:p>
        </p:txBody>
      </p:sp>
      <p:sp>
        <p:nvSpPr>
          <p:cNvPr id="24" name="Marcador de número de diapositiva 4">
            <a:extLst>
              <a:ext uri="{FF2B5EF4-FFF2-40B4-BE49-F238E27FC236}">
                <a16:creationId xmlns:a16="http://schemas.microsoft.com/office/drawing/2014/main" id="{3514FFA5-9ED0-81CD-DE9F-93D37D74A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6526" y="99985"/>
            <a:ext cx="2743200" cy="365125"/>
          </a:xfrm>
        </p:spPr>
        <p:txBody>
          <a:bodyPr/>
          <a:lstStyle/>
          <a:p>
            <a:fld id="{5ED6E246-D293-4BC3-A61A-6CCA0F08AD7A}" type="slidenum">
              <a:rPr lang="es-ES" smtClean="0"/>
              <a:pPr/>
              <a:t>26</a:t>
            </a:fld>
            <a:endParaRPr lang="es-ES"/>
          </a:p>
        </p:txBody>
      </p:sp>
      <p:pic>
        <p:nvPicPr>
          <p:cNvPr id="29" name="Imagen 28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33D45B81-7EC3-4B4D-5A77-37E907AAB4A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74" y="199972"/>
            <a:ext cx="524296" cy="165153"/>
          </a:xfrm>
          <a:prstGeom prst="rect">
            <a:avLst/>
          </a:prstGeom>
        </p:spPr>
      </p:pic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524702CB-B983-44F7-BDDD-DCB85DECCC03}"/>
              </a:ext>
            </a:extLst>
          </p:cNvPr>
          <p:cNvCxnSpPr/>
          <p:nvPr/>
        </p:nvCxnSpPr>
        <p:spPr>
          <a:xfrm flipV="1">
            <a:off x="186612" y="1063692"/>
            <a:ext cx="11840547" cy="65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78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F145A-D894-5F87-9E35-612E1CF18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036EF2-8B0A-6D0A-19D4-8A4A97842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41" y="681038"/>
            <a:ext cx="11622771" cy="579592"/>
          </a:xfrm>
        </p:spPr>
        <p:txBody>
          <a:bodyPr>
            <a:normAutofit/>
          </a:bodyPr>
          <a:lstStyle/>
          <a:p>
            <a:r>
              <a:rPr lang="en-GB" dirty="0"/>
              <a:t>6. </a:t>
            </a:r>
            <a:r>
              <a:rPr lang="en-US" dirty="0"/>
              <a:t>Summary</a:t>
            </a:r>
            <a:endParaRPr lang="en-GB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0A965FE-DE3F-BCD9-91E6-41DAF6B694AD}"/>
              </a:ext>
            </a:extLst>
          </p:cNvPr>
          <p:cNvSpPr txBox="1"/>
          <p:nvPr/>
        </p:nvSpPr>
        <p:spPr>
          <a:xfrm>
            <a:off x="164841" y="1476558"/>
            <a:ext cx="11753114" cy="5138652"/>
          </a:xfrm>
          <a:prstGeom prst="rect">
            <a:avLst/>
          </a:prstGeom>
          <a:noFill/>
        </p:spPr>
        <p:txBody>
          <a:bodyPr wrap="square" lIns="0" tIns="0" rIns="0" bIns="0" numCol="1" spcCol="504000" rtlCol="0" anchor="t" anchorCtr="0">
            <a:noAutofit/>
          </a:bodyPr>
          <a:lstStyle/>
          <a:p>
            <a:pPr marL="457200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ITA’s activities within CMSUPG2</a:t>
            </a:r>
          </a:p>
          <a:p>
            <a:pPr marL="914400" lvl="1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Progressing rapidly and well aligned with DRD priorities.</a:t>
            </a:r>
          </a:p>
          <a:p>
            <a:pPr marL="914400" lvl="1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 90% of planned work has already been achieved and justified.</a:t>
            </a:r>
          </a:p>
          <a:p>
            <a:pPr marL="914400" lvl="1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Strong alignment with other European and national projects has been crucial for success.</a:t>
            </a:r>
          </a:p>
          <a:p>
            <a:pPr marL="457200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 plans</a:t>
            </a:r>
          </a:p>
          <a:p>
            <a:pPr marL="914400" lvl="1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 of a new </a:t>
            </a:r>
            <a:r>
              <a:rPr lang="en-US" sz="2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-based DC-DC converter. (Rad – 3 level)</a:t>
            </a:r>
          </a:p>
          <a:p>
            <a:pPr marL="914400" lvl="1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of RF-compatible experimental platforms with low-noise, high-speed electronics.</a:t>
            </a:r>
          </a:p>
          <a:p>
            <a:pPr marL="914400" lvl="1" indent="-457200" algn="just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Strengthened collaboration with CNA on EMC and irradiation test activities.</a:t>
            </a:r>
          </a:p>
        </p:txBody>
      </p:sp>
      <p:sp>
        <p:nvSpPr>
          <p:cNvPr id="24" name="Marcador de número de diapositiva 4">
            <a:extLst>
              <a:ext uri="{FF2B5EF4-FFF2-40B4-BE49-F238E27FC236}">
                <a16:creationId xmlns:a16="http://schemas.microsoft.com/office/drawing/2014/main" id="{7D7E074E-2A8F-02DA-6831-C699083BF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6526" y="99985"/>
            <a:ext cx="2743200" cy="365125"/>
          </a:xfrm>
        </p:spPr>
        <p:txBody>
          <a:bodyPr/>
          <a:lstStyle/>
          <a:p>
            <a:fld id="{5ED6E246-D293-4BC3-A61A-6CCA0F08AD7A}" type="slidenum">
              <a:rPr lang="es-ES" smtClean="0"/>
              <a:pPr/>
              <a:t>27</a:t>
            </a:fld>
            <a:endParaRPr lang="es-ES"/>
          </a:p>
        </p:txBody>
      </p:sp>
      <p:pic>
        <p:nvPicPr>
          <p:cNvPr id="29" name="Imagen 28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9196026F-D908-719C-582B-11A9E273A43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74" y="199972"/>
            <a:ext cx="524296" cy="165153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94A85CBE-3383-0422-2F42-A4C4ABA9FF6A}"/>
              </a:ext>
            </a:extLst>
          </p:cNvPr>
          <p:cNvCxnSpPr/>
          <p:nvPr/>
        </p:nvCxnSpPr>
        <p:spPr>
          <a:xfrm flipV="1">
            <a:off x="186612" y="1063692"/>
            <a:ext cx="11840547" cy="65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31318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4">
            <a:extLst>
              <a:ext uri="{FF2B5EF4-FFF2-40B4-BE49-F238E27FC236}">
                <a16:creationId xmlns:a16="http://schemas.microsoft.com/office/drawing/2014/main" id="{FFCB946D-2C99-8542-AE5D-BD1D9D4EC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6E246-D293-4BC3-A61A-6CCA0F08AD7A}" type="slidenum">
              <a:rPr lang="es-ES" smtClean="0"/>
              <a:pPr/>
              <a:t>28</a:t>
            </a:fld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0D5DC464-B1A9-A522-AF15-88EE447BB266}"/>
              </a:ext>
            </a:extLst>
          </p:cNvPr>
          <p:cNvSpPr txBox="1">
            <a:spLocks/>
          </p:cNvSpPr>
          <p:nvPr/>
        </p:nvSpPr>
        <p:spPr>
          <a:xfrm>
            <a:off x="2152650" y="3820942"/>
            <a:ext cx="7886699" cy="1066800"/>
          </a:xfrm>
          <a:prstGeom prst="rect">
            <a:avLst/>
          </a:prstGeom>
        </p:spPr>
        <p:txBody>
          <a:bodyPr anchor="b"/>
          <a:lstStyle>
            <a:defPPr>
              <a:defRPr lang="es-ES"/>
            </a:defPPr>
            <a:lvl1pPr marL="0" algn="l" defTabSz="914400" rtl="0" eaLnBrk="1" latinLnBrk="0" hangingPunct="1">
              <a:defRPr sz="2000" b="1" kern="1200">
                <a:solidFill>
                  <a:srgbClr val="005C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¡Thank you!</a:t>
            </a: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955E518E-5A39-DD46-AC10-79B4596461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0119" y="2593221"/>
            <a:ext cx="4837058" cy="1119319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C6A3849-3442-4E9A-A584-80DB0AE3A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2" b="4765"/>
          <a:stretch>
            <a:fillRect/>
          </a:stretch>
        </p:blipFill>
        <p:spPr bwMode="auto">
          <a:xfrm>
            <a:off x="181765" y="5848427"/>
            <a:ext cx="1827213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72C7A35A-5D3E-445E-9905-249EA4D4F9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50" y="5795824"/>
            <a:ext cx="4413250" cy="83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2" name="Text Box 4">
            <a:extLst>
              <a:ext uri="{FF2B5EF4-FFF2-40B4-BE49-F238E27FC236}">
                <a16:creationId xmlns:a16="http://schemas.microsoft.com/office/drawing/2014/main" id="{02B01FF7-94E3-46BA-9F57-2E0933434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5667" y="5951652"/>
            <a:ext cx="5124059" cy="603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195" tIns="36195" rIns="36195" bIns="36195" numCol="1" anchor="t" anchorCtr="0" compatLnSpc="1">
            <a:prstTxWarp prst="textNoShape">
              <a:avLst/>
            </a:prstTxWarp>
          </a:bodyPr>
          <a:lstStyle/>
          <a:p>
            <a:pPr lvl="0" algn="just" eaLnBrk="0" fontAlgn="base" hangingPunct="0">
              <a:spcBef>
                <a:spcPts val="500"/>
              </a:spcBef>
              <a:spcAft>
                <a:spcPts val="500"/>
              </a:spcAft>
            </a:pPr>
            <a:r>
              <a:rPr kumimoji="0" lang="en-GB" altLang="es-ES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This project has received funding from CMSUPG2 programmes under Grant Agreements </a:t>
            </a:r>
            <a:r>
              <a:rPr lang="en-GB" altLang="es-ES" sz="1400" dirty="0">
                <a:solidFill>
                  <a:schemeClr val="bg1"/>
                </a:solidFill>
                <a:latin typeface="Calibri" panose="020F0502020204030204" pitchFamily="34" charset="0"/>
              </a:rPr>
              <a:t>PID2023-148418NB-C43.</a:t>
            </a:r>
            <a:endParaRPr kumimoji="0" lang="es-ES" altLang="es-ES" sz="1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429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C38852-4496-F451-5E8A-110DC0304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 Introduction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E62712F-F7C0-A418-E09B-F0C324771DCB}"/>
              </a:ext>
            </a:extLst>
          </p:cNvPr>
          <p:cNvSpPr txBox="1"/>
          <p:nvPr/>
        </p:nvSpPr>
        <p:spPr>
          <a:xfrm>
            <a:off x="514422" y="1256491"/>
            <a:ext cx="11318313" cy="5401537"/>
          </a:xfrm>
          <a:prstGeom prst="rect">
            <a:avLst/>
          </a:prstGeom>
          <a:noFill/>
        </p:spPr>
        <p:txBody>
          <a:bodyPr wrap="square" lIns="0" tIns="0" rIns="0" bIns="0" numCol="1" spcCol="504000" rtlCol="0" anchor="t" anchorCtr="0">
            <a:noAutofit/>
          </a:bodyPr>
          <a:lstStyle/>
          <a:p>
            <a:pPr marL="457200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2"/>
                </a:solidFill>
                <a:latin typeface="Arial"/>
                <a:cs typeface="Arial"/>
              </a:rPr>
              <a:t>ITA leads Work Package 4 (WP4) </a:t>
            </a:r>
            <a:r>
              <a:rPr lang="en-US" dirty="0">
                <a:solidFill>
                  <a:schemeClr val="tx2"/>
                </a:solidFill>
                <a:latin typeface="Arial"/>
                <a:cs typeface="Arial"/>
              </a:rPr>
              <a:t>– R&amp;D on detector electronics for 4D tracking and high-data-density detectors (DRD7 collaboration).</a:t>
            </a:r>
          </a:p>
          <a:p>
            <a:pPr marL="914400" lvl="1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Arial"/>
                <a:cs typeface="Arial"/>
              </a:rPr>
              <a:t>WP4.O1 – </a:t>
            </a:r>
            <a:r>
              <a:rPr lang="en-US" b="1" dirty="0">
                <a:solidFill>
                  <a:schemeClr val="tx2"/>
                </a:solidFill>
                <a:latin typeface="Arial"/>
                <a:cs typeface="Arial"/>
              </a:rPr>
              <a:t>High-efficiency power distribution with </a:t>
            </a:r>
            <a:r>
              <a:rPr lang="en-US" b="1" dirty="0" err="1">
                <a:solidFill>
                  <a:schemeClr val="tx2"/>
                </a:solidFill>
                <a:latin typeface="Arial"/>
                <a:cs typeface="Arial"/>
              </a:rPr>
              <a:t>GaN</a:t>
            </a:r>
            <a:r>
              <a:rPr lang="en-US" b="1" dirty="0">
                <a:solidFill>
                  <a:schemeClr val="tx2"/>
                </a:solidFill>
                <a:latin typeface="Arial"/>
                <a:cs typeface="Arial"/>
              </a:rPr>
              <a:t> DC-DC converters</a:t>
            </a:r>
            <a:r>
              <a:rPr lang="en-US" dirty="0">
                <a:solidFill>
                  <a:schemeClr val="tx2"/>
                </a:solidFill>
                <a:latin typeface="Arial"/>
                <a:cs typeface="Arial"/>
              </a:rPr>
              <a:t>.</a:t>
            </a:r>
          </a:p>
          <a:p>
            <a:pPr marL="1371600" lvl="2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rgbClr val="00B050"/>
                </a:solidFill>
                <a:latin typeface="Arial"/>
                <a:cs typeface="Arial"/>
              </a:rPr>
              <a:t>Task WP4.T1: Development of a new </a:t>
            </a:r>
            <a:r>
              <a:rPr lang="en-US" b="1" dirty="0" err="1">
                <a:solidFill>
                  <a:srgbClr val="00B050"/>
                </a:solidFill>
                <a:latin typeface="Arial"/>
                <a:cs typeface="Arial"/>
              </a:rPr>
              <a:t>GaN</a:t>
            </a:r>
            <a:r>
              <a:rPr lang="en-US" b="1" dirty="0">
                <a:solidFill>
                  <a:srgbClr val="00B050"/>
                </a:solidFill>
                <a:latin typeface="Arial"/>
                <a:cs typeface="Arial"/>
              </a:rPr>
              <a:t>-based DC-DC converter for serial powering architectures</a:t>
            </a:r>
            <a:r>
              <a:rPr lang="en-US" dirty="0">
                <a:solidFill>
                  <a:schemeClr val="tx2"/>
                </a:solidFill>
                <a:latin typeface="Arial"/>
                <a:cs typeface="Arial"/>
              </a:rPr>
              <a:t>.</a:t>
            </a:r>
          </a:p>
          <a:p>
            <a:pPr marL="914400" lvl="1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Arial"/>
                <a:cs typeface="Arial"/>
              </a:rPr>
              <a:t>WP4.O2 – </a:t>
            </a:r>
            <a:r>
              <a:rPr lang="en-US" b="1" dirty="0">
                <a:solidFill>
                  <a:schemeClr val="tx2"/>
                </a:solidFill>
                <a:latin typeface="Arial"/>
                <a:cs typeface="Arial"/>
              </a:rPr>
              <a:t>High-precision and deterministic reference distribution with White Rabbit.</a:t>
            </a:r>
          </a:p>
          <a:p>
            <a:pPr marL="1371600" lvl="2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rgbClr val="00B050"/>
                </a:solidFill>
                <a:latin typeface="Arial"/>
                <a:cs typeface="Arial"/>
              </a:rPr>
              <a:t>Task WP4.T2: Development of a distributed synchronization architecture based on WR for timing detectors.</a:t>
            </a:r>
          </a:p>
          <a:p>
            <a:pPr marL="457200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2"/>
                </a:solidFill>
                <a:latin typeface="Arial"/>
                <a:cs typeface="Arial"/>
              </a:rPr>
              <a:t>Collaborative contributions</a:t>
            </a:r>
            <a:r>
              <a:rPr lang="en-US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</a:p>
          <a:p>
            <a:pPr marL="914400" lvl="1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Arial"/>
                <a:cs typeface="Arial"/>
              </a:rPr>
              <a:t>WP2 (Sensor production, module assembly, and hybrid testing for CMS ETL).</a:t>
            </a:r>
          </a:p>
          <a:p>
            <a:pPr marL="1371600" lvl="2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rgbClr val="00B050"/>
                </a:solidFill>
                <a:latin typeface="Arial"/>
                <a:cs typeface="Arial"/>
              </a:rPr>
              <a:t>Task WP2.T2: Final qualification of LGAD+ETROC hybrids (support in grounding, EMC, noise characterization).</a:t>
            </a:r>
          </a:p>
          <a:p>
            <a:pPr marL="914400" lvl="1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Arial"/>
                <a:cs typeface="Arial"/>
              </a:rPr>
              <a:t>WP5 (Advanced detector characterization techniques).</a:t>
            </a:r>
          </a:p>
          <a:p>
            <a:pPr marL="1371600" lvl="2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FFC000"/>
                </a:solidFill>
                <a:latin typeface="Arial"/>
                <a:cs typeface="Arial"/>
              </a:rPr>
              <a:t>Task WP5.T2: </a:t>
            </a:r>
            <a:r>
              <a:rPr lang="en-US" b="1" dirty="0">
                <a:solidFill>
                  <a:srgbClr val="FFC000"/>
                </a:solidFill>
                <a:latin typeface="Arial"/>
                <a:cs typeface="Arial"/>
              </a:rPr>
              <a:t>Upgrade and improvement of EMC test systems </a:t>
            </a:r>
            <a:r>
              <a:rPr lang="en-US" dirty="0">
                <a:solidFill>
                  <a:schemeClr val="tx2"/>
                </a:solidFill>
                <a:latin typeface="Arial"/>
                <a:cs typeface="Arial"/>
              </a:rPr>
              <a:t>(noise transfer function measurement, conducted emission in radiation environments).</a:t>
            </a:r>
            <a:endParaRPr lang="en-GB" dirty="0">
              <a:solidFill>
                <a:schemeClr val="tx2"/>
              </a:solidFill>
              <a:latin typeface="Arial"/>
              <a:cs typeface="Arial"/>
            </a:endParaRPr>
          </a:p>
          <a:p>
            <a:pPr marL="914400" lvl="1" indent="-457200">
              <a:lnSpc>
                <a:spcPct val="120000"/>
              </a:lnSpc>
              <a:spcBef>
                <a:spcPts val="1000"/>
              </a:spcBef>
              <a:buClr>
                <a:srgbClr val="005CFF"/>
              </a:buClr>
              <a:buSzPct val="130000"/>
              <a:buFont typeface="Courier New" panose="02070309020205020404" pitchFamily="49" charset="0"/>
              <a:buChar char="o"/>
            </a:pPr>
            <a:endParaRPr lang="en-GB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24" name="Marcador de número de diapositiva 4">
            <a:extLst>
              <a:ext uri="{FF2B5EF4-FFF2-40B4-BE49-F238E27FC236}">
                <a16:creationId xmlns:a16="http://schemas.microsoft.com/office/drawing/2014/main" id="{6AB04A1E-4FC0-7DB1-E3B1-6D1F28AE2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6526" y="99985"/>
            <a:ext cx="2743200" cy="365125"/>
          </a:xfrm>
        </p:spPr>
        <p:txBody>
          <a:bodyPr/>
          <a:lstStyle/>
          <a:p>
            <a:fld id="{5ED6E246-D293-4BC3-A61A-6CCA0F08AD7A}" type="slidenum">
              <a:rPr lang="es-ES" smtClean="0"/>
              <a:pPr/>
              <a:t>3</a:t>
            </a:fld>
            <a:endParaRPr lang="es-ES"/>
          </a:p>
        </p:txBody>
      </p:sp>
      <p:pic>
        <p:nvPicPr>
          <p:cNvPr id="29" name="Imagen 28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2F74CDB7-D83D-2A9B-E647-C1F34C09AB0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74" y="199972"/>
            <a:ext cx="524296" cy="165153"/>
          </a:xfrm>
          <a:prstGeom prst="rect">
            <a:avLst/>
          </a:prstGeom>
        </p:spPr>
      </p:pic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82E26285-91D6-4136-BE98-5F847ADD22F5}"/>
              </a:ext>
            </a:extLst>
          </p:cNvPr>
          <p:cNvCxnSpPr/>
          <p:nvPr/>
        </p:nvCxnSpPr>
        <p:spPr>
          <a:xfrm flipV="1">
            <a:off x="186612" y="1063692"/>
            <a:ext cx="11840547" cy="65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5385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E0D54-B822-8378-CDB2-49753E619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FA3E3F-529E-B0BF-7EB7-F299DA669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65" y="681038"/>
            <a:ext cx="11318313" cy="579592"/>
          </a:xfrm>
        </p:spPr>
        <p:txBody>
          <a:bodyPr>
            <a:normAutofit fontScale="90000"/>
          </a:bodyPr>
          <a:lstStyle/>
          <a:p>
            <a:r>
              <a:rPr lang="en-GB" dirty="0"/>
              <a:t>2. WP4 </a:t>
            </a:r>
            <a:r>
              <a:rPr lang="en-US" dirty="0"/>
              <a:t>High-efficiency power distribution with </a:t>
            </a:r>
            <a:r>
              <a:rPr lang="en-US" dirty="0" err="1"/>
              <a:t>GaN</a:t>
            </a:r>
            <a:r>
              <a:rPr lang="en-US" dirty="0"/>
              <a:t> DC-DC converters</a:t>
            </a:r>
            <a:endParaRPr lang="en-GB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ADD1D43-7746-CEA1-7D4A-6F4A527AF164}"/>
              </a:ext>
            </a:extLst>
          </p:cNvPr>
          <p:cNvSpPr txBox="1"/>
          <p:nvPr/>
        </p:nvSpPr>
        <p:spPr>
          <a:xfrm>
            <a:off x="514422" y="1256491"/>
            <a:ext cx="11318313" cy="5401537"/>
          </a:xfrm>
          <a:prstGeom prst="rect">
            <a:avLst/>
          </a:prstGeom>
          <a:noFill/>
        </p:spPr>
        <p:txBody>
          <a:bodyPr wrap="square" lIns="0" tIns="0" rIns="0" bIns="0" numCol="1" spcCol="504000" rtlCol="0" anchor="t" anchorCtr="0">
            <a:noAutofit/>
          </a:bodyPr>
          <a:lstStyle/>
          <a:p>
            <a:pPr marL="457200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/>
                <a:cs typeface="Arial"/>
              </a:rPr>
              <a:t>The main goal of WP4 is to improve energy efficiency of next-generation detector systems.</a:t>
            </a:r>
          </a:p>
          <a:p>
            <a:pPr marL="914400" lvl="1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Reduce material budget while ensuring robust and reliable power distribution.</a:t>
            </a:r>
          </a:p>
          <a:p>
            <a:pPr marL="914400" lvl="1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Explore </a:t>
            </a:r>
            <a:r>
              <a:rPr lang="en-US" sz="2000" dirty="0" err="1">
                <a:solidFill>
                  <a:schemeClr val="tx2"/>
                </a:solidFill>
                <a:latin typeface="Arial"/>
                <a:cs typeface="Arial"/>
              </a:rPr>
              <a:t>GaN</a:t>
            </a: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-based DC-DC converters and supercapacitors for serial powering systems.</a:t>
            </a:r>
          </a:p>
          <a:p>
            <a:pPr marL="914400" lvl="1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Address design challenges: radiation hardness, EMI filter sizing, PCB layout optimization..</a:t>
            </a:r>
          </a:p>
          <a:p>
            <a:pPr marL="457200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/>
                <a:cs typeface="Arial"/>
              </a:rPr>
              <a:t>One task is planned (Task WP4.T1) focused on the development of a new </a:t>
            </a:r>
            <a:r>
              <a:rPr lang="en-US" sz="2200" dirty="0" err="1">
                <a:solidFill>
                  <a:schemeClr val="tx2"/>
                </a:solidFill>
                <a:latin typeface="Arial"/>
                <a:cs typeface="Arial"/>
              </a:rPr>
              <a:t>GaN</a:t>
            </a:r>
            <a:r>
              <a:rPr lang="en-US" sz="2200" dirty="0">
                <a:solidFill>
                  <a:schemeClr val="tx2"/>
                </a:solidFill>
                <a:latin typeface="Arial"/>
                <a:cs typeface="Arial"/>
              </a:rPr>
              <a:t>-based DC-DC converter</a:t>
            </a:r>
          </a:p>
          <a:p>
            <a:pPr marL="914400" lvl="1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Define key parameters for detector power distribution.</a:t>
            </a:r>
          </a:p>
          <a:p>
            <a:pPr marL="914400" lvl="1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Design and prototype an ultra-compact </a:t>
            </a:r>
            <a:r>
              <a:rPr lang="en-US" sz="2000" dirty="0" err="1">
                <a:solidFill>
                  <a:schemeClr val="tx2"/>
                </a:solidFill>
                <a:latin typeface="Arial"/>
                <a:cs typeface="Arial"/>
              </a:rPr>
              <a:t>GaN</a:t>
            </a: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 converter.</a:t>
            </a:r>
          </a:p>
          <a:p>
            <a:pPr marL="914400" lvl="1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Perform preliminary radiation hardness assessment.</a:t>
            </a:r>
          </a:p>
          <a:p>
            <a:pPr marL="914400" lvl="1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Study PCB design strategies for robustness and EMI control.</a:t>
            </a:r>
          </a:p>
          <a:p>
            <a:pPr marL="914400" lvl="1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Evaluate integration of supercapacitors in high-radiation environments</a:t>
            </a:r>
            <a:endParaRPr lang="en-GB" sz="20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24" name="Marcador de número de diapositiva 4">
            <a:extLst>
              <a:ext uri="{FF2B5EF4-FFF2-40B4-BE49-F238E27FC236}">
                <a16:creationId xmlns:a16="http://schemas.microsoft.com/office/drawing/2014/main" id="{AE92730F-2F97-2226-3594-1288EF85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6526" y="99985"/>
            <a:ext cx="2743200" cy="365125"/>
          </a:xfrm>
        </p:spPr>
        <p:txBody>
          <a:bodyPr/>
          <a:lstStyle/>
          <a:p>
            <a:fld id="{5ED6E246-D293-4BC3-A61A-6CCA0F08AD7A}" type="slidenum">
              <a:rPr lang="es-ES" smtClean="0"/>
              <a:pPr/>
              <a:t>4</a:t>
            </a:fld>
            <a:endParaRPr lang="es-ES"/>
          </a:p>
        </p:txBody>
      </p:sp>
      <p:pic>
        <p:nvPicPr>
          <p:cNvPr id="29" name="Imagen 28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52C4705D-1A97-8F71-EC9F-6367F2E896E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74" y="199972"/>
            <a:ext cx="524296" cy="165153"/>
          </a:xfrm>
          <a:prstGeom prst="rect">
            <a:avLst/>
          </a:prstGeom>
        </p:spPr>
      </p:pic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0A5DE7DF-C8E6-5797-E576-7BC175EB1D9C}"/>
              </a:ext>
            </a:extLst>
          </p:cNvPr>
          <p:cNvCxnSpPr/>
          <p:nvPr/>
        </p:nvCxnSpPr>
        <p:spPr>
          <a:xfrm flipV="1">
            <a:off x="186612" y="1063692"/>
            <a:ext cx="11840547" cy="65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1928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654A1-0804-60E8-44BA-4DB62C33A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955AB0-EBC2-AE04-A9BD-F59C4EF8C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65" y="681038"/>
            <a:ext cx="11318313" cy="579592"/>
          </a:xfrm>
        </p:spPr>
        <p:txBody>
          <a:bodyPr>
            <a:normAutofit fontScale="90000"/>
          </a:bodyPr>
          <a:lstStyle/>
          <a:p>
            <a:r>
              <a:rPr lang="en-GB" dirty="0"/>
              <a:t>2. WP4 </a:t>
            </a:r>
            <a:r>
              <a:rPr lang="en-US" dirty="0"/>
              <a:t>High-efficiency power distribution with </a:t>
            </a:r>
            <a:r>
              <a:rPr lang="en-US" dirty="0" err="1"/>
              <a:t>GaN</a:t>
            </a:r>
            <a:r>
              <a:rPr lang="en-US" dirty="0"/>
              <a:t> DC-DC converters</a:t>
            </a:r>
            <a:endParaRPr lang="en-GB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1685F85-833A-702C-A0B7-3714B7ECA47A}"/>
              </a:ext>
            </a:extLst>
          </p:cNvPr>
          <p:cNvSpPr txBox="1"/>
          <p:nvPr/>
        </p:nvSpPr>
        <p:spPr>
          <a:xfrm>
            <a:off x="514422" y="1256491"/>
            <a:ext cx="11318313" cy="5401537"/>
          </a:xfrm>
          <a:prstGeom prst="rect">
            <a:avLst/>
          </a:prstGeom>
          <a:noFill/>
        </p:spPr>
        <p:txBody>
          <a:bodyPr wrap="square" lIns="0" tIns="0" rIns="0" bIns="0" numCol="1" spcCol="504000" rtlCol="0" anchor="t" anchorCtr="0">
            <a:noAutofit/>
          </a:bodyPr>
          <a:lstStyle/>
          <a:p>
            <a:pPr marL="457200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/>
                <a:cs typeface="Arial"/>
              </a:rPr>
              <a:t>First </a:t>
            </a:r>
            <a:r>
              <a:rPr lang="en-US" sz="2200" dirty="0" err="1">
                <a:solidFill>
                  <a:schemeClr val="tx2"/>
                </a:solidFill>
                <a:latin typeface="Arial"/>
                <a:cs typeface="Arial"/>
              </a:rPr>
              <a:t>GaN</a:t>
            </a:r>
            <a:r>
              <a:rPr lang="en-US" sz="2200" dirty="0">
                <a:solidFill>
                  <a:schemeClr val="tx2"/>
                </a:solidFill>
                <a:latin typeface="Arial"/>
                <a:cs typeface="Arial"/>
              </a:rPr>
              <a:t>-based DC-DC current-source prototype developed and tested.</a:t>
            </a:r>
          </a:p>
          <a:p>
            <a:pPr marL="457200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/>
                <a:cs typeface="Arial"/>
              </a:rPr>
              <a:t>Prototype specifications: 12–24 V input, up to 10 A output, 200 W, 2 MHz switching frequency.</a:t>
            </a:r>
          </a:p>
          <a:p>
            <a:pPr marL="457200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/>
                <a:cs typeface="Arial"/>
              </a:rPr>
              <a:t>Electrical and EMC modelling performed using HFSS-</a:t>
            </a:r>
            <a:r>
              <a:rPr lang="en-US" sz="2200" dirty="0" err="1">
                <a:solidFill>
                  <a:schemeClr val="tx2"/>
                </a:solidFill>
                <a:latin typeface="Arial"/>
                <a:cs typeface="Arial"/>
              </a:rPr>
              <a:t>SiWave</a:t>
            </a:r>
            <a:r>
              <a:rPr lang="en-US" sz="2200" dirty="0">
                <a:solidFill>
                  <a:schemeClr val="tx2"/>
                </a:solidFill>
                <a:latin typeface="Arial"/>
                <a:cs typeface="Arial"/>
              </a:rPr>
              <a:t>, PSIM and PSpice.</a:t>
            </a:r>
          </a:p>
          <a:p>
            <a:pPr marL="457200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/>
                <a:cs typeface="Arial"/>
              </a:rPr>
              <a:t>Functional tests completed: efficiency, thermal </a:t>
            </a:r>
            <a:r>
              <a:rPr lang="en-US" sz="2200" dirty="0" err="1">
                <a:solidFill>
                  <a:schemeClr val="tx2"/>
                </a:solidFill>
                <a:latin typeface="Arial"/>
                <a:cs typeface="Arial"/>
              </a:rPr>
              <a:t>behaviour</a:t>
            </a:r>
            <a:r>
              <a:rPr lang="en-US" sz="2200" dirty="0">
                <a:solidFill>
                  <a:schemeClr val="tx2"/>
                </a:solidFill>
                <a:latin typeface="Arial"/>
                <a:cs typeface="Arial"/>
              </a:rPr>
              <a:t>, start-up, dead-time and ringing mitigation.</a:t>
            </a:r>
          </a:p>
          <a:p>
            <a:pPr marL="457200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/>
                <a:cs typeface="Arial"/>
              </a:rPr>
              <a:t>Conducted EMI measurement setup developed and validated for time/frequency-domain characterization.</a:t>
            </a:r>
          </a:p>
          <a:p>
            <a:pPr marL="457200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/>
                <a:cs typeface="Arial"/>
              </a:rPr>
              <a:t>Radiation campaign performed at IPHC-Strasbourg with 25 MeV protons up to 30 Mrad.</a:t>
            </a:r>
          </a:p>
          <a:p>
            <a:pPr marL="457200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/>
                <a:cs typeface="Arial"/>
              </a:rPr>
              <a:t>No relevant degradation or clear EMI changes observed after irradiation.</a:t>
            </a:r>
          </a:p>
        </p:txBody>
      </p:sp>
      <p:sp>
        <p:nvSpPr>
          <p:cNvPr id="24" name="Marcador de número de diapositiva 4">
            <a:extLst>
              <a:ext uri="{FF2B5EF4-FFF2-40B4-BE49-F238E27FC236}">
                <a16:creationId xmlns:a16="http://schemas.microsoft.com/office/drawing/2014/main" id="{E688C54F-CD6E-AF00-4168-8AEBAC285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6526" y="99985"/>
            <a:ext cx="2743200" cy="365125"/>
          </a:xfrm>
        </p:spPr>
        <p:txBody>
          <a:bodyPr/>
          <a:lstStyle/>
          <a:p>
            <a:fld id="{5ED6E246-D293-4BC3-A61A-6CCA0F08AD7A}" type="slidenum">
              <a:rPr lang="es-ES" smtClean="0"/>
              <a:pPr/>
              <a:t>5</a:t>
            </a:fld>
            <a:endParaRPr lang="es-ES"/>
          </a:p>
        </p:txBody>
      </p:sp>
      <p:pic>
        <p:nvPicPr>
          <p:cNvPr id="29" name="Imagen 28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DF37B82E-25B3-07E4-C4CE-066BCFF2995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74" y="199972"/>
            <a:ext cx="524296" cy="165153"/>
          </a:xfrm>
          <a:prstGeom prst="rect">
            <a:avLst/>
          </a:prstGeom>
        </p:spPr>
      </p:pic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E0AA5805-B8B6-4E90-46EC-FCA4E9575214}"/>
              </a:ext>
            </a:extLst>
          </p:cNvPr>
          <p:cNvCxnSpPr/>
          <p:nvPr/>
        </p:nvCxnSpPr>
        <p:spPr>
          <a:xfrm flipV="1">
            <a:off x="186612" y="1063692"/>
            <a:ext cx="11840547" cy="65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463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15FF4-1F98-21A6-032B-715CD487E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13D179-21DA-4480-DF3B-ECB622A10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65" y="681038"/>
            <a:ext cx="11318313" cy="579592"/>
          </a:xfrm>
        </p:spPr>
        <p:txBody>
          <a:bodyPr>
            <a:normAutofit fontScale="90000"/>
          </a:bodyPr>
          <a:lstStyle/>
          <a:p>
            <a:r>
              <a:rPr lang="en-GB" dirty="0"/>
              <a:t>2. WP4 </a:t>
            </a:r>
            <a:r>
              <a:rPr lang="en-US" dirty="0"/>
              <a:t>High-efficiency power distribution with </a:t>
            </a:r>
            <a:r>
              <a:rPr lang="en-US" dirty="0" err="1"/>
              <a:t>GaN</a:t>
            </a:r>
            <a:r>
              <a:rPr lang="en-US" dirty="0"/>
              <a:t> DC-DC converters</a:t>
            </a:r>
            <a:endParaRPr lang="en-GB" dirty="0"/>
          </a:p>
        </p:txBody>
      </p:sp>
      <p:sp>
        <p:nvSpPr>
          <p:cNvPr id="24" name="Marcador de número de diapositiva 4">
            <a:extLst>
              <a:ext uri="{FF2B5EF4-FFF2-40B4-BE49-F238E27FC236}">
                <a16:creationId xmlns:a16="http://schemas.microsoft.com/office/drawing/2014/main" id="{1A8F98EB-98B6-5939-6843-5FD6180A5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6526" y="99985"/>
            <a:ext cx="2743200" cy="365125"/>
          </a:xfrm>
        </p:spPr>
        <p:txBody>
          <a:bodyPr/>
          <a:lstStyle/>
          <a:p>
            <a:fld id="{5ED6E246-D293-4BC3-A61A-6CCA0F08AD7A}" type="slidenum">
              <a:rPr lang="es-ES" smtClean="0"/>
              <a:pPr/>
              <a:t>6</a:t>
            </a:fld>
            <a:endParaRPr lang="es-ES"/>
          </a:p>
        </p:txBody>
      </p:sp>
      <p:pic>
        <p:nvPicPr>
          <p:cNvPr id="29" name="Imagen 28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7CFF9232-D4CC-6CA9-A5F4-70447CD6F9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74" y="199972"/>
            <a:ext cx="524296" cy="165153"/>
          </a:xfrm>
          <a:prstGeom prst="rect">
            <a:avLst/>
          </a:prstGeom>
        </p:spPr>
      </p:pic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17296A0D-9F26-F319-7E85-5E68401D797F}"/>
              </a:ext>
            </a:extLst>
          </p:cNvPr>
          <p:cNvCxnSpPr/>
          <p:nvPr/>
        </p:nvCxnSpPr>
        <p:spPr>
          <a:xfrm flipV="1">
            <a:off x="186612" y="1063692"/>
            <a:ext cx="11840547" cy="65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81C6F0A0-3E54-5A33-8558-CE783426D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274" y="1260630"/>
            <a:ext cx="3273836" cy="3127519"/>
          </a:xfrm>
          <a:prstGeom prst="rect">
            <a:avLst/>
          </a:prstGeom>
        </p:spPr>
      </p:pic>
      <p:pic>
        <p:nvPicPr>
          <p:cNvPr id="7" name="Picture 2" descr="hfModel">
            <a:extLst>
              <a:ext uri="{FF2B5EF4-FFF2-40B4-BE49-F238E27FC236}">
                <a16:creationId xmlns:a16="http://schemas.microsoft.com/office/drawing/2014/main" id="{E267EAF5-4809-B4EF-4272-587CDC76CB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" t="12792" r="362"/>
          <a:stretch/>
        </p:blipFill>
        <p:spPr bwMode="auto">
          <a:xfrm>
            <a:off x="3608529" y="1212988"/>
            <a:ext cx="2950892" cy="1622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ECDBB4D-CD3B-A478-8335-FC816FFBDA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2763" y="4519773"/>
            <a:ext cx="3033311" cy="218398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2F9D666-8FEC-EEA6-3D63-6F4DF78040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6686" y="2943039"/>
            <a:ext cx="2729388" cy="133540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D1C59518-6907-7CA7-C857-01691E634D5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7273" b="18882"/>
          <a:stretch>
            <a:fillRect/>
          </a:stretch>
        </p:blipFill>
        <p:spPr>
          <a:xfrm>
            <a:off x="6716650" y="1163677"/>
            <a:ext cx="5310508" cy="2144617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95EE4AAF-9743-3400-F2D5-3E236DD3DF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84518" y="3549707"/>
            <a:ext cx="5310508" cy="3208308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D36A5EB-0E4B-1BD4-15B5-D44F4BFA91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0230" y="4594362"/>
            <a:ext cx="3033311" cy="210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632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A75E6-3914-4CD0-6E1F-18BB73A2D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BA4D7D-EF29-49D6-0C9E-02200E818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65" y="681038"/>
            <a:ext cx="11318313" cy="579592"/>
          </a:xfrm>
        </p:spPr>
        <p:txBody>
          <a:bodyPr>
            <a:normAutofit fontScale="90000"/>
          </a:bodyPr>
          <a:lstStyle/>
          <a:p>
            <a:r>
              <a:rPr lang="en-GB" dirty="0"/>
              <a:t>2. WP4 </a:t>
            </a:r>
            <a:r>
              <a:rPr lang="en-US" dirty="0"/>
              <a:t>High-efficiency power distribution with </a:t>
            </a:r>
            <a:r>
              <a:rPr lang="en-US" dirty="0" err="1"/>
              <a:t>GaN</a:t>
            </a:r>
            <a:r>
              <a:rPr lang="en-US" dirty="0"/>
              <a:t> DC-DC converters</a:t>
            </a:r>
            <a:endParaRPr lang="en-GB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31FC6A5-230B-0AE1-97BA-964803088F3F}"/>
              </a:ext>
            </a:extLst>
          </p:cNvPr>
          <p:cNvSpPr txBox="1"/>
          <p:nvPr/>
        </p:nvSpPr>
        <p:spPr>
          <a:xfrm>
            <a:off x="514422" y="1256492"/>
            <a:ext cx="11318313" cy="1691982"/>
          </a:xfrm>
          <a:prstGeom prst="rect">
            <a:avLst/>
          </a:prstGeom>
          <a:noFill/>
        </p:spPr>
        <p:txBody>
          <a:bodyPr wrap="square" lIns="0" tIns="0" rIns="0" bIns="0" numCol="1" spcCol="504000" rtlCol="0" anchor="t" anchorCtr="0">
            <a:noAutofit/>
          </a:bodyPr>
          <a:lstStyle/>
          <a:p>
            <a:pPr marL="457200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/>
                <a:cs typeface="Arial"/>
              </a:rPr>
              <a:t>New 48 V prototype has been developed, focused on compactness, filtering, COTS components and scalability. </a:t>
            </a:r>
          </a:p>
          <a:p>
            <a:pPr marL="914400" lvl="1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chemeClr val="tx2"/>
                </a:solidFill>
                <a:latin typeface="Arial"/>
                <a:cs typeface="Arial"/>
              </a:rPr>
              <a:t>Multilevel (2/3) topologies and modular/multiphase architectures</a:t>
            </a:r>
            <a:endParaRPr lang="en-GB" sz="20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24" name="Marcador de número de diapositiva 4">
            <a:extLst>
              <a:ext uri="{FF2B5EF4-FFF2-40B4-BE49-F238E27FC236}">
                <a16:creationId xmlns:a16="http://schemas.microsoft.com/office/drawing/2014/main" id="{8BC520B1-7D69-1A9C-5BCA-B1F5A8A49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6526" y="99985"/>
            <a:ext cx="2743200" cy="365125"/>
          </a:xfrm>
        </p:spPr>
        <p:txBody>
          <a:bodyPr/>
          <a:lstStyle/>
          <a:p>
            <a:fld id="{5ED6E246-D293-4BC3-A61A-6CCA0F08AD7A}" type="slidenum">
              <a:rPr lang="es-ES" smtClean="0"/>
              <a:pPr/>
              <a:t>7</a:t>
            </a:fld>
            <a:endParaRPr lang="es-ES"/>
          </a:p>
        </p:txBody>
      </p:sp>
      <p:pic>
        <p:nvPicPr>
          <p:cNvPr id="29" name="Imagen 28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B6170B35-ED41-EA08-9B4C-0C7F821E84F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74" y="199972"/>
            <a:ext cx="524296" cy="165153"/>
          </a:xfrm>
          <a:prstGeom prst="rect">
            <a:avLst/>
          </a:prstGeom>
        </p:spPr>
      </p:pic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F0B1FBC8-6F0B-62B6-C2DB-7F48B135F9DD}"/>
              </a:ext>
            </a:extLst>
          </p:cNvPr>
          <p:cNvCxnSpPr/>
          <p:nvPr/>
        </p:nvCxnSpPr>
        <p:spPr>
          <a:xfrm flipV="1">
            <a:off x="186612" y="1063692"/>
            <a:ext cx="11840547" cy="65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3C938ECF-7299-EA89-9E36-316723373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4891" y="2741940"/>
            <a:ext cx="4712268" cy="3616741"/>
          </a:xfrm>
          <a:prstGeom prst="rect">
            <a:avLst/>
          </a:prstGeom>
        </p:spPr>
      </p:pic>
      <p:pic>
        <p:nvPicPr>
          <p:cNvPr id="9" name="Imagen 8" descr="Interfaz de usuario gráfica, Tabla, Excel&#10;&#10;Descripción generada automáticamente">
            <a:extLst>
              <a:ext uri="{FF2B5EF4-FFF2-40B4-BE49-F238E27FC236}">
                <a16:creationId xmlns:a16="http://schemas.microsoft.com/office/drawing/2014/main" id="{0567CAF3-2ECA-B80D-F048-76A8DA4901C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8146" t="17659" r="2113" b="7927"/>
          <a:stretch/>
        </p:blipFill>
        <p:spPr>
          <a:xfrm>
            <a:off x="350966" y="2648180"/>
            <a:ext cx="3016200" cy="3616741"/>
          </a:xfrm>
          <a:prstGeom prst="rect">
            <a:avLst/>
          </a:prstGeom>
        </p:spPr>
      </p:pic>
      <p:pic>
        <p:nvPicPr>
          <p:cNvPr id="11" name="Imagen 10" descr="Interfaz de usuario gráfica, Tabla, Excel&#10;&#10;Descripción generada automáticamente">
            <a:extLst>
              <a:ext uri="{FF2B5EF4-FFF2-40B4-BE49-F238E27FC236}">
                <a16:creationId xmlns:a16="http://schemas.microsoft.com/office/drawing/2014/main" id="{EED46F33-A8F7-7C6B-134E-354AFEB3202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68" t="17659" r="55616" b="11088"/>
          <a:stretch/>
        </p:blipFill>
        <p:spPr>
          <a:xfrm>
            <a:off x="3931998" y="2648180"/>
            <a:ext cx="3016200" cy="3616741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0600F448-601E-F88D-0EED-1D72F8ACF508}"/>
              </a:ext>
            </a:extLst>
          </p:cNvPr>
          <p:cNvSpPr txBox="1"/>
          <p:nvPr/>
        </p:nvSpPr>
        <p:spPr>
          <a:xfrm>
            <a:off x="695806" y="2891294"/>
            <a:ext cx="2326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2-level DCDC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B309B58-0CA8-89B7-A950-AB0DF6F66545}"/>
              </a:ext>
            </a:extLst>
          </p:cNvPr>
          <p:cNvSpPr txBox="1"/>
          <p:nvPr/>
        </p:nvSpPr>
        <p:spPr>
          <a:xfrm>
            <a:off x="4244625" y="2919884"/>
            <a:ext cx="1773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3-level DCDC</a:t>
            </a:r>
          </a:p>
        </p:txBody>
      </p:sp>
    </p:spTree>
    <p:extLst>
      <p:ext uri="{BB962C8B-B14F-4D97-AF65-F5344CB8AC3E}">
        <p14:creationId xmlns:p14="http://schemas.microsoft.com/office/powerpoint/2010/main" val="2757806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A75E6-3914-4CD0-6E1F-18BB73A2D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BA4D7D-EF29-49D6-0C9E-02200E818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65" y="681038"/>
            <a:ext cx="11318313" cy="579592"/>
          </a:xfrm>
        </p:spPr>
        <p:txBody>
          <a:bodyPr>
            <a:normAutofit fontScale="90000"/>
          </a:bodyPr>
          <a:lstStyle/>
          <a:p>
            <a:r>
              <a:rPr lang="en-GB" dirty="0"/>
              <a:t>2. WP4 </a:t>
            </a:r>
            <a:r>
              <a:rPr lang="en-US" dirty="0"/>
              <a:t>High-efficiency power distribution with </a:t>
            </a:r>
            <a:r>
              <a:rPr lang="en-US" dirty="0" err="1"/>
              <a:t>GaN</a:t>
            </a:r>
            <a:r>
              <a:rPr lang="en-US" dirty="0"/>
              <a:t> DC-DC converters</a:t>
            </a:r>
            <a:endParaRPr lang="en-GB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31FC6A5-230B-0AE1-97BA-964803088F3F}"/>
              </a:ext>
            </a:extLst>
          </p:cNvPr>
          <p:cNvSpPr txBox="1"/>
          <p:nvPr/>
        </p:nvSpPr>
        <p:spPr>
          <a:xfrm>
            <a:off x="100640" y="1256492"/>
            <a:ext cx="6207254" cy="5401536"/>
          </a:xfrm>
          <a:prstGeom prst="rect">
            <a:avLst/>
          </a:prstGeom>
          <a:noFill/>
        </p:spPr>
        <p:txBody>
          <a:bodyPr wrap="square" lIns="0" tIns="0" rIns="0" bIns="0" numCol="1" spcCol="504000" rtlCol="0" anchor="t" anchorCtr="0">
            <a:noAutofit/>
          </a:bodyPr>
          <a:lstStyle/>
          <a:p>
            <a:pPr marL="457200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/>
                <a:cs typeface="Arial"/>
              </a:rPr>
              <a:t>The new </a:t>
            </a:r>
            <a:r>
              <a:rPr lang="en-US" sz="2200" dirty="0" err="1">
                <a:solidFill>
                  <a:schemeClr val="tx2"/>
                </a:solidFill>
                <a:latin typeface="Arial"/>
                <a:cs typeface="Arial"/>
              </a:rPr>
              <a:t>GaN</a:t>
            </a:r>
            <a:r>
              <a:rPr lang="en-US" sz="2200" dirty="0">
                <a:solidFill>
                  <a:schemeClr val="tx2"/>
                </a:solidFill>
                <a:latin typeface="Arial"/>
                <a:cs typeface="Arial"/>
              </a:rPr>
              <a:t> DC-DC current-source prototype characteristics – 3 Level topology validation</a:t>
            </a:r>
          </a:p>
          <a:p>
            <a:pPr marL="914400" lvl="1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Three-level step-down multilevel flying-capacitor topology.</a:t>
            </a:r>
          </a:p>
          <a:p>
            <a:pPr marL="914400" lvl="1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Input voltage range: 10–48 V.</a:t>
            </a:r>
          </a:p>
          <a:p>
            <a:pPr marL="914400" lvl="1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Output current: up to 3 A, around 100 W.</a:t>
            </a:r>
          </a:p>
          <a:p>
            <a:pPr marL="914400" lvl="1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Switching frequency: 1–5 </a:t>
            </a:r>
            <a:r>
              <a:rPr lang="en-US" sz="2000" dirty="0" err="1">
                <a:solidFill>
                  <a:schemeClr val="tx2"/>
                </a:solidFill>
                <a:latin typeface="Arial"/>
                <a:cs typeface="Arial"/>
              </a:rPr>
              <a:t>MHz.</a:t>
            </a:r>
            <a:endParaRPr lang="en-US" sz="2000" dirty="0">
              <a:solidFill>
                <a:schemeClr val="tx2"/>
              </a:solidFill>
              <a:latin typeface="Arial"/>
              <a:cs typeface="Arial"/>
            </a:endParaRPr>
          </a:p>
          <a:p>
            <a:pPr marL="914400" lvl="1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Effective output ripple frequency: 2 × </a:t>
            </a:r>
            <a:r>
              <a:rPr lang="en-US" sz="2000" dirty="0" err="1">
                <a:solidFill>
                  <a:schemeClr val="tx2"/>
                </a:solidFill>
                <a:latin typeface="Arial"/>
                <a:cs typeface="Arial"/>
              </a:rPr>
              <a:t>fsw</a:t>
            </a: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.</a:t>
            </a:r>
          </a:p>
          <a:p>
            <a:pPr marL="914400" lvl="1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Reduced transistor voltage stress: Vin/2.</a:t>
            </a:r>
          </a:p>
          <a:p>
            <a:pPr marL="914400" lvl="1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Peak efficiency above 90%.</a:t>
            </a:r>
          </a:p>
          <a:p>
            <a:pPr marL="914400" lvl="1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Fully based on COTS components.</a:t>
            </a:r>
          </a:p>
          <a:p>
            <a:pPr marL="914400" lvl="1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Output filter inductance integrated in the PCB.</a:t>
            </a:r>
          </a:p>
          <a:p>
            <a:pPr marL="914400" lvl="1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24" name="Marcador de número de diapositiva 4">
            <a:extLst>
              <a:ext uri="{FF2B5EF4-FFF2-40B4-BE49-F238E27FC236}">
                <a16:creationId xmlns:a16="http://schemas.microsoft.com/office/drawing/2014/main" id="{8BC520B1-7D69-1A9C-5BCA-B1F5A8A49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6526" y="99985"/>
            <a:ext cx="2743200" cy="365125"/>
          </a:xfrm>
        </p:spPr>
        <p:txBody>
          <a:bodyPr/>
          <a:lstStyle/>
          <a:p>
            <a:fld id="{5ED6E246-D293-4BC3-A61A-6CCA0F08AD7A}" type="slidenum">
              <a:rPr lang="es-ES" smtClean="0"/>
              <a:pPr/>
              <a:t>8</a:t>
            </a:fld>
            <a:endParaRPr lang="es-ES"/>
          </a:p>
        </p:txBody>
      </p:sp>
      <p:pic>
        <p:nvPicPr>
          <p:cNvPr id="29" name="Imagen 28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B6170B35-ED41-EA08-9B4C-0C7F821E84F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74" y="199972"/>
            <a:ext cx="524296" cy="165153"/>
          </a:xfrm>
          <a:prstGeom prst="rect">
            <a:avLst/>
          </a:prstGeom>
        </p:spPr>
      </p:pic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F0B1FBC8-6F0B-62B6-C2DB-7F48B135F9DD}"/>
              </a:ext>
            </a:extLst>
          </p:cNvPr>
          <p:cNvCxnSpPr/>
          <p:nvPr/>
        </p:nvCxnSpPr>
        <p:spPr>
          <a:xfrm flipV="1">
            <a:off x="186612" y="1063692"/>
            <a:ext cx="11840547" cy="65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>
            <a:extLst>
              <a:ext uri="{FF2B5EF4-FFF2-40B4-BE49-F238E27FC236}">
                <a16:creationId xmlns:a16="http://schemas.microsoft.com/office/drawing/2014/main" id="{2E6E3F6D-AB5A-4F11-8B2D-A33EC4AC6C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1690" y="1277185"/>
            <a:ext cx="5789671" cy="4899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483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A75E6-3914-4CD0-6E1F-18BB73A2D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BA4D7D-EF29-49D6-0C9E-02200E818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65" y="681038"/>
            <a:ext cx="11318313" cy="579592"/>
          </a:xfrm>
        </p:spPr>
        <p:txBody>
          <a:bodyPr>
            <a:normAutofit fontScale="90000"/>
          </a:bodyPr>
          <a:lstStyle/>
          <a:p>
            <a:r>
              <a:rPr lang="en-GB" dirty="0"/>
              <a:t>2. WP4 </a:t>
            </a:r>
            <a:r>
              <a:rPr lang="en-US" dirty="0"/>
              <a:t>High-efficiency power distribution with </a:t>
            </a:r>
            <a:r>
              <a:rPr lang="en-US" dirty="0" err="1"/>
              <a:t>GaN</a:t>
            </a:r>
            <a:r>
              <a:rPr lang="en-US" dirty="0"/>
              <a:t> DC-DC converters</a:t>
            </a:r>
            <a:endParaRPr lang="en-GB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31FC6A5-230B-0AE1-97BA-964803088F3F}"/>
              </a:ext>
            </a:extLst>
          </p:cNvPr>
          <p:cNvSpPr txBox="1"/>
          <p:nvPr/>
        </p:nvSpPr>
        <p:spPr>
          <a:xfrm>
            <a:off x="514422" y="1256492"/>
            <a:ext cx="7224111" cy="5401536"/>
          </a:xfrm>
          <a:prstGeom prst="rect">
            <a:avLst/>
          </a:prstGeom>
          <a:noFill/>
        </p:spPr>
        <p:txBody>
          <a:bodyPr wrap="square" lIns="0" tIns="0" rIns="0" bIns="0" numCol="1" spcCol="504000" rtlCol="0" anchor="t" anchorCtr="0">
            <a:noAutofit/>
          </a:bodyPr>
          <a:lstStyle/>
          <a:p>
            <a:pPr marL="457200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  <a:latin typeface="Arial"/>
                <a:cs typeface="Arial"/>
              </a:rPr>
              <a:t>Design upgrades for final prototype is planned for September</a:t>
            </a:r>
          </a:p>
          <a:p>
            <a:pPr marL="914400" lvl="1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Radiation-tolerant </a:t>
            </a:r>
            <a:r>
              <a:rPr lang="en-US" sz="2000" dirty="0" err="1">
                <a:solidFill>
                  <a:schemeClr val="tx2"/>
                </a:solidFill>
                <a:latin typeface="Arial"/>
                <a:cs typeface="Arial"/>
              </a:rPr>
              <a:t>GaN</a:t>
            </a: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 transistors and drivers.</a:t>
            </a:r>
          </a:p>
          <a:p>
            <a:pPr marL="914400" lvl="1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Increased output capability: </a:t>
            </a:r>
          </a:p>
          <a:p>
            <a:pPr marL="1371600" lvl="2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Up to 10 A, 300–400 W.</a:t>
            </a:r>
          </a:p>
          <a:p>
            <a:pPr marL="914400" lvl="1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Optimized layout to reduce parasitic inductance, EMI, overshoot and ringing.</a:t>
            </a:r>
          </a:p>
          <a:p>
            <a:pPr marL="914400" lvl="1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More compact power stage by removing auxiliary elements.</a:t>
            </a:r>
          </a:p>
          <a:p>
            <a:pPr marL="914400" lvl="1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Analog controller implementation.</a:t>
            </a:r>
          </a:p>
          <a:p>
            <a:pPr marL="914400" lvl="1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Improved robustness against TID and single-event effects</a:t>
            </a:r>
          </a:p>
          <a:p>
            <a:pPr marL="914400" lvl="1" indent="-457200">
              <a:lnSpc>
                <a:spcPct val="120000"/>
              </a:lnSpc>
              <a:spcBef>
                <a:spcPts val="500"/>
              </a:spcBef>
              <a:buClr>
                <a:srgbClr val="005CFF"/>
              </a:buClr>
              <a:buSzPct val="13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Optimized input and output filtering</a:t>
            </a:r>
            <a:endParaRPr lang="en-GB" sz="20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24" name="Marcador de número de diapositiva 4">
            <a:extLst>
              <a:ext uri="{FF2B5EF4-FFF2-40B4-BE49-F238E27FC236}">
                <a16:creationId xmlns:a16="http://schemas.microsoft.com/office/drawing/2014/main" id="{8BC520B1-7D69-1A9C-5BCA-B1F5A8A49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6526" y="99985"/>
            <a:ext cx="2743200" cy="365125"/>
          </a:xfrm>
        </p:spPr>
        <p:txBody>
          <a:bodyPr/>
          <a:lstStyle/>
          <a:p>
            <a:fld id="{5ED6E246-D293-4BC3-A61A-6CCA0F08AD7A}" type="slidenum">
              <a:rPr lang="es-ES" smtClean="0"/>
              <a:pPr/>
              <a:t>9</a:t>
            </a:fld>
            <a:endParaRPr lang="es-ES"/>
          </a:p>
        </p:txBody>
      </p:sp>
      <p:pic>
        <p:nvPicPr>
          <p:cNvPr id="29" name="Imagen 28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B6170B35-ED41-EA08-9B4C-0C7F821E84F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74" y="199972"/>
            <a:ext cx="524296" cy="165153"/>
          </a:xfrm>
          <a:prstGeom prst="rect">
            <a:avLst/>
          </a:prstGeom>
        </p:spPr>
      </p:pic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F0B1FBC8-6F0B-62B6-C2DB-7F48B135F9DD}"/>
              </a:ext>
            </a:extLst>
          </p:cNvPr>
          <p:cNvCxnSpPr/>
          <p:nvPr/>
        </p:nvCxnSpPr>
        <p:spPr>
          <a:xfrm flipV="1">
            <a:off x="186612" y="1063692"/>
            <a:ext cx="11840547" cy="65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n 7">
            <a:extLst>
              <a:ext uri="{FF2B5EF4-FFF2-40B4-BE49-F238E27FC236}">
                <a16:creationId xmlns:a16="http://schemas.microsoft.com/office/drawing/2014/main" id="{7DA3EA04-8F75-4B7E-B5E3-732585C76D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27" r="21875" b="21057"/>
          <a:stretch>
            <a:fillRect/>
          </a:stretch>
        </p:blipFill>
        <p:spPr>
          <a:xfrm>
            <a:off x="7827435" y="2837449"/>
            <a:ext cx="3522133" cy="385469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74DB4DA-1B11-4111-8BBF-A6F15E6ECB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7400" y="1241348"/>
            <a:ext cx="2225298" cy="132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8897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ITA">
      <a:dk1>
        <a:sysClr val="windowText" lastClr="000000"/>
      </a:dk1>
      <a:lt1>
        <a:sysClr val="window" lastClr="FFFFFF"/>
      </a:lt1>
      <a:dk2>
        <a:srgbClr val="000087"/>
      </a:dk2>
      <a:lt2>
        <a:srgbClr val="EEECE1"/>
      </a:lt2>
      <a:accent1>
        <a:srgbClr val="005CFF"/>
      </a:accent1>
      <a:accent2>
        <a:srgbClr val="1BBFC9"/>
      </a:accent2>
      <a:accent3>
        <a:srgbClr val="EB595D"/>
      </a:accent3>
      <a:accent4>
        <a:srgbClr val="F8AD26"/>
      </a:accent4>
      <a:accent5>
        <a:srgbClr val="92D050"/>
      </a:accent5>
      <a:accent6>
        <a:srgbClr val="800080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9" id="{F31360C7-C131-4C4E-AA54-3752C0ADD586}" vid="{D489D65B-6A7F-4177-97A4-E69CFF54FCE7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D9F7D68F14C9448AFF457E23EB162D5" ma:contentTypeVersion="4" ma:contentTypeDescription="Crear nuevo documento." ma:contentTypeScope="" ma:versionID="00ac5de8c1892e4b87982942e184c0ad">
  <xsd:schema xmlns:xsd="http://www.w3.org/2001/XMLSchema" xmlns:xs="http://www.w3.org/2001/XMLSchema" xmlns:p="http://schemas.microsoft.com/office/2006/metadata/properties" xmlns:ns2="8f4d1de4-e301-4fb7-87f0-cff54b74e94f" targetNamespace="http://schemas.microsoft.com/office/2006/metadata/properties" ma:root="true" ma:fieldsID="50b15c47ec995227c397712929d04e8d" ns2:_="">
    <xsd:import namespace="8f4d1de4-e301-4fb7-87f0-cff54b74e9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4d1de4-e301-4fb7-87f0-cff54b74e9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E80B48E-8510-42BF-807A-3D4CD11BA6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4d1de4-e301-4fb7-87f0-cff54b74e94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995DCD3-53E9-4198-86B3-57054BC6007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D6AE6EA-C796-4153-809A-262959A529D5}">
  <ds:schemaRefs>
    <ds:schemaRef ds:uri="http://purl.org/dc/elements/1.1/"/>
    <ds:schemaRef ds:uri="http://schemas.microsoft.com/office/2006/metadata/properties"/>
    <ds:schemaRef ds:uri="http://purl.org/dc/terms/"/>
    <ds:schemaRef ds:uri="8f4d1de4-e301-4fb7-87f0-cff54b74e94f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</ds:schemaRefs>
</ds:datastoreItem>
</file>

<file path=docMetadata/LabelInfo.xml><?xml version="1.0" encoding="utf-8"?>
<clbl:labelList xmlns:clbl="http://schemas.microsoft.com/office/2020/mipLabelMetadata">
  <clbl:label id="{bf4fabe6-053a-4aaa-b1d6-cbb610753c20}" enabled="0" method="" siteId="{bf4fabe6-053a-4aaa-b1d6-cbb610753c2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Plantilla_Proyectos</Template>
  <TotalTime>1465</TotalTime>
  <Words>2813</Words>
  <Application>Microsoft Office PowerPoint</Application>
  <PresentationFormat>Panorámica</PresentationFormat>
  <Paragraphs>302</Paragraphs>
  <Slides>28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7" baseType="lpstr">
      <vt:lpstr>Arial</vt:lpstr>
      <vt:lpstr>Calibri</vt:lpstr>
      <vt:lpstr>Calibri Light</vt:lpstr>
      <vt:lpstr>Cambria Math</vt:lpstr>
      <vt:lpstr>Courier New</vt:lpstr>
      <vt:lpstr>OpenSymbol</vt:lpstr>
      <vt:lpstr>Times New Roman</vt:lpstr>
      <vt:lpstr>Wingdings</vt:lpstr>
      <vt:lpstr>Tema de Office</vt:lpstr>
      <vt:lpstr>Presentación de PowerPoint</vt:lpstr>
      <vt:lpstr>1. Introduction</vt:lpstr>
      <vt:lpstr>1. Introduction</vt:lpstr>
      <vt:lpstr>2. WP4 High-efficiency power distribution with GaN DC-DC converters</vt:lpstr>
      <vt:lpstr>2. WP4 High-efficiency power distribution with GaN DC-DC converters</vt:lpstr>
      <vt:lpstr>2. WP4 High-efficiency power distribution with GaN DC-DC converters</vt:lpstr>
      <vt:lpstr>2. WP4 High-efficiency power distribution with GaN DC-DC converters</vt:lpstr>
      <vt:lpstr>2. WP4 High-efficiency power distribution with GaN DC-DC converters</vt:lpstr>
      <vt:lpstr>2. WP4 High-efficiency power distribution with GaN DC-DC converters</vt:lpstr>
      <vt:lpstr>3. WP4.O2 – High-precision &amp; deterministic reference distribution with WR</vt:lpstr>
      <vt:lpstr>3. WP4.O2 – High-precision &amp; deterministic reference distribution with WR​</vt:lpstr>
      <vt:lpstr>3. WP4.O2 – High-precision &amp; deterministic reference distribution with WR </vt:lpstr>
      <vt:lpstr>3. WP4.O2 – High-precision &amp; deterministic reference distribution with WR​</vt:lpstr>
      <vt:lpstr>3. WP4.O2 – High-precision &amp; deterministic reference distribution with WR </vt:lpstr>
      <vt:lpstr>3. WP4.O2 – High-precision &amp; deterministic reference distribution with WR </vt:lpstr>
      <vt:lpstr>3. WP4.O2 – High-precision &amp; deterministic reference distribution with WR </vt:lpstr>
      <vt:lpstr>3. WP4.O2 – High-precision &amp; deterministic reference distribution with WR </vt:lpstr>
      <vt:lpstr>3. WP4.O2 – High-precision &amp; deterministic reference distribution with WR </vt:lpstr>
      <vt:lpstr>4. WP2.O2 – Final qualification of LGAD+ETROC hybrids</vt:lpstr>
      <vt:lpstr>4. WP2.O2 – Final qualification of LGAD+ETROC hybrids</vt:lpstr>
      <vt:lpstr>4. WP2.O2 – Final qualification of LGAD+ETROC hybrids</vt:lpstr>
      <vt:lpstr>5. WP5.O2 – Upgrade of the EMC laboratory for ECFA DRD activities</vt:lpstr>
      <vt:lpstr>5. WP5.O2 – Upgrade of the EMC laboratory for ECFA DRD activities</vt:lpstr>
      <vt:lpstr>5. WP5.O2 – Upgrade of the EMC laboratory for ECFA DRD activities</vt:lpstr>
      <vt:lpstr>5. WP5.O2 – Upgrade of the EMC laboratory for ECFA DRD activities</vt:lpstr>
      <vt:lpstr>5. WP5.O2 – Upgrade of the EMC laboratory for ECFA DRD activities</vt:lpstr>
      <vt:lpstr>6. Summary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Fernando Arteche</dc:creator>
  <cp:lastModifiedBy>Fernando Arteche</cp:lastModifiedBy>
  <cp:revision>140</cp:revision>
  <dcterms:created xsi:type="dcterms:W3CDTF">2024-05-01T14:51:13Z</dcterms:created>
  <dcterms:modified xsi:type="dcterms:W3CDTF">2026-07-29T19:12:36Z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0x0101000D9F7D68F14C9448AFF457E23EB162D5</vt:lpwstr>
  </property>
</Properties>
</file>