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57" r:id="rId6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DE5AF-FD64-C2E7-5CC1-1B3932998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B8F0C-2A5D-40C0-E735-2A22D0016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D4907-FA2B-BCF5-871F-A37B4D970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F62EE-C9DB-7D55-D3DB-AFDF54FE0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D32FB-668C-83BF-C4A9-B54376C2E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72920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3C16F-E2B5-F2B3-C759-9E5083189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7547BF-B4ED-C1A3-D1A2-B9AEB269D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EB155-61A1-51A5-ABA2-4C8F770CD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8EC4A-3DC0-696D-20FF-B4FBBE283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F186C-26FB-9B82-EC4C-769194590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7746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CD3E0F-1848-3875-45AC-727094606D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436471-ADBF-D67F-03A9-E9F9154FD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0EF01-7736-BB57-478E-E373E934E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A75BD-94E2-9730-CEB2-B1A087239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B41C0-A088-8B85-BBEF-E622323CC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37273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58EA-B95F-C66F-E9BD-76DB2950A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E0FC-26EB-0B19-40FD-3386FF6C7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C0016-514C-4268-2EF3-46EC07DFA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EBB6D-E73F-A006-BF9C-290DBE9FA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DCA07-88C6-AF4B-32A0-3A6D0A2F4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4203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3E12B-926C-69BD-00DC-3DCCEA537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E86BC1-8636-471F-2688-75278EC59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854C5-D143-A2E8-0048-E28A437B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BA7C6-DBA9-B58D-BFE0-A13C1ED3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73564-D277-5A79-4CD3-D140F2A3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96479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1EE16-CFFC-3D71-35A7-A4477FB78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746A8-47B3-2899-0D36-53DAB93C0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6193A1-A00F-ECCA-EF62-21B952E4A6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D1F952-FAE7-FF3F-33CF-E957D1645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F4D6D-A2DD-39B9-E7ED-2F45573D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6F6B6A-031E-FF9E-F4F1-340941365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35948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09772-9891-9626-0343-19783FE9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8B6CD-603F-40DD-DF61-150209328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145C4A-6018-2953-C1A2-0A5F9AAA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DA761E-7E98-D009-4EEE-22F50E1F4C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40D64-E555-D95C-57E2-FBEB4C96F4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93B367-D768-7BE3-5633-19BA927CF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54D3B3-3FA7-C431-996D-6995F196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517201-476F-65DB-C375-06204F4AD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563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BFF33-7526-AAD2-58F8-06FD000DD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378B06-CBDD-A3AB-7282-16A8F4732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85CE4C-BDE6-2486-D25E-CA5BC47B9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82007D-57E4-825C-885A-0D4487AFC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0680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16486C-B416-E338-F220-72880AE2F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16E39C-037E-FCBD-CB96-F92481759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1DE04-59B7-3A9A-2087-07B34E40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6465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D8DFA-A91F-0F18-5E12-0477D089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6701B-DA7D-F6CA-E44D-64010AE9D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09ECC-6447-A802-640E-768043A18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B95A1-5766-FFD6-21F2-548CB78E1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45225-FF92-CADA-8C38-3327ABA02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773C5-1E66-8DBC-E716-D74605E31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0006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0A502-9A55-CB93-E1F3-2648246EA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8F43FF-3BC7-17F0-2F7E-2A4DE6203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BCC52-C9FE-6AC3-9721-0DEA93E1E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0C747-FC06-288A-3C6C-E93EB1F87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71651-9011-59B4-2D0A-4651BAB4B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0F3CA-6A71-1357-68BB-AB48FC512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58392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103312-CC94-C8AC-0331-2ABEDC41A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5AF5C-DCC4-C5C9-B8D9-FA3A44BE8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B26C9-5753-E342-C707-509899B33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43382-947D-4DB2-85DE-CAB830432F90}" type="datetimeFigureOut">
              <a:rPr lang="en-CH" smtClean="0"/>
              <a:t>14/07/2026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D6E1E-0769-B496-149A-91C814553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CCACC-057B-609B-7D72-89C9FC0CD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20535-9D5B-4A5A-B780-13FA8525C08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5343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FD838-CAB4-C784-ADD4-2751FA3714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H" dirty="0"/>
              <a:t>Degradation study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6CF3E1-D91D-C3C4-224B-DF9D56900A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H" dirty="0"/>
              <a:t>14.07.2026</a:t>
            </a:r>
          </a:p>
          <a:p>
            <a:r>
              <a:rPr lang="en-CH" dirty="0"/>
              <a:t>Martin Weber</a:t>
            </a:r>
          </a:p>
        </p:txBody>
      </p:sp>
    </p:spTree>
    <p:extLst>
      <p:ext uri="{BB962C8B-B14F-4D97-AF65-F5344CB8AC3E}">
        <p14:creationId xmlns:p14="http://schemas.microsoft.com/office/powerpoint/2010/main" val="4032242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98178A-84C6-CCD2-272B-5355DFE0A6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74054" y="845464"/>
            <a:ext cx="3876817" cy="516707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FF0C7A-A793-9254-F610-323BDF467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81" y="870355"/>
            <a:ext cx="3839466" cy="511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36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4128FC-6894-5620-51F5-8F3881FA2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38" y="1144349"/>
            <a:ext cx="5801784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07EA28-662B-7997-BD70-E84AC4B43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793" y="491705"/>
            <a:ext cx="4407664" cy="587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0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66D6C6-56AF-E5A9-656D-D982CE2EE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4" y="195798"/>
            <a:ext cx="8621872" cy="6466404"/>
          </a:xfrm>
        </p:spPr>
      </p:pic>
    </p:spTree>
    <p:extLst>
      <p:ext uri="{BB962C8B-B14F-4D97-AF65-F5344CB8AC3E}">
        <p14:creationId xmlns:p14="http://schemas.microsoft.com/office/powerpoint/2010/main" val="1595879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E3C4D8-2FBD-333E-E715-4A91FD53C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45" y="0"/>
            <a:ext cx="8591909" cy="6873528"/>
          </a:xfrm>
        </p:spPr>
      </p:pic>
    </p:spTree>
    <p:extLst>
      <p:ext uri="{BB962C8B-B14F-4D97-AF65-F5344CB8AC3E}">
        <p14:creationId xmlns:p14="http://schemas.microsoft.com/office/powerpoint/2010/main" val="2109265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Degradation study update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 Weber</dc:creator>
  <cp:lastModifiedBy>Martin Weber</cp:lastModifiedBy>
  <cp:revision>2</cp:revision>
  <dcterms:created xsi:type="dcterms:W3CDTF">2026-07-14T14:10:32Z</dcterms:created>
  <dcterms:modified xsi:type="dcterms:W3CDTF">2026-07-14T14:17:44Z</dcterms:modified>
</cp:coreProperties>
</file>