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58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B7D5C77-8B14-BC44-B510-1C373C463BEC}" v="145" dt="2026-07-20T17:45:54.06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320"/>
    <p:restoredTop sz="94694"/>
  </p:normalViewPr>
  <p:slideViewPr>
    <p:cSldViewPr snapToGrid="0" snapToObjects="1">
      <p:cViewPr varScale="1">
        <p:scale>
          <a:sx n="123" d="100"/>
          <a:sy n="123" d="100"/>
        </p:scale>
        <p:origin x="80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n, Weijian" userId="dea4955e-fd59-4bb6-9639-c21c9d4800de" providerId="ADAL" clId="{AB29A103-A4FF-5E68-BA9B-457CAFE81125}"/>
    <pc:docChg chg="undo custSel addSld delSld modSld">
      <pc:chgData name="Lin, Weijian" userId="dea4955e-fd59-4bb6-9639-c21c9d4800de" providerId="ADAL" clId="{AB29A103-A4FF-5E68-BA9B-457CAFE81125}" dt="2026-07-20T17:47:34.358" v="1517" actId="1076"/>
      <pc:docMkLst>
        <pc:docMk/>
      </pc:docMkLst>
      <pc:sldChg chg="addSp modSp mod">
        <pc:chgData name="Lin, Weijian" userId="dea4955e-fd59-4bb6-9639-c21c9d4800de" providerId="ADAL" clId="{AB29A103-A4FF-5E68-BA9B-457CAFE81125}" dt="2026-07-20T16:02:13.228" v="187" actId="20577"/>
        <pc:sldMkLst>
          <pc:docMk/>
          <pc:sldMk cId="2907957741" sldId="257"/>
        </pc:sldMkLst>
        <pc:spChg chg="mod">
          <ac:chgData name="Lin, Weijian" userId="dea4955e-fd59-4bb6-9639-c21c9d4800de" providerId="ADAL" clId="{AB29A103-A4FF-5E68-BA9B-457CAFE81125}" dt="2026-07-20T16:02:13.228" v="187" actId="20577"/>
          <ac:spMkLst>
            <pc:docMk/>
            <pc:sldMk cId="2907957741" sldId="257"/>
            <ac:spMk id="5" creationId="{C7E54E8E-CDCD-566B-EA24-828B781D07B1}"/>
          </ac:spMkLst>
        </pc:spChg>
        <pc:spChg chg="add mod">
          <ac:chgData name="Lin, Weijian" userId="dea4955e-fd59-4bb6-9639-c21c9d4800de" providerId="ADAL" clId="{AB29A103-A4FF-5E68-BA9B-457CAFE81125}" dt="2026-07-20T16:01:49.017" v="161" actId="1076"/>
          <ac:spMkLst>
            <pc:docMk/>
            <pc:sldMk cId="2907957741" sldId="257"/>
            <ac:spMk id="6" creationId="{5F17A312-9556-D517-49E6-0DD5D2A3305E}"/>
          </ac:spMkLst>
        </pc:spChg>
      </pc:sldChg>
      <pc:sldChg chg="addSp delSp modSp new mod">
        <pc:chgData name="Lin, Weijian" userId="dea4955e-fd59-4bb6-9639-c21c9d4800de" providerId="ADAL" clId="{AB29A103-A4FF-5E68-BA9B-457CAFE81125}" dt="2026-07-20T16:37:19.841" v="517" actId="948"/>
        <pc:sldMkLst>
          <pc:docMk/>
          <pc:sldMk cId="2671343733" sldId="258"/>
        </pc:sldMkLst>
        <pc:spChg chg="mod">
          <ac:chgData name="Lin, Weijian" userId="dea4955e-fd59-4bb6-9639-c21c9d4800de" providerId="ADAL" clId="{AB29A103-A4FF-5E68-BA9B-457CAFE81125}" dt="2026-07-20T16:32:41.430" v="482" actId="1076"/>
          <ac:spMkLst>
            <pc:docMk/>
            <pc:sldMk cId="2671343733" sldId="258"/>
            <ac:spMk id="2" creationId="{44A835C5-C703-9D23-D58A-16D41BE28158}"/>
          </ac:spMkLst>
        </pc:spChg>
        <pc:spChg chg="add del mod">
          <ac:chgData name="Lin, Weijian" userId="dea4955e-fd59-4bb6-9639-c21c9d4800de" providerId="ADAL" clId="{AB29A103-A4FF-5E68-BA9B-457CAFE81125}" dt="2026-07-20T16:12:11.194" v="245"/>
          <ac:spMkLst>
            <pc:docMk/>
            <pc:sldMk cId="2671343733" sldId="258"/>
            <ac:spMk id="4" creationId="{6E749C43-74F7-1062-F6E0-805D8D8EA475}"/>
          </ac:spMkLst>
        </pc:spChg>
        <pc:spChg chg="add del">
          <ac:chgData name="Lin, Weijian" userId="dea4955e-fd59-4bb6-9639-c21c9d4800de" providerId="ADAL" clId="{AB29A103-A4FF-5E68-BA9B-457CAFE81125}" dt="2026-07-20T16:14:23.887" v="253" actId="22"/>
          <ac:spMkLst>
            <pc:docMk/>
            <pc:sldMk cId="2671343733" sldId="258"/>
            <ac:spMk id="6" creationId="{95D93BE2-FA8B-88F1-F2D3-47F01AAB6210}"/>
          </ac:spMkLst>
        </pc:spChg>
        <pc:spChg chg="add mod">
          <ac:chgData name="Lin, Weijian" userId="dea4955e-fd59-4bb6-9639-c21c9d4800de" providerId="ADAL" clId="{AB29A103-A4FF-5E68-BA9B-457CAFE81125}" dt="2026-07-20T16:37:19.841" v="517" actId="948"/>
          <ac:spMkLst>
            <pc:docMk/>
            <pc:sldMk cId="2671343733" sldId="258"/>
            <ac:spMk id="8" creationId="{0F9B9E9C-9709-2ECD-E5F3-88F9EEE4104F}"/>
          </ac:spMkLst>
        </pc:spChg>
      </pc:sldChg>
      <pc:sldChg chg="modSp add del mod">
        <pc:chgData name="Lin, Weijian" userId="dea4955e-fd59-4bb6-9639-c21c9d4800de" providerId="ADAL" clId="{AB29A103-A4FF-5E68-BA9B-457CAFE81125}" dt="2026-07-20T16:32:32.508" v="469" actId="2696"/>
        <pc:sldMkLst>
          <pc:docMk/>
          <pc:sldMk cId="1171724746" sldId="259"/>
        </pc:sldMkLst>
        <pc:spChg chg="mod">
          <ac:chgData name="Lin, Weijian" userId="dea4955e-fd59-4bb6-9639-c21c9d4800de" providerId="ADAL" clId="{AB29A103-A4FF-5E68-BA9B-457CAFE81125}" dt="2026-07-20T16:32:26.641" v="467" actId="21"/>
          <ac:spMkLst>
            <pc:docMk/>
            <pc:sldMk cId="1171724746" sldId="259"/>
            <ac:spMk id="2" creationId="{4D1D814E-DED4-ECEB-637F-8CD267E75268}"/>
          </ac:spMkLst>
        </pc:spChg>
      </pc:sldChg>
      <pc:sldChg chg="addSp modSp add mod">
        <pc:chgData name="Lin, Weijian" userId="dea4955e-fd59-4bb6-9639-c21c9d4800de" providerId="ADAL" clId="{AB29A103-A4FF-5E68-BA9B-457CAFE81125}" dt="2026-07-20T16:44:31.203" v="579" actId="14100"/>
        <pc:sldMkLst>
          <pc:docMk/>
          <pc:sldMk cId="2241484983" sldId="260"/>
        </pc:sldMkLst>
        <pc:spChg chg="mod">
          <ac:chgData name="Lin, Weijian" userId="dea4955e-fd59-4bb6-9639-c21c9d4800de" providerId="ADAL" clId="{AB29A103-A4FF-5E68-BA9B-457CAFE81125}" dt="2026-07-20T16:16:27.078" v="339" actId="20577"/>
          <ac:spMkLst>
            <pc:docMk/>
            <pc:sldMk cId="2241484983" sldId="260"/>
            <ac:spMk id="2" creationId="{79772ECB-FBB6-05C7-2921-87F43F5ABAC6}"/>
          </ac:spMkLst>
        </pc:spChg>
        <pc:spChg chg="add mod">
          <ac:chgData name="Lin, Weijian" userId="dea4955e-fd59-4bb6-9639-c21c9d4800de" providerId="ADAL" clId="{AB29A103-A4FF-5E68-BA9B-457CAFE81125}" dt="2026-07-20T16:44:31.203" v="579" actId="14100"/>
          <ac:spMkLst>
            <pc:docMk/>
            <pc:sldMk cId="2241484983" sldId="260"/>
            <ac:spMk id="5" creationId="{A15E8078-7CA6-4E50-29B7-9B7BBEC78FC6}"/>
          </ac:spMkLst>
        </pc:spChg>
        <pc:picChg chg="add mod">
          <ac:chgData name="Lin, Weijian" userId="dea4955e-fd59-4bb6-9639-c21c9d4800de" providerId="ADAL" clId="{AB29A103-A4FF-5E68-BA9B-457CAFE81125}" dt="2026-07-20T16:44:28.463" v="578" actId="1076"/>
          <ac:picMkLst>
            <pc:docMk/>
            <pc:sldMk cId="2241484983" sldId="260"/>
            <ac:picMk id="7" creationId="{D8868EF5-41D1-08CE-35DF-B2AFD0FC7871}"/>
          </ac:picMkLst>
        </pc:picChg>
      </pc:sldChg>
      <pc:sldChg chg="modSp add del mod">
        <pc:chgData name="Lin, Weijian" userId="dea4955e-fd59-4bb6-9639-c21c9d4800de" providerId="ADAL" clId="{AB29A103-A4FF-5E68-BA9B-457CAFE81125}" dt="2026-07-20T16:48:05.170" v="580" actId="2696"/>
        <pc:sldMkLst>
          <pc:docMk/>
          <pc:sldMk cId="2184835693" sldId="261"/>
        </pc:sldMkLst>
        <pc:spChg chg="mod">
          <ac:chgData name="Lin, Weijian" userId="dea4955e-fd59-4bb6-9639-c21c9d4800de" providerId="ADAL" clId="{AB29A103-A4FF-5E68-BA9B-457CAFE81125}" dt="2026-07-20T16:20:51.300" v="390" actId="20577"/>
          <ac:spMkLst>
            <pc:docMk/>
            <pc:sldMk cId="2184835693" sldId="261"/>
            <ac:spMk id="2" creationId="{3F3E7457-017E-7DB6-37F5-2BA55B683175}"/>
          </ac:spMkLst>
        </pc:spChg>
      </pc:sldChg>
      <pc:sldChg chg="addSp delSp modSp add mod">
        <pc:chgData name="Lin, Weijian" userId="dea4955e-fd59-4bb6-9639-c21c9d4800de" providerId="ADAL" clId="{AB29A103-A4FF-5E68-BA9B-457CAFE81125}" dt="2026-07-20T16:57:53.262" v="763" actId="171"/>
        <pc:sldMkLst>
          <pc:docMk/>
          <pc:sldMk cId="1809759480" sldId="262"/>
        </pc:sldMkLst>
        <pc:spChg chg="mod">
          <ac:chgData name="Lin, Weijian" userId="dea4955e-fd59-4bb6-9639-c21c9d4800de" providerId="ADAL" clId="{AB29A103-A4FF-5E68-BA9B-457CAFE81125}" dt="2026-07-20T16:21:13.084" v="412" actId="20577"/>
          <ac:spMkLst>
            <pc:docMk/>
            <pc:sldMk cId="1809759480" sldId="262"/>
            <ac:spMk id="2" creationId="{D5B386BB-1E0B-500E-B1F3-B0F69FDDBD65}"/>
          </ac:spMkLst>
        </pc:spChg>
        <pc:spChg chg="add del">
          <ac:chgData name="Lin, Weijian" userId="dea4955e-fd59-4bb6-9639-c21c9d4800de" providerId="ADAL" clId="{AB29A103-A4FF-5E68-BA9B-457CAFE81125}" dt="2026-07-20T16:49:56.352" v="582" actId="22"/>
          <ac:spMkLst>
            <pc:docMk/>
            <pc:sldMk cId="1809759480" sldId="262"/>
            <ac:spMk id="5" creationId="{B7F83995-8AB9-F2D4-3225-187B5704E783}"/>
          </ac:spMkLst>
        </pc:spChg>
        <pc:spChg chg="add mod">
          <ac:chgData name="Lin, Weijian" userId="dea4955e-fd59-4bb6-9639-c21c9d4800de" providerId="ADAL" clId="{AB29A103-A4FF-5E68-BA9B-457CAFE81125}" dt="2026-07-20T16:57:47.877" v="761" actId="1076"/>
          <ac:spMkLst>
            <pc:docMk/>
            <pc:sldMk cId="1809759480" sldId="262"/>
            <ac:spMk id="6" creationId="{59A4C261-921F-76DE-C326-37C94D1653DA}"/>
          </ac:spMkLst>
        </pc:spChg>
        <pc:picChg chg="add mod">
          <ac:chgData name="Lin, Weijian" userId="dea4955e-fd59-4bb6-9639-c21c9d4800de" providerId="ADAL" clId="{AB29A103-A4FF-5E68-BA9B-457CAFE81125}" dt="2026-07-20T16:57:53.262" v="763" actId="171"/>
          <ac:picMkLst>
            <pc:docMk/>
            <pc:sldMk cId="1809759480" sldId="262"/>
            <ac:picMk id="8" creationId="{CF8E9869-39BB-2A98-7957-2415266E528C}"/>
          </ac:picMkLst>
        </pc:picChg>
      </pc:sldChg>
      <pc:sldChg chg="addSp delSp modSp add mod">
        <pc:chgData name="Lin, Weijian" userId="dea4955e-fd59-4bb6-9639-c21c9d4800de" providerId="ADAL" clId="{AB29A103-A4FF-5E68-BA9B-457CAFE81125}" dt="2026-07-20T17:04:50.268" v="877" actId="113"/>
        <pc:sldMkLst>
          <pc:docMk/>
          <pc:sldMk cId="3121887064" sldId="263"/>
        </pc:sldMkLst>
        <pc:spChg chg="mod">
          <ac:chgData name="Lin, Weijian" userId="dea4955e-fd59-4bb6-9639-c21c9d4800de" providerId="ADAL" clId="{AB29A103-A4FF-5E68-BA9B-457CAFE81125}" dt="2026-07-20T16:22:04.911" v="452" actId="20577"/>
          <ac:spMkLst>
            <pc:docMk/>
            <pc:sldMk cId="3121887064" sldId="263"/>
            <ac:spMk id="2" creationId="{5E43273A-5E17-8D4A-AC2E-0561304FD7B2}"/>
          </ac:spMkLst>
        </pc:spChg>
        <pc:spChg chg="add del">
          <ac:chgData name="Lin, Weijian" userId="dea4955e-fd59-4bb6-9639-c21c9d4800de" providerId="ADAL" clId="{AB29A103-A4FF-5E68-BA9B-457CAFE81125}" dt="2026-07-20T16:59:33.236" v="765" actId="22"/>
          <ac:spMkLst>
            <pc:docMk/>
            <pc:sldMk cId="3121887064" sldId="263"/>
            <ac:spMk id="5" creationId="{9EEBBE9C-661E-DF7A-708A-61FC62380A96}"/>
          </ac:spMkLst>
        </pc:spChg>
        <pc:spChg chg="add mod">
          <ac:chgData name="Lin, Weijian" userId="dea4955e-fd59-4bb6-9639-c21c9d4800de" providerId="ADAL" clId="{AB29A103-A4FF-5E68-BA9B-457CAFE81125}" dt="2026-07-20T17:04:50.268" v="877" actId="113"/>
          <ac:spMkLst>
            <pc:docMk/>
            <pc:sldMk cId="3121887064" sldId="263"/>
            <ac:spMk id="6" creationId="{2C91A069-FE81-A713-230A-09E311C6C8D8}"/>
          </ac:spMkLst>
        </pc:spChg>
      </pc:sldChg>
      <pc:sldChg chg="new del">
        <pc:chgData name="Lin, Weijian" userId="dea4955e-fd59-4bb6-9639-c21c9d4800de" providerId="ADAL" clId="{AB29A103-A4FF-5E68-BA9B-457CAFE81125}" dt="2026-07-20T17:05:16.896" v="879" actId="2696"/>
        <pc:sldMkLst>
          <pc:docMk/>
          <pc:sldMk cId="3625370938" sldId="264"/>
        </pc:sldMkLst>
      </pc:sldChg>
      <pc:sldChg chg="addSp modSp add mod">
        <pc:chgData name="Lin, Weijian" userId="dea4955e-fd59-4bb6-9639-c21c9d4800de" providerId="ADAL" clId="{AB29A103-A4FF-5E68-BA9B-457CAFE81125}" dt="2026-07-20T17:17:09.141" v="1118" actId="1076"/>
        <pc:sldMkLst>
          <pc:docMk/>
          <pc:sldMk cId="4209404941" sldId="264"/>
        </pc:sldMkLst>
        <pc:spChg chg="mod">
          <ac:chgData name="Lin, Weijian" userId="dea4955e-fd59-4bb6-9639-c21c9d4800de" providerId="ADAL" clId="{AB29A103-A4FF-5E68-BA9B-457CAFE81125}" dt="2026-07-20T17:09:33.746" v="887"/>
          <ac:spMkLst>
            <pc:docMk/>
            <pc:sldMk cId="4209404941" sldId="264"/>
            <ac:spMk id="2" creationId="{BFDA7CB9-65EB-3F83-EE4B-4574F82A38C8}"/>
          </ac:spMkLst>
        </pc:spChg>
        <pc:spChg chg="mod">
          <ac:chgData name="Lin, Weijian" userId="dea4955e-fd59-4bb6-9639-c21c9d4800de" providerId="ADAL" clId="{AB29A103-A4FF-5E68-BA9B-457CAFE81125}" dt="2026-07-20T17:11:57.728" v="1013" actId="948"/>
          <ac:spMkLst>
            <pc:docMk/>
            <pc:sldMk cId="4209404941" sldId="264"/>
            <ac:spMk id="6" creationId="{4D3D5D0E-2AC3-02EF-103F-EB245C030617}"/>
          </ac:spMkLst>
        </pc:spChg>
        <pc:picChg chg="add mod">
          <ac:chgData name="Lin, Weijian" userId="dea4955e-fd59-4bb6-9639-c21c9d4800de" providerId="ADAL" clId="{AB29A103-A4FF-5E68-BA9B-457CAFE81125}" dt="2026-07-20T17:17:09.141" v="1118" actId="1076"/>
          <ac:picMkLst>
            <pc:docMk/>
            <pc:sldMk cId="4209404941" sldId="264"/>
            <ac:picMk id="5" creationId="{557AF6DE-8C8C-0F68-862A-2EE10B26F11F}"/>
          </ac:picMkLst>
        </pc:picChg>
      </pc:sldChg>
      <pc:sldChg chg="addSp modSp add mod">
        <pc:chgData name="Lin, Weijian" userId="dea4955e-fd59-4bb6-9639-c21c9d4800de" providerId="ADAL" clId="{AB29A103-A4FF-5E68-BA9B-457CAFE81125}" dt="2026-07-20T17:20:54.688" v="1131" actId="14100"/>
        <pc:sldMkLst>
          <pc:docMk/>
          <pc:sldMk cId="3841820652" sldId="265"/>
        </pc:sldMkLst>
        <pc:spChg chg="mod">
          <ac:chgData name="Lin, Weijian" userId="dea4955e-fd59-4bb6-9639-c21c9d4800de" providerId="ADAL" clId="{AB29A103-A4FF-5E68-BA9B-457CAFE81125}" dt="2026-07-20T17:12:26.857" v="1059" actId="20577"/>
          <ac:spMkLst>
            <pc:docMk/>
            <pc:sldMk cId="3841820652" sldId="265"/>
            <ac:spMk id="2" creationId="{9B544E48-1AAA-6017-3D0E-898ED050760D}"/>
          </ac:spMkLst>
        </pc:spChg>
        <pc:spChg chg="mod">
          <ac:chgData name="Lin, Weijian" userId="dea4955e-fd59-4bb6-9639-c21c9d4800de" providerId="ADAL" clId="{AB29A103-A4FF-5E68-BA9B-457CAFE81125}" dt="2026-07-20T17:20:54.688" v="1131" actId="14100"/>
          <ac:spMkLst>
            <pc:docMk/>
            <pc:sldMk cId="3841820652" sldId="265"/>
            <ac:spMk id="6" creationId="{FF98C1A0-A0FA-E7E2-CCC1-4DD6B3B70158}"/>
          </ac:spMkLst>
        </pc:spChg>
        <pc:picChg chg="add mod">
          <ac:chgData name="Lin, Weijian" userId="dea4955e-fd59-4bb6-9639-c21c9d4800de" providerId="ADAL" clId="{AB29A103-A4FF-5E68-BA9B-457CAFE81125}" dt="2026-07-20T17:20:47.144" v="1129" actId="1076"/>
          <ac:picMkLst>
            <pc:docMk/>
            <pc:sldMk cId="3841820652" sldId="265"/>
            <ac:picMk id="5" creationId="{3EBB2B3C-3A86-AB7B-448E-37D7DB5EEB03}"/>
          </ac:picMkLst>
        </pc:picChg>
      </pc:sldChg>
      <pc:sldChg chg="addSp delSp modSp add mod delAnim modAnim">
        <pc:chgData name="Lin, Weijian" userId="dea4955e-fd59-4bb6-9639-c21c9d4800de" providerId="ADAL" clId="{AB29A103-A4FF-5E68-BA9B-457CAFE81125}" dt="2026-07-20T17:23:22.699" v="1149" actId="1076"/>
        <pc:sldMkLst>
          <pc:docMk/>
          <pc:sldMk cId="3476099939" sldId="266"/>
        </pc:sldMkLst>
        <pc:spChg chg="mod">
          <ac:chgData name="Lin, Weijian" userId="dea4955e-fd59-4bb6-9639-c21c9d4800de" providerId="ADAL" clId="{AB29A103-A4FF-5E68-BA9B-457CAFE81125}" dt="2026-07-20T17:14:21.752" v="1082"/>
          <ac:spMkLst>
            <pc:docMk/>
            <pc:sldMk cId="3476099939" sldId="266"/>
            <ac:spMk id="2" creationId="{E810C8CC-581B-A34C-E784-2B37067BD4BC}"/>
          </ac:spMkLst>
        </pc:spChg>
        <pc:spChg chg="mod">
          <ac:chgData name="Lin, Weijian" userId="dea4955e-fd59-4bb6-9639-c21c9d4800de" providerId="ADAL" clId="{AB29A103-A4FF-5E68-BA9B-457CAFE81125}" dt="2026-07-20T17:22:16.259" v="1143" actId="14100"/>
          <ac:spMkLst>
            <pc:docMk/>
            <pc:sldMk cId="3476099939" sldId="266"/>
            <ac:spMk id="6" creationId="{360E1051-7F7B-E071-C601-4FE5B0D85F16}"/>
          </ac:spMkLst>
        </pc:spChg>
        <pc:spChg chg="mod">
          <ac:chgData name="Lin, Weijian" userId="dea4955e-fd59-4bb6-9639-c21c9d4800de" providerId="ADAL" clId="{AB29A103-A4FF-5E68-BA9B-457CAFE81125}" dt="2026-07-20T17:19:45.222" v="1119"/>
          <ac:spMkLst>
            <pc:docMk/>
            <pc:sldMk cId="3476099939" sldId="266"/>
            <ac:spMk id="10" creationId="{DEE16E34-4918-6202-FE1B-EA080BA7D3D9}"/>
          </ac:spMkLst>
        </pc:spChg>
        <pc:spChg chg="mod">
          <ac:chgData name="Lin, Weijian" userId="dea4955e-fd59-4bb6-9639-c21c9d4800de" providerId="ADAL" clId="{AB29A103-A4FF-5E68-BA9B-457CAFE81125}" dt="2026-07-20T17:19:45.222" v="1119"/>
          <ac:spMkLst>
            <pc:docMk/>
            <pc:sldMk cId="3476099939" sldId="266"/>
            <ac:spMk id="13" creationId="{0B66080C-663C-74BD-733A-6464A08F8F61}"/>
          </ac:spMkLst>
        </pc:spChg>
        <pc:spChg chg="mod">
          <ac:chgData name="Lin, Weijian" userId="dea4955e-fd59-4bb6-9639-c21c9d4800de" providerId="ADAL" clId="{AB29A103-A4FF-5E68-BA9B-457CAFE81125}" dt="2026-07-20T17:19:45.222" v="1119"/>
          <ac:spMkLst>
            <pc:docMk/>
            <pc:sldMk cId="3476099939" sldId="266"/>
            <ac:spMk id="17" creationId="{118B57F9-CDF7-253B-0CBA-8F76B3584F3D}"/>
          </ac:spMkLst>
        </pc:spChg>
        <pc:spChg chg="mod">
          <ac:chgData name="Lin, Weijian" userId="dea4955e-fd59-4bb6-9639-c21c9d4800de" providerId="ADAL" clId="{AB29A103-A4FF-5E68-BA9B-457CAFE81125}" dt="2026-07-20T17:19:45.222" v="1119"/>
          <ac:spMkLst>
            <pc:docMk/>
            <pc:sldMk cId="3476099939" sldId="266"/>
            <ac:spMk id="19" creationId="{D609E2D7-4894-395B-4717-79ABF6981EF9}"/>
          </ac:spMkLst>
        </pc:spChg>
        <pc:spChg chg="mod">
          <ac:chgData name="Lin, Weijian" userId="dea4955e-fd59-4bb6-9639-c21c9d4800de" providerId="ADAL" clId="{AB29A103-A4FF-5E68-BA9B-457CAFE81125}" dt="2026-07-20T17:19:45.222" v="1119"/>
          <ac:spMkLst>
            <pc:docMk/>
            <pc:sldMk cId="3476099939" sldId="266"/>
            <ac:spMk id="20" creationId="{8BAA2A7F-6B61-AC3B-207C-533CFE4F3E5B}"/>
          </ac:spMkLst>
        </pc:spChg>
        <pc:spChg chg="mod">
          <ac:chgData name="Lin, Weijian" userId="dea4955e-fd59-4bb6-9639-c21c9d4800de" providerId="ADAL" clId="{AB29A103-A4FF-5E68-BA9B-457CAFE81125}" dt="2026-07-20T17:19:45.222" v="1119"/>
          <ac:spMkLst>
            <pc:docMk/>
            <pc:sldMk cId="3476099939" sldId="266"/>
            <ac:spMk id="22" creationId="{C33A0745-472F-D671-DFD9-A669E554B625}"/>
          </ac:spMkLst>
        </pc:spChg>
        <pc:spChg chg="mod">
          <ac:chgData name="Lin, Weijian" userId="dea4955e-fd59-4bb6-9639-c21c9d4800de" providerId="ADAL" clId="{AB29A103-A4FF-5E68-BA9B-457CAFE81125}" dt="2026-07-20T17:19:45.222" v="1119"/>
          <ac:spMkLst>
            <pc:docMk/>
            <pc:sldMk cId="3476099939" sldId="266"/>
            <ac:spMk id="23" creationId="{2D402655-4AA0-0209-B3E5-8EDCAFB09A39}"/>
          </ac:spMkLst>
        </pc:spChg>
        <pc:picChg chg="mod">
          <ac:chgData name="Lin, Weijian" userId="dea4955e-fd59-4bb6-9639-c21c9d4800de" providerId="ADAL" clId="{AB29A103-A4FF-5E68-BA9B-457CAFE81125}" dt="2026-07-20T17:19:45.222" v="1119"/>
          <ac:picMkLst>
            <pc:docMk/>
            <pc:sldMk cId="3476099939" sldId="266"/>
            <ac:picMk id="9" creationId="{DB1FCC77-6791-9BB1-291D-6E764633D091}"/>
          </ac:picMkLst>
        </pc:picChg>
        <pc:picChg chg="mod">
          <ac:chgData name="Lin, Weijian" userId="dea4955e-fd59-4bb6-9639-c21c9d4800de" providerId="ADAL" clId="{AB29A103-A4FF-5E68-BA9B-457CAFE81125}" dt="2026-07-20T17:19:45.222" v="1119"/>
          <ac:picMkLst>
            <pc:docMk/>
            <pc:sldMk cId="3476099939" sldId="266"/>
            <ac:picMk id="18" creationId="{F4D05759-CCF6-B9EB-5B22-10359603B749}"/>
          </ac:picMkLst>
        </pc:picChg>
        <pc:picChg chg="mod">
          <ac:chgData name="Lin, Weijian" userId="dea4955e-fd59-4bb6-9639-c21c9d4800de" providerId="ADAL" clId="{AB29A103-A4FF-5E68-BA9B-457CAFE81125}" dt="2026-07-20T17:19:45.222" v="1119"/>
          <ac:picMkLst>
            <pc:docMk/>
            <pc:sldMk cId="3476099939" sldId="266"/>
            <ac:picMk id="21" creationId="{5FFFC62E-03C7-5378-A677-FED904664447}"/>
          </ac:picMkLst>
        </pc:picChg>
        <pc:picChg chg="add del mod">
          <ac:chgData name="Lin, Weijian" userId="dea4955e-fd59-4bb6-9639-c21c9d4800de" providerId="ADAL" clId="{AB29A103-A4FF-5E68-BA9B-457CAFE81125}" dt="2026-07-20T17:20:10.860" v="1121" actId="931"/>
          <ac:picMkLst>
            <pc:docMk/>
            <pc:sldMk cId="3476099939" sldId="266"/>
            <ac:picMk id="25" creationId="{9F3008B4-1E31-E267-A827-024A56F8F948}"/>
          </ac:picMkLst>
        </pc:picChg>
        <pc:picChg chg="add del mod">
          <ac:chgData name="Lin, Weijian" userId="dea4955e-fd59-4bb6-9639-c21c9d4800de" providerId="ADAL" clId="{AB29A103-A4FF-5E68-BA9B-457CAFE81125}" dt="2026-07-20T17:22:46.828" v="1145" actId="478"/>
          <ac:picMkLst>
            <pc:docMk/>
            <pc:sldMk cId="3476099939" sldId="266"/>
            <ac:picMk id="26" creationId="{9CFB50A2-A823-39FF-7AB1-9E0A492743EB}"/>
          </ac:picMkLst>
        </pc:picChg>
        <pc:picChg chg="add mod">
          <ac:chgData name="Lin, Weijian" userId="dea4955e-fd59-4bb6-9639-c21c9d4800de" providerId="ADAL" clId="{AB29A103-A4FF-5E68-BA9B-457CAFE81125}" dt="2026-07-20T17:23:22.699" v="1149" actId="1076"/>
          <ac:picMkLst>
            <pc:docMk/>
            <pc:sldMk cId="3476099939" sldId="266"/>
            <ac:picMk id="28" creationId="{D737314E-763F-3291-FB26-8F71CE7F467A}"/>
          </ac:picMkLst>
        </pc:picChg>
      </pc:sldChg>
      <pc:sldChg chg="new del">
        <pc:chgData name="Lin, Weijian" userId="dea4955e-fd59-4bb6-9639-c21c9d4800de" providerId="ADAL" clId="{AB29A103-A4FF-5E68-BA9B-457CAFE81125}" dt="2026-07-20T17:26:25.856" v="1151" actId="2696"/>
        <pc:sldMkLst>
          <pc:docMk/>
          <pc:sldMk cId="930280101" sldId="267"/>
        </pc:sldMkLst>
      </pc:sldChg>
      <pc:sldChg chg="addSp delSp modSp add mod">
        <pc:chgData name="Lin, Weijian" userId="dea4955e-fd59-4bb6-9639-c21c9d4800de" providerId="ADAL" clId="{AB29A103-A4FF-5E68-BA9B-457CAFE81125}" dt="2026-07-20T17:37:34.901" v="1388" actId="1076"/>
        <pc:sldMkLst>
          <pc:docMk/>
          <pc:sldMk cId="1846721458" sldId="267"/>
        </pc:sldMkLst>
        <pc:spChg chg="mod">
          <ac:chgData name="Lin, Weijian" userId="dea4955e-fd59-4bb6-9639-c21c9d4800de" providerId="ADAL" clId="{AB29A103-A4FF-5E68-BA9B-457CAFE81125}" dt="2026-07-20T17:26:47.333" v="1205" actId="20577"/>
          <ac:spMkLst>
            <pc:docMk/>
            <pc:sldMk cId="1846721458" sldId="267"/>
            <ac:spMk id="2" creationId="{F6EE6ABA-ED38-D512-4A3F-4F314D6C101A}"/>
          </ac:spMkLst>
        </pc:spChg>
        <pc:spChg chg="add mod">
          <ac:chgData name="Lin, Weijian" userId="dea4955e-fd59-4bb6-9639-c21c9d4800de" providerId="ADAL" clId="{AB29A103-A4FF-5E68-BA9B-457CAFE81125}" dt="2026-07-20T17:37:34.901" v="1388" actId="1076"/>
          <ac:spMkLst>
            <pc:docMk/>
            <pc:sldMk cId="1846721458" sldId="267"/>
            <ac:spMk id="4" creationId="{8375DF75-0F0D-0E05-6FB3-79E25463F01A}"/>
          </ac:spMkLst>
        </pc:spChg>
        <pc:spChg chg="del mod">
          <ac:chgData name="Lin, Weijian" userId="dea4955e-fd59-4bb6-9639-c21c9d4800de" providerId="ADAL" clId="{AB29A103-A4FF-5E68-BA9B-457CAFE81125}" dt="2026-07-20T17:27:03.305" v="1209" actId="478"/>
          <ac:spMkLst>
            <pc:docMk/>
            <pc:sldMk cId="1846721458" sldId="267"/>
            <ac:spMk id="6" creationId="{A3576B37-5696-789C-BDFE-6ED5350A4002}"/>
          </ac:spMkLst>
        </pc:spChg>
        <pc:picChg chg="add mod">
          <ac:chgData name="Lin, Weijian" userId="dea4955e-fd59-4bb6-9639-c21c9d4800de" providerId="ADAL" clId="{AB29A103-A4FF-5E68-BA9B-457CAFE81125}" dt="2026-07-20T17:37:22.269" v="1387" actId="1076"/>
          <ac:picMkLst>
            <pc:docMk/>
            <pc:sldMk cId="1846721458" sldId="267"/>
            <ac:picMk id="5" creationId="{F2BC4CDF-3C4C-49BF-A2E5-F3C88A89A086}"/>
          </ac:picMkLst>
        </pc:picChg>
        <pc:picChg chg="del">
          <ac:chgData name="Lin, Weijian" userId="dea4955e-fd59-4bb6-9639-c21c9d4800de" providerId="ADAL" clId="{AB29A103-A4FF-5E68-BA9B-457CAFE81125}" dt="2026-07-20T17:26:55.052" v="1206" actId="478"/>
          <ac:picMkLst>
            <pc:docMk/>
            <pc:sldMk cId="1846721458" sldId="267"/>
            <ac:picMk id="28" creationId="{D010B784-CEB8-9793-7DFB-81D148690105}"/>
          </ac:picMkLst>
        </pc:picChg>
      </pc:sldChg>
      <pc:sldChg chg="addSp modSp add mod">
        <pc:chgData name="Lin, Weijian" userId="dea4955e-fd59-4bb6-9639-c21c9d4800de" providerId="ADAL" clId="{AB29A103-A4FF-5E68-BA9B-457CAFE81125}" dt="2026-07-20T17:40:00.495" v="1405" actId="1076"/>
        <pc:sldMkLst>
          <pc:docMk/>
          <pc:sldMk cId="2348006269" sldId="268"/>
        </pc:sldMkLst>
        <pc:spChg chg="mod">
          <ac:chgData name="Lin, Weijian" userId="dea4955e-fd59-4bb6-9639-c21c9d4800de" providerId="ADAL" clId="{AB29A103-A4FF-5E68-BA9B-457CAFE81125}" dt="2026-07-20T17:29:08.647" v="1274" actId="20577"/>
          <ac:spMkLst>
            <pc:docMk/>
            <pc:sldMk cId="2348006269" sldId="268"/>
            <ac:spMk id="2" creationId="{4FFF9B7F-3043-CB4D-F52F-D7373D0E334A}"/>
          </ac:spMkLst>
        </pc:spChg>
        <pc:spChg chg="mod">
          <ac:chgData name="Lin, Weijian" userId="dea4955e-fd59-4bb6-9639-c21c9d4800de" providerId="ADAL" clId="{AB29A103-A4FF-5E68-BA9B-457CAFE81125}" dt="2026-07-20T17:39:57.972" v="1404" actId="1076"/>
          <ac:spMkLst>
            <pc:docMk/>
            <pc:sldMk cId="2348006269" sldId="268"/>
            <ac:spMk id="4" creationId="{4505925B-4A2D-1B85-F95A-2FC1CC20133A}"/>
          </ac:spMkLst>
        </pc:spChg>
        <pc:picChg chg="add mod modCrop">
          <ac:chgData name="Lin, Weijian" userId="dea4955e-fd59-4bb6-9639-c21c9d4800de" providerId="ADAL" clId="{AB29A103-A4FF-5E68-BA9B-457CAFE81125}" dt="2026-07-20T17:40:00.495" v="1405" actId="1076"/>
          <ac:picMkLst>
            <pc:docMk/>
            <pc:sldMk cId="2348006269" sldId="268"/>
            <ac:picMk id="5" creationId="{89FF3405-63C3-8FDA-B76D-C3BC4FD925C0}"/>
          </ac:picMkLst>
        </pc:picChg>
        <pc:picChg chg="add mod">
          <ac:chgData name="Lin, Weijian" userId="dea4955e-fd59-4bb6-9639-c21c9d4800de" providerId="ADAL" clId="{AB29A103-A4FF-5E68-BA9B-457CAFE81125}" dt="2026-07-20T17:39:10.701" v="1396" actId="571"/>
          <ac:picMkLst>
            <pc:docMk/>
            <pc:sldMk cId="2348006269" sldId="268"/>
            <ac:picMk id="6" creationId="{2D5A79D9-4D3A-A9E2-1535-46C6FBD00479}"/>
          </ac:picMkLst>
        </pc:picChg>
      </pc:sldChg>
      <pc:sldChg chg="addSp modSp add mod">
        <pc:chgData name="Lin, Weijian" userId="dea4955e-fd59-4bb6-9639-c21c9d4800de" providerId="ADAL" clId="{AB29A103-A4FF-5E68-BA9B-457CAFE81125}" dt="2026-07-20T17:34:12.154" v="1376" actId="1076"/>
        <pc:sldMkLst>
          <pc:docMk/>
          <pc:sldMk cId="674103559" sldId="269"/>
        </pc:sldMkLst>
        <pc:spChg chg="mod">
          <ac:chgData name="Lin, Weijian" userId="dea4955e-fd59-4bb6-9639-c21c9d4800de" providerId="ADAL" clId="{AB29A103-A4FF-5E68-BA9B-457CAFE81125}" dt="2026-07-20T17:31:34.917" v="1353"/>
          <ac:spMkLst>
            <pc:docMk/>
            <pc:sldMk cId="674103559" sldId="269"/>
            <ac:spMk id="2" creationId="{164ECF1B-4407-EAD8-F7BD-E5BAF282377C}"/>
          </ac:spMkLst>
        </pc:spChg>
        <pc:spChg chg="mod">
          <ac:chgData name="Lin, Weijian" userId="dea4955e-fd59-4bb6-9639-c21c9d4800de" providerId="ADAL" clId="{AB29A103-A4FF-5E68-BA9B-457CAFE81125}" dt="2026-07-20T17:33:50.406" v="1367" actId="14100"/>
          <ac:spMkLst>
            <pc:docMk/>
            <pc:sldMk cId="674103559" sldId="269"/>
            <ac:spMk id="4" creationId="{4172F726-5B53-B219-AD5F-9380636BAA32}"/>
          </ac:spMkLst>
        </pc:spChg>
        <pc:picChg chg="add mod">
          <ac:chgData name="Lin, Weijian" userId="dea4955e-fd59-4bb6-9639-c21c9d4800de" providerId="ADAL" clId="{AB29A103-A4FF-5E68-BA9B-457CAFE81125}" dt="2026-07-20T17:34:12.154" v="1376" actId="1076"/>
          <ac:picMkLst>
            <pc:docMk/>
            <pc:sldMk cId="674103559" sldId="269"/>
            <ac:picMk id="5" creationId="{043950BB-1197-A2AF-D8F0-3C122905FC9A}"/>
          </ac:picMkLst>
        </pc:picChg>
      </pc:sldChg>
      <pc:sldChg chg="addSp modSp new mod">
        <pc:chgData name="Lin, Weijian" userId="dea4955e-fd59-4bb6-9639-c21c9d4800de" providerId="ADAL" clId="{AB29A103-A4FF-5E68-BA9B-457CAFE81125}" dt="2026-07-20T17:47:34.358" v="1517" actId="1076"/>
        <pc:sldMkLst>
          <pc:docMk/>
          <pc:sldMk cId="126614011" sldId="270"/>
        </pc:sldMkLst>
        <pc:spChg chg="mod">
          <ac:chgData name="Lin, Weijian" userId="dea4955e-fd59-4bb6-9639-c21c9d4800de" providerId="ADAL" clId="{AB29A103-A4FF-5E68-BA9B-457CAFE81125}" dt="2026-07-20T17:43:51.835" v="1439" actId="20577"/>
          <ac:spMkLst>
            <pc:docMk/>
            <pc:sldMk cId="126614011" sldId="270"/>
            <ac:spMk id="2" creationId="{257EFC72-147D-4FEE-B6BD-8F35B805FDEC}"/>
          </ac:spMkLst>
        </pc:spChg>
        <pc:spChg chg="add mod">
          <ac:chgData name="Lin, Weijian" userId="dea4955e-fd59-4bb6-9639-c21c9d4800de" providerId="ADAL" clId="{AB29A103-A4FF-5E68-BA9B-457CAFE81125}" dt="2026-07-20T17:47:23.422" v="1514" actId="14100"/>
          <ac:spMkLst>
            <pc:docMk/>
            <pc:sldMk cId="126614011" sldId="270"/>
            <ac:spMk id="6" creationId="{3E16E8EE-52EC-C4A6-3DBE-F53E18317CF7}"/>
          </ac:spMkLst>
        </pc:spChg>
        <pc:spChg chg="add mod">
          <ac:chgData name="Lin, Weijian" userId="dea4955e-fd59-4bb6-9639-c21c9d4800de" providerId="ADAL" clId="{AB29A103-A4FF-5E68-BA9B-457CAFE81125}" dt="2026-07-20T17:47:27.554" v="1515" actId="14100"/>
          <ac:spMkLst>
            <pc:docMk/>
            <pc:sldMk cId="126614011" sldId="270"/>
            <ac:spMk id="7" creationId="{987B81A3-FEA1-7904-B718-71F7B28CC247}"/>
          </ac:spMkLst>
        </pc:spChg>
        <pc:grpChg chg="add mod">
          <ac:chgData name="Lin, Weijian" userId="dea4955e-fd59-4bb6-9639-c21c9d4800de" providerId="ADAL" clId="{AB29A103-A4FF-5E68-BA9B-457CAFE81125}" dt="2026-07-20T17:47:34.358" v="1517" actId="1076"/>
          <ac:grpSpMkLst>
            <pc:docMk/>
            <pc:sldMk cId="126614011" sldId="270"/>
            <ac:grpSpMk id="8" creationId="{DD6FDC60-3C6D-48A7-BA49-9B42F21D0F1C}"/>
          </ac:grpSpMkLst>
        </pc:grpChg>
        <pc:graphicFrameChg chg="add mod modGraphic">
          <ac:chgData name="Lin, Weijian" userId="dea4955e-fd59-4bb6-9639-c21c9d4800de" providerId="ADAL" clId="{AB29A103-A4FF-5E68-BA9B-457CAFE81125}" dt="2026-07-20T17:46:03.375" v="1498" actId="20577"/>
          <ac:graphicFrameMkLst>
            <pc:docMk/>
            <pc:sldMk cId="126614011" sldId="270"/>
            <ac:graphicFrameMk id="4" creationId="{957615DA-C3B4-7534-B993-1EA67103FDE0}"/>
          </ac:graphicFrameMkLst>
        </pc:graphicFrameChg>
      </pc:sldChg>
      <pc:sldChg chg="new del">
        <pc:chgData name="Lin, Weijian" userId="dea4955e-fd59-4bb6-9639-c21c9d4800de" providerId="ADAL" clId="{AB29A103-A4FF-5E68-BA9B-457CAFE81125}" dt="2026-07-20T17:40:43.176" v="1407" actId="2696"/>
        <pc:sldMkLst>
          <pc:docMk/>
          <pc:sldMk cId="3681185310" sldId="27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36F475-F7F5-6C41-B37C-656C49194CAF}" type="datetimeFigureOut">
              <a:rPr lang="en-US" smtClean="0"/>
              <a:t>7/27/26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5839EF-EF2D-A244-8B03-02564FD387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80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FD422-CF21-5F4B-9F3C-D943F67A9B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175" y="2685326"/>
            <a:ext cx="10334625" cy="1803939"/>
          </a:xfrm>
        </p:spPr>
        <p:txBody>
          <a:bodyPr anchor="t" anchorCtr="0"/>
          <a:lstStyle>
            <a:lvl1pPr algn="l">
              <a:defRPr sz="60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A5F0DF-C789-3B48-88B2-EEF178B168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175" y="5773229"/>
            <a:ext cx="10334625" cy="746185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87851E-C1E1-6E46-8D1B-95D6C18885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3175" y="4501444"/>
            <a:ext cx="10334625" cy="125960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1CCAF04-6C30-614D-8071-3CC683E9765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60000"/>
          </a:blip>
          <a:srcRect/>
          <a:stretch/>
        </p:blipFill>
        <p:spPr>
          <a:xfrm>
            <a:off x="8418740" y="5755088"/>
            <a:ext cx="3173185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6553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orient="horz" pos="2160" userDrawn="1">
          <p15:clr>
            <a:srgbClr val="FBAE40"/>
          </p15:clr>
        </p15:guide>
        <p15:guide id="8" pos="3840" userDrawn="1">
          <p15:clr>
            <a:srgbClr val="FBAE40"/>
          </p15:clr>
        </p15:guide>
        <p15:guide id="9" orient="horz" pos="3888" userDrawn="1">
          <p15:clr>
            <a:srgbClr val="FBAE40"/>
          </p15:clr>
        </p15:guide>
        <p15:guide id="10" pos="360" userDrawn="1">
          <p15:clr>
            <a:srgbClr val="FBAE40"/>
          </p15:clr>
        </p15:guide>
        <p15:guide id="11" pos="7320" userDrawn="1">
          <p15:clr>
            <a:srgbClr val="FBAE40"/>
          </p15:clr>
        </p15:guide>
        <p15:guide id="12" orient="horz" pos="3984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184E83-FA30-AE49-A809-D1503D6A57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F97B18-F1D3-C845-98E1-FCEEFD596F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0677A6-B440-D244-B039-82AFE3A152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ACFED41-9DB8-3441-9E99-88FCE31DC2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4160339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999BF-B963-A049-A11E-595313950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BA4A0F9-2FD7-DE46-AE52-AD7C0C073A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9413AE-9723-9D45-B482-FF92ED073F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0BC717A-FCD7-0D46-A097-931C022815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8119199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0FA0D-AA3C-664A-87D2-78DEA605D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05DD7F-359B-0241-A0E1-CB41463949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94FE3B0-EE83-EE47-9729-1EF195304D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3816605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B7785AC-BC0C-8F4E-B552-D8A6AD40EE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59A820-91F6-F544-8B07-61605B067C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1FAE437-C75F-3A40-9104-1FFF2D5E79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066097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Slide_Print-friend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FD422-CF21-5F4B-9F3C-D943F67A9B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175" y="2650602"/>
            <a:ext cx="10334625" cy="1838663"/>
          </a:xfrm>
        </p:spPr>
        <p:txBody>
          <a:bodyPr anchor="t" anchorCtr="0"/>
          <a:lstStyle>
            <a:lvl1pPr algn="l">
              <a:defRPr sz="6000" b="1" i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A5F0DF-C789-3B48-88B2-EEF178B168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175" y="5773229"/>
            <a:ext cx="10334625" cy="746185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87851E-C1E1-6E46-8D1B-95D6C18885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3175" y="4501444"/>
            <a:ext cx="10334625" cy="125960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4EB6B9-C6AF-7F40-9A3F-E71E87EB2D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418740" y="5742910"/>
            <a:ext cx="3173185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6542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orient="horz" pos="2160" userDrawn="1">
          <p15:clr>
            <a:srgbClr val="FBAE40"/>
          </p15:clr>
        </p15:guide>
        <p15:guide id="8" pos="3840" userDrawn="1">
          <p15:clr>
            <a:srgbClr val="FBAE40"/>
          </p15:clr>
        </p15:guide>
        <p15:guide id="9" orient="horz" pos="3888" userDrawn="1">
          <p15:clr>
            <a:srgbClr val="FBAE40"/>
          </p15:clr>
        </p15:guide>
        <p15:guide id="10" pos="360" userDrawn="1">
          <p15:clr>
            <a:srgbClr val="FBAE40"/>
          </p15:clr>
        </p15:guide>
        <p15:guide id="11" pos="7320" userDrawn="1">
          <p15:clr>
            <a:srgbClr val="FBAE40"/>
          </p15:clr>
        </p15:guide>
        <p15:guide id="12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F96C7-1801-CD4F-9F28-C99CEA00A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1FB783-2389-2044-9FEC-A01C09265E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4785F67-179E-4145-8BCB-4A0C61A894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794568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C4E73FD-DB7D-6846-A2AE-E73A318442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7110BA2-9B68-CC4C-A636-3277ABFA5F1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175" y="2541806"/>
            <a:ext cx="10334625" cy="1947460"/>
          </a:xfrm>
        </p:spPr>
        <p:txBody>
          <a:bodyPr anchor="t" anchorCtr="0"/>
          <a:lstStyle>
            <a:lvl1pPr algn="l">
              <a:defRPr sz="60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FCBF15F-CA7F-7641-B9E3-4E9C3E92F4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3175" y="4501444"/>
            <a:ext cx="10334625" cy="125960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23687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ection Header_Print-friend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C4E73FD-DB7D-6846-A2AE-E73A318442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7110BA2-9B68-CC4C-A636-3277ABFA5F1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175" y="2541806"/>
            <a:ext cx="10334625" cy="1947460"/>
          </a:xfrm>
        </p:spPr>
        <p:txBody>
          <a:bodyPr anchor="t" anchorCtr="0"/>
          <a:lstStyle>
            <a:lvl1pPr algn="l">
              <a:defRPr sz="6000" b="1" i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FCBF15F-CA7F-7641-B9E3-4E9C3E92F4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3175" y="4501444"/>
            <a:ext cx="10334625" cy="125960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24543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B965E-00C4-6F4C-8817-84A69C14D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8926A3-B154-C14C-BFED-E141D3C8B7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15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40C922-34CF-D846-A402-06F51B1894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1868AE-308B-D548-82A1-318656FC55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630614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9ACFC5-D97A-B448-B815-E68D1A973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BFB46D-01D9-1D44-ABED-AC6282C16B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1500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8F9F48-3F7F-A545-9387-0732A54B5B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1500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0C0DC1-B7CB-B343-8B4E-8D57625AEA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2689F1-F4A7-6440-A9D9-1BF6E3E127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60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4E88283-FA1D-D040-8AFC-1D07DFC302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573931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B70F5-09AC-CD48-85DB-1752A5E86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D6FDB5-5C90-C844-8D34-266A469CEC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4133593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D20343-9337-0E42-A01C-2815CA8E05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391252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7DAAA2-8718-2247-8539-9A0DC22C0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365125"/>
            <a:ext cx="11049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3056FE-C136-A54B-9DE3-EACD8E08FE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1500" y="1825625"/>
            <a:ext cx="11049000" cy="4207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25833E0-DD3D-DF4F-9316-F67B7A80E3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544521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62" r:id="rId3"/>
    <p:sldLayoutId id="2147483663" r:id="rId4"/>
    <p:sldLayoutId id="214748367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7" orient="horz" pos="2160" userDrawn="1">
          <p15:clr>
            <a:srgbClr val="F26B43"/>
          </p15:clr>
        </p15:guide>
        <p15:guide id="8" pos="3840" userDrawn="1">
          <p15:clr>
            <a:srgbClr val="F26B43"/>
          </p15:clr>
        </p15:guide>
        <p15:guide id="9" pos="360" userDrawn="1">
          <p15:clr>
            <a:srgbClr val="F26B43"/>
          </p15:clr>
        </p15:guide>
        <p15:guide id="10" orient="horz" pos="3888" userDrawn="1">
          <p15:clr>
            <a:srgbClr val="F26B43"/>
          </p15:clr>
        </p15:guide>
        <p15:guide id="11" pos="7320" userDrawn="1">
          <p15:clr>
            <a:srgbClr val="F26B43"/>
          </p15:clr>
        </p15:guide>
        <p15:guide id="12" orient="horz" pos="412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indico.bnl.gov/event/16586/" TargetMode="External"/><Relationship Id="rId2" Type="http://schemas.openxmlformats.org/officeDocument/2006/relationships/hyperlink" Target="https://indico.bnl.gov/event/10699/" TargetMode="Externa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indico.bnl.gov/event/28082/" TargetMode="External"/><Relationship Id="rId5" Type="http://schemas.openxmlformats.org/officeDocument/2006/relationships/hyperlink" Target="https://indico.bnl.gov/event/24286/" TargetMode="External"/><Relationship Id="rId4" Type="http://schemas.openxmlformats.org/officeDocument/2006/relationships/hyperlink" Target="https://indico.bnl.gov/event/19560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56CBC-DA70-7741-BB3F-BCDBBE052F8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AI4EIC workshop summary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B0E14B-6889-F849-8A8C-D01D7C36038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July 28, 2026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37812E9-673F-1AC5-3DB5-BFDBE118297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Kevin Brown &amp; Weijian (Lucy) Lin</a:t>
            </a:r>
          </a:p>
          <a:p>
            <a:endParaRPr lang="en-US" dirty="0"/>
          </a:p>
          <a:p>
            <a:r>
              <a:rPr lang="en-US" dirty="0"/>
              <a:t>EIC-Beam AI WG meeting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7559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2B92A3-7B9B-87AE-EFAB-810EDC9ED4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E6ABA-ED38-D512-4A3F-4F314D6C10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176280"/>
            <a:ext cx="11049000" cy="1325563"/>
          </a:xfrm>
        </p:spPr>
        <p:txBody>
          <a:bodyPr>
            <a:normAutofit/>
          </a:bodyPr>
          <a:lstStyle/>
          <a:p>
            <a:pPr>
              <a:tabLst>
                <a:tab pos="5770563" algn="l"/>
              </a:tabLst>
            </a:pPr>
            <a:r>
              <a:rPr lang="en-US" sz="3600" dirty="0"/>
              <a:t>4</a:t>
            </a:r>
            <a:r>
              <a:rPr lang="en-US" sz="3600" baseline="30000" dirty="0"/>
              <a:t>th</a:t>
            </a:r>
            <a:r>
              <a:rPr lang="en-US" sz="3600" dirty="0"/>
              <a:t> AI4EIC: Differentiable AI for Accelerator Modeling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0381C7A-CA1F-98D3-E76F-F7DD92341A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10</a:t>
            </a:fld>
            <a:endParaRPr lang="en-US" sz="1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75DF75-0F0D-0E05-6FB3-79E25463F01A}"/>
              </a:ext>
            </a:extLst>
          </p:cNvPr>
          <p:cNvSpPr txBox="1"/>
          <p:nvPr/>
        </p:nvSpPr>
        <p:spPr>
          <a:xfrm>
            <a:off x="571500" y="1361923"/>
            <a:ext cx="11242964" cy="30854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en-US" b="1" dirty="0"/>
              <a:t>Talks</a:t>
            </a:r>
            <a:endParaRPr lang="en-US" dirty="0"/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Explainable and Differential Reinforcement Learning for Multi-Objective Optimization – </a:t>
            </a:r>
            <a:r>
              <a:rPr lang="en-US" dirty="0" err="1"/>
              <a:t>Kishansingh</a:t>
            </a:r>
            <a:r>
              <a:rPr lang="en-US" dirty="0"/>
              <a:t> Rajput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Differentiable beam dynamics codes – </a:t>
            </a:r>
            <a:r>
              <a:rPr lang="en-US" dirty="0" err="1"/>
              <a:t>Chenran</a:t>
            </a:r>
            <a:r>
              <a:rPr lang="en-US" dirty="0"/>
              <a:t> Xu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Symplectic machine learning model for fast space-charge simulation – Jinyu Wan</a:t>
            </a:r>
          </a:p>
          <a:p>
            <a:pPr>
              <a:spcAft>
                <a:spcPts val="300"/>
              </a:spcAft>
            </a:pPr>
            <a:endParaRPr lang="en-US" sz="1000" dirty="0"/>
          </a:p>
          <a:p>
            <a:pPr>
              <a:spcAft>
                <a:spcPts val="300"/>
              </a:spcAft>
            </a:pPr>
            <a:r>
              <a:rPr lang="en-US" b="1" dirty="0"/>
              <a:t>Main Points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Differentiable beam dynamics enables gradient-based optimization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Physics-preserving ML (symplectic networks) improves simulation fidelity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Explainable RL addresses multi-objective optimization while maintaining interpretability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Shift from black-box surrogate models toward physics-aware AI </a:t>
            </a:r>
          </a:p>
        </p:txBody>
      </p:sp>
      <p:pic>
        <p:nvPicPr>
          <p:cNvPr id="5" name="Google Shape;292;p34" descr="A screenshot of a computer&#10;&#10;Description automatically generated">
            <a:extLst>
              <a:ext uri="{FF2B5EF4-FFF2-40B4-BE49-F238E27FC236}">
                <a16:creationId xmlns:a16="http://schemas.microsoft.com/office/drawing/2014/main" id="{F2BC4CDF-3C4C-49BF-A2E5-F3C88A89A0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tretch/>
        </p:blipFill>
        <p:spPr>
          <a:xfrm>
            <a:off x="2975340" y="4520119"/>
            <a:ext cx="6241319" cy="22238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467214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174E90-CCF9-027F-CBE1-70EF3B4E94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FF9B7F-3043-CB4D-F52F-D7373D0E3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176280"/>
            <a:ext cx="11049000" cy="1325563"/>
          </a:xfrm>
        </p:spPr>
        <p:txBody>
          <a:bodyPr>
            <a:normAutofit/>
          </a:bodyPr>
          <a:lstStyle/>
          <a:p>
            <a:pPr>
              <a:tabLst>
                <a:tab pos="5770563" algn="l"/>
              </a:tabLst>
            </a:pPr>
            <a:r>
              <a:rPr lang="en-US" sz="3600" dirty="0"/>
              <a:t>4</a:t>
            </a:r>
            <a:r>
              <a:rPr lang="en-US" sz="3600" baseline="30000" dirty="0"/>
              <a:t>th</a:t>
            </a:r>
            <a:r>
              <a:rPr lang="en-US" sz="3600" dirty="0"/>
              <a:t> AI4EIC: Digital Twins Development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2248E9-9A11-B85C-FA61-CC1761AF51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11</a:t>
            </a:fld>
            <a:endParaRPr lang="en-US" sz="1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05925B-4A2D-1B85-F95A-2FC1CC20133A}"/>
              </a:ext>
            </a:extLst>
          </p:cNvPr>
          <p:cNvSpPr txBox="1"/>
          <p:nvPr/>
        </p:nvSpPr>
        <p:spPr>
          <a:xfrm>
            <a:off x="571500" y="1407559"/>
            <a:ext cx="5985164" cy="49090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en-US" b="1" dirty="0"/>
              <a:t>Talks</a:t>
            </a:r>
            <a:endParaRPr lang="en-US" dirty="0"/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Framework for the Development of Virtual Accelerator Models – Adwaith Ravichandran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ML-Accelerated Bayesian UQ – Christopher Kelly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AI/ML for higher brightness and polarization – Eiad Hamwi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Improved Ion Profile Monitor Measurements – Christopher Hall</a:t>
            </a:r>
          </a:p>
          <a:p>
            <a:pPr>
              <a:spcAft>
                <a:spcPts val="300"/>
              </a:spcAft>
            </a:pPr>
            <a:endParaRPr lang="en-US" dirty="0"/>
          </a:p>
          <a:p>
            <a:pPr>
              <a:spcAft>
                <a:spcPts val="300"/>
              </a:spcAft>
            </a:pPr>
            <a:r>
              <a:rPr lang="en-US" b="1" dirty="0"/>
              <a:t>Main Points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Standardized frameworks for virtual accelerators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Bayesian uncertainty quantification for trustworthy digital twins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Digital twins supporting online optimization and control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Improved diagnostics provide higher-quality inputs for AI models </a:t>
            </a:r>
          </a:p>
        </p:txBody>
      </p:sp>
      <p:pic>
        <p:nvPicPr>
          <p:cNvPr id="5" name="Picture 4" descr="Text&#10;&#10;AI-generated content may be incorrect.">
            <a:extLst>
              <a:ext uri="{FF2B5EF4-FFF2-40B4-BE49-F238E27FC236}">
                <a16:creationId xmlns:a16="http://schemas.microsoft.com/office/drawing/2014/main" id="{89FF3405-63C3-8FDA-B76D-C3BC4FD925C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8342"/>
          <a:stretch>
            <a:fillRect/>
          </a:stretch>
        </p:blipFill>
        <p:spPr>
          <a:xfrm>
            <a:off x="6556664" y="1501843"/>
            <a:ext cx="5536869" cy="4317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0062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86894D-26B7-8F43-1292-B4FFF6896F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4ECF1B-4407-EAD8-F7BD-E5BAF2823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176280"/>
            <a:ext cx="11049000" cy="1325563"/>
          </a:xfrm>
        </p:spPr>
        <p:txBody>
          <a:bodyPr>
            <a:normAutofit/>
          </a:bodyPr>
          <a:lstStyle/>
          <a:p>
            <a:pPr>
              <a:tabLst>
                <a:tab pos="5770563" algn="l"/>
              </a:tabLst>
            </a:pPr>
            <a:r>
              <a:rPr lang="en-US" sz="3600" dirty="0"/>
              <a:t>4</a:t>
            </a:r>
            <a:r>
              <a:rPr lang="en-US" sz="3600" baseline="30000" dirty="0"/>
              <a:t>th</a:t>
            </a:r>
            <a:r>
              <a:rPr lang="en-US" sz="3600" dirty="0"/>
              <a:t> AI4EIC: Foundation Models and Generative AI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6968707-42B6-9E33-EEC0-83A5A44D7D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12</a:t>
            </a:fld>
            <a:endParaRPr lang="en-US" sz="1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72F726-5B53-B219-AD5F-9380636BAA32}"/>
              </a:ext>
            </a:extLst>
          </p:cNvPr>
          <p:cNvSpPr txBox="1"/>
          <p:nvPr/>
        </p:nvSpPr>
        <p:spPr>
          <a:xfrm>
            <a:off x="571501" y="1574579"/>
            <a:ext cx="5316294" cy="39626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en-US" b="1" dirty="0"/>
              <a:t>Talks</a:t>
            </a:r>
            <a:endParaRPr lang="en-US" dirty="0"/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Use of Generative AI and LLMs for Accelerator Design – Onur </a:t>
            </a:r>
            <a:r>
              <a:rPr lang="en-US" dirty="0" err="1"/>
              <a:t>Gilanliogullari</a:t>
            </a:r>
            <a:endParaRPr lang="en-US" dirty="0"/>
          </a:p>
          <a:p>
            <a:pPr>
              <a:spcAft>
                <a:spcPts val="300"/>
              </a:spcAft>
            </a:pPr>
            <a:endParaRPr lang="en-US" dirty="0"/>
          </a:p>
          <a:p>
            <a:pPr>
              <a:spcAft>
                <a:spcPts val="300"/>
              </a:spcAft>
            </a:pPr>
            <a:r>
              <a:rPr lang="en-US" b="1" dirty="0"/>
              <a:t>Main Points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LLMs begin assisting accelerator design workflows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Natural-language interfaces to simulation and accelerator software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Knowledge extraction from technical documentation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AI agents emerging as workflow orchestrators rather than standalone predictors</a:t>
            </a:r>
          </a:p>
        </p:txBody>
      </p:sp>
      <p:pic>
        <p:nvPicPr>
          <p:cNvPr id="5" name="Google Shape;410;g39d2043fab9_0_938" title="zero.png">
            <a:extLst>
              <a:ext uri="{FF2B5EF4-FFF2-40B4-BE49-F238E27FC236}">
                <a16:creationId xmlns:a16="http://schemas.microsoft.com/office/drawing/2014/main" id="{043950BB-1197-A2AF-D8F0-3C122905FC9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777345" y="1501843"/>
            <a:ext cx="6276109" cy="45560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41035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EFC72-147D-4FEE-B6BD-8F35B805F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176280"/>
            <a:ext cx="11049000" cy="1325563"/>
          </a:xfrm>
        </p:spPr>
        <p:txBody>
          <a:bodyPr>
            <a:normAutofit/>
          </a:bodyPr>
          <a:lstStyle/>
          <a:p>
            <a:r>
              <a:rPr lang="en-US" sz="3600" dirty="0"/>
              <a:t>Evolution of AI for Accelerators (2021–2025)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7CCC919-D79D-6363-C012-D7F5553AA4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13</a:t>
            </a:fld>
            <a:endParaRPr lang="en-US" sz="10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57615DA-C3B4-7534-B993-1EA67103FD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1700966"/>
              </p:ext>
            </p:extLst>
          </p:nvPr>
        </p:nvGraphicFramePr>
        <p:xfrm>
          <a:off x="1074882" y="1727584"/>
          <a:ext cx="10042236" cy="2931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7927">
                  <a:extLst>
                    <a:ext uri="{9D8B030D-6E8A-4147-A177-3AD203B41FA5}">
                      <a16:colId xmlns:a16="http://schemas.microsoft.com/office/drawing/2014/main" val="3820461275"/>
                    </a:ext>
                  </a:extLst>
                </a:gridCol>
                <a:gridCol w="4322618">
                  <a:extLst>
                    <a:ext uri="{9D8B030D-6E8A-4147-A177-3AD203B41FA5}">
                      <a16:colId xmlns:a16="http://schemas.microsoft.com/office/drawing/2014/main" val="230385785"/>
                    </a:ext>
                  </a:extLst>
                </a:gridCol>
                <a:gridCol w="4061691">
                  <a:extLst>
                    <a:ext uri="{9D8B030D-6E8A-4147-A177-3AD203B41FA5}">
                      <a16:colId xmlns:a16="http://schemas.microsoft.com/office/drawing/2014/main" val="2206899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Workshop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Main Focus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Representative Technologies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97826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AI for accelerator design &amp; control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Surrogate models, BO, GP, virtual diagnostics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21242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AI deployment &amp; community roadmap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LHC applications, digital twins, modeling ecosystem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73568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AI-assisted accelerator operations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Online optimization, digital twins, forecasting, anomaly detection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07080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AI-native accelerators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Differentiable physics, trustworthy digital twins, agentic AI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7167647"/>
                  </a:ext>
                </a:extLst>
              </a:tr>
            </a:tbl>
          </a:graphicData>
        </a:graphic>
      </p:graphicFrame>
      <p:grpSp>
        <p:nvGrpSpPr>
          <p:cNvPr id="8" name="Group 7">
            <a:extLst>
              <a:ext uri="{FF2B5EF4-FFF2-40B4-BE49-F238E27FC236}">
                <a16:creationId xmlns:a16="http://schemas.microsoft.com/office/drawing/2014/main" id="{DD6FDC60-3C6D-48A7-BA49-9B42F21D0F1C}"/>
              </a:ext>
            </a:extLst>
          </p:cNvPr>
          <p:cNvGrpSpPr/>
          <p:nvPr/>
        </p:nvGrpSpPr>
        <p:grpSpPr>
          <a:xfrm>
            <a:off x="2902960" y="5299364"/>
            <a:ext cx="6386079" cy="1101436"/>
            <a:chOff x="3225512" y="5309755"/>
            <a:chExt cx="6386079" cy="110143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E16E8EE-52EC-C4A6-3DBE-F53E18317CF7}"/>
                </a:ext>
              </a:extLst>
            </p:cNvPr>
            <p:cNvSpPr txBox="1"/>
            <p:nvPr/>
          </p:nvSpPr>
          <p:spPr>
            <a:xfrm>
              <a:off x="3225512" y="5526916"/>
              <a:ext cx="6386079" cy="707886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2000" b="1" i="1" dirty="0"/>
                <a:t>Overall trend:</a:t>
              </a:r>
              <a:r>
                <a:rPr lang="en-US" sz="2000" i="1" dirty="0"/>
                <a:t> AI evolved from individual algorithms toward integrated AI-native accelerator ecosystems.</a:t>
              </a:r>
            </a:p>
          </p:txBody>
        </p:sp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987B81A3-FEA1-7904-B718-71F7B28CC247}"/>
                </a:ext>
              </a:extLst>
            </p:cNvPr>
            <p:cNvSpPr/>
            <p:nvPr/>
          </p:nvSpPr>
          <p:spPr>
            <a:xfrm>
              <a:off x="3225512" y="5309755"/>
              <a:ext cx="6386079" cy="1101436"/>
            </a:xfrm>
            <a:prstGeom prst="roundRect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6614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7E54E8E-CDCD-566B-EA24-828B781D0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187036"/>
            <a:ext cx="11049000" cy="1325563"/>
          </a:xfrm>
        </p:spPr>
        <p:txBody>
          <a:bodyPr>
            <a:normAutofit/>
          </a:bodyPr>
          <a:lstStyle/>
          <a:p>
            <a:r>
              <a:rPr lang="en-US" sz="4000" dirty="0"/>
              <a:t>AI4EIC workshops: 2021 — 2025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F17A312-9556-D517-49E6-0DD5D2A3305E}"/>
              </a:ext>
            </a:extLst>
          </p:cNvPr>
          <p:cNvSpPr txBox="1"/>
          <p:nvPr/>
        </p:nvSpPr>
        <p:spPr>
          <a:xfrm>
            <a:off x="571500" y="1887827"/>
            <a:ext cx="10835409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CN" dirty="0">
                <a:hlinkClick r:id="rId2"/>
              </a:rPr>
              <a:t>1</a:t>
            </a:r>
            <a:r>
              <a:rPr lang="en-US" altLang="zh-CN" baseline="30000" dirty="0">
                <a:hlinkClick r:id="rId2"/>
              </a:rPr>
              <a:t>st</a:t>
            </a:r>
            <a:r>
              <a:rPr lang="en-US" altLang="zh-CN" dirty="0">
                <a:hlinkClick r:id="rId2"/>
              </a:rPr>
              <a:t> AI4EIC</a:t>
            </a:r>
            <a:r>
              <a:rPr lang="en-US" altLang="zh-CN" dirty="0"/>
              <a:t> (virtual), </a:t>
            </a:r>
            <a:r>
              <a:rPr lang="en-US" dirty="0"/>
              <a:t>Sep 7-10, 2021, Center for Frontiers in Nuclear Science, Stony Brook, NY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hlinkClick r:id="rId3"/>
              </a:rPr>
              <a:t>2</a:t>
            </a:r>
            <a:r>
              <a:rPr lang="en-US" baseline="30000" dirty="0">
                <a:hlinkClick r:id="rId3"/>
              </a:rPr>
              <a:t>nd</a:t>
            </a:r>
            <a:r>
              <a:rPr lang="en-US" dirty="0">
                <a:hlinkClick r:id="rId3"/>
              </a:rPr>
              <a:t> AI4EIC</a:t>
            </a:r>
            <a:r>
              <a:rPr lang="en-US" dirty="0"/>
              <a:t>, Oct 10- 14, 2022, William &amp; Mary, Williamsburg, VA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hlinkClick r:id="rId4"/>
              </a:rPr>
              <a:t>3</a:t>
            </a:r>
            <a:r>
              <a:rPr lang="en-US" baseline="30000" dirty="0">
                <a:hlinkClick r:id="rId4"/>
              </a:rPr>
              <a:t>rd</a:t>
            </a:r>
            <a:r>
              <a:rPr lang="en-US" dirty="0">
                <a:hlinkClick r:id="rId4"/>
              </a:rPr>
              <a:t> AI4EIC</a:t>
            </a:r>
            <a:r>
              <a:rPr lang="en-US" dirty="0"/>
              <a:t>, Nov 28-Dec 1, 2023, Catholic University of America, Washington, D.C.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hlinkClick r:id="rId5"/>
              </a:rPr>
              <a:t>Joint Session between AI4EIC and Streaming Readout</a:t>
            </a:r>
            <a:r>
              <a:rPr lang="en-US" dirty="0"/>
              <a:t>, Dec 2-4, 2024, Streaming Readout Workshop SRO-X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hlinkClick r:id="rId6"/>
              </a:rPr>
              <a:t>4</a:t>
            </a:r>
            <a:r>
              <a:rPr lang="en-US" baseline="30000" dirty="0">
                <a:hlinkClick r:id="rId6"/>
              </a:rPr>
              <a:t>th</a:t>
            </a:r>
            <a:r>
              <a:rPr lang="en-US" dirty="0">
                <a:hlinkClick r:id="rId6"/>
              </a:rPr>
              <a:t> AI4EIC</a:t>
            </a:r>
            <a:r>
              <a:rPr lang="en-US" dirty="0"/>
              <a:t>, Oct 27-Oct 30, 2025, IAIFI/MIT, Boston, MA</a:t>
            </a:r>
          </a:p>
        </p:txBody>
      </p:sp>
    </p:spTree>
    <p:extLst>
      <p:ext uri="{BB962C8B-B14F-4D97-AF65-F5344CB8AC3E}">
        <p14:creationId xmlns:p14="http://schemas.microsoft.com/office/powerpoint/2010/main" val="29079577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A835C5-C703-9D23-D58A-16D41BE28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249016"/>
            <a:ext cx="11049000" cy="1325563"/>
          </a:xfrm>
        </p:spPr>
        <p:txBody>
          <a:bodyPr>
            <a:normAutofit/>
          </a:bodyPr>
          <a:lstStyle/>
          <a:p>
            <a:r>
              <a:rPr lang="en-US" sz="3600" dirty="0"/>
              <a:t>1</a:t>
            </a:r>
            <a:r>
              <a:rPr lang="en-US" sz="3600" baseline="30000" dirty="0"/>
              <a:t>st</a:t>
            </a:r>
            <a:r>
              <a:rPr lang="en-US" sz="3600" dirty="0"/>
              <a:t> AI4EIC: AI for Accelerator Design – Todd Satogata, Yue Hao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5CE7A23-5A9F-3A54-795B-2EA650666C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3</a:t>
            </a:fld>
            <a:endParaRPr lang="en-US" sz="1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F9B9E9C-9709-2ECD-E5F3-88F9EEE4104F}"/>
              </a:ext>
            </a:extLst>
          </p:cNvPr>
          <p:cNvSpPr txBox="1"/>
          <p:nvPr/>
        </p:nvSpPr>
        <p:spPr>
          <a:xfrm>
            <a:off x="571500" y="1574579"/>
            <a:ext cx="10848109" cy="5093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en-US" b="1" dirty="0"/>
              <a:t>Motivation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EIC design requires balancing many competing objectives including luminosity, beam stability, dynamic aperture, beam-beam effects, cooling, and engineering constraints. 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Traditional optimization becomes computationally prohibitive because of nonlinear beam dynamics and large parameter spaces.</a:t>
            </a:r>
          </a:p>
          <a:p>
            <a:pPr>
              <a:spcAft>
                <a:spcPts val="300"/>
              </a:spcAft>
            </a:pPr>
            <a:endParaRPr lang="en-US" sz="1000" dirty="0"/>
          </a:p>
          <a:p>
            <a:pPr>
              <a:spcAft>
                <a:spcPts val="300"/>
              </a:spcAft>
            </a:pPr>
            <a:r>
              <a:rPr lang="en-US" b="1" dirty="0"/>
              <a:t>AI opportunities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Surrogate models to replace expensive beam dynamics simulations 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Bayesian optimization and Gaussian Processes for accelerator parameter optimization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Neural networks and </a:t>
            </a:r>
            <a:r>
              <a:rPr lang="en-US" dirty="0" err="1"/>
              <a:t>XGBoost</a:t>
            </a:r>
            <a:r>
              <a:rPr lang="en-US" dirty="0"/>
              <a:t> for modeling machine performance 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Reduced-order models and feature extraction for high-dimensional parameter spaces</a:t>
            </a:r>
          </a:p>
          <a:p>
            <a:pPr>
              <a:spcAft>
                <a:spcPts val="300"/>
              </a:spcAft>
            </a:pPr>
            <a:endParaRPr lang="en-US" sz="1000" dirty="0"/>
          </a:p>
          <a:p>
            <a:pPr>
              <a:spcAft>
                <a:spcPts val="300"/>
              </a:spcAft>
            </a:pPr>
            <a:r>
              <a:rPr lang="en-US" b="1" dirty="0"/>
              <a:t>Early demonstrations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Dynamic aperture prediction using surrogate models 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Beam-beam interaction modeling 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Machine tuning with </a:t>
            </a:r>
            <a:r>
              <a:rPr lang="en-US" dirty="0" err="1"/>
              <a:t>LEReC</a:t>
            </a:r>
            <a:r>
              <a:rPr lang="en-US" dirty="0"/>
              <a:t>/RHIC operational data 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AI-assisted luminosity prediction and parameter ranking</a:t>
            </a:r>
          </a:p>
        </p:txBody>
      </p:sp>
    </p:spTree>
    <p:extLst>
      <p:ext uri="{BB962C8B-B14F-4D97-AF65-F5344CB8AC3E}">
        <p14:creationId xmlns:p14="http://schemas.microsoft.com/office/powerpoint/2010/main" val="26713437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FE3DE5-669D-B36F-243B-7F8EDCED7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772ECB-FBB6-05C7-2921-87F43F5AB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176280"/>
            <a:ext cx="11049000" cy="1325563"/>
          </a:xfrm>
        </p:spPr>
        <p:txBody>
          <a:bodyPr>
            <a:normAutofit/>
          </a:bodyPr>
          <a:lstStyle/>
          <a:p>
            <a:r>
              <a:rPr lang="en-US" sz="3600" dirty="0"/>
              <a:t>1</a:t>
            </a:r>
            <a:r>
              <a:rPr lang="en-US" sz="3600" baseline="30000" dirty="0"/>
              <a:t>st</a:t>
            </a:r>
            <a:r>
              <a:rPr lang="en-US" sz="3600" dirty="0"/>
              <a:t> AI4EIC: Accelerator Control – Auralee Edelen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3C26253-B150-AC59-0F64-BDE285E88E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4</a:t>
            </a:fld>
            <a:endParaRPr lang="en-US" sz="1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5E8078-7CA6-4E50-29B7-9B7BBEC78FC6}"/>
              </a:ext>
            </a:extLst>
          </p:cNvPr>
          <p:cNvSpPr txBox="1"/>
          <p:nvPr/>
        </p:nvSpPr>
        <p:spPr>
          <a:xfrm>
            <a:off x="571500" y="1501843"/>
            <a:ext cx="4592782" cy="47936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en-US" b="1" dirty="0"/>
              <a:t>Motivation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Accelerator control involves nonlinear, time-varying systems with hundreds of controllable variables and diagnostics.</a:t>
            </a:r>
          </a:p>
          <a:p>
            <a:pPr>
              <a:spcAft>
                <a:spcPts val="300"/>
              </a:spcAft>
            </a:pPr>
            <a:endParaRPr lang="en-US" sz="400" dirty="0"/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Manual tuning is costly and limits facility availability and scientific output.</a:t>
            </a:r>
          </a:p>
          <a:p>
            <a:pPr>
              <a:spcAft>
                <a:spcPts val="300"/>
              </a:spcAft>
            </a:pPr>
            <a:endParaRPr lang="en-US" sz="400" dirty="0"/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Fast, accurate machine models are needed for real-time decision making and automation.</a:t>
            </a:r>
          </a:p>
          <a:p>
            <a:pPr>
              <a:spcAft>
                <a:spcPts val="300"/>
              </a:spcAft>
            </a:pPr>
            <a:endParaRPr lang="en-US" dirty="0"/>
          </a:p>
          <a:p>
            <a:pPr>
              <a:spcAft>
                <a:spcPts val="300"/>
              </a:spcAft>
            </a:pPr>
            <a:r>
              <a:rPr lang="en-US" b="1" dirty="0"/>
              <a:t>Emerging AI capabilities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ML surrogate models &amp; digital twins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AI-assisted optimization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Virtual diagnostics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Machine health monitoring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8868EF5-41D1-08CE-35DF-B2AFD0FC78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4282" y="1373752"/>
            <a:ext cx="6856801" cy="4942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4849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F5C7C8-4A69-57AE-4666-777A3F95B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B386BB-1E0B-500E-B1F3-B0F69FDDB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176280"/>
            <a:ext cx="11049000" cy="1325563"/>
          </a:xfrm>
        </p:spPr>
        <p:txBody>
          <a:bodyPr>
            <a:normAutofit/>
          </a:bodyPr>
          <a:lstStyle/>
          <a:p>
            <a:r>
              <a:rPr lang="en-US" sz="3600" dirty="0"/>
              <a:t>2</a:t>
            </a:r>
            <a:r>
              <a:rPr lang="en-US" sz="3600" baseline="30000" dirty="0"/>
              <a:t>nd</a:t>
            </a:r>
            <a:r>
              <a:rPr lang="en-US" sz="3600" dirty="0"/>
              <a:t> AI4EIC: ML for LHC – Elena Fol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FA3A4AA-466F-C9A7-9D94-A0634182C7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5</a:t>
            </a:fld>
            <a:endParaRPr lang="en-US" sz="10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F8E9869-39BB-2A98-7957-2415266E52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4147" y="2257515"/>
            <a:ext cx="5004053" cy="234296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9A4C261-921F-76DE-C326-37C94D1653DA}"/>
              </a:ext>
            </a:extLst>
          </p:cNvPr>
          <p:cNvSpPr txBox="1"/>
          <p:nvPr/>
        </p:nvSpPr>
        <p:spPr>
          <a:xfrm>
            <a:off x="460665" y="1356494"/>
            <a:ext cx="7031181" cy="5501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b="1" dirty="0"/>
              <a:t>Fault detection</a:t>
            </a: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Automatic identification of faulty BPMs using Isolation Forest</a:t>
            </a: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Eliminated much of the manual data cleaning before optics analysis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b="1" dirty="0"/>
              <a:t>Optics correction</a:t>
            </a: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ML reconstructed quadrupole field errors from optics measurements</a:t>
            </a: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Enabled simultaneous correction of multiple interaction regions during LHC commissioning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b="1" dirty="0"/>
              <a:t>Virtual diagnostics</a:t>
            </a: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Predicted optics quantities without dedicated measurements</a:t>
            </a: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Reduced measurement time from minutes to seconds 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b="1" dirty="0"/>
              <a:t>Measurement enhancement</a:t>
            </a: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Autoencoder-based denoising improved optics reconstruction</a:t>
            </a: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Reinforcement learning explored for future HL-LHC optics control</a:t>
            </a:r>
          </a:p>
        </p:txBody>
      </p:sp>
    </p:spTree>
    <p:extLst>
      <p:ext uri="{BB962C8B-B14F-4D97-AF65-F5344CB8AC3E}">
        <p14:creationId xmlns:p14="http://schemas.microsoft.com/office/powerpoint/2010/main" val="18097594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B49C2E-6A67-4620-A659-F41293F81F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3273A-5E17-8D4A-AC2E-0561304FD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176280"/>
            <a:ext cx="11049000" cy="1325563"/>
          </a:xfrm>
        </p:spPr>
        <p:txBody>
          <a:bodyPr>
            <a:normAutofit/>
          </a:bodyPr>
          <a:lstStyle/>
          <a:p>
            <a:pPr>
              <a:tabLst>
                <a:tab pos="5770563" algn="l"/>
              </a:tabLst>
            </a:pPr>
            <a:r>
              <a:rPr lang="en-US" sz="3600" dirty="0"/>
              <a:t>2</a:t>
            </a:r>
            <a:r>
              <a:rPr lang="en-US" sz="3600" baseline="30000" dirty="0"/>
              <a:t>nd</a:t>
            </a:r>
            <a:r>
              <a:rPr lang="en-US" sz="3600" dirty="0"/>
              <a:t> AI4EIC: AIML for Design – Todd Satogata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89189F2-83C2-912B-FE2F-A53920F381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6</a:t>
            </a:fld>
            <a:endParaRPr lang="en-US" sz="1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91A069-FE81-A713-230A-09E311C6C8D8}"/>
              </a:ext>
            </a:extLst>
          </p:cNvPr>
          <p:cNvSpPr txBox="1"/>
          <p:nvPr/>
        </p:nvSpPr>
        <p:spPr>
          <a:xfrm>
            <a:off x="571500" y="1574579"/>
            <a:ext cx="10848109" cy="51013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en-US" b="1" dirty="0"/>
              <a:t>Established AI workflows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Multi-objective genetic algorithms (MOGA) for accelerator component optimization 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Surrogate models for computationally expensive design studies 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Human-guided optimization remains essential near design singularities and engineering constraints</a:t>
            </a:r>
          </a:p>
          <a:p>
            <a:pPr>
              <a:spcAft>
                <a:spcPts val="300"/>
              </a:spcAft>
            </a:pPr>
            <a:endParaRPr lang="en-US" sz="1000" dirty="0"/>
          </a:p>
          <a:p>
            <a:pPr>
              <a:spcAft>
                <a:spcPts val="300"/>
              </a:spcAft>
            </a:pPr>
            <a:r>
              <a:rPr lang="en-US" b="1" dirty="0"/>
              <a:t>Emerging Community vision (2022)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b="1" dirty="0"/>
              <a:t>End-to-end virtual accelerators and digital twins</a:t>
            </a: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Integrated modeling across the full accelerator lifecycle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b="1" dirty="0"/>
              <a:t>AI-enabled design ecosystem</a:t>
            </a: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Physics-informed surrogate models</a:t>
            </a: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Advanced algorithms for nonlinear optimization</a:t>
            </a: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HPC-enabled large-scale design-space exploration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b="1" dirty="0"/>
              <a:t>Open software and data infrastructure</a:t>
            </a: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Community frameworks</a:t>
            </a: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Benchmark datasets</a:t>
            </a: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Sustainable software ecosystem </a:t>
            </a:r>
          </a:p>
        </p:txBody>
      </p:sp>
    </p:spTree>
    <p:extLst>
      <p:ext uri="{BB962C8B-B14F-4D97-AF65-F5344CB8AC3E}">
        <p14:creationId xmlns:p14="http://schemas.microsoft.com/office/powerpoint/2010/main" val="31218870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903D6F-D51A-7427-F572-D3124A8A1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DA7CB9-65EB-3F83-EE4B-4574F82A3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176280"/>
            <a:ext cx="11049000" cy="1325563"/>
          </a:xfrm>
        </p:spPr>
        <p:txBody>
          <a:bodyPr>
            <a:normAutofit/>
          </a:bodyPr>
          <a:lstStyle/>
          <a:p>
            <a:pPr>
              <a:tabLst>
                <a:tab pos="5770563" algn="l"/>
              </a:tabLst>
            </a:pPr>
            <a:r>
              <a:rPr lang="en-US" sz="3600" dirty="0"/>
              <a:t>3</a:t>
            </a:r>
            <a:r>
              <a:rPr lang="en-US" sz="3600" baseline="30000" dirty="0"/>
              <a:t>rd</a:t>
            </a:r>
            <a:r>
              <a:rPr lang="en-US" sz="3600" dirty="0"/>
              <a:t> AI4EIC: AI for Online Optimization and Accelerator Control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C190EC3-D9B5-1B6F-86DD-D6FD1876C4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7</a:t>
            </a:fld>
            <a:endParaRPr lang="en-US" sz="1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3D5D0E-2AC3-02EF-103F-EB245C030617}"/>
              </a:ext>
            </a:extLst>
          </p:cNvPr>
          <p:cNvSpPr txBox="1"/>
          <p:nvPr/>
        </p:nvSpPr>
        <p:spPr>
          <a:xfrm>
            <a:off x="571500" y="1574579"/>
            <a:ext cx="10848109" cy="32085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en-US" b="1" dirty="0"/>
              <a:t>Talks</a:t>
            </a:r>
            <a:endParaRPr lang="en-US" dirty="0"/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Bayesian Optimization Techniques for Accelerator Control and Characterization – Ryan Roussel  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Machine Learning applications for collider luminosity maximization – Ji Qiang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Reinforcement Learning applications at </a:t>
            </a:r>
            <a:r>
              <a:rPr lang="en-US" dirty="0" err="1"/>
              <a:t>Jlab</a:t>
            </a:r>
            <a:r>
              <a:rPr lang="en-US" dirty="0"/>
              <a:t> – Malachi Schram</a:t>
            </a:r>
          </a:p>
          <a:p>
            <a:pPr>
              <a:spcAft>
                <a:spcPts val="300"/>
              </a:spcAft>
            </a:pPr>
            <a:endParaRPr lang="en-US" dirty="0"/>
          </a:p>
          <a:p>
            <a:pPr>
              <a:spcAft>
                <a:spcPts val="300"/>
              </a:spcAft>
            </a:pPr>
            <a:r>
              <a:rPr lang="en-US" b="1" dirty="0"/>
              <a:t>Main Messages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Bayesian optimization becoming the preferred online tuning algorithm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Multi-objective optimization for machine performance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Reinforcement learning beginning to be explored for sequential control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Human-guided optimization transitioning toward autonomous optimization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57AF6DE-8C8C-0F68-862A-2EE10B26F1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6144" y="4952875"/>
            <a:ext cx="6839711" cy="190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4049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0CA6B1-103C-C440-17C9-D664B07829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44E48-1AAA-6017-3D0E-898ED0507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176280"/>
            <a:ext cx="11049000" cy="1325563"/>
          </a:xfrm>
        </p:spPr>
        <p:txBody>
          <a:bodyPr>
            <a:normAutofit/>
          </a:bodyPr>
          <a:lstStyle/>
          <a:p>
            <a:pPr>
              <a:tabLst>
                <a:tab pos="5770563" algn="l"/>
              </a:tabLst>
            </a:pPr>
            <a:r>
              <a:rPr lang="en-US" sz="3600" dirty="0"/>
              <a:t>3</a:t>
            </a:r>
            <a:r>
              <a:rPr lang="en-US" sz="3600" baseline="30000" dirty="0"/>
              <a:t>rd</a:t>
            </a:r>
            <a:r>
              <a:rPr lang="en-US" sz="3600" dirty="0"/>
              <a:t> AI4EIC: Digital Twins and Predictive Modeling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12F78CD-7FDC-02FF-6822-E3F00BB180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8</a:t>
            </a:fld>
            <a:endParaRPr lang="en-US" sz="1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98C1A0-A0FA-E7E2-CCC1-4DD6B3B70158}"/>
              </a:ext>
            </a:extLst>
          </p:cNvPr>
          <p:cNvSpPr txBox="1"/>
          <p:nvPr/>
        </p:nvSpPr>
        <p:spPr>
          <a:xfrm>
            <a:off x="571500" y="1446031"/>
            <a:ext cx="5112327" cy="48705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en-US" b="1" dirty="0"/>
              <a:t>Talks</a:t>
            </a:r>
            <a:endParaRPr lang="en-US" dirty="0"/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Digital twin development and polarization optimization at BNL – Lucy Lin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Beam Condition Forecasting at FACET-II – Matt Kilpatrick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Uncertainty estimation at </a:t>
            </a:r>
            <a:r>
              <a:rPr lang="en-US" dirty="0" err="1"/>
              <a:t>JLab</a:t>
            </a:r>
            <a:r>
              <a:rPr lang="en-US" dirty="0"/>
              <a:t> – Malachi Schram</a:t>
            </a:r>
          </a:p>
          <a:p>
            <a:pPr>
              <a:spcAft>
                <a:spcPts val="300"/>
              </a:spcAft>
            </a:pPr>
            <a:endParaRPr lang="en-US" dirty="0"/>
          </a:p>
          <a:p>
            <a:pPr>
              <a:spcAft>
                <a:spcPts val="300"/>
              </a:spcAft>
            </a:pPr>
            <a:r>
              <a:rPr lang="en-US" b="1" dirty="0"/>
              <a:t>Main Messages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Digital twins becoming operational tools rather than future concepts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Predictive ML models forecasting future machine behavior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Physics-informed models combined with uncertainty estimates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Growing emphasis on trustworthy AI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BB2B3C-3A86-AB7B-448E-37D7DB5EEB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5508" y="2420495"/>
            <a:ext cx="6461911" cy="2961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8206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636F5D-D136-6282-ADDB-89AB4B6E44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10C8CC-581B-A34C-E784-2B37067BD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176280"/>
            <a:ext cx="11049000" cy="1325563"/>
          </a:xfrm>
        </p:spPr>
        <p:txBody>
          <a:bodyPr>
            <a:normAutofit/>
          </a:bodyPr>
          <a:lstStyle/>
          <a:p>
            <a:pPr>
              <a:tabLst>
                <a:tab pos="5770563" algn="l"/>
              </a:tabLst>
            </a:pPr>
            <a:r>
              <a:rPr lang="en-US" sz="3600" dirty="0"/>
              <a:t>3</a:t>
            </a:r>
            <a:r>
              <a:rPr lang="en-US" sz="3600" baseline="30000" dirty="0"/>
              <a:t>rd</a:t>
            </a:r>
            <a:r>
              <a:rPr lang="en-US" sz="3600" dirty="0"/>
              <a:t> AI4EIC: AI-enhanced Diagnostics and Beam Physics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A2F627E-66D9-7321-7947-96028168C2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9</a:t>
            </a:fld>
            <a:endParaRPr lang="en-US" sz="1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0E1051-7F7B-E071-C601-4FE5B0D85F16}"/>
              </a:ext>
            </a:extLst>
          </p:cNvPr>
          <p:cNvSpPr txBox="1"/>
          <p:nvPr/>
        </p:nvSpPr>
        <p:spPr>
          <a:xfrm>
            <a:off x="571502" y="1616142"/>
            <a:ext cx="5237016" cy="427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en-US" b="1" dirty="0"/>
              <a:t>Talks</a:t>
            </a:r>
            <a:endParaRPr lang="en-US" dirty="0"/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Anomaly detection at an X-ray FEL – Daniel Ratner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Machine Learning to Improve Dynamic Aperture Estimates – Frederik Van der </a:t>
            </a:r>
            <a:r>
              <a:rPr lang="en-US" dirty="0" err="1"/>
              <a:t>Veken</a:t>
            </a:r>
            <a:endParaRPr lang="en-US" dirty="0"/>
          </a:p>
          <a:p>
            <a:pPr>
              <a:spcAft>
                <a:spcPts val="300"/>
              </a:spcAft>
            </a:pPr>
            <a:endParaRPr lang="en-US" dirty="0"/>
          </a:p>
          <a:p>
            <a:pPr>
              <a:spcAft>
                <a:spcPts val="300"/>
              </a:spcAft>
            </a:pPr>
            <a:r>
              <a:rPr lang="en-US" b="1" dirty="0"/>
              <a:t>Main Messages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ML extracting information from complex diagnostics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Automatic anomaly detection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Surrogate models accelerating expensive beam physics calculations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AI supporting accelerator physics analysis in addition to control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D737314E-763F-3291-FB26-8F71CE7F46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5204" y="2572934"/>
            <a:ext cx="6265949" cy="2364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099939"/>
      </p:ext>
    </p:extLst>
  </p:cSld>
  <p:clrMapOvr>
    <a:masterClrMapping/>
  </p:clrMapOvr>
</p:sld>
</file>

<file path=ppt/theme/theme1.xml><?xml version="1.0" encoding="utf-8"?>
<a:theme xmlns:a="http://schemas.openxmlformats.org/drawingml/2006/main" name="BNL">
  <a:themeElements>
    <a:clrScheme name="BNL Color Palett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05C78"/>
      </a:accent1>
      <a:accent2>
        <a:srgbClr val="00ADDC"/>
      </a:accent2>
      <a:accent3>
        <a:srgbClr val="B2D33B"/>
      </a:accent3>
      <a:accent4>
        <a:srgbClr val="F68B1F"/>
      </a:accent4>
      <a:accent5>
        <a:srgbClr val="B72467"/>
      </a:accent5>
      <a:accent6>
        <a:srgbClr val="FFCD34"/>
      </a:accent6>
      <a:hlink>
        <a:srgbClr val="4881C3"/>
      </a:hlink>
      <a:folHlink>
        <a:srgbClr val="51499E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ED882777-FB9B-D544-9162-DBB64DA74838}" vid="{0BFAEE11-0615-9A4A-86FD-B6BC6C06C5A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89561e60-dc75-4c28-a1c9-2e8d8870196b}" enabled="0" method="" siteId="{89561e60-dc75-4c28-a1c9-2e8d8870196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BNL</Template>
  <TotalTime>112</TotalTime>
  <Words>939</Words>
  <Application>Microsoft Macintosh PowerPoint</Application>
  <PresentationFormat>Widescreen</PresentationFormat>
  <Paragraphs>167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BNL</vt:lpstr>
      <vt:lpstr>AI4EIC workshop summary</vt:lpstr>
      <vt:lpstr>AI4EIC workshops: 2021 — 2025</vt:lpstr>
      <vt:lpstr>1st AI4EIC: AI for Accelerator Design – Todd Satogata, Yue Hao</vt:lpstr>
      <vt:lpstr>1st AI4EIC: Accelerator Control – Auralee Edelen</vt:lpstr>
      <vt:lpstr>2nd AI4EIC: ML for LHC – Elena Fol</vt:lpstr>
      <vt:lpstr>2nd AI4EIC: AIML for Design – Todd Satogata</vt:lpstr>
      <vt:lpstr>3rd AI4EIC: AI for Online Optimization and Accelerator Control</vt:lpstr>
      <vt:lpstr>3rd AI4EIC: Digital Twins and Predictive Modeling</vt:lpstr>
      <vt:lpstr>3rd AI4EIC: AI-enhanced Diagnostics and Beam Physics</vt:lpstr>
      <vt:lpstr>4th AI4EIC: Differentiable AI for Accelerator Modeling</vt:lpstr>
      <vt:lpstr>4th AI4EIC: Digital Twins Development</vt:lpstr>
      <vt:lpstr>4th AI4EIC: Foundation Models and Generative AI</vt:lpstr>
      <vt:lpstr>Evolution of AI for Accelerators (2021–2025)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Lin, Weijian</dc:creator>
  <cp:keywords/>
  <dc:description/>
  <cp:lastModifiedBy>Lin, Weijian</cp:lastModifiedBy>
  <cp:revision>2</cp:revision>
  <dcterms:created xsi:type="dcterms:W3CDTF">2026-07-20T15:55:35Z</dcterms:created>
  <dcterms:modified xsi:type="dcterms:W3CDTF">2026-07-27T19:22:51Z</dcterms:modified>
  <cp:category/>
</cp:coreProperties>
</file>