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16"/>
  </p:notesMasterIdLst>
  <p:sldIdLst>
    <p:sldId id="256" r:id="rId5"/>
    <p:sldId id="340" r:id="rId6"/>
    <p:sldId id="327" r:id="rId7"/>
    <p:sldId id="333" r:id="rId8"/>
    <p:sldId id="334" r:id="rId9"/>
    <p:sldId id="335" r:id="rId10"/>
    <p:sldId id="336" r:id="rId11"/>
    <p:sldId id="337" r:id="rId12"/>
    <p:sldId id="338" r:id="rId13"/>
    <p:sldId id="339" r:id="rId14"/>
    <p:sldId id="280" r:id="rId15"/>
  </p:sldIdLst>
  <p:sldSz cx="12192000" cy="6858000"/>
  <p:notesSz cx="6858000" cy="9144000"/>
  <p:embeddedFontLst>
    <p:embeddedFont>
      <p:font typeface="Imperial Sans Text" panose="020B0503020202020204" pitchFamily="34" charset="77"/>
      <p:regular r:id="rId17"/>
      <p:bold r:id="rId18"/>
    </p:embeddedFont>
    <p:embeddedFont>
      <p:font typeface="Imperial Sans Text Medium" panose="020B0503020202020204" pitchFamily="34" charset="77"/>
      <p:regular r:id="rId19"/>
    </p:embeddedFont>
    <p:embeddedFont>
      <p:font typeface="Imperial Sans Text Semibold" panose="020B0503020202020204" pitchFamily="34" charset="77"/>
      <p:regular r:id="rId20"/>
      <p:bold r:id="rId21"/>
    </p:embeddedFont>
  </p:embeddedFontLst>
  <p:defaultText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7DC"/>
    <a:srgbClr val="F8F3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47"/>
    <p:restoredTop sz="94658"/>
  </p:normalViewPr>
  <p:slideViewPr>
    <p:cSldViewPr snapToGrid="0">
      <p:cViewPr varScale="1">
        <p:scale>
          <a:sx n="104" d="100"/>
          <a:sy n="104" d="100"/>
        </p:scale>
        <p:origin x="232" y="5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font" Target="fonts/font5.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E0D2A8-8F95-47C2-ABE1-A779F5A43C98}" type="datetimeFigureOut">
              <a:rPr lang="en-US" smtClean="0"/>
              <a:t>7/17/26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7663E2-27CE-4C79-91D3-7F5C4262D57F}" type="slidenum">
              <a:rPr lang="en-US" smtClean="0"/>
              <a:t>‹#›</a:t>
            </a:fld>
            <a:endParaRPr lang="en-US"/>
          </a:p>
        </p:txBody>
      </p:sp>
    </p:spTree>
    <p:extLst>
      <p:ext uri="{BB962C8B-B14F-4D97-AF65-F5344CB8AC3E}">
        <p14:creationId xmlns:p14="http://schemas.microsoft.com/office/powerpoint/2010/main" val="1230559577"/>
      </p:ext>
    </p:extLst>
  </p:cSld>
  <p:clrMap bg1="lt1" tx1="dk1" bg2="lt2" tx2="dk2" accent1="accent1" accent2="accent2" accent3="accent3" accent4="accent4" accent5="accent5" accent6="accent6" hlink="hlink" folHlink="folHlink"/>
  <p:notesStyle>
    <a:lvl1pPr marL="0" algn="l" defTabSz="914353" rtl="0" eaLnBrk="1" latinLnBrk="0" hangingPunct="1">
      <a:defRPr sz="1200" kern="1200">
        <a:solidFill>
          <a:schemeClr val="tx1"/>
        </a:solidFill>
        <a:latin typeface="+mn-lt"/>
        <a:ea typeface="+mn-ea"/>
        <a:cs typeface="+mn-cs"/>
      </a:defRPr>
    </a:lvl1pPr>
    <a:lvl2pPr marL="457177" algn="l" defTabSz="914353" rtl="0" eaLnBrk="1" latinLnBrk="0" hangingPunct="1">
      <a:defRPr sz="1200" kern="1200">
        <a:solidFill>
          <a:schemeClr val="tx1"/>
        </a:solidFill>
        <a:latin typeface="+mn-lt"/>
        <a:ea typeface="+mn-ea"/>
        <a:cs typeface="+mn-cs"/>
      </a:defRPr>
    </a:lvl2pPr>
    <a:lvl3pPr marL="914353" algn="l" defTabSz="914353" rtl="0" eaLnBrk="1" latinLnBrk="0" hangingPunct="1">
      <a:defRPr sz="1200" kern="1200">
        <a:solidFill>
          <a:schemeClr val="tx1"/>
        </a:solidFill>
        <a:latin typeface="+mn-lt"/>
        <a:ea typeface="+mn-ea"/>
        <a:cs typeface="+mn-cs"/>
      </a:defRPr>
    </a:lvl3pPr>
    <a:lvl4pPr marL="1371530" algn="l" defTabSz="914353" rtl="0" eaLnBrk="1" latinLnBrk="0" hangingPunct="1">
      <a:defRPr sz="1200" kern="1200">
        <a:solidFill>
          <a:schemeClr val="tx1"/>
        </a:solidFill>
        <a:latin typeface="+mn-lt"/>
        <a:ea typeface="+mn-ea"/>
        <a:cs typeface="+mn-cs"/>
      </a:defRPr>
    </a:lvl4pPr>
    <a:lvl5pPr marL="1828706" algn="l" defTabSz="914353" rtl="0" eaLnBrk="1" latinLnBrk="0" hangingPunct="1">
      <a:defRPr sz="1200" kern="1200">
        <a:solidFill>
          <a:schemeClr val="tx1"/>
        </a:solidFill>
        <a:latin typeface="+mn-lt"/>
        <a:ea typeface="+mn-ea"/>
        <a:cs typeface="+mn-cs"/>
      </a:defRPr>
    </a:lvl5pPr>
    <a:lvl6pPr marL="2285883" algn="l" defTabSz="914353" rtl="0" eaLnBrk="1" latinLnBrk="0" hangingPunct="1">
      <a:defRPr sz="1200" kern="1200">
        <a:solidFill>
          <a:schemeClr val="tx1"/>
        </a:solidFill>
        <a:latin typeface="+mn-lt"/>
        <a:ea typeface="+mn-ea"/>
        <a:cs typeface="+mn-cs"/>
      </a:defRPr>
    </a:lvl6pPr>
    <a:lvl7pPr marL="2743060" algn="l" defTabSz="914353" rtl="0" eaLnBrk="1" latinLnBrk="0" hangingPunct="1">
      <a:defRPr sz="1200" kern="1200">
        <a:solidFill>
          <a:schemeClr val="tx1"/>
        </a:solidFill>
        <a:latin typeface="+mn-lt"/>
        <a:ea typeface="+mn-ea"/>
        <a:cs typeface="+mn-cs"/>
      </a:defRPr>
    </a:lvl7pPr>
    <a:lvl8pPr marL="3200236" algn="l" defTabSz="914353" rtl="0" eaLnBrk="1" latinLnBrk="0" hangingPunct="1">
      <a:defRPr sz="1200" kern="1200">
        <a:solidFill>
          <a:schemeClr val="tx1"/>
        </a:solidFill>
        <a:latin typeface="+mn-lt"/>
        <a:ea typeface="+mn-ea"/>
        <a:cs typeface="+mn-cs"/>
      </a:defRPr>
    </a:lvl8pPr>
    <a:lvl9pPr marL="3657413" algn="l" defTabSz="91435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30271" y="2417400"/>
            <a:ext cx="9144000" cy="1847942"/>
          </a:xfrm>
        </p:spPr>
        <p:txBody>
          <a:bodyPr anchor="b"/>
          <a:lstStyle>
            <a:lvl1pPr algn="l">
              <a:defRPr sz="6400">
                <a:solidFill>
                  <a:schemeClr val="accent1"/>
                </a:solidFill>
              </a:defRPr>
            </a:lvl1pPr>
          </a:lstStyle>
          <a:p>
            <a:r>
              <a:rPr lang="en-GB"/>
              <a:t>Click to edit Master title style</a:t>
            </a:r>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3027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34" name="Text Placeholder 17">
            <a:extLst>
              <a:ext uri="{FF2B5EF4-FFF2-40B4-BE49-F238E27FC236}">
                <a16:creationId xmlns:a16="http://schemas.microsoft.com/office/drawing/2014/main" id="{C53F61BD-18EB-B863-761D-89639D8806F9}"/>
              </a:ext>
            </a:extLst>
          </p:cNvPr>
          <p:cNvSpPr>
            <a:spLocks noGrp="1"/>
          </p:cNvSpPr>
          <p:nvPr>
            <p:ph type="body" sz="quarter" idx="10"/>
          </p:nvPr>
        </p:nvSpPr>
        <p:spPr>
          <a:xfrm>
            <a:off x="330271" y="5789336"/>
            <a:ext cx="5579198" cy="740845"/>
          </a:xfrm>
        </p:spPr>
        <p:txBody>
          <a:bodyPr anchor="b"/>
          <a:lstStyle>
            <a:lvl1pPr>
              <a:defRPr sz="22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243303334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GB"/>
              <a:t>Click to edit Master title style</a:t>
            </a:r>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1909EB68-C59E-43E1-8BB1-D5E2B5D0AFC4}" type="datetime1">
              <a:rPr lang="en-GB" smtClean="0"/>
              <a:t>17/07/2026</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r>
              <a:rPr lang="en-GB"/>
              <a:t>Edit this text via Insert &gt; Header and Footer</a:t>
            </a:r>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3317466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GB"/>
              <a:t>Click to edit Master title style</a:t>
            </a:r>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1909EB68-C59E-43E1-8BB1-D5E2B5D0AFC4}" type="datetime1">
              <a:rPr lang="en-GB" smtClean="0"/>
              <a:t>17/07/2026</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r>
              <a:rPr lang="en-GB"/>
              <a:t>Edit this text via Insert &gt; Header and Footer</a:t>
            </a:r>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21846384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GB"/>
              <a:t>Click to edit Master title style</a:t>
            </a:r>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1909EB68-C59E-43E1-8BB1-D5E2B5D0AFC4}" type="datetime1">
              <a:rPr lang="en-GB" smtClean="0"/>
              <a:t>17/07/2026</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r>
              <a:rPr lang="en-GB"/>
              <a:t>Edit this text via Insert &gt; Header and Footer</a:t>
            </a:r>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68526107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921DB9F8-2932-4A13-97CA-3CF06357AF6F}" type="datetime1">
              <a:rPr lang="en-GB" smtClean="0"/>
              <a:t>17/07/2026</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r>
              <a:rPr lang="en-GB"/>
              <a:t>Edit this text via Insert &gt; Header and Footer</a:t>
            </a:r>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09035858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921DB9F8-2932-4A13-97CA-3CF06357AF6F}" type="datetime1">
              <a:rPr lang="en-GB" smtClean="0"/>
              <a:t>17/07/2026</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r>
              <a:rPr lang="en-GB"/>
              <a:t>Edit this text via Insert &gt; Header and Footer</a:t>
            </a:r>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02019597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921DB9F8-2932-4A13-97CA-3CF06357AF6F}" type="datetime1">
              <a:rPr lang="en-GB" smtClean="0"/>
              <a:t>17/07/2026</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r>
              <a:rPr lang="en-GB"/>
              <a:t>Edit this text via Insert &gt; Header and Footer</a:t>
            </a:r>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18074776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1E6489B4-D6B3-41C7-A4D5-BA6DD712F8A2}" type="datetime1">
              <a:rPr lang="en-GB" smtClean="0"/>
              <a:t>17/07/2026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388475608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1E6489B4-D6B3-41C7-A4D5-BA6DD712F8A2}" type="datetime1">
              <a:rPr lang="en-GB" smtClean="0"/>
              <a:t>17/07/2026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6866366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1E6489B4-D6B3-41C7-A4D5-BA6DD712F8A2}" type="datetime1">
              <a:rPr lang="en-GB" smtClean="0"/>
              <a:t>17/07/2026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53624803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Images and Cap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FE7A816A-9565-4866-8312-CA863D624F04}" type="datetime1">
              <a:rPr lang="en-GB" smtClean="0"/>
              <a:t>17/07/2026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GB"/>
              <a:t>Click icon to add picture</a:t>
            </a:r>
            <a:endParaRPr lang="en-US"/>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GB"/>
              <a:t>Click icon to add picture</a:t>
            </a:r>
            <a:endParaRPr lang="en-US"/>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GB"/>
              <a:t>Click icon to add picture</a:t>
            </a:r>
            <a:endParaRPr lang="en-US"/>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03706673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moke">
    <p:bg>
      <p:bgPr>
        <a:solidFill>
          <a:schemeClr val="bg2"/>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30271" y="2417400"/>
            <a:ext cx="9144000" cy="1847942"/>
          </a:xfrm>
        </p:spPr>
        <p:txBody>
          <a:bodyPr anchor="b"/>
          <a:lstStyle>
            <a:lvl1pPr algn="l">
              <a:defRPr sz="6400">
                <a:solidFill>
                  <a:schemeClr val="accent1"/>
                </a:solidFill>
              </a:defRPr>
            </a:lvl1pPr>
          </a:lstStyle>
          <a:p>
            <a:r>
              <a:rPr lang="en-GB"/>
              <a:t>Click to edit Master title style</a:t>
            </a:r>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3027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2" name="Text Placeholder 17">
            <a:extLst>
              <a:ext uri="{FF2B5EF4-FFF2-40B4-BE49-F238E27FC236}">
                <a16:creationId xmlns:a16="http://schemas.microsoft.com/office/drawing/2014/main" id="{C3CC0732-2E95-AE1D-13E5-F7FFC7BB0ED9}"/>
              </a:ext>
            </a:extLst>
          </p:cNvPr>
          <p:cNvSpPr>
            <a:spLocks noGrp="1"/>
          </p:cNvSpPr>
          <p:nvPr>
            <p:ph type="body" sz="quarter" idx="10"/>
          </p:nvPr>
        </p:nvSpPr>
        <p:spPr>
          <a:xfrm>
            <a:off x="330271" y="5789336"/>
            <a:ext cx="5579198" cy="740845"/>
          </a:xfrm>
        </p:spPr>
        <p:txBody>
          <a:bodyPr anchor="b"/>
          <a:lstStyle>
            <a:lvl1pPr>
              <a:defRPr sz="22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2497264879"/>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Images and Captions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FE7A816A-9565-4866-8312-CA863D624F04}" type="datetime1">
              <a:rPr lang="en-GB" smtClean="0"/>
              <a:t>17/07/2026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GB"/>
              <a:t>Click icon to add picture</a:t>
            </a:r>
            <a:endParaRPr lang="en-US"/>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GB"/>
              <a:t>Click icon to add picture</a:t>
            </a:r>
            <a:endParaRPr lang="en-US"/>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GB"/>
              <a:t>Click icon to add picture</a:t>
            </a:r>
            <a:endParaRPr lang="en-US"/>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16098037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Images and Captions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FE7A816A-9565-4866-8312-CA863D624F04}" type="datetime1">
              <a:rPr lang="en-GB" smtClean="0"/>
              <a:t>17/07/2026</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GB"/>
              <a:t>Click icon to add picture</a:t>
            </a:r>
            <a:endParaRPr lang="en-US"/>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GB"/>
              <a:t>Click icon to add picture</a:t>
            </a:r>
            <a:endParaRPr lang="en-US"/>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GB"/>
              <a:t>Click icon to add picture</a:t>
            </a:r>
            <a:endParaRPr lang="en-US"/>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81423154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CD8586C6-2FAC-4F04-9F30-54116127323E}" type="datetime1">
              <a:rPr lang="en-GB" smtClean="0"/>
              <a:t>17/07/2026</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spTree>
    <p:extLst>
      <p:ext uri="{BB962C8B-B14F-4D97-AF65-F5344CB8AC3E}">
        <p14:creationId xmlns:p14="http://schemas.microsoft.com/office/powerpoint/2010/main" val="403934480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Tex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CD8586C6-2FAC-4F04-9F30-54116127323E}" type="datetime1">
              <a:rPr lang="en-GB" smtClean="0"/>
              <a:t>17/07/2026</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spTree>
    <p:extLst>
      <p:ext uri="{BB962C8B-B14F-4D97-AF65-F5344CB8AC3E}">
        <p14:creationId xmlns:p14="http://schemas.microsoft.com/office/powerpoint/2010/main" val="32447539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Tex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CD8586C6-2FAC-4F04-9F30-54116127323E}" type="datetime1">
              <a:rPr lang="en-GB" smtClean="0"/>
              <a:t>17/07/2026</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spTree>
    <p:extLst>
      <p:ext uri="{BB962C8B-B14F-4D97-AF65-F5344CB8AC3E}">
        <p14:creationId xmlns:p14="http://schemas.microsoft.com/office/powerpoint/2010/main" val="351801924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Text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025"/>
            <a:ext cx="9984000" cy="5934075"/>
          </a:xfrm>
        </p:spPr>
        <p:txBody>
          <a:bodyPr/>
          <a:lstStyle>
            <a:lvl1pPr>
              <a:defRPr sz="4800">
                <a:solidFill>
                  <a:schemeClr val="bg1"/>
                </a:solidFill>
              </a:defRPr>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lvl1pPr>
              <a:defRPr>
                <a:solidFill>
                  <a:schemeClr val="bg1"/>
                </a:solidFill>
              </a:defRPr>
            </a:lvl1pPr>
          </a:lstStyle>
          <a:p>
            <a:fld id="{D0260EA2-BCA4-4E5F-88A6-D6BBBCD1B4A4}" type="datetime1">
              <a:rPr lang="en-GB" smtClean="0"/>
              <a:t>17/07/2026</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lvl1pPr>
              <a:defRPr>
                <a:solidFill>
                  <a:schemeClr val="bg1"/>
                </a:solidFill>
              </a:defRPr>
            </a:lvl1pPr>
          </a:lstStyle>
          <a:p>
            <a:r>
              <a:rPr lang="en-GB"/>
              <a:t>Edit this text via Insert &gt; Header and Footer</a:t>
            </a:r>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8" name="TextBox 7">
            <a:extLst>
              <a:ext uri="{FF2B5EF4-FFF2-40B4-BE49-F238E27FC236}">
                <a16:creationId xmlns:a16="http://schemas.microsoft.com/office/drawing/2014/main" id="{24A8D6E0-472D-9B14-F3A6-BC2F23E87040}"/>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a:solidFill>
                  <a:schemeClr val="bg1"/>
                </a:solidFill>
                <a:latin typeface="+mj-lt"/>
              </a:rPr>
              <a:t>Imperial College London</a:t>
            </a:r>
          </a:p>
        </p:txBody>
      </p:sp>
    </p:spTree>
    <p:extLst>
      <p:ext uri="{BB962C8B-B14F-4D97-AF65-F5344CB8AC3E}">
        <p14:creationId xmlns:p14="http://schemas.microsoft.com/office/powerpoint/2010/main" val="1467749574"/>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2221BF80-0248-4CEA-9234-C3380C095D08}" type="datetime1">
              <a:rPr lang="en-GB" smtClean="0"/>
              <a:t>17/07/2026</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r>
              <a:rPr lang="en-GB"/>
              <a:t>Edit this text via Insert &gt; Header and Footer</a:t>
            </a:r>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673696074"/>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Header Smoke">
    <p:bg>
      <p:bgPr>
        <a:solidFill>
          <a:schemeClr val="bg2"/>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2221BF80-0248-4CEA-9234-C3380C095D08}" type="datetime1">
              <a:rPr lang="en-GB" smtClean="0"/>
              <a:t>17/07/2026</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r>
              <a:rPr lang="en-GB"/>
              <a:t>Edit this text via Insert &gt; Header and Footer</a:t>
            </a:r>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94925788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Khaki">
    <p:bg>
      <p:bgPr>
        <a:solidFill>
          <a:srgbClr val="FBF7DC"/>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2221BF80-0248-4CEA-9234-C3380C095D08}" type="datetime1">
              <a:rPr lang="en-GB" smtClean="0"/>
              <a:t>17/07/2026</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r>
              <a:rPr lang="en-GB"/>
              <a:t>Edit this text via Insert &gt; Header and Footer</a:t>
            </a:r>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88680361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ection Header Blue">
    <p:bg>
      <p:bgPr>
        <a:solidFill>
          <a:schemeClr val="accent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6FEE2EA-C029-0AE3-B18F-CB5D823CD415}"/>
              </a:ext>
            </a:extLst>
          </p:cNvPr>
          <p:cNvSpPr>
            <a:spLocks noGrp="1"/>
          </p:cNvSpPr>
          <p:nvPr>
            <p:ph type="dt" sz="half" idx="10"/>
          </p:nvPr>
        </p:nvSpPr>
        <p:spPr/>
        <p:txBody>
          <a:bodyPr/>
          <a:lstStyle>
            <a:lvl1pPr>
              <a:defRPr>
                <a:solidFill>
                  <a:schemeClr val="bg1"/>
                </a:solidFill>
              </a:defRPr>
            </a:lvl1pPr>
          </a:lstStyle>
          <a:p>
            <a:fld id="{8F767CF8-963D-4416-84B9-8E4A446F0782}" type="datetime1">
              <a:rPr lang="en-GB" smtClean="0"/>
              <a:t>17/07/2026</a:t>
            </a:fld>
            <a:endParaRPr lang="en-GB"/>
          </a:p>
        </p:txBody>
      </p:sp>
      <p:sp>
        <p:nvSpPr>
          <p:cNvPr id="5" name="Footer Placeholder 4">
            <a:extLst>
              <a:ext uri="{FF2B5EF4-FFF2-40B4-BE49-F238E27FC236}">
                <a16:creationId xmlns:a16="http://schemas.microsoft.com/office/drawing/2014/main" id="{DA74AA3B-FC1A-1DAF-C282-4ED6FC740315}"/>
              </a:ext>
            </a:extLst>
          </p:cNvPr>
          <p:cNvSpPr>
            <a:spLocks noGrp="1"/>
          </p:cNvSpPr>
          <p:nvPr>
            <p:ph type="ftr" sz="quarter" idx="11"/>
          </p:nvPr>
        </p:nvSpPr>
        <p:spPr/>
        <p:txBody>
          <a:bodyPr/>
          <a:lstStyle>
            <a:lvl1pPr>
              <a:defRPr>
                <a:solidFill>
                  <a:schemeClr val="bg1"/>
                </a:solidFill>
              </a:defRPr>
            </a:lvl1pPr>
          </a:lstStyle>
          <a:p>
            <a:r>
              <a:rPr lang="en-GB"/>
              <a:t>Edit this text via Insert &gt; Header and Footer</a:t>
            </a:r>
          </a:p>
        </p:txBody>
      </p:sp>
      <p:sp>
        <p:nvSpPr>
          <p:cNvPr id="6" name="Slide Number Placeholder 5">
            <a:extLst>
              <a:ext uri="{FF2B5EF4-FFF2-40B4-BE49-F238E27FC236}">
                <a16:creationId xmlns:a16="http://schemas.microsoft.com/office/drawing/2014/main" id="{D908A0A1-4076-F926-D730-16EF8BBD729E}"/>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7" name="TextBox 6">
            <a:extLst>
              <a:ext uri="{FF2B5EF4-FFF2-40B4-BE49-F238E27FC236}">
                <a16:creationId xmlns:a16="http://schemas.microsoft.com/office/drawing/2014/main" id="{433E70A2-A3C6-29D0-1DEB-4D8F9283B18B}"/>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a:solidFill>
                  <a:schemeClr val="bg1"/>
                </a:solidFill>
                <a:latin typeface="+mj-lt"/>
              </a:rPr>
              <a:t>Imperial College London</a:t>
            </a:r>
          </a:p>
        </p:txBody>
      </p:sp>
      <p:sp>
        <p:nvSpPr>
          <p:cNvPr id="9" name="Title 1">
            <a:extLst>
              <a:ext uri="{FF2B5EF4-FFF2-40B4-BE49-F238E27FC236}">
                <a16:creationId xmlns:a16="http://schemas.microsoft.com/office/drawing/2014/main" id="{8E2710C7-980D-1529-A1C4-D0B914429772}"/>
              </a:ext>
            </a:extLst>
          </p:cNvPr>
          <p:cNvSpPr>
            <a:spLocks noGrp="1"/>
          </p:cNvSpPr>
          <p:nvPr>
            <p:ph type="ctrTitle"/>
          </p:nvPr>
        </p:nvSpPr>
        <p:spPr>
          <a:xfrm>
            <a:off x="317251" y="2417400"/>
            <a:ext cx="9144000" cy="1847942"/>
          </a:xfrm>
        </p:spPr>
        <p:txBody>
          <a:bodyPr anchor="b"/>
          <a:lstStyle>
            <a:lvl1pPr algn="l">
              <a:defRPr sz="6400">
                <a:solidFill>
                  <a:schemeClr val="bg1"/>
                </a:solidFill>
              </a:defRPr>
            </a:lvl1pPr>
          </a:lstStyle>
          <a:p>
            <a:r>
              <a:rPr lang="en-GB"/>
              <a:t>Click to edit Master title style</a:t>
            </a:r>
          </a:p>
        </p:txBody>
      </p:sp>
      <p:sp>
        <p:nvSpPr>
          <p:cNvPr id="10" name="Subtitle 2">
            <a:extLst>
              <a:ext uri="{FF2B5EF4-FFF2-40B4-BE49-F238E27FC236}">
                <a16:creationId xmlns:a16="http://schemas.microsoft.com/office/drawing/2014/main" id="{01609BCD-EF9A-DF89-AAD2-167090C57F54}"/>
              </a:ext>
            </a:extLst>
          </p:cNvPr>
          <p:cNvSpPr>
            <a:spLocks noGrp="1"/>
          </p:cNvSpPr>
          <p:nvPr>
            <p:ph type="subTitle" idx="1"/>
          </p:nvPr>
        </p:nvSpPr>
        <p:spPr>
          <a:xfrm>
            <a:off x="31725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36739952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Khaki">
    <p:bg>
      <p:bgPr>
        <a:solidFill>
          <a:srgbClr val="FBF7DC"/>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30271" y="2417400"/>
            <a:ext cx="9144000" cy="1847942"/>
          </a:xfrm>
        </p:spPr>
        <p:txBody>
          <a:bodyPr anchor="b"/>
          <a:lstStyle>
            <a:lvl1pPr algn="l">
              <a:defRPr sz="6400">
                <a:solidFill>
                  <a:schemeClr val="accent1"/>
                </a:solidFill>
              </a:defRPr>
            </a:lvl1pPr>
          </a:lstStyle>
          <a:p>
            <a:r>
              <a:rPr lang="en-GB"/>
              <a:t>Click to edit Master title style</a:t>
            </a:r>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3027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2" name="Text Placeholder 17">
            <a:extLst>
              <a:ext uri="{FF2B5EF4-FFF2-40B4-BE49-F238E27FC236}">
                <a16:creationId xmlns:a16="http://schemas.microsoft.com/office/drawing/2014/main" id="{522D6F08-46E5-5EA7-E3A2-67645E5C7D60}"/>
              </a:ext>
            </a:extLst>
          </p:cNvPr>
          <p:cNvSpPr>
            <a:spLocks noGrp="1"/>
          </p:cNvSpPr>
          <p:nvPr>
            <p:ph type="body" sz="quarter" idx="10"/>
          </p:nvPr>
        </p:nvSpPr>
        <p:spPr>
          <a:xfrm>
            <a:off x="330271" y="5789336"/>
            <a:ext cx="5579198" cy="740845"/>
          </a:xfrm>
        </p:spPr>
        <p:txBody>
          <a:bodyPr anchor="b"/>
          <a:lstStyle>
            <a:lvl1pPr>
              <a:defRPr sz="22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606689727"/>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B4B3B1ED-B792-43A2-8B5B-D59DA898BC39}"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GB"/>
              <a:t>Click to edit Master title style</a:t>
            </a:r>
            <a:endParaRPr lang="en-US"/>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293963589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Text and Conten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B4B3B1ED-B792-43A2-8B5B-D59DA898BC39}"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GB"/>
              <a:t>Click to edit Master title style</a:t>
            </a:r>
            <a:endParaRPr lang="en-US"/>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220639597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Text and Conten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B4B3B1ED-B792-43A2-8B5B-D59DA898BC39}"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GB"/>
              <a:t>Click to edit Master title style</a:t>
            </a:r>
            <a:endParaRPr lang="en-US"/>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277332222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Content and Four Images">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CCAD84DF-3B13-4783-A18D-887F4839C415}"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GB"/>
              <a:t>Click icon to add picture</a:t>
            </a:r>
            <a:endParaRPr lang="en-US"/>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465065361"/>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Content and Four Images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CCAD84DF-3B13-4783-A18D-887F4839C415}"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GB"/>
              <a:t>Click icon to add picture</a:t>
            </a:r>
            <a:endParaRPr lang="en-US"/>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293569060"/>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Content and Four Images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CCAD84DF-3B13-4783-A18D-887F4839C415}"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GB"/>
              <a:t>Click icon to add picture</a:t>
            </a:r>
            <a:endParaRPr lang="en-US"/>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3863226118"/>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Content and Nine Images">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5B4B6E11-6BA1-42AC-9B27-3930716F3EDF}"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GB"/>
              <a:t>Click icon to add picture</a:t>
            </a:r>
            <a:endParaRPr lang="en-US"/>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GB"/>
              <a:t>Click icon to add picture</a:t>
            </a:r>
            <a:endParaRPr lang="en-US"/>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GB"/>
              <a:t>Click icon to add picture</a:t>
            </a:r>
            <a:endParaRPr lang="en-US"/>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GB"/>
              <a:t>Click icon to add picture</a:t>
            </a:r>
            <a:endParaRPr lang="en-US"/>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GB"/>
              <a:t>Click icon to add picture</a:t>
            </a:r>
            <a:endParaRPr lang="en-US"/>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GB"/>
              <a:t>Click icon to add picture</a:t>
            </a:r>
            <a:endParaRPr lang="en-US"/>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1200704966"/>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and Nine Images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5B4B6E11-6BA1-42AC-9B27-3930716F3EDF}"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GB"/>
              <a:t>Click icon to add picture</a:t>
            </a:r>
            <a:endParaRPr lang="en-US"/>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GB"/>
              <a:t>Click icon to add picture</a:t>
            </a:r>
            <a:endParaRPr lang="en-US"/>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GB"/>
              <a:t>Click icon to add picture</a:t>
            </a:r>
            <a:endParaRPr lang="en-US"/>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GB"/>
              <a:t>Click icon to add picture</a:t>
            </a:r>
            <a:endParaRPr lang="en-US"/>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GB"/>
              <a:t>Click icon to add picture</a:t>
            </a:r>
            <a:endParaRPr lang="en-US"/>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GB"/>
              <a:t>Click icon to add picture</a:t>
            </a:r>
            <a:endParaRPr lang="en-US"/>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318878468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Content and Nine Images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5B4B6E11-6BA1-42AC-9B27-3930716F3EDF}"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GB"/>
              <a:t>Click icon to add picture</a:t>
            </a:r>
            <a:endParaRPr lang="en-US"/>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GB"/>
              <a:t>Click icon to add picture</a:t>
            </a:r>
            <a:endParaRPr lang="en-US"/>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GB"/>
              <a:t>Click icon to add picture</a:t>
            </a:r>
            <a:endParaRPr lang="en-US"/>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GB"/>
              <a:t>Click icon to add picture</a:t>
            </a:r>
            <a:endParaRPr lang="en-US"/>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GB"/>
              <a:t>Click icon to add picture</a:t>
            </a:r>
            <a:endParaRPr lang="en-US"/>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GB"/>
              <a:t>Click icon to add picture</a:t>
            </a:r>
            <a:endParaRPr lang="en-US"/>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041354154"/>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01B8D7BC-BF55-4EB5-9C63-3904208399A7}"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133955305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2417400"/>
            <a:ext cx="9144000" cy="1847942"/>
          </a:xfrm>
        </p:spPr>
        <p:txBody>
          <a:bodyPr anchor="b"/>
          <a:lstStyle>
            <a:lvl1pPr algn="l">
              <a:defRPr sz="6400">
                <a:solidFill>
                  <a:schemeClr val="bg1"/>
                </a:solidFill>
              </a:defRPr>
            </a:lvl1pPr>
          </a:lstStyle>
          <a:p>
            <a:r>
              <a:rPr lang="en-GB"/>
              <a:t>Click to edit Master title style</a:t>
            </a:r>
          </a:p>
        </p:txBody>
      </p:sp>
      <p:sp>
        <p:nvSpPr>
          <p:cNvPr id="3" name="Subtitle 2">
            <a:extLst>
              <a:ext uri="{FF2B5EF4-FFF2-40B4-BE49-F238E27FC236}">
                <a16:creationId xmlns:a16="http://schemas.microsoft.com/office/drawing/2014/main" id="{D4E0DA90-2FF2-F36C-F9FF-CD7A192F009A}"/>
              </a:ext>
            </a:extLst>
          </p:cNvPr>
          <p:cNvSpPr>
            <a:spLocks noGrp="1"/>
          </p:cNvSpPr>
          <p:nvPr>
            <p:ph type="subTitle" idx="1"/>
          </p:nvPr>
        </p:nvSpPr>
        <p:spPr>
          <a:xfrm>
            <a:off x="33027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grpSp>
        <p:nvGrpSpPr>
          <p:cNvPr id="6" name="Group 4">
            <a:extLst>
              <a:ext uri="{FF2B5EF4-FFF2-40B4-BE49-F238E27FC236}">
                <a16:creationId xmlns:a16="http://schemas.microsoft.com/office/drawing/2014/main" id="{714C7637-5E21-BDDB-D675-718E58535D6D}"/>
              </a:ext>
            </a:extLst>
          </p:cNvPr>
          <p:cNvGrpSpPr>
            <a:grpSpLocks noChangeAspect="1"/>
          </p:cNvGrpSpPr>
          <p:nvPr userDrawn="1"/>
        </p:nvGrpSpPr>
        <p:grpSpPr bwMode="auto">
          <a:xfrm>
            <a:off x="330271" y="327819"/>
            <a:ext cx="3972600" cy="438124"/>
            <a:chOff x="0" y="3473"/>
            <a:chExt cx="15360" cy="1694"/>
          </a:xfrm>
        </p:grpSpPr>
        <p:sp>
          <p:nvSpPr>
            <p:cNvPr id="17" name="Freeform 5">
              <a:extLst>
                <a:ext uri="{FF2B5EF4-FFF2-40B4-BE49-F238E27FC236}">
                  <a16:creationId xmlns:a16="http://schemas.microsoft.com/office/drawing/2014/main" id="{A57B56D4-851E-7242-EAB1-CD5B53E8B9A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6">
              <a:extLst>
                <a:ext uri="{FF2B5EF4-FFF2-40B4-BE49-F238E27FC236}">
                  <a16:creationId xmlns:a16="http://schemas.microsoft.com/office/drawing/2014/main" id="{525FF1F4-36F0-A184-7B99-8F5F4A49C89F}"/>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7">
              <a:extLst>
                <a:ext uri="{FF2B5EF4-FFF2-40B4-BE49-F238E27FC236}">
                  <a16:creationId xmlns:a16="http://schemas.microsoft.com/office/drawing/2014/main" id="{F198715B-A90B-9B06-A055-401A84B0921B}"/>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8">
              <a:extLst>
                <a:ext uri="{FF2B5EF4-FFF2-40B4-BE49-F238E27FC236}">
                  <a16:creationId xmlns:a16="http://schemas.microsoft.com/office/drawing/2014/main" id="{9D2E04D5-A2EE-135D-A8C9-6E695F9BCF31}"/>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2" name="Freeform 9">
              <a:extLst>
                <a:ext uri="{FF2B5EF4-FFF2-40B4-BE49-F238E27FC236}">
                  <a16:creationId xmlns:a16="http://schemas.microsoft.com/office/drawing/2014/main" id="{8CE0DC1F-799B-3F7A-3A71-D20337A4746C}"/>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3" name="Freeform 10">
              <a:extLst>
                <a:ext uri="{FF2B5EF4-FFF2-40B4-BE49-F238E27FC236}">
                  <a16:creationId xmlns:a16="http://schemas.microsoft.com/office/drawing/2014/main" id="{E8EAEE22-055F-6869-D50D-D9C8C9082FD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4" name="Freeform 11">
              <a:extLst>
                <a:ext uri="{FF2B5EF4-FFF2-40B4-BE49-F238E27FC236}">
                  <a16:creationId xmlns:a16="http://schemas.microsoft.com/office/drawing/2014/main" id="{EADAC67C-850F-96D3-0962-09E1B4CC3ECB}"/>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12">
              <a:extLst>
                <a:ext uri="{FF2B5EF4-FFF2-40B4-BE49-F238E27FC236}">
                  <a16:creationId xmlns:a16="http://schemas.microsoft.com/office/drawing/2014/main" id="{683187A0-2E68-170D-55EF-0FA20E7A75B8}"/>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4" name="Text Placeholder 17">
            <a:extLst>
              <a:ext uri="{FF2B5EF4-FFF2-40B4-BE49-F238E27FC236}">
                <a16:creationId xmlns:a16="http://schemas.microsoft.com/office/drawing/2014/main" id="{AE7C5DD9-4903-8E37-9C71-518439271A75}"/>
              </a:ext>
            </a:extLst>
          </p:cNvPr>
          <p:cNvSpPr>
            <a:spLocks noGrp="1"/>
          </p:cNvSpPr>
          <p:nvPr>
            <p:ph type="body" sz="quarter" idx="10"/>
          </p:nvPr>
        </p:nvSpPr>
        <p:spPr>
          <a:xfrm>
            <a:off x="330271" y="5789336"/>
            <a:ext cx="5579198" cy="740845"/>
          </a:xfrm>
        </p:spPr>
        <p:txBody>
          <a:bodyPr anchor="b"/>
          <a:lstStyle>
            <a:lvl1pPr>
              <a:defRPr sz="2200">
                <a:solidFill>
                  <a:schemeClr val="bg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62882915"/>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Conten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01B8D7BC-BF55-4EB5-9C63-3904208399A7}"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364018343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Conten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01B8D7BC-BF55-4EB5-9C63-3904208399A7}"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297450929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and Tex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4121D977-B911-4104-B2C1-9098B261E523}"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78587760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and Tex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4121D977-B911-4104-B2C1-9098B261E523}"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4240842164"/>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and Tex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4121D977-B911-4104-B2C1-9098B261E523}" type="datetime1">
              <a:rPr lang="en-GB" smtClean="0"/>
              <a:t>17/07/2026</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a:t>Click an icon to add content</a:t>
            </a:r>
          </a:p>
        </p:txBody>
      </p:sp>
    </p:spTree>
    <p:extLst>
      <p:ext uri="{BB962C8B-B14F-4D97-AF65-F5344CB8AC3E}">
        <p14:creationId xmlns:p14="http://schemas.microsoft.com/office/powerpoint/2010/main" val="378277818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B6B99670-AE7D-4C8A-8A7B-3240297C8EA6}" type="datetime1">
              <a:rPr lang="en-GB" smtClean="0"/>
              <a:t>17/07/2026</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GB"/>
              <a:t>Click icon to add picture</a:t>
            </a:r>
            <a:endParaRPr lang="en-US"/>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Tree>
    <p:extLst>
      <p:ext uri="{BB962C8B-B14F-4D97-AF65-F5344CB8AC3E}">
        <p14:creationId xmlns:p14="http://schemas.microsoft.com/office/powerpoint/2010/main" val="330675283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arge Image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B6B99670-AE7D-4C8A-8A7B-3240297C8EA6}" type="datetime1">
              <a:rPr lang="en-GB" smtClean="0"/>
              <a:t>17/07/2026</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GB"/>
              <a:t>Click icon to add picture</a:t>
            </a:r>
            <a:endParaRPr lang="en-US"/>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Tree>
    <p:extLst>
      <p:ext uri="{BB962C8B-B14F-4D97-AF65-F5344CB8AC3E}">
        <p14:creationId xmlns:p14="http://schemas.microsoft.com/office/powerpoint/2010/main" val="3115991555"/>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arge Image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B6B99670-AE7D-4C8A-8A7B-3240297C8EA6}" type="datetime1">
              <a:rPr lang="en-GB" smtClean="0"/>
              <a:t>17/07/2026</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GB"/>
              <a:t>Click icon to add picture</a:t>
            </a:r>
            <a:endParaRPr lang="en-US"/>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a:t>Image caption goes here</a:t>
            </a:r>
          </a:p>
        </p:txBody>
      </p:sp>
    </p:spTree>
    <p:extLst>
      <p:ext uri="{BB962C8B-B14F-4D97-AF65-F5344CB8AC3E}">
        <p14:creationId xmlns:p14="http://schemas.microsoft.com/office/powerpoint/2010/main" val="2859685012"/>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1" y="3"/>
            <a:ext cx="12193489" cy="6857999"/>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960433404"/>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bg1"/>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14899905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Image">
    <p:bg>
      <p:bgPr>
        <a:solidFill>
          <a:schemeClr val="bg1">
            <a:lumMod val="85000"/>
          </a:schemeClr>
        </a:solidFill>
        <a:effectLst/>
      </p:bgPr>
    </p:bg>
    <p:spTree>
      <p:nvGrpSpPr>
        <p:cNvPr id="1" name=""/>
        <p:cNvGrpSpPr/>
        <p:nvPr/>
      </p:nvGrpSpPr>
      <p:grpSpPr>
        <a:xfrm>
          <a:off x="0" y="0"/>
          <a:ext cx="0" cy="0"/>
          <a:chOff x="0" y="0"/>
          <a:chExt cx="0" cy="0"/>
        </a:xfrm>
      </p:grpSpPr>
      <p:grpSp>
        <p:nvGrpSpPr>
          <p:cNvPr id="4" name="Group 4">
            <a:extLst>
              <a:ext uri="{FF2B5EF4-FFF2-40B4-BE49-F238E27FC236}">
                <a16:creationId xmlns:a16="http://schemas.microsoft.com/office/drawing/2014/main" id="{98F30683-44FB-4995-47C3-43A7DE5523C7}"/>
              </a:ext>
            </a:extLst>
          </p:cNvPr>
          <p:cNvGrpSpPr>
            <a:grpSpLocks noChangeAspect="1"/>
          </p:cNvGrpSpPr>
          <p:nvPr userDrawn="1"/>
        </p:nvGrpSpPr>
        <p:grpSpPr bwMode="auto">
          <a:xfrm>
            <a:off x="330271" y="327819"/>
            <a:ext cx="3972600" cy="438124"/>
            <a:chOff x="0" y="3473"/>
            <a:chExt cx="15360" cy="1694"/>
          </a:xfrm>
        </p:grpSpPr>
        <p:sp>
          <p:nvSpPr>
            <p:cNvPr id="5" name="Freeform 5">
              <a:extLst>
                <a:ext uri="{FF2B5EF4-FFF2-40B4-BE49-F238E27FC236}">
                  <a16:creationId xmlns:a16="http://schemas.microsoft.com/office/drawing/2014/main" id="{77A24E86-91AA-6A9B-314A-752B77481A0D}"/>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6">
              <a:extLst>
                <a:ext uri="{FF2B5EF4-FFF2-40B4-BE49-F238E27FC236}">
                  <a16:creationId xmlns:a16="http://schemas.microsoft.com/office/drawing/2014/main" id="{A879B37A-F4A9-2DDA-3FC3-9FC52384AE62}"/>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7">
              <a:extLst>
                <a:ext uri="{FF2B5EF4-FFF2-40B4-BE49-F238E27FC236}">
                  <a16:creationId xmlns:a16="http://schemas.microsoft.com/office/drawing/2014/main" id="{93DABC58-132F-2F2F-EB5B-78B30A3D448C}"/>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8">
              <a:extLst>
                <a:ext uri="{FF2B5EF4-FFF2-40B4-BE49-F238E27FC236}">
                  <a16:creationId xmlns:a16="http://schemas.microsoft.com/office/drawing/2014/main" id="{DFE51362-844C-B4F1-1A83-A287F312E94A}"/>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9">
              <a:extLst>
                <a:ext uri="{FF2B5EF4-FFF2-40B4-BE49-F238E27FC236}">
                  <a16:creationId xmlns:a16="http://schemas.microsoft.com/office/drawing/2014/main" id="{E0F57AAB-C462-6A3A-9686-048341EA78B1}"/>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0">
              <a:extLst>
                <a:ext uri="{FF2B5EF4-FFF2-40B4-BE49-F238E27FC236}">
                  <a16:creationId xmlns:a16="http://schemas.microsoft.com/office/drawing/2014/main" id="{8A0D371A-82CE-1829-AA32-FB790C7A60A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1">
              <a:extLst>
                <a:ext uri="{FF2B5EF4-FFF2-40B4-BE49-F238E27FC236}">
                  <a16:creationId xmlns:a16="http://schemas.microsoft.com/office/drawing/2014/main" id="{EA0DE082-4D8F-8158-56B4-AF85C4A0FA22}"/>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2" name="Freeform 12">
              <a:extLst>
                <a:ext uri="{FF2B5EF4-FFF2-40B4-BE49-F238E27FC236}">
                  <a16:creationId xmlns:a16="http://schemas.microsoft.com/office/drawing/2014/main" id="{530CFB56-59E9-38CF-519A-B532B32547AB}"/>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23" name="Title 1">
            <a:extLst>
              <a:ext uri="{FF2B5EF4-FFF2-40B4-BE49-F238E27FC236}">
                <a16:creationId xmlns:a16="http://schemas.microsoft.com/office/drawing/2014/main" id="{FB5434B5-DD4C-F988-6EBA-085A7DD4940D}"/>
              </a:ext>
            </a:extLst>
          </p:cNvPr>
          <p:cNvSpPr>
            <a:spLocks noGrp="1"/>
          </p:cNvSpPr>
          <p:nvPr>
            <p:ph type="ctrTitle"/>
          </p:nvPr>
        </p:nvSpPr>
        <p:spPr>
          <a:xfrm>
            <a:off x="330271" y="2417400"/>
            <a:ext cx="9144000" cy="1847942"/>
          </a:xfrm>
        </p:spPr>
        <p:txBody>
          <a:bodyPr anchor="b"/>
          <a:lstStyle>
            <a:lvl1pPr algn="l">
              <a:defRPr sz="6400">
                <a:solidFill>
                  <a:schemeClr val="bg1"/>
                </a:solidFill>
              </a:defRPr>
            </a:lvl1pPr>
          </a:lstStyle>
          <a:p>
            <a:r>
              <a:rPr lang="en-GB"/>
              <a:t>Click to edit Master title style</a:t>
            </a:r>
          </a:p>
        </p:txBody>
      </p:sp>
      <p:sp>
        <p:nvSpPr>
          <p:cNvPr id="24" name="Subtitle 2">
            <a:extLst>
              <a:ext uri="{FF2B5EF4-FFF2-40B4-BE49-F238E27FC236}">
                <a16:creationId xmlns:a16="http://schemas.microsoft.com/office/drawing/2014/main" id="{1E34748E-CBEF-26E7-AB9F-696FA5D599DC}"/>
              </a:ext>
            </a:extLst>
          </p:cNvPr>
          <p:cNvSpPr>
            <a:spLocks noGrp="1"/>
          </p:cNvSpPr>
          <p:nvPr>
            <p:ph type="subTitle" idx="1"/>
          </p:nvPr>
        </p:nvSpPr>
        <p:spPr>
          <a:xfrm>
            <a:off x="33027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
        <p:nvSpPr>
          <p:cNvPr id="2" name="Text Placeholder 17">
            <a:extLst>
              <a:ext uri="{FF2B5EF4-FFF2-40B4-BE49-F238E27FC236}">
                <a16:creationId xmlns:a16="http://schemas.microsoft.com/office/drawing/2014/main" id="{8079AE91-4ABF-A9AC-DD3E-25CF3D141B1F}"/>
              </a:ext>
            </a:extLst>
          </p:cNvPr>
          <p:cNvSpPr>
            <a:spLocks noGrp="1"/>
          </p:cNvSpPr>
          <p:nvPr>
            <p:ph type="body" sz="quarter" idx="10"/>
          </p:nvPr>
        </p:nvSpPr>
        <p:spPr>
          <a:xfrm>
            <a:off x="330271" y="5789336"/>
            <a:ext cx="5579198" cy="740845"/>
          </a:xfrm>
        </p:spPr>
        <p:txBody>
          <a:bodyPr anchor="b"/>
          <a:lstStyle>
            <a:lvl1pPr>
              <a:defRPr sz="2200">
                <a:solidFill>
                  <a:schemeClr val="bg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4079999131"/>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End Slide Smoke">
    <p:bg>
      <p:bgPr>
        <a:solidFill>
          <a:schemeClr val="bg2"/>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658548261"/>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End Slide Khaki">
    <p:bg>
      <p:bgPr>
        <a:solidFill>
          <a:srgbClr val="FBF7DC"/>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21169666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End Slide Blue">
    <p:bg>
      <p:bgPr>
        <a:solidFill>
          <a:schemeClr val="accent1"/>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8F1E4B3C-5470-00F2-B8CB-BB4906CF439D}"/>
              </a:ext>
            </a:extLst>
          </p:cNvPr>
          <p:cNvGrpSpPr>
            <a:grpSpLocks noChangeAspect="1"/>
          </p:cNvGrpSpPr>
          <p:nvPr userDrawn="1"/>
        </p:nvGrpSpPr>
        <p:grpSpPr bwMode="auto">
          <a:xfrm>
            <a:off x="330271" y="327819"/>
            <a:ext cx="11536292" cy="1272297"/>
            <a:chOff x="0" y="3473"/>
            <a:chExt cx="15360" cy="1694"/>
          </a:xfrm>
        </p:grpSpPr>
        <p:sp>
          <p:nvSpPr>
            <p:cNvPr id="3" name="Freeform 5">
              <a:extLst>
                <a:ext uri="{FF2B5EF4-FFF2-40B4-BE49-F238E27FC236}">
                  <a16:creationId xmlns:a16="http://schemas.microsoft.com/office/drawing/2014/main" id="{7D7A316D-6FA6-8EBE-A7B4-43071E70A86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11C06CEA-028D-9197-2DEF-67878595AE6C}"/>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DEA93E8D-A827-0EF8-FC25-4EDF7B194E8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DF359F29-A6DD-FD4C-F807-701DEA41EDF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2468BF6B-AEBB-4CAA-244D-9EBE80B9A1DB}"/>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CC60AC05-547F-FA65-604E-4ED4912EA9E4}"/>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7632E58E-1400-1E6E-BB60-7A9B794F41F4}"/>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4D65D159-581D-F29B-BBD4-C1C5BACCEEFB}"/>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4250105972"/>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End Slide Image">
    <p:bg>
      <p:bgPr>
        <a:solidFill>
          <a:schemeClr val="bg1">
            <a:lumMod val="85000"/>
          </a:schemeClr>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3A87AD45-2D2F-D96C-947C-BAE35BFEBEE3}"/>
              </a:ext>
            </a:extLst>
          </p:cNvPr>
          <p:cNvGrpSpPr>
            <a:grpSpLocks noChangeAspect="1"/>
          </p:cNvGrpSpPr>
          <p:nvPr userDrawn="1"/>
        </p:nvGrpSpPr>
        <p:grpSpPr bwMode="auto">
          <a:xfrm>
            <a:off x="330271" y="327819"/>
            <a:ext cx="11536292" cy="1272297"/>
            <a:chOff x="0" y="3473"/>
            <a:chExt cx="15360" cy="1694"/>
          </a:xfrm>
        </p:grpSpPr>
        <p:sp>
          <p:nvSpPr>
            <p:cNvPr id="3" name="Freeform 5">
              <a:extLst>
                <a:ext uri="{FF2B5EF4-FFF2-40B4-BE49-F238E27FC236}">
                  <a16:creationId xmlns:a16="http://schemas.microsoft.com/office/drawing/2014/main" id="{31EDC35F-4F2D-B2A7-1ECD-0CF19D1AD285}"/>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97F4776F-4E5E-13DF-F11A-A6808FFFC980}"/>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BA993AE1-6A24-5C17-7FE2-A16589D9C4A6}"/>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DA87F8EF-CDAD-15A2-A361-88921E1CAF7E}"/>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E90186DB-2300-A8AA-8FAD-2C609649A61A}"/>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31922286-E237-1114-3A54-E1731611D66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1B4DA78C-0EF6-B05D-F2D2-EFEDA343E394}"/>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A00F92FE-6EB2-0D0E-BFC9-559AD1E7A4E7}"/>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216125896"/>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3338719"/>
            <a:ext cx="9144000" cy="1828406"/>
          </a:xfrm>
        </p:spPr>
        <p:txBody>
          <a:bodyPr anchor="t"/>
          <a:lstStyle>
            <a:lvl1pPr algn="l">
              <a:defRPr sz="6400">
                <a:solidFill>
                  <a:schemeClr val="accent1"/>
                </a:solidFill>
              </a:defRPr>
            </a:lvl1pPr>
          </a:lstStyle>
          <a:p>
            <a:r>
              <a:rPr lang="en-GB"/>
              <a:t>Click to edit Master title style</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7" name="Text Placeholder 17">
            <a:extLst>
              <a:ext uri="{FF2B5EF4-FFF2-40B4-BE49-F238E27FC236}">
                <a16:creationId xmlns:a16="http://schemas.microsoft.com/office/drawing/2014/main" id="{6E1CB8A6-5DB1-3B99-A9F8-9597AF152C7E}"/>
              </a:ext>
            </a:extLst>
          </p:cNvPr>
          <p:cNvSpPr>
            <a:spLocks noGrp="1"/>
          </p:cNvSpPr>
          <p:nvPr>
            <p:ph type="body" sz="quarter" idx="10"/>
          </p:nvPr>
        </p:nvSpPr>
        <p:spPr>
          <a:xfrm>
            <a:off x="330271" y="5789336"/>
            <a:ext cx="5579198" cy="740845"/>
          </a:xfrm>
        </p:spPr>
        <p:txBody>
          <a:bodyPr anchor="b"/>
          <a:lstStyle>
            <a:lvl1pPr>
              <a:defRPr sz="20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1761819100"/>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losing Slide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3338719"/>
            <a:ext cx="9144000" cy="1828406"/>
          </a:xfrm>
        </p:spPr>
        <p:txBody>
          <a:bodyPr anchor="t"/>
          <a:lstStyle>
            <a:lvl1pPr algn="l">
              <a:defRPr sz="6400">
                <a:solidFill>
                  <a:schemeClr val="accent1"/>
                </a:solidFill>
              </a:defRPr>
            </a:lvl1pPr>
          </a:lstStyle>
          <a:p>
            <a:r>
              <a:rPr lang="en-GB"/>
              <a:t>Click to edit Master title style</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9" name="Text Placeholder 17">
            <a:extLst>
              <a:ext uri="{FF2B5EF4-FFF2-40B4-BE49-F238E27FC236}">
                <a16:creationId xmlns:a16="http://schemas.microsoft.com/office/drawing/2014/main" id="{FC459D86-11D8-7A68-1B53-2B86FE4F7E1B}"/>
              </a:ext>
            </a:extLst>
          </p:cNvPr>
          <p:cNvSpPr>
            <a:spLocks noGrp="1"/>
          </p:cNvSpPr>
          <p:nvPr>
            <p:ph type="body" sz="quarter" idx="10"/>
          </p:nvPr>
        </p:nvSpPr>
        <p:spPr>
          <a:xfrm>
            <a:off x="330271" y="5789336"/>
            <a:ext cx="5579198" cy="740845"/>
          </a:xfrm>
        </p:spPr>
        <p:txBody>
          <a:bodyPr anchor="b"/>
          <a:lstStyle>
            <a:lvl1pPr>
              <a:defRPr sz="20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2408184500"/>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Closing Slide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3338719"/>
            <a:ext cx="9144000" cy="1828406"/>
          </a:xfrm>
        </p:spPr>
        <p:txBody>
          <a:bodyPr anchor="t"/>
          <a:lstStyle>
            <a:lvl1pPr algn="l">
              <a:defRPr sz="6400">
                <a:solidFill>
                  <a:schemeClr val="accent1"/>
                </a:solidFill>
              </a:defRPr>
            </a:lvl1pPr>
          </a:lstStyle>
          <a:p>
            <a:r>
              <a:rPr lang="en-GB"/>
              <a:t>Click to edit Master title style</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7" name="Text Placeholder 17">
            <a:extLst>
              <a:ext uri="{FF2B5EF4-FFF2-40B4-BE49-F238E27FC236}">
                <a16:creationId xmlns:a16="http://schemas.microsoft.com/office/drawing/2014/main" id="{374EB628-65B8-A8C0-3304-77AF961E91F9}"/>
              </a:ext>
            </a:extLst>
          </p:cNvPr>
          <p:cNvSpPr>
            <a:spLocks noGrp="1"/>
          </p:cNvSpPr>
          <p:nvPr>
            <p:ph type="body" sz="quarter" idx="10"/>
          </p:nvPr>
        </p:nvSpPr>
        <p:spPr>
          <a:xfrm>
            <a:off x="330271" y="5789336"/>
            <a:ext cx="5579198" cy="740845"/>
          </a:xfrm>
        </p:spPr>
        <p:txBody>
          <a:bodyPr anchor="b"/>
          <a:lstStyle>
            <a:lvl1pPr>
              <a:defRPr sz="2000">
                <a:solidFill>
                  <a:schemeClr val="accent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1595170055"/>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Closing Slide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30271" y="3338719"/>
            <a:ext cx="9144000" cy="1828406"/>
          </a:xfrm>
        </p:spPr>
        <p:txBody>
          <a:bodyPr anchor="t"/>
          <a:lstStyle>
            <a:lvl1pPr algn="l">
              <a:defRPr sz="6400">
                <a:solidFill>
                  <a:schemeClr val="bg1"/>
                </a:solidFill>
              </a:defRPr>
            </a:lvl1pPr>
          </a:lstStyle>
          <a:p>
            <a:r>
              <a:rPr lang="en-GB"/>
              <a:t>Click to edit Master title style</a:t>
            </a:r>
          </a:p>
        </p:txBody>
      </p:sp>
      <p:grpSp>
        <p:nvGrpSpPr>
          <p:cNvPr id="3" name="Group 4">
            <a:extLst>
              <a:ext uri="{FF2B5EF4-FFF2-40B4-BE49-F238E27FC236}">
                <a16:creationId xmlns:a16="http://schemas.microsoft.com/office/drawing/2014/main" id="{49CC1682-CCAA-5EE1-585E-F7C4434F1C5E}"/>
              </a:ext>
            </a:extLst>
          </p:cNvPr>
          <p:cNvGrpSpPr>
            <a:grpSpLocks noChangeAspect="1"/>
          </p:cNvGrpSpPr>
          <p:nvPr userDrawn="1"/>
        </p:nvGrpSpPr>
        <p:grpSpPr bwMode="auto">
          <a:xfrm>
            <a:off x="330271" y="327819"/>
            <a:ext cx="3972600" cy="438124"/>
            <a:chOff x="0" y="3473"/>
            <a:chExt cx="15360" cy="1694"/>
          </a:xfrm>
        </p:grpSpPr>
        <p:sp>
          <p:nvSpPr>
            <p:cNvPr id="4" name="Freeform 5">
              <a:extLst>
                <a:ext uri="{FF2B5EF4-FFF2-40B4-BE49-F238E27FC236}">
                  <a16:creationId xmlns:a16="http://schemas.microsoft.com/office/drawing/2014/main" id="{770403FB-3386-A0FE-3E9D-A2925EF0E8F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C2CDC1DE-179E-04D4-B493-BF069DE85D67}"/>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B9A68412-C85B-6332-8B98-2635795BBA0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D9ECB875-34C4-65FF-6CDA-1356F6BC767F}"/>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D3B5B848-7A8D-931B-DFC2-C5B37B8DB6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361AABDF-9542-DBC6-6388-ABE2035BE7B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57C10C3-A39D-D1F6-3C50-91EC9A5E76EF}"/>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E4DD9B4A-92B0-0B9A-755B-A13B032A85A5}"/>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7" name="Text Placeholder 17">
            <a:extLst>
              <a:ext uri="{FF2B5EF4-FFF2-40B4-BE49-F238E27FC236}">
                <a16:creationId xmlns:a16="http://schemas.microsoft.com/office/drawing/2014/main" id="{67F605DF-643C-8B14-6DAD-2EA5E33ACE68}"/>
              </a:ext>
            </a:extLst>
          </p:cNvPr>
          <p:cNvSpPr>
            <a:spLocks noGrp="1"/>
          </p:cNvSpPr>
          <p:nvPr>
            <p:ph type="body" sz="quarter" idx="10"/>
          </p:nvPr>
        </p:nvSpPr>
        <p:spPr>
          <a:xfrm>
            <a:off x="330271" y="5789336"/>
            <a:ext cx="5579198" cy="740845"/>
          </a:xfrm>
        </p:spPr>
        <p:txBody>
          <a:bodyPr anchor="b"/>
          <a:lstStyle>
            <a:lvl1pPr>
              <a:defRPr sz="2000">
                <a:solidFill>
                  <a:schemeClr val="bg1"/>
                </a:solidFill>
                <a:latin typeface="Imperial Sans Text Medium" panose="020B0603020202020204" pitchFamily="34" charset="0"/>
                <a:ea typeface="Inter Medium" panose="02000503000000020004" pitchFamily="2" charset="0"/>
              </a:defRPr>
            </a:lvl1pPr>
            <a:lvl2pPr>
              <a:defRPr sz="2200">
                <a:solidFill>
                  <a:schemeClr val="accent1"/>
                </a:solidFill>
                <a:latin typeface="+mn-lt"/>
              </a:defRPr>
            </a:lvl2pPr>
            <a:lvl3pPr>
              <a:defRPr sz="2200">
                <a:solidFill>
                  <a:schemeClr val="accent1"/>
                </a:solidFill>
                <a:latin typeface="+mn-lt"/>
                <a:ea typeface="Inter Medium" panose="02000503000000020004" pitchFamily="2" charset="0"/>
              </a:defRPr>
            </a:lvl3pPr>
            <a:lvl4pPr>
              <a:defRPr sz="2200">
                <a:solidFill>
                  <a:schemeClr val="accent1"/>
                </a:solidFill>
                <a:latin typeface="+mn-lt"/>
                <a:ea typeface="Inter Medium" panose="02000503000000020004" pitchFamily="2" charset="0"/>
              </a:defRPr>
            </a:lvl4pPr>
            <a:lvl5pPr>
              <a:defRPr sz="2200">
                <a:solidFill>
                  <a:schemeClr val="accent1"/>
                </a:solidFill>
                <a:latin typeface="+mn-lt"/>
                <a:ea typeface="Inter Medium" panose="02000503000000020004" pitchFamily="2" charset="0"/>
              </a:defRPr>
            </a:lvl5pPr>
            <a:lvl6pPr marL="1714412" indent="0">
              <a:buNone/>
              <a:defRPr>
                <a:latin typeface="+mn-lt"/>
              </a:defRPr>
            </a:lvl6pPr>
          </a:lstStyle>
          <a:p>
            <a:pPr lvl="0"/>
            <a:r>
              <a:rPr lang="en-GB"/>
              <a:t>Click to edit Master text styles</a:t>
            </a:r>
          </a:p>
        </p:txBody>
      </p:sp>
    </p:spTree>
    <p:extLst>
      <p:ext uri="{BB962C8B-B14F-4D97-AF65-F5344CB8AC3E}">
        <p14:creationId xmlns:p14="http://schemas.microsoft.com/office/powerpoint/2010/main" val="3000926829"/>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0B06602B-2916-4C35-9D0D-483E37EB8976}" type="datetime1">
              <a:rPr lang="en-GB" smtClean="0"/>
              <a:t>17/07/2026</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711818251"/>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Only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0B06602B-2916-4C35-9D0D-483E37EB8976}" type="datetime1">
              <a:rPr lang="en-GB" smtClean="0"/>
              <a:t>17/07/2026</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143701506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839FDF4B-0149-428E-AAA5-988A16763658}" type="datetime1">
              <a:rPr lang="en-GB" smtClean="0"/>
              <a:t>17/07/2026</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02084810"/>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0B06602B-2916-4C35-9D0D-483E37EB8976}" type="datetime1">
              <a:rPr lang="en-GB" smtClean="0"/>
              <a:t>17/07/2026</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p>
        </p:txBody>
      </p:sp>
    </p:spTree>
    <p:extLst>
      <p:ext uri="{BB962C8B-B14F-4D97-AF65-F5344CB8AC3E}">
        <p14:creationId xmlns:p14="http://schemas.microsoft.com/office/powerpoint/2010/main" val="25890986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FE8F06ED-FDEE-41FF-963C-01A1F85409E8}" type="datetime1">
              <a:rPr lang="en-GB" smtClean="0"/>
              <a:t>17/07/2026</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r>
              <a:rPr lang="en-GB"/>
              <a:t>Edit this text via Insert &gt; Header and Footer</a:t>
            </a:r>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spTree>
    <p:extLst>
      <p:ext uri="{BB962C8B-B14F-4D97-AF65-F5344CB8AC3E}">
        <p14:creationId xmlns:p14="http://schemas.microsoft.com/office/powerpoint/2010/main" val="1964464979"/>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Smoke">
    <p:bg>
      <p:bgPr>
        <a:solidFill>
          <a:schemeClr val="bg2"/>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FE8F06ED-FDEE-41FF-963C-01A1F85409E8}" type="datetime1">
              <a:rPr lang="en-GB" smtClean="0"/>
              <a:t>17/07/2026</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r>
              <a:rPr lang="en-GB"/>
              <a:t>Edit this text via Insert &gt; Header and Footer</a:t>
            </a:r>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spTree>
    <p:extLst>
      <p:ext uri="{BB962C8B-B14F-4D97-AF65-F5344CB8AC3E}">
        <p14:creationId xmlns:p14="http://schemas.microsoft.com/office/powerpoint/2010/main" val="3757168227"/>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Khaki">
    <p:bg>
      <p:bgPr>
        <a:solidFill>
          <a:srgbClr val="FBF7DC"/>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FE8F06ED-FDEE-41FF-963C-01A1F85409E8}" type="datetime1">
              <a:rPr lang="en-GB" smtClean="0"/>
              <a:t>17/07/2026</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r>
              <a:rPr lang="en-GB"/>
              <a:t>Edit this text via Insert &gt; Header and Footer</a:t>
            </a:r>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spTree>
    <p:extLst>
      <p:ext uri="{BB962C8B-B14F-4D97-AF65-F5344CB8AC3E}">
        <p14:creationId xmlns:p14="http://schemas.microsoft.com/office/powerpoint/2010/main" val="418811291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839FDF4B-0149-428E-AAA5-988A16763658}" type="datetime1">
              <a:rPr lang="en-GB" smtClean="0"/>
              <a:t>17/07/2026</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6122023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839FDF4B-0149-428E-AAA5-988A16763658}" type="datetime1">
              <a:rPr lang="en-GB" smtClean="0"/>
              <a:t>17/07/2026</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r>
              <a:rPr lang="en-GB"/>
              <a:t>Edit this text via Insert &gt; Header and Footer</a:t>
            </a:r>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03483203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genda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238870"/>
            <a:ext cx="5163243" cy="3190130"/>
          </a:xfrm>
        </p:spPr>
        <p:txBody>
          <a:bodyPr/>
          <a:lstStyle>
            <a:lvl1pPr>
              <a:defRPr sz="6400">
                <a:solidFill>
                  <a:schemeClr val="bg1"/>
                </a:solidFill>
              </a:defRPr>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lvl1pPr>
              <a:defRPr>
                <a:solidFill>
                  <a:schemeClr val="bg1"/>
                </a:solidFill>
              </a:defRPr>
            </a:lvl1pPr>
          </a:lstStyle>
          <a:p>
            <a:fld id="{5BC1F6A7-374C-4280-8BF8-E271DB34471F}" type="datetime1">
              <a:rPr lang="en-GB" smtClean="0"/>
              <a:t>17/07/2026</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lvl1pPr>
              <a:defRPr>
                <a:solidFill>
                  <a:schemeClr val="bg1"/>
                </a:solidFill>
              </a:defRPr>
            </a:lvl1pPr>
          </a:lstStyle>
          <a:p>
            <a:r>
              <a:rPr lang="en-GB"/>
              <a:t>Edit this text via Insert &gt; Header and Footer</a:t>
            </a:r>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819"/>
            <a:ext cx="5777508" cy="31011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Box 7">
            <a:extLst>
              <a:ext uri="{FF2B5EF4-FFF2-40B4-BE49-F238E27FC236}">
                <a16:creationId xmlns:a16="http://schemas.microsoft.com/office/drawing/2014/main" id="{F9C35426-417C-E41E-5A03-5974D3C79A08}"/>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a:solidFill>
                  <a:schemeClr val="bg1"/>
                </a:solidFill>
                <a:latin typeface="+mj-lt"/>
              </a:rPr>
              <a:t>Imperial College London</a:t>
            </a:r>
          </a:p>
        </p:txBody>
      </p:sp>
    </p:spTree>
    <p:extLst>
      <p:ext uri="{BB962C8B-B14F-4D97-AF65-F5344CB8AC3E}">
        <p14:creationId xmlns:p14="http://schemas.microsoft.com/office/powerpoint/2010/main" val="75161828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0F4440-CEDC-0D92-E0D5-5C1E3B59B1DA}"/>
              </a:ext>
            </a:extLst>
          </p:cNvPr>
          <p:cNvSpPr>
            <a:spLocks noGrp="1"/>
          </p:cNvSpPr>
          <p:nvPr>
            <p:ph type="title"/>
          </p:nvPr>
        </p:nvSpPr>
        <p:spPr>
          <a:xfrm>
            <a:off x="325800" y="252000"/>
            <a:ext cx="11540763" cy="378044"/>
          </a:xfrm>
          <a:prstGeom prst="rect">
            <a:avLst/>
          </a:prstGeom>
        </p:spPr>
        <p:txBody>
          <a:bodyPr vert="horz" lIns="0" tIns="0" rIns="0" bIns="0" rtlCol="0" anchor="t">
            <a:noAutofit/>
          </a:bodyPr>
          <a:lstStyle/>
          <a:p>
            <a:r>
              <a:rPr lang="en-GB"/>
              <a:t>Click to edit Master title style</a:t>
            </a:r>
          </a:p>
        </p:txBody>
      </p:sp>
      <p:sp>
        <p:nvSpPr>
          <p:cNvPr id="3" name="Text Placeholder 2">
            <a:extLst>
              <a:ext uri="{FF2B5EF4-FFF2-40B4-BE49-F238E27FC236}">
                <a16:creationId xmlns:a16="http://schemas.microsoft.com/office/drawing/2014/main" id="{DBCA021F-8558-9528-DA3D-486CCDBEB58F}"/>
              </a:ext>
            </a:extLst>
          </p:cNvPr>
          <p:cNvSpPr>
            <a:spLocks noGrp="1"/>
          </p:cNvSpPr>
          <p:nvPr>
            <p:ph type="body" idx="1"/>
          </p:nvPr>
        </p:nvSpPr>
        <p:spPr>
          <a:xfrm>
            <a:off x="326232" y="1394619"/>
            <a:ext cx="11541025" cy="4866481"/>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CD1A8F0-AC4B-E4A0-94D0-99C4BFD973A7}"/>
              </a:ext>
            </a:extLst>
          </p:cNvPr>
          <p:cNvSpPr>
            <a:spLocks noGrp="1"/>
          </p:cNvSpPr>
          <p:nvPr>
            <p:ph type="dt" sz="half" idx="2"/>
          </p:nvPr>
        </p:nvSpPr>
        <p:spPr>
          <a:xfrm>
            <a:off x="10641349" y="6393702"/>
            <a:ext cx="1233647" cy="137270"/>
          </a:xfrm>
          <a:prstGeom prst="rect">
            <a:avLst/>
          </a:prstGeom>
        </p:spPr>
        <p:txBody>
          <a:bodyPr vert="horz" lIns="0" tIns="0" rIns="0" bIns="0" rtlCol="0" anchor="b">
            <a:noAutofit/>
          </a:bodyPr>
          <a:lstStyle>
            <a:lvl1pPr algn="r">
              <a:defRPr sz="850">
                <a:solidFill>
                  <a:schemeClr val="accent1"/>
                </a:solidFill>
              </a:defRPr>
            </a:lvl1pPr>
          </a:lstStyle>
          <a:p>
            <a:fld id="{3DFEA115-3A6C-4C37-A1B0-9FEFABB23AD1}" type="datetime1">
              <a:rPr lang="en-GB" smtClean="0"/>
              <a:t>17/07/2026</a:t>
            </a:fld>
            <a:endParaRPr lang="en-GB"/>
          </a:p>
        </p:txBody>
      </p:sp>
      <p:sp>
        <p:nvSpPr>
          <p:cNvPr id="5" name="Footer Placeholder 4">
            <a:extLst>
              <a:ext uri="{FF2B5EF4-FFF2-40B4-BE49-F238E27FC236}">
                <a16:creationId xmlns:a16="http://schemas.microsoft.com/office/drawing/2014/main" id="{5EC0FC7A-298A-77A0-6596-56B0B3FD8C37}"/>
              </a:ext>
            </a:extLst>
          </p:cNvPr>
          <p:cNvSpPr>
            <a:spLocks noGrp="1"/>
          </p:cNvSpPr>
          <p:nvPr>
            <p:ph type="ftr" sz="quarter" idx="3"/>
          </p:nvPr>
        </p:nvSpPr>
        <p:spPr>
          <a:xfrm>
            <a:off x="1965261" y="6393702"/>
            <a:ext cx="3423452" cy="137272"/>
          </a:xfrm>
          <a:prstGeom prst="rect">
            <a:avLst/>
          </a:prstGeom>
        </p:spPr>
        <p:txBody>
          <a:bodyPr vert="horz" lIns="0" tIns="0" rIns="0" bIns="0" rtlCol="0" anchor="b">
            <a:noAutofit/>
          </a:bodyPr>
          <a:lstStyle>
            <a:lvl1pPr algn="l">
              <a:defRPr sz="850">
                <a:solidFill>
                  <a:schemeClr val="accent1"/>
                </a:solidFill>
              </a:defRPr>
            </a:lvl1pPr>
          </a:lstStyle>
          <a:p>
            <a:r>
              <a:rPr lang="en-GB"/>
              <a:t>Edit this text via Insert &gt; Header and Footer</a:t>
            </a:r>
          </a:p>
        </p:txBody>
      </p:sp>
      <p:sp>
        <p:nvSpPr>
          <p:cNvPr id="6" name="Slide Number Placeholder 5">
            <a:extLst>
              <a:ext uri="{FF2B5EF4-FFF2-40B4-BE49-F238E27FC236}">
                <a16:creationId xmlns:a16="http://schemas.microsoft.com/office/drawing/2014/main" id="{B4517C40-7EB7-0CFD-6F6C-54AE57DE17D5}"/>
              </a:ext>
            </a:extLst>
          </p:cNvPr>
          <p:cNvSpPr>
            <a:spLocks noGrp="1"/>
          </p:cNvSpPr>
          <p:nvPr>
            <p:ph type="sldNum" sz="quarter" idx="4"/>
          </p:nvPr>
        </p:nvSpPr>
        <p:spPr>
          <a:xfrm>
            <a:off x="5936755" y="6393702"/>
            <a:ext cx="318491" cy="137272"/>
          </a:xfrm>
          <a:prstGeom prst="rect">
            <a:avLst/>
          </a:prstGeom>
        </p:spPr>
        <p:txBody>
          <a:bodyPr vert="horz" lIns="0" tIns="0" rIns="0" bIns="0" rtlCol="0" anchor="b">
            <a:noAutofit/>
          </a:bodyPr>
          <a:lstStyle>
            <a:lvl1pPr algn="ctr">
              <a:defRPr sz="850" b="1">
                <a:solidFill>
                  <a:schemeClr val="accent1"/>
                </a:solidFill>
              </a:defRPr>
            </a:lvl1pPr>
          </a:lstStyle>
          <a:p>
            <a:fld id="{CBA53E11-492D-48B3-9F9B-09541CA2A39A}" type="slidenum">
              <a:rPr lang="en-GB" smtClean="0"/>
              <a:pPr/>
              <a:t>‹#›</a:t>
            </a:fld>
            <a:endParaRPr lang="en-GB"/>
          </a:p>
        </p:txBody>
      </p:sp>
      <p:sp>
        <p:nvSpPr>
          <p:cNvPr id="7" name="TextBox 6">
            <a:extLst>
              <a:ext uri="{FF2B5EF4-FFF2-40B4-BE49-F238E27FC236}">
                <a16:creationId xmlns:a16="http://schemas.microsoft.com/office/drawing/2014/main" id="{D296CDD9-97E9-735B-8549-0F3AE3CCAC58}"/>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a:solidFill>
                  <a:schemeClr val="accent1"/>
                </a:solidFill>
                <a:latin typeface="+mj-lt"/>
              </a:rPr>
              <a:t>Imperial College London</a:t>
            </a:r>
          </a:p>
        </p:txBody>
      </p:sp>
    </p:spTree>
    <p:extLst>
      <p:ext uri="{BB962C8B-B14F-4D97-AF65-F5344CB8AC3E}">
        <p14:creationId xmlns:p14="http://schemas.microsoft.com/office/powerpoint/2010/main" val="1145082161"/>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0" r:id="rId3"/>
    <p:sldLayoutId id="2147483649" r:id="rId4"/>
    <p:sldLayoutId id="2147483657" r:id="rId5"/>
    <p:sldLayoutId id="2147483658" r:id="rId6"/>
    <p:sldLayoutId id="2147483681" r:id="rId7"/>
    <p:sldLayoutId id="2147483682" r:id="rId8"/>
    <p:sldLayoutId id="2147483675" r:id="rId9"/>
    <p:sldLayoutId id="2147483650" r:id="rId10"/>
    <p:sldLayoutId id="2147483683" r:id="rId11"/>
    <p:sldLayoutId id="2147483684" r:id="rId12"/>
    <p:sldLayoutId id="2147483652" r:id="rId13"/>
    <p:sldLayoutId id="2147483685" r:id="rId14"/>
    <p:sldLayoutId id="2147483686" r:id="rId15"/>
    <p:sldLayoutId id="2147483659" r:id="rId16"/>
    <p:sldLayoutId id="2147483687" r:id="rId17"/>
    <p:sldLayoutId id="2147483688" r:id="rId18"/>
    <p:sldLayoutId id="2147483660" r:id="rId19"/>
    <p:sldLayoutId id="2147483689" r:id="rId20"/>
    <p:sldLayoutId id="2147483690" r:id="rId21"/>
    <p:sldLayoutId id="2147483677" r:id="rId22"/>
    <p:sldLayoutId id="2147483691" r:id="rId23"/>
    <p:sldLayoutId id="2147483692" r:id="rId24"/>
    <p:sldLayoutId id="2147483676" r:id="rId25"/>
    <p:sldLayoutId id="2147483667" r:id="rId26"/>
    <p:sldLayoutId id="2147483693" r:id="rId27"/>
    <p:sldLayoutId id="2147483694" r:id="rId28"/>
    <p:sldLayoutId id="2147483666" r:id="rId29"/>
    <p:sldLayoutId id="2147483661" r:id="rId30"/>
    <p:sldLayoutId id="2147483695" r:id="rId31"/>
    <p:sldLayoutId id="2147483696" r:id="rId32"/>
    <p:sldLayoutId id="2147483669" r:id="rId33"/>
    <p:sldLayoutId id="2147483697" r:id="rId34"/>
    <p:sldLayoutId id="2147483698" r:id="rId35"/>
    <p:sldLayoutId id="2147483678" r:id="rId36"/>
    <p:sldLayoutId id="2147483699" r:id="rId37"/>
    <p:sldLayoutId id="2147483700" r:id="rId38"/>
    <p:sldLayoutId id="2147483662" r:id="rId39"/>
    <p:sldLayoutId id="2147483701" r:id="rId40"/>
    <p:sldLayoutId id="2147483702" r:id="rId41"/>
    <p:sldLayoutId id="2147483663" r:id="rId42"/>
    <p:sldLayoutId id="2147483703" r:id="rId43"/>
    <p:sldLayoutId id="2147483704" r:id="rId44"/>
    <p:sldLayoutId id="2147483664" r:id="rId45"/>
    <p:sldLayoutId id="2147483705" r:id="rId46"/>
    <p:sldLayoutId id="2147483706" r:id="rId47"/>
    <p:sldLayoutId id="2147483665" r:id="rId48"/>
    <p:sldLayoutId id="2147483671" r:id="rId49"/>
    <p:sldLayoutId id="2147483707" r:id="rId50"/>
    <p:sldLayoutId id="2147483708" r:id="rId51"/>
    <p:sldLayoutId id="2147483670" r:id="rId52"/>
    <p:sldLayoutId id="2147483672" r:id="rId53"/>
    <p:sldLayoutId id="2147483674" r:id="rId54"/>
    <p:sldLayoutId id="2147483709" r:id="rId55"/>
    <p:sldLayoutId id="2147483710" r:id="rId56"/>
    <p:sldLayoutId id="2147483673" r:id="rId57"/>
    <p:sldLayoutId id="2147483654" r:id="rId58"/>
    <p:sldLayoutId id="2147483711" r:id="rId59"/>
    <p:sldLayoutId id="2147483712" r:id="rId60"/>
    <p:sldLayoutId id="2147483655" r:id="rId61"/>
    <p:sldLayoutId id="2147483713" r:id="rId62"/>
    <p:sldLayoutId id="2147483714" r:id="rId63"/>
  </p:sldLayoutIdLst>
  <p:transition>
    <p:fade/>
  </p:transition>
  <p:hf hdr="0"/>
  <p:txStyles>
    <p:titleStyle>
      <a:lvl1pPr algn="l" defTabSz="685765" rtl="0" eaLnBrk="1" latinLnBrk="0" hangingPunct="1">
        <a:lnSpc>
          <a:spcPct val="90000"/>
        </a:lnSpc>
        <a:spcBef>
          <a:spcPct val="0"/>
        </a:spcBef>
        <a:buNone/>
        <a:defRPr sz="2600" b="0" kern="1200">
          <a:solidFill>
            <a:schemeClr val="accent1"/>
          </a:solidFill>
          <a:latin typeface="+mj-lt"/>
          <a:ea typeface="+mj-ea"/>
          <a:cs typeface="+mj-cs"/>
        </a:defRPr>
      </a:lvl1pPr>
    </p:titleStyle>
    <p:body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685765" rtl="0" eaLnBrk="1" latinLnBrk="0" hangingPunct="1">
        <a:defRPr sz="1600" kern="1200">
          <a:solidFill>
            <a:schemeClr val="tx1"/>
          </a:solidFill>
          <a:latin typeface="+mn-lt"/>
          <a:ea typeface="+mn-ea"/>
          <a:cs typeface="+mn-cs"/>
        </a:defRPr>
      </a:lvl1pPr>
      <a:lvl2pPr marL="342882" algn="l" defTabSz="685765" rtl="0" eaLnBrk="1" latinLnBrk="0" hangingPunct="1">
        <a:defRPr sz="1600" kern="1200">
          <a:solidFill>
            <a:schemeClr val="tx1"/>
          </a:solidFill>
          <a:latin typeface="+mn-lt"/>
          <a:ea typeface="+mn-ea"/>
          <a:cs typeface="+mn-cs"/>
        </a:defRPr>
      </a:lvl2pPr>
      <a:lvl3pPr marL="685765" algn="l" defTabSz="685765" rtl="0" eaLnBrk="1" latinLnBrk="0" hangingPunct="1">
        <a:defRPr sz="1600" kern="1200">
          <a:solidFill>
            <a:schemeClr val="tx1"/>
          </a:solidFill>
          <a:latin typeface="+mn-lt"/>
          <a:ea typeface="+mn-ea"/>
          <a:cs typeface="+mn-cs"/>
        </a:defRPr>
      </a:lvl3pPr>
      <a:lvl4pPr marL="1028647" algn="l" defTabSz="685765" rtl="0" eaLnBrk="1" latinLnBrk="0" hangingPunct="1">
        <a:defRPr sz="1600" kern="1200">
          <a:solidFill>
            <a:schemeClr val="tx1"/>
          </a:solidFill>
          <a:latin typeface="+mn-lt"/>
          <a:ea typeface="+mn-ea"/>
          <a:cs typeface="+mn-cs"/>
        </a:defRPr>
      </a:lvl4pPr>
      <a:lvl5pPr marL="1371530" algn="l" defTabSz="685765" rtl="0" eaLnBrk="1" latinLnBrk="0" hangingPunct="1">
        <a:defRPr sz="1600" kern="1200">
          <a:solidFill>
            <a:schemeClr val="tx1"/>
          </a:solidFill>
          <a:latin typeface="+mn-lt"/>
          <a:ea typeface="+mn-ea"/>
          <a:cs typeface="+mn-cs"/>
        </a:defRPr>
      </a:lvl5pPr>
      <a:lvl6pPr marL="1714412" algn="l" defTabSz="685765" rtl="0" eaLnBrk="1" latinLnBrk="0" hangingPunct="1">
        <a:defRPr sz="1600" kern="1200">
          <a:solidFill>
            <a:schemeClr val="tx1"/>
          </a:solidFill>
          <a:latin typeface="+mn-lt"/>
          <a:ea typeface="+mn-ea"/>
          <a:cs typeface="+mn-cs"/>
        </a:defRPr>
      </a:lvl6pPr>
      <a:lvl7pPr marL="2057295" algn="l" defTabSz="685765" rtl="0" eaLnBrk="1" latinLnBrk="0" hangingPunct="1">
        <a:defRPr sz="1600" kern="1200">
          <a:solidFill>
            <a:schemeClr val="tx1"/>
          </a:solidFill>
          <a:latin typeface="+mn-lt"/>
          <a:ea typeface="+mn-ea"/>
          <a:cs typeface="+mn-cs"/>
        </a:defRPr>
      </a:lvl7pPr>
      <a:lvl8pPr marL="2400177" algn="l" defTabSz="685765" rtl="0" eaLnBrk="1" latinLnBrk="0" hangingPunct="1">
        <a:defRPr sz="1600" kern="1200">
          <a:solidFill>
            <a:schemeClr val="tx1"/>
          </a:solidFill>
          <a:latin typeface="+mn-lt"/>
          <a:ea typeface="+mn-ea"/>
          <a:cs typeface="+mn-cs"/>
        </a:defRPr>
      </a:lvl8pPr>
      <a:lvl9pPr marL="2743060" algn="l" defTabSz="685765" rtl="0" eaLnBrk="1" latinLnBrk="0" hangingPunct="1">
        <a:defRPr sz="1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206" userDrawn="1">
          <p15:clr>
            <a:srgbClr val="F26B43"/>
          </p15:clr>
        </p15:guide>
        <p15:guide id="4" pos="7475" userDrawn="1">
          <p15:clr>
            <a:srgbClr val="F26B43"/>
          </p15:clr>
        </p15:guide>
        <p15:guide id="5" orient="horz" pos="207" userDrawn="1">
          <p15:clr>
            <a:srgbClr val="F26B43"/>
          </p15:clr>
        </p15:guide>
        <p15:guide id="6" orient="horz" pos="4114" userDrawn="1">
          <p15:clr>
            <a:srgbClr val="F26B43"/>
          </p15:clr>
        </p15:guide>
        <p15:guide id="7" orient="horz" pos="3944" userDrawn="1">
          <p15:clr>
            <a:srgbClr val="F26B43"/>
          </p15:clr>
        </p15:guide>
        <p15:guide id="8" orient="horz" pos="879" userDrawn="1">
          <p15:clr>
            <a:srgbClr val="F26B43"/>
          </p15:clr>
        </p15:guide>
        <p15:guide id="9" pos="3723" userDrawn="1">
          <p15:clr>
            <a:srgbClr val="F26B43"/>
          </p15:clr>
        </p15:guide>
        <p15:guide id="10" pos="395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global/event/18420/" TargetMode="External"/><Relationship Id="rId2" Type="http://schemas.openxmlformats.org/officeDocument/2006/relationships/hyperlink" Target="s" TargetMode="External"/><Relationship Id="rId1" Type="http://schemas.openxmlformats.org/officeDocument/2006/relationships/slideLayout" Target="../slideLayouts/slideLayout13.xml"/><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hyperlink" Target="https://www.imperial.ac.uk/visit/summer-accommodation/" TargetMode="Externa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check-uk-visa" TargetMode="External"/><Relationship Id="rId2" Type="http://schemas.openxmlformats.org/officeDocument/2006/relationships/hyperlink" Target="https://www.gov.uk/uk-border-control/before-you-leave-for-the-uk" TargetMode="Externa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D525D-DC8B-1131-02E2-361C35457A52}"/>
              </a:ext>
            </a:extLst>
          </p:cNvPr>
          <p:cNvSpPr>
            <a:spLocks noGrp="1"/>
          </p:cNvSpPr>
          <p:nvPr>
            <p:ph type="ctrTitle"/>
          </p:nvPr>
        </p:nvSpPr>
        <p:spPr>
          <a:xfrm>
            <a:off x="330271" y="2417400"/>
            <a:ext cx="9144000" cy="1847942"/>
          </a:xfrm>
        </p:spPr>
        <p:txBody>
          <a:bodyPr/>
          <a:lstStyle/>
          <a:p>
            <a:r>
              <a:rPr lang="en-GB" dirty="0"/>
              <a:t>Imperial Collaboration Meeting</a:t>
            </a:r>
          </a:p>
        </p:txBody>
      </p:sp>
      <p:sp>
        <p:nvSpPr>
          <p:cNvPr id="6" name="Text Placeholder 5">
            <a:extLst>
              <a:ext uri="{FF2B5EF4-FFF2-40B4-BE49-F238E27FC236}">
                <a16:creationId xmlns:a16="http://schemas.microsoft.com/office/drawing/2014/main" id="{61CBB25D-C920-91FD-D8E0-77931A099E39}"/>
              </a:ext>
            </a:extLst>
          </p:cNvPr>
          <p:cNvSpPr>
            <a:spLocks noGrp="1"/>
          </p:cNvSpPr>
          <p:nvPr>
            <p:ph type="body" sz="quarter" idx="10"/>
          </p:nvPr>
        </p:nvSpPr>
        <p:spPr>
          <a:xfrm>
            <a:off x="330200" y="5789613"/>
            <a:ext cx="5580063" cy="739775"/>
          </a:xfrm>
        </p:spPr>
        <p:txBody>
          <a:bodyPr/>
          <a:lstStyle/>
          <a:p>
            <a:r>
              <a:rPr lang="en-US" dirty="0"/>
              <a:t>Stefan Söldner-Rembold, Anyssa </a:t>
            </a:r>
            <a:r>
              <a:rPr lang="en-US" dirty="0" err="1"/>
              <a:t>Navrer-Agasson</a:t>
            </a:r>
            <a:r>
              <a:rPr lang="en-US" dirty="0"/>
              <a:t>, Alex </a:t>
            </a:r>
            <a:r>
              <a:rPr lang="en-US" dirty="0" err="1"/>
              <a:t>Hergenhan</a:t>
            </a:r>
            <a:r>
              <a:rPr lang="en-US" dirty="0"/>
              <a:t>, Beth </a:t>
            </a:r>
            <a:r>
              <a:rPr lang="en-US" dirty="0" err="1"/>
              <a:t>Mountford</a:t>
            </a:r>
            <a:endParaRPr lang="en-US" dirty="0"/>
          </a:p>
        </p:txBody>
      </p:sp>
    </p:spTree>
    <p:extLst>
      <p:ext uri="{BB962C8B-B14F-4D97-AF65-F5344CB8AC3E}">
        <p14:creationId xmlns:p14="http://schemas.microsoft.com/office/powerpoint/2010/main" val="272855756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3BA3D-ACF0-045C-632E-6BE7F7DBF8C4}"/>
              </a:ext>
            </a:extLst>
          </p:cNvPr>
          <p:cNvSpPr>
            <a:spLocks noGrp="1"/>
          </p:cNvSpPr>
          <p:nvPr>
            <p:ph type="title"/>
          </p:nvPr>
        </p:nvSpPr>
        <p:spPr>
          <a:xfrm>
            <a:off x="326232" y="252000"/>
            <a:ext cx="11541025" cy="378044"/>
          </a:xfrm>
        </p:spPr>
        <p:txBody>
          <a:bodyPr anchor="t">
            <a:normAutofit/>
          </a:bodyPr>
          <a:lstStyle/>
          <a:p>
            <a:r>
              <a:rPr lang="en-US" dirty="0"/>
              <a:t>Registration Fee</a:t>
            </a:r>
          </a:p>
        </p:txBody>
      </p:sp>
      <p:sp>
        <p:nvSpPr>
          <p:cNvPr id="3" name="Content Placeholder 2">
            <a:extLst>
              <a:ext uri="{FF2B5EF4-FFF2-40B4-BE49-F238E27FC236}">
                <a16:creationId xmlns:a16="http://schemas.microsoft.com/office/drawing/2014/main" id="{201D9D09-E6B9-2CA9-5585-6993BBD4E755}"/>
              </a:ext>
            </a:extLst>
          </p:cNvPr>
          <p:cNvSpPr>
            <a:spLocks noGrp="1"/>
          </p:cNvSpPr>
          <p:nvPr>
            <p:ph sz="half" idx="1"/>
          </p:nvPr>
        </p:nvSpPr>
        <p:spPr>
          <a:xfrm>
            <a:off x="326232" y="1394619"/>
            <a:ext cx="5583238" cy="4866481"/>
          </a:xfrm>
        </p:spPr>
        <p:txBody>
          <a:bodyPr>
            <a:normAutofit lnSpcReduction="10000"/>
          </a:bodyPr>
          <a:lstStyle/>
          <a:p>
            <a:pPr marL="342900" indent="-342900">
              <a:spcAft>
                <a:spcPts val="600"/>
              </a:spcAft>
              <a:buFont typeface="Arial" panose="020B0604020202020204" pitchFamily="34" charset="0"/>
              <a:buChar char="•"/>
            </a:pPr>
            <a:r>
              <a:rPr lang="en-GB" dirty="0"/>
              <a:t>We will need to charge a registration fee for coffee etc, and the dinner. The exact amount will be determined when we have better numbers, but it should be about £110.  </a:t>
            </a:r>
          </a:p>
          <a:p>
            <a:pPr marL="342900" indent="-342900">
              <a:spcAft>
                <a:spcPts val="600"/>
              </a:spcAft>
              <a:buFont typeface="Arial" panose="020B0604020202020204" pitchFamily="34" charset="0"/>
              <a:buChar char="•"/>
            </a:pPr>
            <a:r>
              <a:rPr lang="en-GB" dirty="0"/>
              <a:t>We will send payment information later (no need to pay now).</a:t>
            </a:r>
          </a:p>
          <a:p>
            <a:pPr marL="342900" indent="-342900">
              <a:spcAft>
                <a:spcPts val="600"/>
              </a:spcAft>
              <a:buFont typeface="Arial" panose="020B0604020202020204" pitchFamily="34" charset="0"/>
              <a:buChar char="•"/>
            </a:pPr>
            <a:r>
              <a:rPr lang="en-GB" dirty="0"/>
              <a:t>Conference Dinner at Stein’s: </a:t>
            </a:r>
            <a:r>
              <a:rPr lang="en-GB" dirty="0">
                <a:hlinkClick r:id="rId2"/>
              </a:rPr>
              <a:t>https://berlininkensington.stein-s.com/</a:t>
            </a:r>
            <a:endParaRPr lang="en-GB" dirty="0"/>
          </a:p>
          <a:p>
            <a:pPr marL="342900" indent="-342900">
              <a:spcAft>
                <a:spcPts val="600"/>
              </a:spcAft>
              <a:buFont typeface="Arial" panose="020B0604020202020204" pitchFamily="34" charset="0"/>
              <a:buChar char="•"/>
            </a:pPr>
            <a:endParaRPr lang="en-GB" dirty="0"/>
          </a:p>
          <a:p>
            <a:pPr marL="342900" indent="-342900">
              <a:spcAft>
                <a:spcPts val="600"/>
              </a:spcAft>
              <a:buFont typeface="Arial" panose="020B0604020202020204" pitchFamily="34" charset="0"/>
              <a:buChar char="•"/>
            </a:pPr>
            <a:r>
              <a:rPr lang="en-GB" dirty="0"/>
              <a:t>Please register now at </a:t>
            </a:r>
            <a:r>
              <a:rPr lang="en-GB" dirty="0">
                <a:hlinkClick r:id="rId3"/>
              </a:rPr>
              <a:t>https://indico.global/event/18420/</a:t>
            </a:r>
            <a:r>
              <a:rPr lang="en-GB" dirty="0"/>
              <a:t> and </a:t>
            </a:r>
            <a:r>
              <a:rPr lang="en-GB" u="sng" dirty="0"/>
              <a:t>book accommodation</a:t>
            </a:r>
            <a:r>
              <a:rPr lang="en-GB" dirty="0"/>
              <a:t>.</a:t>
            </a:r>
          </a:p>
          <a:p>
            <a:pPr>
              <a:spcAft>
                <a:spcPts val="600"/>
              </a:spcAft>
            </a:pPr>
            <a:endParaRPr lang="en-GB" dirty="0"/>
          </a:p>
          <a:p>
            <a:pPr marL="342900" indent="-342900">
              <a:spcAft>
                <a:spcPts val="600"/>
              </a:spcAft>
              <a:buFont typeface="Arial" panose="020B0604020202020204" pitchFamily="34" charset="0"/>
              <a:buChar char="•"/>
            </a:pPr>
            <a:r>
              <a:rPr lang="en-GB" dirty="0"/>
              <a:t>Contact us if you need help.</a:t>
            </a:r>
          </a:p>
          <a:p>
            <a:pPr>
              <a:spcAft>
                <a:spcPts val="600"/>
              </a:spcAft>
            </a:pPr>
            <a:endParaRPr lang="en-GB" dirty="0"/>
          </a:p>
          <a:p>
            <a:pPr>
              <a:spcAft>
                <a:spcPts val="600"/>
              </a:spcAft>
            </a:pPr>
            <a:endParaRPr lang="en-US" dirty="0"/>
          </a:p>
        </p:txBody>
      </p:sp>
      <p:pic>
        <p:nvPicPr>
          <p:cNvPr id="4" name="Picture 3">
            <a:extLst>
              <a:ext uri="{FF2B5EF4-FFF2-40B4-BE49-F238E27FC236}">
                <a16:creationId xmlns:a16="http://schemas.microsoft.com/office/drawing/2014/main" id="{C8133C62-3C5A-B266-7DDE-5CA701DEBEA9}"/>
              </a:ext>
              <a:ext uri="{C183D7F6-B498-43B3-948B-1728B52AA6E4}">
                <adec:decorative xmlns:adec="http://schemas.microsoft.com/office/drawing/2017/decorative" val="1"/>
              </a:ext>
            </a:extLst>
          </p:cNvPr>
          <p:cNvPicPr>
            <a:picLocks noChangeAspect="1"/>
          </p:cNvPicPr>
          <p:nvPr/>
        </p:nvPicPr>
        <p:blipFill>
          <a:blip r:embed="rId4"/>
          <a:srcRect l="17534" r="5887" b="3"/>
          <a:stretch>
            <a:fillRect/>
          </a:stretch>
        </p:blipFill>
        <p:spPr>
          <a:xfrm>
            <a:off x="6283325" y="1394619"/>
            <a:ext cx="5583238" cy="4866481"/>
          </a:xfrm>
          <a:prstGeom prst="rect">
            <a:avLst/>
          </a:prstGeom>
          <a:noFill/>
        </p:spPr>
      </p:pic>
      <p:sp>
        <p:nvSpPr>
          <p:cNvPr id="5" name="Date Placeholder 4">
            <a:extLst>
              <a:ext uri="{FF2B5EF4-FFF2-40B4-BE49-F238E27FC236}">
                <a16:creationId xmlns:a16="http://schemas.microsoft.com/office/drawing/2014/main" id="{B40DA9D3-AEEF-0DC7-F688-C681814B75E7}"/>
              </a:ext>
            </a:extLst>
          </p:cNvPr>
          <p:cNvSpPr>
            <a:spLocks noGrp="1"/>
          </p:cNvSpPr>
          <p:nvPr>
            <p:ph type="dt" sz="half" idx="10"/>
          </p:nvPr>
        </p:nvSpPr>
        <p:spPr>
          <a:xfrm>
            <a:off x="10641349" y="6393702"/>
            <a:ext cx="1233647" cy="137270"/>
          </a:xfrm>
        </p:spPr>
        <p:txBody>
          <a:bodyPr anchor="b">
            <a:normAutofit/>
          </a:bodyPr>
          <a:lstStyle/>
          <a:p>
            <a:pPr>
              <a:spcAft>
                <a:spcPts val="600"/>
              </a:spcAft>
            </a:pPr>
            <a:fld id="{921DB9F8-2932-4A13-97CA-3CF06357AF6F}" type="datetime1">
              <a:rPr lang="en-GB" smtClean="0"/>
              <a:pPr>
                <a:spcAft>
                  <a:spcPts val="600"/>
                </a:spcAft>
              </a:pPr>
              <a:t>17/07/2026</a:t>
            </a:fld>
            <a:endParaRPr lang="en-GB"/>
          </a:p>
        </p:txBody>
      </p:sp>
      <p:sp>
        <p:nvSpPr>
          <p:cNvPr id="6" name="Footer Placeholder 5">
            <a:extLst>
              <a:ext uri="{FF2B5EF4-FFF2-40B4-BE49-F238E27FC236}">
                <a16:creationId xmlns:a16="http://schemas.microsoft.com/office/drawing/2014/main" id="{9A5C1C7A-867F-17A6-BA7F-8CEB17516F0E}"/>
              </a:ext>
            </a:extLst>
          </p:cNvPr>
          <p:cNvSpPr>
            <a:spLocks noGrp="1"/>
          </p:cNvSpPr>
          <p:nvPr>
            <p:ph type="ftr" sz="quarter" idx="11"/>
          </p:nvPr>
        </p:nvSpPr>
        <p:spPr>
          <a:xfrm>
            <a:off x="1965261" y="6393702"/>
            <a:ext cx="3423452" cy="137272"/>
          </a:xfrm>
        </p:spPr>
        <p:txBody>
          <a:bodyPr anchor="b">
            <a:normAutofit/>
          </a:bodyPr>
          <a:lstStyle/>
          <a:p>
            <a:pPr>
              <a:spcAft>
                <a:spcPts val="600"/>
              </a:spcAft>
            </a:pPr>
            <a:r>
              <a:rPr lang="en-GB"/>
              <a:t>Edit this text via Insert &gt; Header and Footer</a:t>
            </a:r>
          </a:p>
        </p:txBody>
      </p:sp>
      <p:sp>
        <p:nvSpPr>
          <p:cNvPr id="7" name="Slide Number Placeholder 6">
            <a:extLst>
              <a:ext uri="{FF2B5EF4-FFF2-40B4-BE49-F238E27FC236}">
                <a16:creationId xmlns:a16="http://schemas.microsoft.com/office/drawing/2014/main" id="{DBAA02EB-459B-A560-A610-18D479CDE5D7}"/>
              </a:ext>
            </a:extLst>
          </p:cNvPr>
          <p:cNvSpPr>
            <a:spLocks noGrp="1"/>
          </p:cNvSpPr>
          <p:nvPr>
            <p:ph type="sldNum" sz="quarter" idx="12"/>
          </p:nvPr>
        </p:nvSpPr>
        <p:spPr>
          <a:xfrm>
            <a:off x="5936755" y="6393702"/>
            <a:ext cx="318491" cy="137272"/>
          </a:xfrm>
        </p:spPr>
        <p:txBody>
          <a:bodyPr anchor="b">
            <a:normAutofit/>
          </a:bodyPr>
          <a:lstStyle/>
          <a:p>
            <a:pPr>
              <a:spcAft>
                <a:spcPts val="600"/>
              </a:spcAft>
            </a:pPr>
            <a:fld id="{CBA53E11-492D-48B3-9F9B-09541CA2A39A}" type="slidenum">
              <a:rPr lang="en-GB" smtClean="0"/>
              <a:pPr>
                <a:spcAft>
                  <a:spcPts val="600"/>
                </a:spcAft>
              </a:pPr>
              <a:t>10</a:t>
            </a:fld>
            <a:endParaRPr lang="en-GB"/>
          </a:p>
        </p:txBody>
      </p:sp>
      <p:sp>
        <p:nvSpPr>
          <p:cNvPr id="13" name="Subtitle 7">
            <a:extLst>
              <a:ext uri="{FF2B5EF4-FFF2-40B4-BE49-F238E27FC236}">
                <a16:creationId xmlns:a16="http://schemas.microsoft.com/office/drawing/2014/main" id="{EA0CE014-9941-F778-D332-9274DD24827F}"/>
              </a:ext>
            </a:extLst>
          </p:cNvPr>
          <p:cNvSpPr>
            <a:spLocks noGrp="1"/>
          </p:cNvSpPr>
          <p:nvPr>
            <p:ph type="subTitle" idx="13"/>
          </p:nvPr>
        </p:nvSpPr>
        <p:spPr>
          <a:xfrm>
            <a:off x="325800" y="620196"/>
            <a:ext cx="11540763" cy="371567"/>
          </a:xfrm>
        </p:spPr>
        <p:txBody>
          <a:bodyPr/>
          <a:lstStyle/>
          <a:p>
            <a:endParaRPr lang="en-US"/>
          </a:p>
        </p:txBody>
      </p:sp>
    </p:spTree>
    <p:extLst>
      <p:ext uri="{BB962C8B-B14F-4D97-AF65-F5344CB8AC3E}">
        <p14:creationId xmlns:p14="http://schemas.microsoft.com/office/powerpoint/2010/main" val="286579077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33FD5-8F84-09E1-F53E-FFAB74652F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89C886-44C3-30D2-31BD-CE950FD85B34}"/>
              </a:ext>
            </a:extLst>
          </p:cNvPr>
          <p:cNvSpPr>
            <a:spLocks noGrp="1"/>
          </p:cNvSpPr>
          <p:nvPr>
            <p:ph type="ctrTitle"/>
          </p:nvPr>
        </p:nvSpPr>
        <p:spPr>
          <a:xfrm>
            <a:off x="330271" y="3338719"/>
            <a:ext cx="10918976" cy="1828406"/>
          </a:xfrm>
        </p:spPr>
        <p:txBody>
          <a:bodyPr/>
          <a:lstStyle/>
          <a:p>
            <a:r>
              <a:rPr lang="en-GB" dirty="0"/>
              <a:t>We look forward to welcoming you at Imperial.</a:t>
            </a:r>
          </a:p>
        </p:txBody>
      </p:sp>
      <p:sp>
        <p:nvSpPr>
          <p:cNvPr id="3" name="Text Placeholder 2">
            <a:extLst>
              <a:ext uri="{FF2B5EF4-FFF2-40B4-BE49-F238E27FC236}">
                <a16:creationId xmlns:a16="http://schemas.microsoft.com/office/drawing/2014/main" id="{0FAAA909-91C7-235E-6BF9-DDB1D7761A72}"/>
              </a:ext>
            </a:extLst>
          </p:cNvPr>
          <p:cNvSpPr>
            <a:spLocks noGrp="1"/>
          </p:cNvSpPr>
          <p:nvPr>
            <p:ph type="body" sz="quarter" idx="10"/>
          </p:nvPr>
        </p:nvSpPr>
        <p:spPr>
          <a:xfrm>
            <a:off x="330200" y="5789613"/>
            <a:ext cx="5580063" cy="739775"/>
          </a:xfrm>
        </p:spPr>
        <p:txBody>
          <a:bodyPr/>
          <a:lstStyle/>
          <a:p>
            <a:r>
              <a:rPr lang="en-US" dirty="0"/>
              <a:t>17/07/2026</a:t>
            </a:r>
          </a:p>
        </p:txBody>
      </p:sp>
    </p:spTree>
    <p:extLst>
      <p:ext uri="{BB962C8B-B14F-4D97-AF65-F5344CB8AC3E}">
        <p14:creationId xmlns:p14="http://schemas.microsoft.com/office/powerpoint/2010/main" val="84354354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945B4-5EB7-7ECC-57AD-EE7008744DCC}"/>
              </a:ext>
            </a:extLst>
          </p:cNvPr>
          <p:cNvSpPr>
            <a:spLocks noGrp="1"/>
          </p:cNvSpPr>
          <p:nvPr>
            <p:ph type="title"/>
          </p:nvPr>
        </p:nvSpPr>
        <p:spPr/>
        <p:txBody>
          <a:bodyPr/>
          <a:lstStyle/>
          <a:p>
            <a:r>
              <a:rPr lang="en-US" dirty="0"/>
              <a:t>Imperial College </a:t>
            </a:r>
          </a:p>
        </p:txBody>
      </p:sp>
      <p:sp>
        <p:nvSpPr>
          <p:cNvPr id="3" name="Content Placeholder 2">
            <a:extLst>
              <a:ext uri="{FF2B5EF4-FFF2-40B4-BE49-F238E27FC236}">
                <a16:creationId xmlns:a16="http://schemas.microsoft.com/office/drawing/2014/main" id="{A33C0194-AE69-EBC9-CF27-73DB20D00C7B}"/>
              </a:ext>
            </a:extLst>
          </p:cNvPr>
          <p:cNvSpPr>
            <a:spLocks noGrp="1"/>
          </p:cNvSpPr>
          <p:nvPr>
            <p:ph idx="1"/>
          </p:nvPr>
        </p:nvSpPr>
        <p:spPr/>
        <p:txBody>
          <a:bodyPr/>
          <a:lstStyle/>
          <a:p>
            <a:pPr marL="342900" lvl="0" indent="-342900">
              <a:lnSpc>
                <a:spcPct val="100000"/>
              </a:lnSpc>
              <a:buFont typeface="Arial" panose="020B0604020202020204" pitchFamily="34" charset="0"/>
              <a:buChar char="•"/>
            </a:pPr>
            <a:r>
              <a:rPr lang="en-GB" sz="1800" b="1" dirty="0"/>
              <a:t>1907 Foundation</a:t>
            </a:r>
            <a:r>
              <a:rPr lang="en-GB" sz="1800" dirty="0"/>
              <a:t>: Formed by Royal Charter, merging the Royal College of Science, Royal School of Mines, and City and Guilds College; independent from University of London in 2007.</a:t>
            </a:r>
          </a:p>
          <a:p>
            <a:pPr lvl="0">
              <a:lnSpc>
                <a:spcPct val="100000"/>
              </a:lnSpc>
            </a:pPr>
            <a:endParaRPr lang="en-GB" sz="1800" dirty="0"/>
          </a:p>
          <a:p>
            <a:pPr marL="342900" lvl="0" indent="-342900">
              <a:lnSpc>
                <a:spcPct val="100000"/>
              </a:lnSpc>
              <a:buFont typeface="Arial" panose="020B0604020202020204" pitchFamily="34" charset="0"/>
              <a:buChar char="•"/>
            </a:pPr>
            <a:r>
              <a:rPr lang="en-GB" sz="1800" b="1" dirty="0"/>
              <a:t>Prince Albert’s Vision</a:t>
            </a:r>
            <a:r>
              <a:rPr lang="en-GB" sz="1800" dirty="0"/>
              <a:t>: Established to </a:t>
            </a:r>
            <a:r>
              <a:rPr lang="en-GB" sz="1800" dirty="0" err="1"/>
              <a:t>fulfill</a:t>
            </a:r>
            <a:r>
              <a:rPr lang="en-GB" sz="1800" dirty="0"/>
              <a:t> his dream of a cultural and scientific hub in South Kensington (known as "Albertopolis").</a:t>
            </a:r>
          </a:p>
          <a:p>
            <a:pPr lvl="0">
              <a:lnSpc>
                <a:spcPct val="100000"/>
              </a:lnSpc>
            </a:pPr>
            <a:endParaRPr lang="en-US" sz="1800" dirty="0"/>
          </a:p>
          <a:p>
            <a:pPr marL="342900" lvl="0" indent="-342900">
              <a:lnSpc>
                <a:spcPct val="100000"/>
              </a:lnSpc>
              <a:buFont typeface="Arial" panose="020B0604020202020204" pitchFamily="34" charset="0"/>
              <a:buChar char="•"/>
            </a:pPr>
            <a:r>
              <a:rPr lang="en-US" sz="1800" dirty="0"/>
              <a:t>Focuses on STEMB subjects (Science, Engineering, Medicine, Business).</a:t>
            </a:r>
          </a:p>
          <a:p>
            <a:pPr lvl="0">
              <a:lnSpc>
                <a:spcPct val="100000"/>
              </a:lnSpc>
            </a:pPr>
            <a:endParaRPr lang="en-GB" sz="1800" dirty="0"/>
          </a:p>
          <a:p>
            <a:pPr marL="342900" lvl="0" indent="-342900">
              <a:lnSpc>
                <a:spcPct val="100000"/>
              </a:lnSpc>
              <a:buFont typeface="Arial" panose="020B0604020202020204" pitchFamily="34" charset="0"/>
              <a:buChar char="•"/>
            </a:pPr>
            <a:r>
              <a:rPr lang="en-GB" sz="1800" dirty="0"/>
              <a:t>The Physics Department has about 400 staff:</a:t>
            </a:r>
          </a:p>
          <a:p>
            <a:pPr marL="504891" lvl="2" indent="-342900">
              <a:lnSpc>
                <a:spcPct val="100000"/>
              </a:lnSpc>
            </a:pPr>
            <a:r>
              <a:rPr lang="en-GB" sz="1800" b="1" dirty="0"/>
              <a:t>Academic &amp; Teaching Staff:</a:t>
            </a:r>
            <a:r>
              <a:rPr lang="en-GB" sz="1800" dirty="0"/>
              <a:t> ~140 faculty and teaching fellows.</a:t>
            </a:r>
          </a:p>
          <a:p>
            <a:pPr marL="504891" lvl="2" indent="-342900">
              <a:lnSpc>
                <a:spcPct val="100000"/>
              </a:lnSpc>
            </a:pPr>
            <a:r>
              <a:rPr lang="en-GB" sz="1800" b="1" dirty="0"/>
              <a:t>Research Staff:</a:t>
            </a:r>
            <a:r>
              <a:rPr lang="en-GB" sz="1800" dirty="0"/>
              <a:t> ~200 postdoctoral research associates and fellows.</a:t>
            </a:r>
          </a:p>
          <a:p>
            <a:pPr marL="504891" lvl="2" indent="-342900">
              <a:lnSpc>
                <a:spcPct val="100000"/>
              </a:lnSpc>
            </a:pPr>
            <a:r>
              <a:rPr lang="en-GB" sz="1800" b="1" dirty="0"/>
              <a:t>Professional &amp; Technical Staff:</a:t>
            </a:r>
            <a:r>
              <a:rPr lang="en-GB" sz="1800" dirty="0"/>
              <a:t> ~90 technical operations and administrative support personnel</a:t>
            </a:r>
          </a:p>
          <a:p>
            <a:pPr lvl="2" indent="0">
              <a:lnSpc>
                <a:spcPct val="100000"/>
              </a:lnSpc>
              <a:buNone/>
            </a:pPr>
            <a:endParaRPr lang="en-GB" sz="1800" dirty="0"/>
          </a:p>
          <a:p>
            <a:pPr marL="342900" lvl="0" indent="-342900">
              <a:lnSpc>
                <a:spcPct val="100000"/>
              </a:lnSpc>
              <a:buFont typeface="Arial" panose="020B0604020202020204" pitchFamily="34" charset="0"/>
              <a:buChar char="•"/>
            </a:pPr>
            <a:r>
              <a:rPr lang="en-GB" sz="1800" dirty="0"/>
              <a:t>The Physics Department hosts roughly </a:t>
            </a:r>
            <a:r>
              <a:rPr lang="en-GB" sz="1800" b="1" dirty="0"/>
              <a:t>1,400 total students</a:t>
            </a:r>
            <a:r>
              <a:rPr lang="en-GB" sz="1800" dirty="0"/>
              <a:t>:</a:t>
            </a:r>
          </a:p>
          <a:p>
            <a:pPr marL="504891" lvl="2" indent="-342900">
              <a:lnSpc>
                <a:spcPct val="100000"/>
              </a:lnSpc>
            </a:pPr>
            <a:r>
              <a:rPr lang="en-GB" sz="1800" b="1" dirty="0"/>
              <a:t>Undergraduates (BSc/</a:t>
            </a:r>
            <a:r>
              <a:rPr lang="en-GB" sz="1800" b="1" dirty="0" err="1"/>
              <a:t>MSci</a:t>
            </a:r>
            <a:r>
              <a:rPr lang="en-GB" sz="1800" b="1" dirty="0"/>
              <a:t>):</a:t>
            </a:r>
            <a:r>
              <a:rPr lang="en-GB" sz="1800" dirty="0"/>
              <a:t> ~1,000 students enrolled across all year groups.</a:t>
            </a:r>
          </a:p>
          <a:p>
            <a:pPr marL="504891" lvl="2" indent="-342900">
              <a:lnSpc>
                <a:spcPct val="100000"/>
              </a:lnSpc>
            </a:pPr>
            <a:r>
              <a:rPr lang="en-GB" sz="1800" b="1" dirty="0"/>
              <a:t>Postgraduate Taught (MSc/</a:t>
            </a:r>
            <a:r>
              <a:rPr lang="en-GB" sz="1800" b="1" dirty="0" err="1"/>
              <a:t>MRes</a:t>
            </a:r>
            <a:r>
              <a:rPr lang="en-GB" sz="1800" b="1" dirty="0"/>
              <a:t>):</a:t>
            </a:r>
            <a:r>
              <a:rPr lang="en-GB" sz="1800" dirty="0"/>
              <a:t> ~150 students.</a:t>
            </a:r>
          </a:p>
          <a:p>
            <a:pPr marL="504891" lvl="2" indent="-342900">
              <a:lnSpc>
                <a:spcPct val="100000"/>
              </a:lnSpc>
            </a:pPr>
            <a:r>
              <a:rPr lang="en-GB" sz="1800" b="1" dirty="0"/>
              <a:t>Postgraduate Research (PhD):</a:t>
            </a:r>
            <a:r>
              <a:rPr lang="en-GB" sz="1800" dirty="0"/>
              <a:t> ~250 doctoral student</a:t>
            </a:r>
          </a:p>
          <a:p>
            <a:pPr lvl="3" indent="0">
              <a:buNone/>
            </a:pPr>
            <a:endParaRPr lang="en-GB" dirty="0"/>
          </a:p>
          <a:p>
            <a:pPr marL="342900" lvl="0" indent="-342900">
              <a:buFont typeface="Arial" panose="020B0604020202020204" pitchFamily="34" charset="0"/>
              <a:buChar char="•"/>
            </a:pPr>
            <a:endParaRPr lang="en-GB" dirty="0"/>
          </a:p>
          <a:p>
            <a:pPr marL="342900" lvl="0" indent="-342900">
              <a:buFont typeface="Arial" panose="020B0604020202020204" pitchFamily="34" charset="0"/>
              <a:buChar char="•"/>
            </a:pPr>
            <a:endParaRPr lang="en-GB" dirty="0"/>
          </a:p>
          <a:p>
            <a:pPr marL="342900" lvl="0" indent="-342900">
              <a:buFont typeface="Arial" panose="020B0604020202020204" pitchFamily="34" charset="0"/>
              <a:buChar char="•"/>
            </a:pPr>
            <a:endParaRPr lang="en-GB" dirty="0"/>
          </a:p>
        </p:txBody>
      </p:sp>
      <p:sp>
        <p:nvSpPr>
          <p:cNvPr id="4" name="Date Placeholder 3">
            <a:extLst>
              <a:ext uri="{FF2B5EF4-FFF2-40B4-BE49-F238E27FC236}">
                <a16:creationId xmlns:a16="http://schemas.microsoft.com/office/drawing/2014/main" id="{59FE187B-38A2-96D1-E805-0B7985386BC2}"/>
              </a:ext>
            </a:extLst>
          </p:cNvPr>
          <p:cNvSpPr>
            <a:spLocks noGrp="1"/>
          </p:cNvSpPr>
          <p:nvPr>
            <p:ph type="dt" sz="half" idx="10"/>
          </p:nvPr>
        </p:nvSpPr>
        <p:spPr/>
        <p:txBody>
          <a:bodyPr/>
          <a:lstStyle/>
          <a:p>
            <a:fld id="{1909EB68-C59E-43E1-8BB1-D5E2B5D0AFC4}" type="datetime1">
              <a:rPr lang="en-GB" smtClean="0"/>
              <a:t>17/07/2026</a:t>
            </a:fld>
            <a:endParaRPr lang="en-GB"/>
          </a:p>
        </p:txBody>
      </p:sp>
      <p:sp>
        <p:nvSpPr>
          <p:cNvPr id="5" name="Footer Placeholder 4">
            <a:extLst>
              <a:ext uri="{FF2B5EF4-FFF2-40B4-BE49-F238E27FC236}">
                <a16:creationId xmlns:a16="http://schemas.microsoft.com/office/drawing/2014/main" id="{5AB988CD-4E05-F1E4-3D91-379025D22DDB}"/>
              </a:ext>
            </a:extLst>
          </p:cNvPr>
          <p:cNvSpPr>
            <a:spLocks noGrp="1"/>
          </p:cNvSpPr>
          <p:nvPr>
            <p:ph type="ftr" sz="quarter" idx="11"/>
          </p:nvPr>
        </p:nvSpPr>
        <p:spPr/>
        <p:txBody>
          <a:bodyPr/>
          <a:lstStyle/>
          <a:p>
            <a:r>
              <a:rPr lang="en-GB"/>
              <a:t>Edit this text via Insert &gt; Header and Footer</a:t>
            </a:r>
          </a:p>
        </p:txBody>
      </p:sp>
      <p:sp>
        <p:nvSpPr>
          <p:cNvPr id="6" name="Slide Number Placeholder 5">
            <a:extLst>
              <a:ext uri="{FF2B5EF4-FFF2-40B4-BE49-F238E27FC236}">
                <a16:creationId xmlns:a16="http://schemas.microsoft.com/office/drawing/2014/main" id="{3622C4C9-0DAE-3377-0C46-E2538D05F919}"/>
              </a:ext>
            </a:extLst>
          </p:cNvPr>
          <p:cNvSpPr>
            <a:spLocks noGrp="1"/>
          </p:cNvSpPr>
          <p:nvPr>
            <p:ph type="sldNum" sz="quarter" idx="12"/>
          </p:nvPr>
        </p:nvSpPr>
        <p:spPr/>
        <p:txBody>
          <a:bodyPr/>
          <a:lstStyle/>
          <a:p>
            <a:fld id="{CBA53E11-492D-48B3-9F9B-09541CA2A39A}" type="slidenum">
              <a:rPr lang="en-GB" smtClean="0"/>
              <a:t>2</a:t>
            </a:fld>
            <a:endParaRPr lang="en-GB"/>
          </a:p>
        </p:txBody>
      </p:sp>
      <p:sp>
        <p:nvSpPr>
          <p:cNvPr id="7" name="Subtitle 6">
            <a:extLst>
              <a:ext uri="{FF2B5EF4-FFF2-40B4-BE49-F238E27FC236}">
                <a16:creationId xmlns:a16="http://schemas.microsoft.com/office/drawing/2014/main" id="{99A16530-3186-341F-6B66-93B8B2E44101}"/>
              </a:ext>
            </a:extLst>
          </p:cNvPr>
          <p:cNvSpPr>
            <a:spLocks noGrp="1"/>
          </p:cNvSpPr>
          <p:nvPr>
            <p:ph type="subTitle" idx="13"/>
          </p:nvPr>
        </p:nvSpPr>
        <p:spPr/>
        <p:txBody>
          <a:bodyPr/>
          <a:lstStyle/>
          <a:p>
            <a:endParaRPr lang="en-US"/>
          </a:p>
        </p:txBody>
      </p:sp>
      <p:pic>
        <p:nvPicPr>
          <p:cNvPr id="9" name="Picture 8" descr="First in the UK, second in the world 🎉 We've retained our QS QS Top  Universities Ranking for the third year in a row! We've been recognised for  our: 💡 Academic excellence">
            <a:extLst>
              <a:ext uri="{FF2B5EF4-FFF2-40B4-BE49-F238E27FC236}">
                <a16:creationId xmlns:a16="http://schemas.microsoft.com/office/drawing/2014/main" id="{A3FA261E-1F95-9AA4-594C-1C6F026589A3}"/>
              </a:ext>
            </a:extLst>
          </p:cNvPr>
          <p:cNvPicPr>
            <a:picLocks noChangeAspect="1"/>
          </p:cNvPicPr>
          <p:nvPr/>
        </p:nvPicPr>
        <p:blipFill>
          <a:blip r:embed="rId2"/>
          <a:stretch>
            <a:fillRect/>
          </a:stretch>
        </p:blipFill>
        <p:spPr>
          <a:xfrm>
            <a:off x="8445309" y="2627817"/>
            <a:ext cx="3046474" cy="1602366"/>
          </a:xfrm>
          <a:prstGeom prst="rect">
            <a:avLst/>
          </a:prstGeom>
        </p:spPr>
      </p:pic>
    </p:spTree>
    <p:extLst>
      <p:ext uri="{BB962C8B-B14F-4D97-AF65-F5344CB8AC3E}">
        <p14:creationId xmlns:p14="http://schemas.microsoft.com/office/powerpoint/2010/main" val="140531632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0095C0BD-08EB-F61F-A61F-9D25B2C48004}"/>
              </a:ext>
            </a:extLst>
          </p:cNvPr>
          <p:cNvGraphicFramePr>
            <a:graphicFrameLocks noGrp="1"/>
          </p:cNvGraphicFramePr>
          <p:nvPr>
            <p:extLst>
              <p:ext uri="{D42A27DB-BD31-4B8C-83A1-F6EECF244321}">
                <p14:modId xmlns:p14="http://schemas.microsoft.com/office/powerpoint/2010/main" val="3684292859"/>
              </p:ext>
            </p:extLst>
          </p:nvPr>
        </p:nvGraphicFramePr>
        <p:xfrm>
          <a:off x="311842" y="1054645"/>
          <a:ext cx="11593466" cy="5001768"/>
        </p:xfrm>
        <a:graphic>
          <a:graphicData uri="http://schemas.openxmlformats.org/drawingml/2006/table">
            <a:tbl>
              <a:tblPr firstRow="1" bandRow="1">
                <a:tableStyleId>{69012ECD-51FC-41F1-AA8D-1B2483CD663E}</a:tableStyleId>
              </a:tblPr>
              <a:tblGrid>
                <a:gridCol w="2395144">
                  <a:extLst>
                    <a:ext uri="{9D8B030D-6E8A-4147-A177-3AD203B41FA5}">
                      <a16:colId xmlns:a16="http://schemas.microsoft.com/office/drawing/2014/main" val="415703996"/>
                    </a:ext>
                  </a:extLst>
                </a:gridCol>
                <a:gridCol w="2263366">
                  <a:extLst>
                    <a:ext uri="{9D8B030D-6E8A-4147-A177-3AD203B41FA5}">
                      <a16:colId xmlns:a16="http://schemas.microsoft.com/office/drawing/2014/main" val="1997869186"/>
                    </a:ext>
                  </a:extLst>
                </a:gridCol>
                <a:gridCol w="2453490">
                  <a:extLst>
                    <a:ext uri="{9D8B030D-6E8A-4147-A177-3AD203B41FA5}">
                      <a16:colId xmlns:a16="http://schemas.microsoft.com/office/drawing/2014/main" val="2367056794"/>
                    </a:ext>
                  </a:extLst>
                </a:gridCol>
                <a:gridCol w="2290526">
                  <a:extLst>
                    <a:ext uri="{9D8B030D-6E8A-4147-A177-3AD203B41FA5}">
                      <a16:colId xmlns:a16="http://schemas.microsoft.com/office/drawing/2014/main" val="2577139719"/>
                    </a:ext>
                  </a:extLst>
                </a:gridCol>
                <a:gridCol w="2190940">
                  <a:extLst>
                    <a:ext uri="{9D8B030D-6E8A-4147-A177-3AD203B41FA5}">
                      <a16:colId xmlns:a16="http://schemas.microsoft.com/office/drawing/2014/main" val="2478278559"/>
                    </a:ext>
                  </a:extLst>
                </a:gridCol>
              </a:tblGrid>
              <a:tr h="370840">
                <a:tc>
                  <a:txBody>
                    <a:bodyPr/>
                    <a:lstStyle/>
                    <a:p>
                      <a:r>
                        <a:rPr lang="en-GB"/>
                        <a:t>Light</a:t>
                      </a:r>
                    </a:p>
                  </a:txBody>
                  <a:tcPr/>
                </a:tc>
                <a:tc>
                  <a:txBody>
                    <a:bodyPr/>
                    <a:lstStyle/>
                    <a:p>
                      <a:r>
                        <a:rPr lang="en-GB"/>
                        <a:t>Matter</a:t>
                      </a:r>
                    </a:p>
                  </a:txBody>
                  <a:tcPr/>
                </a:tc>
                <a:tc>
                  <a:txBody>
                    <a:bodyPr/>
                    <a:lstStyle/>
                    <a:p>
                      <a:r>
                        <a:rPr lang="en-GB"/>
                        <a:t>Physics of Particles </a:t>
                      </a:r>
                    </a:p>
                  </a:txBody>
                  <a:tcPr/>
                </a:tc>
                <a:tc>
                  <a:txBody>
                    <a:bodyPr/>
                    <a:lstStyle/>
                    <a:p>
                      <a:r>
                        <a:rPr lang="en-GB"/>
                        <a:t>Physics of Universe </a:t>
                      </a:r>
                    </a:p>
                  </a:txBody>
                  <a:tcPr/>
                </a:tc>
                <a:tc>
                  <a:txBody>
                    <a:bodyPr/>
                    <a:lstStyle/>
                    <a:p>
                      <a:r>
                        <a:rPr lang="en-GB"/>
                        <a:t>Space, Plasma and  Climate</a:t>
                      </a:r>
                    </a:p>
                  </a:txBody>
                  <a:tcPr/>
                </a:tc>
                <a:extLst>
                  <a:ext uri="{0D108BD9-81ED-4DB2-BD59-A6C34878D82A}">
                    <a16:rowId xmlns:a16="http://schemas.microsoft.com/office/drawing/2014/main" val="3435735743"/>
                  </a:ext>
                </a:extLst>
              </a:tr>
              <a:tr h="370840">
                <a:tc>
                  <a:txBody>
                    <a:bodyPr/>
                    <a:lstStyle/>
                    <a:p>
                      <a:endParaRPr lang="en-GB"/>
                    </a:p>
                    <a:p>
                      <a:endParaRPr lang="en-GB"/>
                    </a:p>
                    <a:p>
                      <a:endParaRPr lang="en-GB"/>
                    </a:p>
                    <a:p>
                      <a:endParaRPr lang="en-GB"/>
                    </a:p>
                    <a:p>
                      <a:endParaRPr lang="en-GB"/>
                    </a:p>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444418691"/>
                  </a:ext>
                </a:extLst>
              </a:tr>
              <a:tr h="370840">
                <a:tc>
                  <a:txBody>
                    <a:bodyPr/>
                    <a:lstStyle/>
                    <a:p>
                      <a:pPr marL="285750" indent="-285750">
                        <a:lnSpc>
                          <a:spcPct val="105000"/>
                        </a:lnSpc>
                        <a:spcAft>
                          <a:spcPts val="400"/>
                        </a:spcAft>
                        <a:buFont typeface="Arial" panose="020B0604020202020204" pitchFamily="34" charset="0"/>
                        <a:buChar char="•"/>
                      </a:pPr>
                      <a:endParaRPr lang="en-GB" sz="1600" dirty="0"/>
                    </a:p>
                    <a:p>
                      <a:pPr marL="285750" indent="-285750">
                        <a:lnSpc>
                          <a:spcPct val="105000"/>
                        </a:lnSpc>
                        <a:spcAft>
                          <a:spcPts val="400"/>
                        </a:spcAft>
                        <a:buFont typeface="Arial" panose="020B0604020202020204" pitchFamily="34" charset="0"/>
                        <a:buChar char="•"/>
                      </a:pPr>
                      <a:r>
                        <a:rPr lang="en-GB" sz="1600" dirty="0"/>
                        <a:t>Biomedical imaging and diagnosis </a:t>
                      </a:r>
                    </a:p>
                    <a:p>
                      <a:pPr marL="285750" indent="-285750">
                        <a:lnSpc>
                          <a:spcPct val="105000"/>
                        </a:lnSpc>
                        <a:spcAft>
                          <a:spcPts val="400"/>
                        </a:spcAft>
                        <a:buFont typeface="Arial" panose="020B0604020202020204" pitchFamily="34" charset="0"/>
                        <a:buChar char="•"/>
                      </a:pPr>
                      <a:r>
                        <a:rPr lang="en-GB" sz="1600" dirty="0">
                          <a:solidFill>
                            <a:schemeClr val="tx1"/>
                          </a:solidFill>
                        </a:rPr>
                        <a:t>Nanot</a:t>
                      </a:r>
                      <a:r>
                        <a:rPr lang="en-GB" sz="1600" dirty="0"/>
                        <a:t>echnology and </a:t>
                      </a:r>
                      <a:r>
                        <a:rPr lang="en-GB" sz="1600" dirty="0" err="1"/>
                        <a:t>nanophotonics</a:t>
                      </a:r>
                      <a:endParaRPr lang="en-GB" sz="1600" dirty="0"/>
                    </a:p>
                    <a:p>
                      <a:pPr marL="285750" indent="-285750">
                        <a:lnSpc>
                          <a:spcPct val="105000"/>
                        </a:lnSpc>
                        <a:spcAft>
                          <a:spcPts val="400"/>
                        </a:spcAft>
                        <a:buFont typeface="Arial" panose="020B0604020202020204" pitchFamily="34" charset="0"/>
                        <a:buChar char="•"/>
                      </a:pPr>
                      <a:r>
                        <a:rPr lang="en-GB" sz="1600" dirty="0"/>
                        <a:t>Quantum optics</a:t>
                      </a:r>
                    </a:p>
                    <a:p>
                      <a:pPr marL="285750" indent="-285750">
                        <a:lnSpc>
                          <a:spcPct val="105000"/>
                        </a:lnSpc>
                        <a:buFont typeface="Arial" panose="020B0604020202020204" pitchFamily="34" charset="0"/>
                        <a:buChar char="•"/>
                      </a:pPr>
                      <a:r>
                        <a:rPr lang="en-GB" sz="1600" dirty="0"/>
                        <a:t>Laser science</a:t>
                      </a:r>
                    </a:p>
                  </a:txBody>
                  <a:tcPr/>
                </a:tc>
                <a:tc>
                  <a:txBody>
                    <a:bodyPr/>
                    <a:lstStyle/>
                    <a:p>
                      <a:pPr marL="285750" indent="-285750">
                        <a:lnSpc>
                          <a:spcPct val="105000"/>
                        </a:lnSpc>
                        <a:spcAft>
                          <a:spcPts val="600"/>
                        </a:spcAft>
                        <a:buFont typeface="Arial" panose="020B0604020202020204" pitchFamily="34" charset="0"/>
                        <a:buChar char="•"/>
                      </a:pPr>
                      <a:endParaRPr lang="en-GB" sz="1600">
                        <a:solidFill>
                          <a:schemeClr val="tx1"/>
                        </a:solidFill>
                      </a:endParaRPr>
                    </a:p>
                    <a:p>
                      <a:pPr marL="285750" indent="-285750">
                        <a:lnSpc>
                          <a:spcPct val="105000"/>
                        </a:lnSpc>
                        <a:spcAft>
                          <a:spcPts val="600"/>
                        </a:spcAft>
                        <a:buFont typeface="Arial" panose="020B0604020202020204" pitchFamily="34" charset="0"/>
                        <a:buChar char="•"/>
                      </a:pPr>
                      <a:r>
                        <a:rPr lang="en-GB" sz="1600">
                          <a:solidFill>
                            <a:schemeClr val="tx1"/>
                          </a:solidFill>
                        </a:rPr>
                        <a:t>Renewable energy</a:t>
                      </a:r>
                      <a:br>
                        <a:rPr lang="en-GB" sz="1600">
                          <a:solidFill>
                            <a:schemeClr val="tx1"/>
                          </a:solidFill>
                        </a:rPr>
                      </a:br>
                      <a:r>
                        <a:rPr lang="en-GB" sz="1600">
                          <a:solidFill>
                            <a:schemeClr val="tx1"/>
                          </a:solidFill>
                        </a:rPr>
                        <a:t>n</a:t>
                      </a:r>
                      <a:r>
                        <a:rPr lang="en-GB" sz="1600"/>
                        <a:t>ew materials </a:t>
                      </a:r>
                    </a:p>
                    <a:p>
                      <a:pPr marL="285750" indent="-285750">
                        <a:lnSpc>
                          <a:spcPct val="105000"/>
                        </a:lnSpc>
                        <a:spcAft>
                          <a:spcPts val="600"/>
                        </a:spcAft>
                        <a:buFont typeface="Arial" panose="020B0604020202020204" pitchFamily="34" charset="0"/>
                        <a:buChar char="•"/>
                      </a:pPr>
                      <a:r>
                        <a:rPr lang="en-GB" sz="1600">
                          <a:solidFill>
                            <a:schemeClr val="tx1"/>
                          </a:solidFill>
                        </a:rPr>
                        <a:t>Sensing and computation</a:t>
                      </a:r>
                    </a:p>
                    <a:p>
                      <a:pPr marL="285750" indent="-285750">
                        <a:lnSpc>
                          <a:spcPct val="105000"/>
                        </a:lnSpc>
                        <a:spcAft>
                          <a:spcPts val="600"/>
                        </a:spcAft>
                        <a:buFont typeface="Arial" panose="020B0604020202020204" pitchFamily="34" charset="0"/>
                        <a:buChar char="•"/>
                      </a:pPr>
                      <a:r>
                        <a:rPr lang="en-GB" sz="1600"/>
                        <a:t>Novel quantum sensors and simulators </a:t>
                      </a:r>
                      <a:endParaRPr lang="en-GB" sz="1600">
                        <a:solidFill>
                          <a:schemeClr val="tx1"/>
                        </a:solidFill>
                      </a:endParaRPr>
                    </a:p>
                  </a:txBody>
                  <a:tcPr/>
                </a:tc>
                <a:tc>
                  <a:txBody>
                    <a:bodyPr/>
                    <a:lstStyle/>
                    <a:p>
                      <a:pPr marL="0" indent="0">
                        <a:lnSpc>
                          <a:spcPct val="105000"/>
                        </a:lnSpc>
                        <a:spcAft>
                          <a:spcPts val="600"/>
                        </a:spcAft>
                        <a:buFont typeface="Arial" panose="020B0604020202020204" pitchFamily="34" charset="0"/>
                        <a:buNone/>
                      </a:pPr>
                      <a:endParaRPr lang="en-GB" sz="1600">
                        <a:solidFill>
                          <a:schemeClr val="tx1"/>
                        </a:solidFill>
                      </a:endParaRPr>
                    </a:p>
                    <a:p>
                      <a:pPr marL="285750" indent="-285750">
                        <a:lnSpc>
                          <a:spcPct val="105000"/>
                        </a:lnSpc>
                        <a:spcAft>
                          <a:spcPts val="600"/>
                        </a:spcAft>
                        <a:buFont typeface="Arial" panose="020B0604020202020204" pitchFamily="34" charset="0"/>
                        <a:buChar char="•"/>
                      </a:pPr>
                      <a:r>
                        <a:rPr lang="en-GB" sz="1600">
                          <a:solidFill>
                            <a:schemeClr val="tx1"/>
                          </a:solidFill>
                        </a:rPr>
                        <a:t>Particle interaction</a:t>
                      </a:r>
                    </a:p>
                    <a:p>
                      <a:pPr marL="285750" indent="-285750">
                        <a:lnSpc>
                          <a:spcPct val="105000"/>
                        </a:lnSpc>
                        <a:spcAft>
                          <a:spcPts val="600"/>
                        </a:spcAft>
                        <a:buFont typeface="Arial" panose="020B0604020202020204" pitchFamily="34" charset="0"/>
                        <a:buChar char="•"/>
                      </a:pPr>
                      <a:r>
                        <a:rPr lang="en-GB" sz="1600" b="0" i="0" kern="1200">
                          <a:solidFill>
                            <a:schemeClr val="tx1"/>
                          </a:solidFill>
                          <a:effectLst/>
                          <a:latin typeface="+mn-lt"/>
                          <a:ea typeface="+mn-ea"/>
                          <a:cs typeface="+mn-cs"/>
                        </a:rPr>
                        <a:t>Search for new fundamental particles, new forces and new phenomena</a:t>
                      </a:r>
                    </a:p>
                    <a:p>
                      <a:pPr marL="285750" indent="-285750">
                        <a:lnSpc>
                          <a:spcPct val="105000"/>
                        </a:lnSpc>
                        <a:spcAft>
                          <a:spcPts val="600"/>
                        </a:spcAft>
                        <a:buFont typeface="Arial" panose="020B0604020202020204" pitchFamily="34" charset="0"/>
                        <a:buChar char="•"/>
                      </a:pPr>
                      <a:r>
                        <a:rPr lang="en-GB" sz="1600" b="0" i="0" kern="1200">
                          <a:solidFill>
                            <a:schemeClr val="tx1"/>
                          </a:solidFill>
                          <a:effectLst/>
                          <a:latin typeface="+mn-lt"/>
                          <a:ea typeface="+mn-ea"/>
                          <a:cs typeface="+mn-cs"/>
                        </a:rPr>
                        <a:t>Accelerator and detector design</a:t>
                      </a:r>
                      <a:endParaRPr lang="en-GB" sz="1600">
                        <a:solidFill>
                          <a:schemeClr val="tx1"/>
                        </a:solidFill>
                      </a:endParaRPr>
                    </a:p>
                  </a:txBody>
                  <a:tcPr/>
                </a:tc>
                <a:tc>
                  <a:txBody>
                    <a:bodyPr/>
                    <a:lstStyle/>
                    <a:p>
                      <a:pPr marL="285750" indent="-285750">
                        <a:lnSpc>
                          <a:spcPct val="105000"/>
                        </a:lnSpc>
                        <a:spcAft>
                          <a:spcPts val="600"/>
                        </a:spcAft>
                        <a:buFont typeface="Arial" panose="020B0604020202020204" pitchFamily="34" charset="0"/>
                        <a:buChar char="•"/>
                      </a:pPr>
                      <a:endParaRPr lang="en-GB" sz="1600">
                        <a:solidFill>
                          <a:schemeClr val="tx1"/>
                        </a:solidFill>
                      </a:endParaRPr>
                    </a:p>
                    <a:p>
                      <a:pPr marL="285750" indent="-285750">
                        <a:lnSpc>
                          <a:spcPct val="105000"/>
                        </a:lnSpc>
                        <a:spcAft>
                          <a:spcPts val="600"/>
                        </a:spcAft>
                        <a:buFont typeface="Arial" panose="020B0604020202020204" pitchFamily="34" charset="0"/>
                        <a:buChar char="•"/>
                      </a:pPr>
                      <a:r>
                        <a:rPr lang="en-GB" sz="1600">
                          <a:solidFill>
                            <a:schemeClr val="tx1"/>
                          </a:solidFill>
                        </a:rPr>
                        <a:t>Dark matter </a:t>
                      </a:r>
                    </a:p>
                    <a:p>
                      <a:pPr marL="285750" indent="-285750">
                        <a:lnSpc>
                          <a:spcPct val="105000"/>
                        </a:lnSpc>
                        <a:spcAft>
                          <a:spcPts val="600"/>
                        </a:spcAft>
                        <a:buFont typeface="Arial" panose="020B0604020202020204" pitchFamily="34" charset="0"/>
                        <a:buChar char="•"/>
                      </a:pPr>
                      <a:r>
                        <a:rPr lang="en-GB" sz="1600"/>
                        <a:t>New particles</a:t>
                      </a:r>
                      <a:endParaRPr lang="en-GB" sz="1600">
                        <a:solidFill>
                          <a:schemeClr val="tx1"/>
                        </a:solidFill>
                      </a:endParaRPr>
                    </a:p>
                    <a:p>
                      <a:pPr marL="285750" indent="-285750">
                        <a:lnSpc>
                          <a:spcPct val="105000"/>
                        </a:lnSpc>
                        <a:spcAft>
                          <a:spcPts val="600"/>
                        </a:spcAft>
                        <a:buFont typeface="Arial" panose="020B0604020202020204" pitchFamily="34" charset="0"/>
                        <a:buChar char="•"/>
                      </a:pPr>
                      <a:r>
                        <a:rPr lang="en-GB" sz="1600">
                          <a:solidFill>
                            <a:schemeClr val="tx1"/>
                          </a:solidFill>
                        </a:rPr>
                        <a:t>Cosmology </a:t>
                      </a:r>
                    </a:p>
                    <a:p>
                      <a:pPr marL="285750" indent="-285750">
                        <a:lnSpc>
                          <a:spcPct val="105000"/>
                        </a:lnSpc>
                        <a:spcAft>
                          <a:spcPts val="600"/>
                        </a:spcAft>
                        <a:buFont typeface="Arial" panose="020B0604020202020204" pitchFamily="34" charset="0"/>
                        <a:buChar char="•"/>
                      </a:pPr>
                      <a:r>
                        <a:rPr lang="en-GB" sz="1600"/>
                        <a:t>Gravity </a:t>
                      </a:r>
                    </a:p>
                    <a:p>
                      <a:pPr marL="285750" indent="-285750">
                        <a:lnSpc>
                          <a:spcPct val="105000"/>
                        </a:lnSpc>
                        <a:buFont typeface="Arial" panose="020B0604020202020204" pitchFamily="34" charset="0"/>
                        <a:buChar char="•"/>
                      </a:pPr>
                      <a:r>
                        <a:rPr lang="en-GB" sz="1600">
                          <a:solidFill>
                            <a:schemeClr val="tx1"/>
                          </a:solidFill>
                        </a:rPr>
                        <a:t>Quantum </a:t>
                      </a:r>
                      <a:r>
                        <a:rPr lang="en-GB" sz="1600"/>
                        <a:t>theory</a:t>
                      </a:r>
                      <a:endParaRPr lang="en-GB" sz="1600">
                        <a:solidFill>
                          <a:schemeClr val="tx1"/>
                        </a:solidFill>
                      </a:endParaRPr>
                    </a:p>
                    <a:p>
                      <a:pPr marL="0" marR="0" lvl="0" indent="0" algn="l" defTabSz="685765" rtl="0" eaLnBrk="1" fontAlgn="auto" latinLnBrk="0" hangingPunct="1">
                        <a:lnSpc>
                          <a:spcPct val="100000"/>
                        </a:lnSpc>
                        <a:spcBef>
                          <a:spcPts val="0"/>
                        </a:spcBef>
                        <a:spcAft>
                          <a:spcPts val="0"/>
                        </a:spcAft>
                        <a:buClrTx/>
                        <a:buSzTx/>
                        <a:buFontTx/>
                        <a:buNone/>
                        <a:tabLst/>
                        <a:defRPr/>
                      </a:pPr>
                      <a:endParaRPr lang="en-GB" sz="1600"/>
                    </a:p>
                  </a:txBody>
                  <a:tcPr/>
                </a:tc>
                <a:tc>
                  <a:txBody>
                    <a:bodyPr/>
                    <a:lstStyle/>
                    <a:p>
                      <a:pPr marL="285750" indent="-285750">
                        <a:lnSpc>
                          <a:spcPct val="105000"/>
                        </a:lnSpc>
                        <a:spcAft>
                          <a:spcPts val="600"/>
                        </a:spcAft>
                        <a:buFont typeface="Arial" panose="020B0604020202020204" pitchFamily="34" charset="0"/>
                        <a:buChar char="•"/>
                      </a:pPr>
                      <a:endParaRPr lang="en-GB" sz="1600" dirty="0">
                        <a:solidFill>
                          <a:schemeClr val="tx1"/>
                        </a:solidFill>
                      </a:endParaRPr>
                    </a:p>
                    <a:p>
                      <a:pPr marL="285750" indent="-285750">
                        <a:lnSpc>
                          <a:spcPct val="105000"/>
                        </a:lnSpc>
                        <a:spcAft>
                          <a:spcPts val="600"/>
                        </a:spcAft>
                        <a:buFont typeface="Arial" panose="020B0604020202020204" pitchFamily="34" charset="0"/>
                        <a:buChar char="•"/>
                      </a:pPr>
                      <a:r>
                        <a:rPr lang="en-GB" sz="1600" dirty="0">
                          <a:solidFill>
                            <a:schemeClr val="tx1"/>
                          </a:solidFill>
                        </a:rPr>
                        <a:t>The quest for fusion energy </a:t>
                      </a:r>
                    </a:p>
                    <a:p>
                      <a:pPr marL="285750" indent="-285750">
                        <a:lnSpc>
                          <a:spcPct val="105000"/>
                        </a:lnSpc>
                        <a:spcAft>
                          <a:spcPts val="600"/>
                        </a:spcAft>
                        <a:buFont typeface="Arial" panose="020B0604020202020204" pitchFamily="34" charset="0"/>
                        <a:buChar char="•"/>
                      </a:pPr>
                      <a:r>
                        <a:rPr lang="en-GB" sz="1600" dirty="0"/>
                        <a:t>U</a:t>
                      </a:r>
                      <a:r>
                        <a:rPr lang="en-GB" sz="1600" dirty="0">
                          <a:solidFill>
                            <a:schemeClr val="tx1"/>
                          </a:solidFill>
                        </a:rPr>
                        <a:t>nderstanding changes in our planet’s climate system</a:t>
                      </a:r>
                    </a:p>
                    <a:p>
                      <a:pPr marL="285750" indent="-285750">
                        <a:lnSpc>
                          <a:spcPct val="105000"/>
                        </a:lnSpc>
                        <a:buFont typeface="Arial" panose="020B0604020202020204" pitchFamily="34" charset="0"/>
                        <a:buChar char="•"/>
                      </a:pPr>
                      <a:r>
                        <a:rPr lang="en-GB" sz="1600" dirty="0"/>
                        <a:t>Hazardous space weather</a:t>
                      </a:r>
                      <a:endParaRPr lang="en-GB" sz="1600" dirty="0">
                        <a:solidFill>
                          <a:schemeClr val="tx1"/>
                        </a:solidFill>
                      </a:endParaRPr>
                    </a:p>
                    <a:p>
                      <a:endParaRPr lang="en-GB" dirty="0"/>
                    </a:p>
                  </a:txBody>
                  <a:tcPr/>
                </a:tc>
                <a:extLst>
                  <a:ext uri="{0D108BD9-81ED-4DB2-BD59-A6C34878D82A}">
                    <a16:rowId xmlns:a16="http://schemas.microsoft.com/office/drawing/2014/main" val="2950155537"/>
                  </a:ext>
                </a:extLst>
              </a:tr>
            </a:tbl>
          </a:graphicData>
        </a:graphic>
      </p:graphicFrame>
      <p:pic>
        <p:nvPicPr>
          <p:cNvPr id="9" name="Picture 2" descr="QMLab Resonator Light Community">
            <a:extLst>
              <a:ext uri="{FF2B5EF4-FFF2-40B4-BE49-F238E27FC236}">
                <a16:creationId xmlns:a16="http://schemas.microsoft.com/office/drawing/2014/main" id="{56B08572-9C95-B6BD-B660-3CD82B8DCB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842" y="1628927"/>
            <a:ext cx="2390134" cy="157623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Matter Community">
            <a:extLst>
              <a:ext uri="{FF2B5EF4-FFF2-40B4-BE49-F238E27FC236}">
                <a16:creationId xmlns:a16="http://schemas.microsoft.com/office/drawing/2014/main" id="{576E7536-E8F7-E403-176B-D702A1D3CF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1976" y="1637980"/>
            <a:ext cx="2274835" cy="156718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adron collider cern Particles community">
            <a:extLst>
              <a:ext uri="{FF2B5EF4-FFF2-40B4-BE49-F238E27FC236}">
                <a16:creationId xmlns:a16="http://schemas.microsoft.com/office/drawing/2014/main" id="{6C4966CA-145B-D52F-9EC3-E8D99ADB90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6813" y="1637980"/>
            <a:ext cx="2445541" cy="156718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Physics of Universe community">
            <a:extLst>
              <a:ext uri="{FF2B5EF4-FFF2-40B4-BE49-F238E27FC236}">
                <a16:creationId xmlns:a16="http://schemas.microsoft.com/office/drawing/2014/main" id="{F0229988-60CB-D37B-7C4E-BA9156AD89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22356" y="1637980"/>
            <a:ext cx="2295524" cy="156718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Natural Environment community">
            <a:extLst>
              <a:ext uri="{FF2B5EF4-FFF2-40B4-BE49-F238E27FC236}">
                <a16:creationId xmlns:a16="http://schemas.microsoft.com/office/drawing/2014/main" id="{1C47C63B-3D8E-208B-9EAE-F7E4F35693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7881" y="1637980"/>
            <a:ext cx="2187427" cy="156718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F124BF5-3585-5490-8AD9-F321B335C5CA}"/>
              </a:ext>
            </a:extLst>
          </p:cNvPr>
          <p:cNvSpPr txBox="1"/>
          <p:nvPr/>
        </p:nvSpPr>
        <p:spPr>
          <a:xfrm>
            <a:off x="712269" y="6237171"/>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Tree>
    <p:extLst>
      <p:ext uri="{BB962C8B-B14F-4D97-AF65-F5344CB8AC3E}">
        <p14:creationId xmlns:p14="http://schemas.microsoft.com/office/powerpoint/2010/main" val="106234337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BB9D3-0DB1-8CC5-3A66-1FBE0E15E040}"/>
              </a:ext>
            </a:extLst>
          </p:cNvPr>
          <p:cNvSpPr>
            <a:spLocks noGrp="1"/>
          </p:cNvSpPr>
          <p:nvPr>
            <p:ph type="title"/>
          </p:nvPr>
        </p:nvSpPr>
        <p:spPr/>
        <p:txBody>
          <a:bodyPr/>
          <a:lstStyle/>
          <a:p>
            <a:r>
              <a:rPr lang="en-US" dirty="0"/>
              <a:t>Location – in the </a:t>
            </a:r>
            <a:r>
              <a:rPr lang="en-US" dirty="0" err="1"/>
              <a:t>centre</a:t>
            </a:r>
            <a:r>
              <a:rPr lang="en-US" dirty="0"/>
              <a:t> of London</a:t>
            </a:r>
          </a:p>
        </p:txBody>
      </p:sp>
      <p:sp>
        <p:nvSpPr>
          <p:cNvPr id="4" name="Date Placeholder 3">
            <a:extLst>
              <a:ext uri="{FF2B5EF4-FFF2-40B4-BE49-F238E27FC236}">
                <a16:creationId xmlns:a16="http://schemas.microsoft.com/office/drawing/2014/main" id="{D0D321BB-389E-4031-AA49-E0A0421C1DA1}"/>
              </a:ext>
            </a:extLst>
          </p:cNvPr>
          <p:cNvSpPr>
            <a:spLocks noGrp="1"/>
          </p:cNvSpPr>
          <p:nvPr>
            <p:ph type="dt" sz="half" idx="10"/>
          </p:nvPr>
        </p:nvSpPr>
        <p:spPr/>
        <p:txBody>
          <a:bodyPr/>
          <a:lstStyle/>
          <a:p>
            <a:fld id="{1909EB68-C59E-43E1-8BB1-D5E2B5D0AFC4}" type="datetime1">
              <a:rPr lang="en-GB" smtClean="0"/>
              <a:t>17/07/2026</a:t>
            </a:fld>
            <a:endParaRPr lang="en-GB"/>
          </a:p>
        </p:txBody>
      </p:sp>
      <p:sp>
        <p:nvSpPr>
          <p:cNvPr id="5" name="Footer Placeholder 4">
            <a:extLst>
              <a:ext uri="{FF2B5EF4-FFF2-40B4-BE49-F238E27FC236}">
                <a16:creationId xmlns:a16="http://schemas.microsoft.com/office/drawing/2014/main" id="{888E25B7-1896-3BF4-C239-DFCA7D1B5529}"/>
              </a:ext>
            </a:extLst>
          </p:cNvPr>
          <p:cNvSpPr>
            <a:spLocks noGrp="1"/>
          </p:cNvSpPr>
          <p:nvPr>
            <p:ph type="ftr" sz="quarter" idx="11"/>
          </p:nvPr>
        </p:nvSpPr>
        <p:spPr/>
        <p:txBody>
          <a:bodyPr/>
          <a:lstStyle/>
          <a:p>
            <a:r>
              <a:rPr lang="en-GB"/>
              <a:t>Edit this text via Insert &gt; Header and Footer</a:t>
            </a:r>
          </a:p>
        </p:txBody>
      </p:sp>
      <p:sp>
        <p:nvSpPr>
          <p:cNvPr id="6" name="Slide Number Placeholder 5">
            <a:extLst>
              <a:ext uri="{FF2B5EF4-FFF2-40B4-BE49-F238E27FC236}">
                <a16:creationId xmlns:a16="http://schemas.microsoft.com/office/drawing/2014/main" id="{C5717D97-622A-234B-D7E3-3A8FC22BE8D0}"/>
              </a:ext>
            </a:extLst>
          </p:cNvPr>
          <p:cNvSpPr>
            <a:spLocks noGrp="1"/>
          </p:cNvSpPr>
          <p:nvPr>
            <p:ph type="sldNum" sz="quarter" idx="12"/>
          </p:nvPr>
        </p:nvSpPr>
        <p:spPr/>
        <p:txBody>
          <a:bodyPr/>
          <a:lstStyle/>
          <a:p>
            <a:fld id="{CBA53E11-492D-48B3-9F9B-09541CA2A39A}" type="slidenum">
              <a:rPr lang="en-GB" smtClean="0"/>
              <a:t>4</a:t>
            </a:fld>
            <a:endParaRPr lang="en-GB"/>
          </a:p>
        </p:txBody>
      </p:sp>
      <p:pic>
        <p:nvPicPr>
          <p:cNvPr id="8" name="Picture 7">
            <a:extLst>
              <a:ext uri="{FF2B5EF4-FFF2-40B4-BE49-F238E27FC236}">
                <a16:creationId xmlns:a16="http://schemas.microsoft.com/office/drawing/2014/main" id="{B338E1F0-3137-DE42-C16B-DEE4A4ABAC6F}"/>
              </a:ext>
            </a:extLst>
          </p:cNvPr>
          <p:cNvPicPr>
            <a:picLocks noChangeAspect="1"/>
          </p:cNvPicPr>
          <p:nvPr/>
        </p:nvPicPr>
        <p:blipFill>
          <a:blip r:embed="rId2"/>
          <a:stretch>
            <a:fillRect/>
          </a:stretch>
        </p:blipFill>
        <p:spPr>
          <a:xfrm>
            <a:off x="1014766" y="717423"/>
            <a:ext cx="9843977" cy="5588899"/>
          </a:xfrm>
          <a:prstGeom prst="rect">
            <a:avLst/>
          </a:prstGeom>
        </p:spPr>
      </p:pic>
    </p:spTree>
    <p:extLst>
      <p:ext uri="{BB962C8B-B14F-4D97-AF65-F5344CB8AC3E}">
        <p14:creationId xmlns:p14="http://schemas.microsoft.com/office/powerpoint/2010/main" val="163076011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11351-2846-18EF-CE86-0999CE0D2FDB}"/>
              </a:ext>
            </a:extLst>
          </p:cNvPr>
          <p:cNvSpPr>
            <a:spLocks noGrp="1"/>
          </p:cNvSpPr>
          <p:nvPr>
            <p:ph type="title"/>
          </p:nvPr>
        </p:nvSpPr>
        <p:spPr>
          <a:xfrm>
            <a:off x="326232" y="252000"/>
            <a:ext cx="11541025" cy="378044"/>
          </a:xfrm>
        </p:spPr>
        <p:txBody>
          <a:bodyPr anchor="t">
            <a:normAutofit/>
          </a:bodyPr>
          <a:lstStyle/>
          <a:p>
            <a:r>
              <a:rPr lang="en-US" dirty="0"/>
              <a:t>Blackett Laboratory</a:t>
            </a:r>
          </a:p>
        </p:txBody>
      </p:sp>
      <p:pic>
        <p:nvPicPr>
          <p:cNvPr id="8" name="Picture 7" descr="File:Blackett Laboratory, Prince Consort Road in the afternoon.jpg">
            <a:extLst>
              <a:ext uri="{FF2B5EF4-FFF2-40B4-BE49-F238E27FC236}">
                <a16:creationId xmlns:a16="http://schemas.microsoft.com/office/drawing/2014/main" id="{EE470134-774F-DF6D-4C40-3C5E26E2CCDE}"/>
              </a:ext>
            </a:extLst>
          </p:cNvPr>
          <p:cNvPicPr>
            <a:picLocks noChangeAspect="1"/>
          </p:cNvPicPr>
          <p:nvPr/>
        </p:nvPicPr>
        <p:blipFill>
          <a:blip r:embed="rId2"/>
          <a:srcRect r="13956" b="2"/>
          <a:stretch>
            <a:fillRect/>
          </a:stretch>
        </p:blipFill>
        <p:spPr>
          <a:xfrm>
            <a:off x="326232" y="1394619"/>
            <a:ext cx="5583238" cy="4866481"/>
          </a:xfrm>
          <a:prstGeom prst="rect">
            <a:avLst/>
          </a:prstGeom>
          <a:noFill/>
        </p:spPr>
      </p:pic>
      <p:pic>
        <p:nvPicPr>
          <p:cNvPr id="9" name="Picture 8">
            <a:extLst>
              <a:ext uri="{FF2B5EF4-FFF2-40B4-BE49-F238E27FC236}">
                <a16:creationId xmlns:a16="http://schemas.microsoft.com/office/drawing/2014/main" id="{3CB0D118-A451-F755-4CDC-DF3348596775}"/>
              </a:ext>
            </a:extLst>
          </p:cNvPr>
          <p:cNvPicPr>
            <a:picLocks noChangeAspect="1"/>
          </p:cNvPicPr>
          <p:nvPr/>
        </p:nvPicPr>
        <p:blipFill>
          <a:blip r:embed="rId3"/>
          <a:srcRect t="18722" r="-3" b="-3"/>
          <a:stretch>
            <a:fillRect/>
          </a:stretch>
        </p:blipFill>
        <p:spPr>
          <a:xfrm>
            <a:off x="6283325" y="1394619"/>
            <a:ext cx="5583238" cy="4866481"/>
          </a:xfrm>
          <a:prstGeom prst="rect">
            <a:avLst/>
          </a:prstGeom>
          <a:noFill/>
        </p:spPr>
      </p:pic>
      <p:sp>
        <p:nvSpPr>
          <p:cNvPr id="4" name="Date Placeholder 3">
            <a:extLst>
              <a:ext uri="{FF2B5EF4-FFF2-40B4-BE49-F238E27FC236}">
                <a16:creationId xmlns:a16="http://schemas.microsoft.com/office/drawing/2014/main" id="{A2E9C872-E61B-145C-654E-F4F217C541BD}"/>
              </a:ext>
            </a:extLst>
          </p:cNvPr>
          <p:cNvSpPr>
            <a:spLocks noGrp="1"/>
          </p:cNvSpPr>
          <p:nvPr>
            <p:ph type="dt" sz="half" idx="10"/>
          </p:nvPr>
        </p:nvSpPr>
        <p:spPr>
          <a:xfrm>
            <a:off x="10641349" y="6393702"/>
            <a:ext cx="1233647" cy="137270"/>
          </a:xfrm>
        </p:spPr>
        <p:txBody>
          <a:bodyPr anchor="b">
            <a:normAutofit/>
          </a:bodyPr>
          <a:lstStyle/>
          <a:p>
            <a:pPr>
              <a:spcAft>
                <a:spcPts val="600"/>
              </a:spcAft>
            </a:pPr>
            <a:fld id="{1909EB68-C59E-43E1-8BB1-D5E2B5D0AFC4}" type="datetime1">
              <a:rPr lang="en-GB" smtClean="0"/>
              <a:pPr>
                <a:spcAft>
                  <a:spcPts val="600"/>
                </a:spcAft>
              </a:pPr>
              <a:t>17/07/2026</a:t>
            </a:fld>
            <a:endParaRPr lang="en-GB"/>
          </a:p>
        </p:txBody>
      </p:sp>
      <p:sp>
        <p:nvSpPr>
          <p:cNvPr id="5" name="Footer Placeholder 4">
            <a:extLst>
              <a:ext uri="{FF2B5EF4-FFF2-40B4-BE49-F238E27FC236}">
                <a16:creationId xmlns:a16="http://schemas.microsoft.com/office/drawing/2014/main" id="{46F390E5-C2AD-F6A2-8874-596580D5517F}"/>
              </a:ext>
            </a:extLst>
          </p:cNvPr>
          <p:cNvSpPr>
            <a:spLocks noGrp="1"/>
          </p:cNvSpPr>
          <p:nvPr>
            <p:ph type="ftr" sz="quarter" idx="11"/>
          </p:nvPr>
        </p:nvSpPr>
        <p:spPr>
          <a:xfrm>
            <a:off x="1965261" y="6393702"/>
            <a:ext cx="3423452" cy="137272"/>
          </a:xfrm>
        </p:spPr>
        <p:txBody>
          <a:bodyPr anchor="b">
            <a:normAutofit/>
          </a:bodyPr>
          <a:lstStyle/>
          <a:p>
            <a:pPr>
              <a:spcAft>
                <a:spcPts val="600"/>
              </a:spcAft>
            </a:pPr>
            <a:r>
              <a:rPr lang="en-GB"/>
              <a:t>Edit this text via Insert &gt; Header and Footer</a:t>
            </a:r>
          </a:p>
        </p:txBody>
      </p:sp>
      <p:sp>
        <p:nvSpPr>
          <p:cNvPr id="6" name="Slide Number Placeholder 5">
            <a:extLst>
              <a:ext uri="{FF2B5EF4-FFF2-40B4-BE49-F238E27FC236}">
                <a16:creationId xmlns:a16="http://schemas.microsoft.com/office/drawing/2014/main" id="{90C34161-7164-DD0B-8B71-FC75089A97CC}"/>
              </a:ext>
            </a:extLst>
          </p:cNvPr>
          <p:cNvSpPr>
            <a:spLocks noGrp="1"/>
          </p:cNvSpPr>
          <p:nvPr>
            <p:ph type="sldNum" sz="quarter" idx="12"/>
          </p:nvPr>
        </p:nvSpPr>
        <p:spPr>
          <a:xfrm>
            <a:off x="5936755" y="6393702"/>
            <a:ext cx="318491" cy="137272"/>
          </a:xfrm>
        </p:spPr>
        <p:txBody>
          <a:bodyPr anchor="b">
            <a:normAutofit/>
          </a:bodyPr>
          <a:lstStyle/>
          <a:p>
            <a:pPr>
              <a:spcAft>
                <a:spcPts val="600"/>
              </a:spcAft>
            </a:pPr>
            <a:fld id="{CBA53E11-492D-48B3-9F9B-09541CA2A39A}" type="slidenum">
              <a:rPr lang="en-GB" smtClean="0"/>
              <a:pPr>
                <a:spcAft>
                  <a:spcPts val="600"/>
                </a:spcAft>
              </a:pPr>
              <a:t>5</a:t>
            </a:fld>
            <a:endParaRPr lang="en-GB"/>
          </a:p>
        </p:txBody>
      </p:sp>
    </p:spTree>
    <p:extLst>
      <p:ext uri="{BB962C8B-B14F-4D97-AF65-F5344CB8AC3E}">
        <p14:creationId xmlns:p14="http://schemas.microsoft.com/office/powerpoint/2010/main" val="1269712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5DF07-213C-2BEF-33B3-250FE62940C5}"/>
              </a:ext>
            </a:extLst>
          </p:cNvPr>
          <p:cNvSpPr>
            <a:spLocks noGrp="1"/>
          </p:cNvSpPr>
          <p:nvPr>
            <p:ph type="title"/>
          </p:nvPr>
        </p:nvSpPr>
        <p:spPr>
          <a:xfrm>
            <a:off x="326232" y="252000"/>
            <a:ext cx="11541025" cy="378044"/>
          </a:xfrm>
        </p:spPr>
        <p:txBody>
          <a:bodyPr anchor="t">
            <a:normAutofit/>
          </a:bodyPr>
          <a:lstStyle/>
          <a:p>
            <a:r>
              <a:rPr lang="en-US" dirty="0"/>
              <a:t>Lecture Theatres</a:t>
            </a:r>
          </a:p>
        </p:txBody>
      </p:sp>
      <p:pic>
        <p:nvPicPr>
          <p:cNvPr id="9" name="Picture 8" descr="Lecture Theatre | Blackett Building | Imperial Venues">
            <a:extLst>
              <a:ext uri="{FF2B5EF4-FFF2-40B4-BE49-F238E27FC236}">
                <a16:creationId xmlns:a16="http://schemas.microsoft.com/office/drawing/2014/main" id="{03B080E7-F010-6FC0-0518-2AB63ACCFB42}"/>
              </a:ext>
            </a:extLst>
          </p:cNvPr>
          <p:cNvPicPr>
            <a:picLocks noChangeAspect="1"/>
          </p:cNvPicPr>
          <p:nvPr/>
        </p:nvPicPr>
        <p:blipFill>
          <a:blip r:embed="rId2"/>
          <a:srcRect l="8217" r="2" b="2"/>
          <a:stretch>
            <a:fillRect/>
          </a:stretch>
        </p:blipFill>
        <p:spPr>
          <a:xfrm>
            <a:off x="326232" y="1394619"/>
            <a:ext cx="5583238" cy="4866481"/>
          </a:xfrm>
          <a:prstGeom prst="rect">
            <a:avLst/>
          </a:prstGeom>
          <a:noFill/>
        </p:spPr>
      </p:pic>
      <p:pic>
        <p:nvPicPr>
          <p:cNvPr id="10" name="Picture 9" descr="Lecture theatre transformation enables diverse forms of teaching at  Imperial | Imperial News | Imperial College London">
            <a:extLst>
              <a:ext uri="{FF2B5EF4-FFF2-40B4-BE49-F238E27FC236}">
                <a16:creationId xmlns:a16="http://schemas.microsoft.com/office/drawing/2014/main" id="{18B42B50-E68C-558C-CF96-7B0A1F5CE353}"/>
              </a:ext>
            </a:extLst>
          </p:cNvPr>
          <p:cNvPicPr>
            <a:picLocks noChangeAspect="1"/>
          </p:cNvPicPr>
          <p:nvPr/>
        </p:nvPicPr>
        <p:blipFill>
          <a:blip r:embed="rId3"/>
          <a:srcRect l="12916" r="7636" b="3"/>
          <a:stretch>
            <a:fillRect/>
          </a:stretch>
        </p:blipFill>
        <p:spPr>
          <a:xfrm>
            <a:off x="6283325" y="1394619"/>
            <a:ext cx="5583238" cy="4866481"/>
          </a:xfrm>
          <a:prstGeom prst="rect">
            <a:avLst/>
          </a:prstGeom>
          <a:noFill/>
        </p:spPr>
      </p:pic>
      <p:sp>
        <p:nvSpPr>
          <p:cNvPr id="5" name="Date Placeholder 4">
            <a:extLst>
              <a:ext uri="{FF2B5EF4-FFF2-40B4-BE49-F238E27FC236}">
                <a16:creationId xmlns:a16="http://schemas.microsoft.com/office/drawing/2014/main" id="{C95AAD0D-A749-4EAC-A830-0BEB2A9C8C31}"/>
              </a:ext>
            </a:extLst>
          </p:cNvPr>
          <p:cNvSpPr>
            <a:spLocks noGrp="1"/>
          </p:cNvSpPr>
          <p:nvPr>
            <p:ph type="dt" sz="half" idx="10"/>
          </p:nvPr>
        </p:nvSpPr>
        <p:spPr>
          <a:xfrm>
            <a:off x="10641349" y="6393702"/>
            <a:ext cx="1233647" cy="137270"/>
          </a:xfrm>
        </p:spPr>
        <p:txBody>
          <a:bodyPr anchor="b">
            <a:normAutofit/>
          </a:bodyPr>
          <a:lstStyle/>
          <a:p>
            <a:pPr>
              <a:spcAft>
                <a:spcPts val="600"/>
              </a:spcAft>
            </a:pPr>
            <a:fld id="{921DB9F8-2932-4A13-97CA-3CF06357AF6F}" type="datetime1">
              <a:rPr lang="en-GB" smtClean="0"/>
              <a:pPr>
                <a:spcAft>
                  <a:spcPts val="600"/>
                </a:spcAft>
              </a:pPr>
              <a:t>17/07/2026</a:t>
            </a:fld>
            <a:endParaRPr lang="en-GB"/>
          </a:p>
        </p:txBody>
      </p:sp>
      <p:sp>
        <p:nvSpPr>
          <p:cNvPr id="6" name="Footer Placeholder 5">
            <a:extLst>
              <a:ext uri="{FF2B5EF4-FFF2-40B4-BE49-F238E27FC236}">
                <a16:creationId xmlns:a16="http://schemas.microsoft.com/office/drawing/2014/main" id="{4B61993F-DA5A-00CE-21E7-BB256A8F5D3C}"/>
              </a:ext>
            </a:extLst>
          </p:cNvPr>
          <p:cNvSpPr>
            <a:spLocks noGrp="1"/>
          </p:cNvSpPr>
          <p:nvPr>
            <p:ph type="ftr" sz="quarter" idx="11"/>
          </p:nvPr>
        </p:nvSpPr>
        <p:spPr>
          <a:xfrm>
            <a:off x="1965261" y="6393702"/>
            <a:ext cx="3423452" cy="137272"/>
          </a:xfrm>
        </p:spPr>
        <p:txBody>
          <a:bodyPr anchor="b">
            <a:normAutofit/>
          </a:bodyPr>
          <a:lstStyle/>
          <a:p>
            <a:pPr>
              <a:spcAft>
                <a:spcPts val="600"/>
              </a:spcAft>
            </a:pPr>
            <a:r>
              <a:rPr lang="en-GB"/>
              <a:t>Edit this text via Insert &gt; Header and Footer</a:t>
            </a:r>
          </a:p>
        </p:txBody>
      </p:sp>
      <p:sp>
        <p:nvSpPr>
          <p:cNvPr id="7" name="Slide Number Placeholder 6">
            <a:extLst>
              <a:ext uri="{FF2B5EF4-FFF2-40B4-BE49-F238E27FC236}">
                <a16:creationId xmlns:a16="http://schemas.microsoft.com/office/drawing/2014/main" id="{C06FA55A-FEC7-C537-6B91-003FF7951AF8}"/>
              </a:ext>
            </a:extLst>
          </p:cNvPr>
          <p:cNvSpPr>
            <a:spLocks noGrp="1"/>
          </p:cNvSpPr>
          <p:nvPr>
            <p:ph type="sldNum" sz="quarter" idx="12"/>
          </p:nvPr>
        </p:nvSpPr>
        <p:spPr>
          <a:xfrm>
            <a:off x="5936755" y="6393702"/>
            <a:ext cx="318491" cy="137272"/>
          </a:xfrm>
        </p:spPr>
        <p:txBody>
          <a:bodyPr anchor="b">
            <a:normAutofit/>
          </a:bodyPr>
          <a:lstStyle/>
          <a:p>
            <a:pPr>
              <a:spcAft>
                <a:spcPts val="600"/>
              </a:spcAft>
            </a:pPr>
            <a:fld id="{CBA53E11-492D-48B3-9F9B-09541CA2A39A}" type="slidenum">
              <a:rPr lang="en-GB" smtClean="0"/>
              <a:pPr>
                <a:spcAft>
                  <a:spcPts val="600"/>
                </a:spcAft>
              </a:pPr>
              <a:t>6</a:t>
            </a:fld>
            <a:endParaRPr lang="en-GB"/>
          </a:p>
        </p:txBody>
      </p:sp>
    </p:spTree>
    <p:extLst>
      <p:ext uri="{BB962C8B-B14F-4D97-AF65-F5344CB8AC3E}">
        <p14:creationId xmlns:p14="http://schemas.microsoft.com/office/powerpoint/2010/main" val="271567675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922CB-47B0-4C3C-8B05-6367C74B2215}"/>
              </a:ext>
            </a:extLst>
          </p:cNvPr>
          <p:cNvSpPr>
            <a:spLocks noGrp="1"/>
          </p:cNvSpPr>
          <p:nvPr>
            <p:ph type="title"/>
          </p:nvPr>
        </p:nvSpPr>
        <p:spPr/>
        <p:txBody>
          <a:bodyPr/>
          <a:lstStyle/>
          <a:p>
            <a:r>
              <a:rPr lang="en-US" dirty="0"/>
              <a:t>Accommodation </a:t>
            </a:r>
          </a:p>
        </p:txBody>
      </p:sp>
      <p:sp>
        <p:nvSpPr>
          <p:cNvPr id="5" name="Date Placeholder 4">
            <a:extLst>
              <a:ext uri="{FF2B5EF4-FFF2-40B4-BE49-F238E27FC236}">
                <a16:creationId xmlns:a16="http://schemas.microsoft.com/office/drawing/2014/main" id="{4CE6F931-8C48-841D-3AC5-A157F460FAE6}"/>
              </a:ext>
            </a:extLst>
          </p:cNvPr>
          <p:cNvSpPr>
            <a:spLocks noGrp="1"/>
          </p:cNvSpPr>
          <p:nvPr>
            <p:ph type="dt" sz="half" idx="10"/>
          </p:nvPr>
        </p:nvSpPr>
        <p:spPr/>
        <p:txBody>
          <a:bodyPr/>
          <a:lstStyle/>
          <a:p>
            <a:fld id="{921DB9F8-2932-4A13-97CA-3CF06357AF6F}" type="datetime1">
              <a:rPr lang="en-GB" smtClean="0"/>
              <a:t>17/07/2026</a:t>
            </a:fld>
            <a:endParaRPr lang="en-GB"/>
          </a:p>
        </p:txBody>
      </p:sp>
      <p:sp>
        <p:nvSpPr>
          <p:cNvPr id="6" name="Footer Placeholder 5">
            <a:extLst>
              <a:ext uri="{FF2B5EF4-FFF2-40B4-BE49-F238E27FC236}">
                <a16:creationId xmlns:a16="http://schemas.microsoft.com/office/drawing/2014/main" id="{95F3F7D0-9FF8-49DD-3E76-812C10019218}"/>
              </a:ext>
            </a:extLst>
          </p:cNvPr>
          <p:cNvSpPr>
            <a:spLocks noGrp="1"/>
          </p:cNvSpPr>
          <p:nvPr>
            <p:ph type="ftr" sz="quarter" idx="11"/>
          </p:nvPr>
        </p:nvSpPr>
        <p:spPr/>
        <p:txBody>
          <a:bodyPr/>
          <a:lstStyle/>
          <a:p>
            <a:r>
              <a:rPr lang="en-GB"/>
              <a:t>Edit this text via Insert &gt; Header and Footer</a:t>
            </a:r>
          </a:p>
        </p:txBody>
      </p:sp>
      <p:sp>
        <p:nvSpPr>
          <p:cNvPr id="7" name="Slide Number Placeholder 6">
            <a:extLst>
              <a:ext uri="{FF2B5EF4-FFF2-40B4-BE49-F238E27FC236}">
                <a16:creationId xmlns:a16="http://schemas.microsoft.com/office/drawing/2014/main" id="{92D3C12E-221B-BA06-CA96-B730940A3952}"/>
              </a:ext>
            </a:extLst>
          </p:cNvPr>
          <p:cNvSpPr>
            <a:spLocks noGrp="1"/>
          </p:cNvSpPr>
          <p:nvPr>
            <p:ph type="sldNum" sz="quarter" idx="12"/>
          </p:nvPr>
        </p:nvSpPr>
        <p:spPr/>
        <p:txBody>
          <a:bodyPr/>
          <a:lstStyle/>
          <a:p>
            <a:fld id="{CBA53E11-492D-48B3-9F9B-09541CA2A39A}" type="slidenum">
              <a:rPr lang="en-GB" smtClean="0"/>
              <a:t>7</a:t>
            </a:fld>
            <a:endParaRPr lang="en-GB"/>
          </a:p>
        </p:txBody>
      </p:sp>
      <p:sp>
        <p:nvSpPr>
          <p:cNvPr id="10" name="Subtitle 7">
            <a:extLst>
              <a:ext uri="{FF2B5EF4-FFF2-40B4-BE49-F238E27FC236}">
                <a16:creationId xmlns:a16="http://schemas.microsoft.com/office/drawing/2014/main" id="{941E6B49-7290-520D-F5CA-67E7E13B0282}"/>
              </a:ext>
            </a:extLst>
          </p:cNvPr>
          <p:cNvSpPr>
            <a:spLocks noGrp="1"/>
          </p:cNvSpPr>
          <p:nvPr>
            <p:ph sz="half" idx="1"/>
          </p:nvPr>
        </p:nvSpPr>
        <p:spPr>
          <a:xfrm>
            <a:off x="326231" y="1394619"/>
            <a:ext cx="11167563" cy="4866481"/>
          </a:xfrm>
        </p:spPr>
        <p:txBody>
          <a:bodyPr/>
          <a:lstStyle/>
          <a:p>
            <a:pPr marL="342900" indent="-342900">
              <a:buFont typeface="Arial" panose="020B0604020202020204" pitchFamily="34" charset="0"/>
              <a:buChar char="•"/>
            </a:pPr>
            <a:r>
              <a:rPr lang="en-GB" dirty="0"/>
              <a:t>You can use the usual hotel booking sites which provide a large number of hotels within London. You might want to chose a hotel that is easy to reach by public transport (bus or tube).</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There are also several reasonably priced hotels north of Imperial (on the other side of Hyde Park, around Lancaster Gate/Paddington), which are within walking distance.</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Right next to Imperial College is Princes Gardens, which is student accommodation: </a:t>
            </a:r>
            <a:r>
              <a:rPr lang="en-GB" dirty="0">
                <a:hlinkClick r:id="rId2"/>
              </a:rPr>
              <a:t>https://www.imperial.ac.uk/visit/summer-accommodation/</a:t>
            </a:r>
            <a:r>
              <a:rPr lang="en-GB" dirty="0"/>
              <a:t> </a:t>
            </a:r>
          </a:p>
          <a:p>
            <a:r>
              <a:rPr lang="en-GB" dirty="0"/>
              <a:t>       It can be booked through this website - but also on </a:t>
            </a:r>
            <a:r>
              <a:rPr lang="en-GB" dirty="0" err="1"/>
              <a:t>booking.com</a:t>
            </a:r>
            <a:r>
              <a:rPr lang="en-GB" dirty="0"/>
              <a:t>.</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On the web page, we also have a selection of preferred hotels with a negotiated rate for Imperial guests along with instructions on how to access the negotiated rates. These hotels we would usually recommend for guests coming to campus but they are still somewhat more expensive than the options above.</a:t>
            </a:r>
          </a:p>
          <a:p>
            <a:endParaRPr lang="en-US" dirty="0"/>
          </a:p>
        </p:txBody>
      </p:sp>
    </p:spTree>
    <p:extLst>
      <p:ext uri="{BB962C8B-B14F-4D97-AF65-F5344CB8AC3E}">
        <p14:creationId xmlns:p14="http://schemas.microsoft.com/office/powerpoint/2010/main" val="365369160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931E7-5D8B-24B8-671B-5A35B4CFF5BA}"/>
              </a:ext>
            </a:extLst>
          </p:cNvPr>
          <p:cNvSpPr>
            <a:spLocks noGrp="1"/>
          </p:cNvSpPr>
          <p:nvPr>
            <p:ph type="title"/>
          </p:nvPr>
        </p:nvSpPr>
        <p:spPr/>
        <p:txBody>
          <a:bodyPr/>
          <a:lstStyle/>
          <a:p>
            <a:r>
              <a:rPr lang="en-US" dirty="0"/>
              <a:t>Transport</a:t>
            </a:r>
          </a:p>
        </p:txBody>
      </p:sp>
      <p:sp>
        <p:nvSpPr>
          <p:cNvPr id="3" name="Content Placeholder 2">
            <a:extLst>
              <a:ext uri="{FF2B5EF4-FFF2-40B4-BE49-F238E27FC236}">
                <a16:creationId xmlns:a16="http://schemas.microsoft.com/office/drawing/2014/main" id="{5B13A761-9F23-A635-8885-4CE3CEAEE158}"/>
              </a:ext>
            </a:extLst>
          </p:cNvPr>
          <p:cNvSpPr>
            <a:spLocks noGrp="1"/>
          </p:cNvSpPr>
          <p:nvPr>
            <p:ph sz="half" idx="1"/>
          </p:nvPr>
        </p:nvSpPr>
        <p:spPr>
          <a:xfrm>
            <a:off x="326231" y="1394619"/>
            <a:ext cx="11380215" cy="4866481"/>
          </a:xfrm>
        </p:spPr>
        <p:txBody>
          <a:bodyPr/>
          <a:lstStyle/>
          <a:p>
            <a:pPr marL="342900" indent="-342900">
              <a:buFont typeface="Arial" panose="020B0604020202020204" pitchFamily="34" charset="0"/>
              <a:buChar char="•"/>
            </a:pPr>
            <a:r>
              <a:rPr lang="en-GB" dirty="0"/>
              <a:t>London is connected through several airports and train connections. The best airport for Imperial College is Heathrow, but travel time from other London airports is also between 1 and 2 hours.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There is no need for rental cars. There are both black cabs and UBER. There are several bike rental services (Lime, Forest...).</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When arriving at Heathrow, you can either use the tube (Piccadilly or Elisabeth Line) or the Express Train to Paddington. The express train to Paddington is only marginally faster (about 15 mins) but more expensive. It leaves from the same platform as the Elisabeth Line so be careful to board the right train.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When arriving at the airport, there is therefore no need to buy a train ticket. On all London public transport, you can use either an Oyster Card or any credit card. It is important that you stay consistent with the use of the card when tapping in and out, as it will automatically calculate the best tariff for you on a daily/weekly basis. More info on registration page.</a:t>
            </a:r>
          </a:p>
        </p:txBody>
      </p:sp>
      <p:sp>
        <p:nvSpPr>
          <p:cNvPr id="5" name="Date Placeholder 4">
            <a:extLst>
              <a:ext uri="{FF2B5EF4-FFF2-40B4-BE49-F238E27FC236}">
                <a16:creationId xmlns:a16="http://schemas.microsoft.com/office/drawing/2014/main" id="{5BBD9D6D-E2F6-9BAF-3435-565CB9D3DD01}"/>
              </a:ext>
            </a:extLst>
          </p:cNvPr>
          <p:cNvSpPr>
            <a:spLocks noGrp="1"/>
          </p:cNvSpPr>
          <p:nvPr>
            <p:ph type="dt" sz="half" idx="10"/>
          </p:nvPr>
        </p:nvSpPr>
        <p:spPr/>
        <p:txBody>
          <a:bodyPr/>
          <a:lstStyle/>
          <a:p>
            <a:fld id="{921DB9F8-2932-4A13-97CA-3CF06357AF6F}" type="datetime1">
              <a:rPr lang="en-GB" smtClean="0"/>
              <a:t>17/07/2026</a:t>
            </a:fld>
            <a:endParaRPr lang="en-GB"/>
          </a:p>
        </p:txBody>
      </p:sp>
      <p:sp>
        <p:nvSpPr>
          <p:cNvPr id="6" name="Footer Placeholder 5">
            <a:extLst>
              <a:ext uri="{FF2B5EF4-FFF2-40B4-BE49-F238E27FC236}">
                <a16:creationId xmlns:a16="http://schemas.microsoft.com/office/drawing/2014/main" id="{721E4996-7D4C-586A-FB48-D11E6BA027C5}"/>
              </a:ext>
            </a:extLst>
          </p:cNvPr>
          <p:cNvSpPr>
            <a:spLocks noGrp="1"/>
          </p:cNvSpPr>
          <p:nvPr>
            <p:ph type="ftr" sz="quarter" idx="11"/>
          </p:nvPr>
        </p:nvSpPr>
        <p:spPr/>
        <p:txBody>
          <a:bodyPr/>
          <a:lstStyle/>
          <a:p>
            <a:r>
              <a:rPr lang="en-GB"/>
              <a:t>Edit this text via Insert &gt; Header and Footer</a:t>
            </a:r>
          </a:p>
        </p:txBody>
      </p:sp>
      <p:sp>
        <p:nvSpPr>
          <p:cNvPr id="7" name="Slide Number Placeholder 6">
            <a:extLst>
              <a:ext uri="{FF2B5EF4-FFF2-40B4-BE49-F238E27FC236}">
                <a16:creationId xmlns:a16="http://schemas.microsoft.com/office/drawing/2014/main" id="{393AA64A-8389-3AA1-8E3A-099537C1DEA0}"/>
              </a:ext>
            </a:extLst>
          </p:cNvPr>
          <p:cNvSpPr>
            <a:spLocks noGrp="1"/>
          </p:cNvSpPr>
          <p:nvPr>
            <p:ph type="sldNum" sz="quarter" idx="12"/>
          </p:nvPr>
        </p:nvSpPr>
        <p:spPr/>
        <p:txBody>
          <a:bodyPr/>
          <a:lstStyle/>
          <a:p>
            <a:fld id="{CBA53E11-492D-48B3-9F9B-09541CA2A39A}" type="slidenum">
              <a:rPr lang="en-GB" smtClean="0"/>
              <a:t>8</a:t>
            </a:fld>
            <a:endParaRPr lang="en-GB"/>
          </a:p>
        </p:txBody>
      </p:sp>
      <p:sp>
        <p:nvSpPr>
          <p:cNvPr id="8" name="Subtitle 7">
            <a:extLst>
              <a:ext uri="{FF2B5EF4-FFF2-40B4-BE49-F238E27FC236}">
                <a16:creationId xmlns:a16="http://schemas.microsoft.com/office/drawing/2014/main" id="{4654B443-9BAF-708B-67DB-86A3190F2B99}"/>
              </a:ext>
            </a:extLst>
          </p:cNvPr>
          <p:cNvSpPr>
            <a:spLocks noGrp="1"/>
          </p:cNvSpPr>
          <p:nvPr>
            <p:ph type="subTitle" idx="13"/>
          </p:nvPr>
        </p:nvSpPr>
        <p:spPr/>
        <p:txBody>
          <a:bodyPr/>
          <a:lstStyle/>
          <a:p>
            <a:endParaRPr lang="en-US"/>
          </a:p>
        </p:txBody>
      </p:sp>
    </p:spTree>
    <p:extLst>
      <p:ext uri="{BB962C8B-B14F-4D97-AF65-F5344CB8AC3E}">
        <p14:creationId xmlns:p14="http://schemas.microsoft.com/office/powerpoint/2010/main" val="127960975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520CA-9B4A-C9C5-8512-7D6F237877C6}"/>
              </a:ext>
            </a:extLst>
          </p:cNvPr>
          <p:cNvSpPr>
            <a:spLocks noGrp="1"/>
          </p:cNvSpPr>
          <p:nvPr>
            <p:ph type="title"/>
          </p:nvPr>
        </p:nvSpPr>
        <p:spPr/>
        <p:txBody>
          <a:bodyPr/>
          <a:lstStyle/>
          <a:p>
            <a:r>
              <a:rPr lang="en-US" dirty="0"/>
              <a:t>Entering the UK</a:t>
            </a:r>
          </a:p>
        </p:txBody>
      </p:sp>
      <p:sp>
        <p:nvSpPr>
          <p:cNvPr id="3" name="Content Placeholder 2">
            <a:extLst>
              <a:ext uri="{FF2B5EF4-FFF2-40B4-BE49-F238E27FC236}">
                <a16:creationId xmlns:a16="http://schemas.microsoft.com/office/drawing/2014/main" id="{C7D24372-94A0-A279-F2AB-CB3053F4C11F}"/>
              </a:ext>
            </a:extLst>
          </p:cNvPr>
          <p:cNvSpPr>
            <a:spLocks noGrp="1"/>
          </p:cNvSpPr>
          <p:nvPr>
            <p:ph sz="half" idx="1"/>
          </p:nvPr>
        </p:nvSpPr>
        <p:spPr>
          <a:xfrm>
            <a:off x="326231" y="1394619"/>
            <a:ext cx="11540331" cy="4866481"/>
          </a:xfrm>
        </p:spPr>
        <p:txBody>
          <a:bodyPr/>
          <a:lstStyle/>
          <a:p>
            <a:pPr marL="504891" lvl="2" indent="-342900"/>
            <a:r>
              <a:rPr lang="en-GB" dirty="0"/>
              <a:t>You can find more information about entering the UK on these government web pages:</a:t>
            </a:r>
          </a:p>
          <a:p>
            <a:pPr lvl="3" indent="0">
              <a:buNone/>
            </a:pPr>
            <a:r>
              <a:rPr lang="en-GB" dirty="0"/>
              <a:t> </a:t>
            </a:r>
            <a:r>
              <a:rPr lang="en-GB" dirty="0">
                <a:hlinkClick r:id="rId2"/>
              </a:rPr>
              <a:t>https://www.gov.uk/uk-border-control/before-you-leave-for-the-uk</a:t>
            </a:r>
            <a:r>
              <a:rPr lang="en-GB" dirty="0"/>
              <a:t> and  </a:t>
            </a:r>
            <a:r>
              <a:rPr lang="en-GB" dirty="0">
                <a:hlinkClick r:id="rId3"/>
              </a:rPr>
              <a:t>https://www.gov.uk/check-uk-visa</a:t>
            </a: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general, citizens from the EU/EEA, Switzerland, the USA, Australia, Canada, and Japan will need an electronic travel authorisation (ETA). This list is not necessarily complete and you need to check for your country of citizenship. You will be able to apply for the ETA online. It costs £10 per applicant and is generally valid for multiple entries over a 2-year period.</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Please note that dual citizens (with British Citizenship) can't use the ETA system (you will normally need your British passport to enter the UK).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If you need an invitation letter or other help, please contact Beth Mountford (</a:t>
            </a:r>
            <a:r>
              <a:rPr lang="en-GB" dirty="0" err="1"/>
              <a:t>ph.ea@imperial.ac.uk</a:t>
            </a:r>
            <a:r>
              <a:rPr lang="en-GB" dirty="0"/>
              <a:t>) with cc: to </a:t>
            </a:r>
            <a:r>
              <a:rPr lang="en-GB" dirty="0" err="1"/>
              <a:t>Stefan.Soldner-Rembold@imperial.ac.uk</a:t>
            </a:r>
            <a:r>
              <a:rPr lang="en-GB" dirty="0"/>
              <a:t>.</a:t>
            </a:r>
          </a:p>
          <a:p>
            <a:endParaRPr lang="en-US" dirty="0"/>
          </a:p>
        </p:txBody>
      </p:sp>
      <p:sp>
        <p:nvSpPr>
          <p:cNvPr id="5" name="Date Placeholder 4">
            <a:extLst>
              <a:ext uri="{FF2B5EF4-FFF2-40B4-BE49-F238E27FC236}">
                <a16:creationId xmlns:a16="http://schemas.microsoft.com/office/drawing/2014/main" id="{FCDFC681-E5D4-BB97-9A7B-4ABA60CDA836}"/>
              </a:ext>
            </a:extLst>
          </p:cNvPr>
          <p:cNvSpPr>
            <a:spLocks noGrp="1"/>
          </p:cNvSpPr>
          <p:nvPr>
            <p:ph type="dt" sz="half" idx="10"/>
          </p:nvPr>
        </p:nvSpPr>
        <p:spPr/>
        <p:txBody>
          <a:bodyPr/>
          <a:lstStyle/>
          <a:p>
            <a:fld id="{921DB9F8-2932-4A13-97CA-3CF06357AF6F}" type="datetime1">
              <a:rPr lang="en-GB" smtClean="0"/>
              <a:t>17/07/2026</a:t>
            </a:fld>
            <a:endParaRPr lang="en-GB"/>
          </a:p>
        </p:txBody>
      </p:sp>
      <p:sp>
        <p:nvSpPr>
          <p:cNvPr id="6" name="Footer Placeholder 5">
            <a:extLst>
              <a:ext uri="{FF2B5EF4-FFF2-40B4-BE49-F238E27FC236}">
                <a16:creationId xmlns:a16="http://schemas.microsoft.com/office/drawing/2014/main" id="{C7615476-60C2-FFE5-91AD-E91D11CF250D}"/>
              </a:ext>
            </a:extLst>
          </p:cNvPr>
          <p:cNvSpPr>
            <a:spLocks noGrp="1"/>
          </p:cNvSpPr>
          <p:nvPr>
            <p:ph type="ftr" sz="quarter" idx="11"/>
          </p:nvPr>
        </p:nvSpPr>
        <p:spPr/>
        <p:txBody>
          <a:bodyPr/>
          <a:lstStyle/>
          <a:p>
            <a:r>
              <a:rPr lang="en-GB"/>
              <a:t>Edit this text via Insert &gt; Header and Footer</a:t>
            </a:r>
          </a:p>
        </p:txBody>
      </p:sp>
      <p:sp>
        <p:nvSpPr>
          <p:cNvPr id="7" name="Slide Number Placeholder 6">
            <a:extLst>
              <a:ext uri="{FF2B5EF4-FFF2-40B4-BE49-F238E27FC236}">
                <a16:creationId xmlns:a16="http://schemas.microsoft.com/office/drawing/2014/main" id="{958540F8-5E82-2674-EA95-A31A2C1FC8D0}"/>
              </a:ext>
            </a:extLst>
          </p:cNvPr>
          <p:cNvSpPr>
            <a:spLocks noGrp="1"/>
          </p:cNvSpPr>
          <p:nvPr>
            <p:ph type="sldNum" sz="quarter" idx="12"/>
          </p:nvPr>
        </p:nvSpPr>
        <p:spPr/>
        <p:txBody>
          <a:bodyPr/>
          <a:lstStyle/>
          <a:p>
            <a:fld id="{CBA53E11-492D-48B3-9F9B-09541CA2A39A}" type="slidenum">
              <a:rPr lang="en-GB" smtClean="0"/>
              <a:t>9</a:t>
            </a:fld>
            <a:endParaRPr lang="en-GB"/>
          </a:p>
        </p:txBody>
      </p:sp>
      <p:sp>
        <p:nvSpPr>
          <p:cNvPr id="8" name="Subtitle 7">
            <a:extLst>
              <a:ext uri="{FF2B5EF4-FFF2-40B4-BE49-F238E27FC236}">
                <a16:creationId xmlns:a16="http://schemas.microsoft.com/office/drawing/2014/main" id="{3F6CD7A2-4E29-A9D2-253C-FFF24C010DBF}"/>
              </a:ext>
            </a:extLst>
          </p:cNvPr>
          <p:cNvSpPr>
            <a:spLocks noGrp="1"/>
          </p:cNvSpPr>
          <p:nvPr>
            <p:ph type="subTitle" idx="13"/>
          </p:nvPr>
        </p:nvSpPr>
        <p:spPr/>
        <p:txBody>
          <a:bodyPr/>
          <a:lstStyle/>
          <a:p>
            <a:endParaRPr lang="en-US"/>
          </a:p>
        </p:txBody>
      </p:sp>
    </p:spTree>
    <p:extLst>
      <p:ext uri="{BB962C8B-B14F-4D97-AF65-F5344CB8AC3E}">
        <p14:creationId xmlns:p14="http://schemas.microsoft.com/office/powerpoint/2010/main" val="1505521980"/>
      </p:ext>
    </p:extLst>
  </p:cSld>
  <p:clrMapOvr>
    <a:masterClrMapping/>
  </p:clrMapOvr>
  <p:transition>
    <p:fade/>
  </p:transition>
</p:sld>
</file>

<file path=ppt/theme/theme1.xml><?xml version="1.0" encoding="utf-8"?>
<a:theme xmlns:a="http://schemas.openxmlformats.org/drawingml/2006/main" name="ICL PPT Theme">
  <a:themeElements>
    <a:clrScheme name="Imperial colour theme">
      <a:dk1>
        <a:sysClr val="windowText" lastClr="000000"/>
      </a:dk1>
      <a:lt1>
        <a:sysClr val="window" lastClr="FFFFFF"/>
      </a:lt1>
      <a:dk2>
        <a:srgbClr val="000080"/>
      </a:dk2>
      <a:lt2>
        <a:srgbClr val="F5F5F5"/>
      </a:lt2>
      <a:accent1>
        <a:srgbClr val="0000CD"/>
      </a:accent1>
      <a:accent2>
        <a:srgbClr val="C71585"/>
      </a:accent2>
      <a:accent3>
        <a:srgbClr val="7B68EE"/>
      </a:accent3>
      <a:accent4>
        <a:srgbClr val="FF0000"/>
      </a:accent4>
      <a:accent5>
        <a:srgbClr val="FF4500"/>
      </a:accent5>
      <a:accent6>
        <a:srgbClr val="006400"/>
      </a:accent6>
      <a:hlink>
        <a:srgbClr val="000080"/>
      </a:hlink>
      <a:folHlink>
        <a:srgbClr val="C71585"/>
      </a:folHlink>
    </a:clrScheme>
    <a:fontScheme name="Imperial Sans font theme">
      <a:majorFont>
        <a:latin typeface="Imperial Sans Text Semibold"/>
        <a:ea typeface=""/>
        <a:cs typeface=""/>
      </a:majorFont>
      <a:minorFont>
        <a:latin typeface="Imperial Sans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lnSpc>
            <a:spcPct val="105000"/>
          </a:lnSpc>
          <a:defRPr sz="1600" dirty="0">
            <a:solidFill>
              <a:schemeClr val="tx1"/>
            </a:solidFill>
          </a:defRPr>
        </a:defPPr>
      </a:lstStyle>
    </a:txDef>
  </a:objectDefaults>
  <a:extraClrSchemeLst/>
  <a:custClrLst>
    <a:custClr name="Dark">
      <a:srgbClr val="232333"/>
    </a:custClr>
    <a:custClr name="Navy">
      <a:srgbClr val="000080"/>
    </a:custClr>
    <a:custClr name="Saddle Brown">
      <a:srgbClr val="8B4513"/>
    </a:custClr>
    <a:custClr name="Teal">
      <a:srgbClr val="008080"/>
    </a:custClr>
    <a:custClr name="Medium Violet Red">
      <a:srgbClr val="C71585"/>
    </a:custClr>
    <a:custClr name="Indigo">
      <a:srgbClr val="4B0082"/>
    </a:custClr>
    <a:custClr name="Crimson">
      <a:srgbClr val="DC143C"/>
    </a:custClr>
    <a:custClr name="Orange Red">
      <a:srgbClr val="FF4500"/>
    </a:custClr>
    <a:custClr name="Dark Green">
      <a:srgbClr val="006400"/>
    </a:custClr>
    <a:custClr>
      <a:srgbClr val="FFFFFF"/>
    </a:custClr>
    <a:custClr name="Slate Grey">
      <a:srgbClr val="708090"/>
    </a:custClr>
    <a:custClr name="Imperial Blue">
      <a:srgbClr val="0000CD"/>
    </a:custClr>
    <a:custClr name="Yellow">
      <a:srgbClr val="FFFF00"/>
    </a:custClr>
    <a:custClr name="Turquoise">
      <a:srgbClr val="40E0D0"/>
    </a:custClr>
    <a:custClr name="Violet">
      <a:srgbClr val="EE82EE"/>
    </a:custClr>
    <a:custClr name="Medium Blue Slate">
      <a:srgbClr val="7B68EE"/>
    </a:custClr>
    <a:custClr name="Red">
      <a:srgbClr val="FF0000"/>
    </a:custClr>
    <a:custClr name="Dark Orange">
      <a:srgbClr val="FF8C00"/>
    </a:custClr>
    <a:custClr name="Spring Green">
      <a:srgbClr val="00FF7F"/>
    </a:custClr>
    <a:custClr>
      <a:srgbClr val="FFFFFF"/>
    </a:custClr>
    <a:custClr name="White Smoke">
      <a:srgbClr val="F5F5F5"/>
    </a:custClr>
    <a:custClr name="Deep Sky Blue">
      <a:srgbClr val="00BFFF"/>
    </a:custClr>
    <a:custClr name="Khaki">
      <a:srgbClr val="F0E68C"/>
    </a:custClr>
    <a:custClr name="Pale Turquoise">
      <a:srgbClr val="AFEEEE"/>
    </a:custClr>
    <a:custClr name="Light Pink">
      <a:srgbClr val="FFB6C1"/>
    </a:custClr>
    <a:custClr name="Lavender">
      <a:srgbClr val="E6E6FA"/>
    </a:custClr>
    <a:custClr name="Salmon">
      <a:srgbClr val="FA8072"/>
    </a:custClr>
    <a:custClr name="Orange">
      <a:srgbClr val="FFA500"/>
    </a:custClr>
    <a:custClr name="Pale Green">
      <a:srgbClr val="98FB98"/>
    </a:custClr>
  </a:custClrLst>
  <a:extLst>
    <a:ext uri="{05A4C25C-085E-4340-85A3-A5531E510DB2}">
      <thm15:themeFamily xmlns:thm15="http://schemas.microsoft.com/office/thememl/2012/main" name="ICL_PowerPoint 16_9 template.potx" id="{9379B5C2-89E2-4436-AAC2-A0EB58951E1D}" vid="{86F68850-0020-4398-8624-9E78985566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a:srgbClr val="232333"/>
    </a:custClr>
    <a:custClr name="Navy">
      <a:srgbClr val="000080"/>
    </a:custClr>
    <a:custClr name="Saddle Brown">
      <a:srgbClr val="8B4513"/>
    </a:custClr>
    <a:custClr name="Teal">
      <a:srgbClr val="008080"/>
    </a:custClr>
    <a:custClr name="Medium Violet Red">
      <a:srgbClr val="C71585"/>
    </a:custClr>
    <a:custClr name="Indigo">
      <a:srgbClr val="4B0082"/>
    </a:custClr>
    <a:custClr name="Crimson">
      <a:srgbClr val="DC143C"/>
    </a:custClr>
    <a:custClr name="Orange Red">
      <a:srgbClr val="FF4500"/>
    </a:custClr>
    <a:custClr name="Dark Green">
      <a:srgbClr val="006400"/>
    </a:custClr>
    <a:custClr>
      <a:srgbClr val="FFFFFF"/>
    </a:custClr>
    <a:custClr name="Slate Grey">
      <a:srgbClr val="708090"/>
    </a:custClr>
    <a:custClr name="Imperial Blue">
      <a:srgbClr val="0000CD"/>
    </a:custClr>
    <a:custClr name="Yellow">
      <a:srgbClr val="FFFF00"/>
    </a:custClr>
    <a:custClr name="Turquoise">
      <a:srgbClr val="40E0D0"/>
    </a:custClr>
    <a:custClr name="Violet">
      <a:srgbClr val="EE82EE"/>
    </a:custClr>
    <a:custClr name="Medium Blue Slate">
      <a:srgbClr val="7B68EE"/>
    </a:custClr>
    <a:custClr name="Red">
      <a:srgbClr val="FF0000"/>
    </a:custClr>
    <a:custClr name="Dark Orange">
      <a:srgbClr val="FF8C00"/>
    </a:custClr>
    <a:custClr name="Spring Green">
      <a:srgbClr val="00FF7F"/>
    </a:custClr>
    <a:custClr>
      <a:srgbClr val="FFFFFF"/>
    </a:custClr>
    <a:custClr name="White Smoke">
      <a:srgbClr val="F5F5F5"/>
    </a:custClr>
    <a:custClr name="Deep Sky Blue">
      <a:srgbClr val="00BFFF"/>
    </a:custClr>
    <a:custClr name="Khaki">
      <a:srgbClr val="F0E68C"/>
    </a:custClr>
    <a:custClr name="Pale Turquoise">
      <a:srgbClr val="AFEEEE"/>
    </a:custClr>
    <a:custClr name="Light Pink">
      <a:srgbClr val="FFB6C1"/>
    </a:custClr>
    <a:custClr name="Lavender">
      <a:srgbClr val="E6E6FA"/>
    </a:custClr>
    <a:custClr name="Salmon">
      <a:srgbClr val="FA8072"/>
    </a:custClr>
    <a:custClr name="Orange">
      <a:srgbClr val="FFA500"/>
    </a:custClr>
    <a:custClr name="Pale Green">
      <a:srgbClr val="98FB98"/>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5BFB91940974144A97CEC6F2A3B65E5" ma:contentTypeVersion="16" ma:contentTypeDescription="Create a new document." ma:contentTypeScope="" ma:versionID="b59a77a509d31de162afe175befbd107">
  <xsd:schema xmlns:xsd="http://www.w3.org/2001/XMLSchema" xmlns:xs="http://www.w3.org/2001/XMLSchema" xmlns:p="http://schemas.microsoft.com/office/2006/metadata/properties" xmlns:ns2="d56ba63e-75e9-4ab2-ac9d-867f38bc5d91" xmlns:ns3="ae354c01-f879-41b3-9955-0485ca9fcbd5" targetNamespace="http://schemas.microsoft.com/office/2006/metadata/properties" ma:root="true" ma:fieldsID="b46e8182b880299a205b160c63968fb2" ns2:_="" ns3:_="">
    <xsd:import namespace="d56ba63e-75e9-4ab2-ac9d-867f38bc5d91"/>
    <xsd:import namespace="ae354c01-f879-41b3-9955-0485ca9fcbd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Comments" minOccurs="0"/>
                <xsd:element ref="ns2:MediaServiceOCR" minOccurs="0"/>
                <xsd:element ref="ns2:MediaServiceObjectDetectorVersions" minOccurs="0"/>
                <xsd:element ref="ns2:MediaServiceDateTaken" minOccurs="0"/>
                <xsd:element ref="ns2:MediaServiceSearchPropertie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6ba63e-75e9-4ab2-ac9d-867f38bc5d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74661dae-d6df-48fc-a54e-a577d2899e9c"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Comments" ma:index="17" nillable="true" ma:displayName="Comments" ma:format="Dropdown" ma:internalName="Comments">
      <xsd:simpleType>
        <xsd:restriction base="dms:Text">
          <xsd:maxLength value="255"/>
        </xsd:restrictio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e354c01-f879-41b3-9955-0485ca9fcbd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64730a69-4309-4bbc-a6c2-c52621e451a0}" ma:internalName="TaxCatchAll" ma:showField="CatchAllData" ma:web="ae354c01-f879-41b3-9955-0485ca9fcbd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e354c01-f879-41b3-9955-0485ca9fcbd5" xsi:nil="true"/>
    <lcf76f155ced4ddcb4097134ff3c332f xmlns="d56ba63e-75e9-4ab2-ac9d-867f38bc5d91">
      <Terms xmlns="http://schemas.microsoft.com/office/infopath/2007/PartnerControls"/>
    </lcf76f155ced4ddcb4097134ff3c332f>
    <Comments xmlns="d56ba63e-75e9-4ab2-ac9d-867f38bc5d91" xsi:nil="true"/>
  </documentManagement>
</p:properties>
</file>

<file path=customXml/itemProps1.xml><?xml version="1.0" encoding="utf-8"?>
<ds:datastoreItem xmlns:ds="http://schemas.openxmlformats.org/officeDocument/2006/customXml" ds:itemID="{56C12A10-058A-4435-89F6-1E96C615DC9E}">
  <ds:schemaRefs>
    <ds:schemaRef ds:uri="ae354c01-f879-41b3-9955-0485ca9fcbd5"/>
    <ds:schemaRef ds:uri="d56ba63e-75e9-4ab2-ac9d-867f38bc5d9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CBC451B-9543-430C-827C-53B8958A1D8B}">
  <ds:schemaRefs>
    <ds:schemaRef ds:uri="http://schemas.microsoft.com/sharepoint/v3/contenttype/forms"/>
  </ds:schemaRefs>
</ds:datastoreItem>
</file>

<file path=customXml/itemProps3.xml><?xml version="1.0" encoding="utf-8"?>
<ds:datastoreItem xmlns:ds="http://schemas.openxmlformats.org/officeDocument/2006/customXml" ds:itemID="{D4E38AB8-3877-4C6F-8F7A-F43D37986AA2}">
  <ds:schemaRefs>
    <ds:schemaRef ds:uri="ae354c01-f879-41b3-9955-0485ca9fcbd5"/>
    <ds:schemaRef ds:uri="d56ba63e-75e9-4ab2-ac9d-867f38bc5d9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Imperial_PowerPoint 16_9 template</Template>
  <TotalTime>60</TotalTime>
  <Words>1001</Words>
  <Application>Microsoft Macintosh PowerPoint</Application>
  <PresentationFormat>Widescreen</PresentationFormat>
  <Paragraphs>115</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Imperial Sans Text</vt:lpstr>
      <vt:lpstr>Arial</vt:lpstr>
      <vt:lpstr>Imperial Sans Text Semibold</vt:lpstr>
      <vt:lpstr>Imperial Sans Text Medium</vt:lpstr>
      <vt:lpstr>Calibri</vt:lpstr>
      <vt:lpstr>ICL PPT Theme</vt:lpstr>
      <vt:lpstr>Imperial Collaboration Meeting</vt:lpstr>
      <vt:lpstr>Imperial College </vt:lpstr>
      <vt:lpstr>PowerPoint Presentation</vt:lpstr>
      <vt:lpstr>Location – in the centre of London</vt:lpstr>
      <vt:lpstr>Blackett Laboratory</vt:lpstr>
      <vt:lpstr>Lecture Theatres</vt:lpstr>
      <vt:lpstr>Accommodation </vt:lpstr>
      <vt:lpstr>Transport</vt:lpstr>
      <vt:lpstr>Entering the UK</vt:lpstr>
      <vt:lpstr>Registration Fee</vt:lpstr>
      <vt:lpstr>We look forward to welcoming you at Imperial.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Department of Physics</dc:title>
  <dc:creator>Mountford, Bethany R</dc:creator>
  <cp:lastModifiedBy>Soldner-Rembold, Stefan</cp:lastModifiedBy>
  <cp:revision>8</cp:revision>
  <cp:lastPrinted>2026-07-17T12:38:45Z</cp:lastPrinted>
  <dcterms:created xsi:type="dcterms:W3CDTF">2024-09-25T13:45:14Z</dcterms:created>
  <dcterms:modified xsi:type="dcterms:W3CDTF">2026-07-17T12:46:45Z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0x01010065BFB91940974144A97CEC6F2A3B65E5</vt:lpwstr>
  </property>
  <property fmtid="{D5CDD505-2E9C-101B-9397-08002B2CF9AE}" pid="3" name="MediaServiceImageTags">
    <vt:lpwstr/>
  </property>
</Properties>
</file>