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256" r:id="rId2"/>
    <p:sldId id="283" r:id="rId3"/>
    <p:sldId id="284" r:id="rId4"/>
    <p:sldId id="285" r:id="rId5"/>
  </p:sldIdLst>
  <p:sldSz cx="9144000" cy="5143500" type="screen16x9"/>
  <p:notesSz cx="6858000" cy="9144000"/>
  <p:embeddedFontLst>
    <p:embeddedFont>
      <p:font typeface="Arial Black" panose="020B0604020202020204" pitchFamily="34" charset="0"/>
      <p:regular r:id="rId7"/>
      <p:bold r:id="rId8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4"/>
  </p:normalViewPr>
  <p:slideViewPr>
    <p:cSldViewPr snapToGrid="0">
      <p:cViewPr varScale="1">
        <p:scale>
          <a:sx n="165" d="100"/>
          <a:sy n="165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02D8B59-511A-4958-8178-008B2967B9A5}"/>
              </a:ext>
            </a:extLst>
          </p:cNvPr>
          <p:cNvSpPr>
            <a:spLocks noGrp="1"/>
          </p:cNvSpPr>
          <p:nvPr/>
        </p:nvSpPr>
        <p:spPr>
          <a:xfrm>
            <a:off x="8386763" y="0"/>
            <a:ext cx="7572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C261F8EE-E45B-42EF-BB62-C678D5601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879" y="1990724"/>
            <a:ext cx="39708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 Black"/>
              <a:buNone/>
              <a:defRPr sz="21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9B20A808-7985-4603-AC0B-C1EA3F8E7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879" y="3196829"/>
            <a:ext cx="39708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500"/>
            </a:lvl1pPr>
            <a:lvl2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/>
            </a:lvl2pPr>
            <a:lvl3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/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5pPr>
            <a:lvl6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6" name="Google Shape;16;p2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879" y="546497"/>
            <a:ext cx="1352700" cy="1352700"/>
          </a:xfrm>
          <a:prstGeom prst="rect">
            <a:avLst/>
          </a:prstGeom>
          <a:ln>
            <a:noFill/>
          </a:ln>
        </p:spPr>
      </p:pic>
      <p:sp>
        <p:nvSpPr>
          <p:cNvPr id="17" name="Google Shape;17;p2">
            <a:extLst>
              <a:ext uri="{FF2B5EF4-FFF2-40B4-BE49-F238E27FC236}">
                <a16:creationId xmlns:a16="http://schemas.microsoft.com/office/drawing/2014/main" id="{4547E7D1-920E-4FAA-A3B9-40691C93E7A0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i="0" u="none" cap="none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</a:t>
            </a:r>
            <a:endParaRPr sz="1100"/>
          </a:p>
        </p:txBody>
      </p:sp>
      <p:pic>
        <p:nvPicPr>
          <p:cNvPr id="28" name="Google Shape;18;p2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9705" r="39860"/>
          <a:stretch/>
        </p:blipFill>
        <p:spPr>
          <a:xfrm>
            <a:off x="7054722" y="-1"/>
            <a:ext cx="2089277" cy="1835727"/>
          </a:xfrm>
          <a:prstGeom prst="rect">
            <a:avLst/>
          </a:prstGeom>
          <a:ln>
            <a:noFill/>
          </a:ln>
        </p:spPr>
      </p:pic>
      <p:sp>
        <p:nvSpPr>
          <p:cNvPr id="19" name="Google Shape;19;p2">
            <a:extLst>
              <a:ext uri="{FF2B5EF4-FFF2-40B4-BE49-F238E27FC236}">
                <a16:creationId xmlns:a16="http://schemas.microsoft.com/office/drawing/2014/main" id="{33B7FE35-A79D-4984-94EB-4A40901D7F3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7212" y="4419600"/>
            <a:ext cx="4934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800"/>
              <a:buNone/>
              <a:defRPr sz="900" i="1">
                <a:solidFill>
                  <a:schemeClr val="dk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">
            <a:extLst>
              <a:ext uri="{FF2B5EF4-FFF2-40B4-BE49-F238E27FC236}">
                <a16:creationId xmlns:a16="http://schemas.microsoft.com/office/drawing/2014/main" id="{EB8847CA-82F0-4BA7-89FE-93ABAC54416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dk1"/>
                </a:solidFill>
              </a:defRPr>
            </a:lvl1pPr>
            <a:lvl2pPr>
              <a:buNone/>
              <a:defRPr sz="1300">
                <a:solidFill>
                  <a:schemeClr val="dk1"/>
                </a:solidFill>
              </a:defRPr>
            </a:lvl2pPr>
            <a:lvl3pPr>
              <a:buNone/>
              <a:defRPr sz="1300">
                <a:solidFill>
                  <a:schemeClr val="dk1"/>
                </a:solidFill>
              </a:defRPr>
            </a:lvl3pPr>
            <a:lvl4pPr>
              <a:buNone/>
              <a:defRPr sz="1300">
                <a:solidFill>
                  <a:schemeClr val="dk1"/>
                </a:solidFill>
              </a:defRPr>
            </a:lvl4pPr>
            <a:lvl5pPr>
              <a:buNone/>
              <a:defRPr sz="1300">
                <a:solidFill>
                  <a:schemeClr val="dk1"/>
                </a:solidFill>
              </a:defRPr>
            </a:lvl5pPr>
            <a:lvl6pPr>
              <a:buNone/>
              <a:defRPr sz="1300">
                <a:solidFill>
                  <a:schemeClr val="dk1"/>
                </a:solidFill>
              </a:defRPr>
            </a:lvl6pPr>
            <a:lvl7pPr>
              <a:buNone/>
              <a:defRPr sz="1300">
                <a:solidFill>
                  <a:schemeClr val="dk1"/>
                </a:solidFill>
              </a:defRPr>
            </a:lvl7pPr>
            <a:lvl8pPr>
              <a:buNone/>
              <a:defRPr sz="1300">
                <a:solidFill>
                  <a:schemeClr val="dk1"/>
                </a:solidFill>
              </a:defRPr>
            </a:lvl8pPr>
            <a:lvl9pPr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image">
  <p:cSld name="T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>
            <a:extLst>
              <a:ext uri="{FF2B5EF4-FFF2-40B4-BE49-F238E27FC236}">
                <a16:creationId xmlns:a16="http://schemas.microsoft.com/office/drawing/2014/main" id="{F20356AF-83FC-4255-BF03-AA6128B2F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879" y="1990724"/>
            <a:ext cx="39708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 Black"/>
              <a:buNone/>
              <a:defRPr sz="21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>
            <a:extLst>
              <a:ext uri="{FF2B5EF4-FFF2-40B4-BE49-F238E27FC236}">
                <a16:creationId xmlns:a16="http://schemas.microsoft.com/office/drawing/2014/main" id="{370CEDBE-936C-419F-8461-CE638341C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879" y="3196829"/>
            <a:ext cx="39708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500"/>
            </a:lvl1pPr>
            <a:lvl2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/>
            </a:lvl2pPr>
            <a:lvl3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/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5pPr>
            <a:lvl6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3" name="Google Shape;24;p3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879" y="546497"/>
            <a:ext cx="1352700" cy="1352700"/>
          </a:xfrm>
          <a:prstGeom prst="rect">
            <a:avLst/>
          </a:prstGeom>
          <a:ln>
            <a:noFill/>
          </a:ln>
        </p:spPr>
      </p:pic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EB1D30DF-4CC8-4B68-8593-13A5909C3E60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image</a:t>
            </a:r>
            <a:endParaRPr sz="1100"/>
          </a:p>
        </p:txBody>
      </p:sp>
      <p:sp>
        <p:nvSpPr>
          <p:cNvPr id="26" name="Google Shape;26;p3">
            <a:extLst>
              <a:ext uri="{FF2B5EF4-FFF2-40B4-BE49-F238E27FC236}">
                <a16:creationId xmlns:a16="http://schemas.microsoft.com/office/drawing/2014/main" id="{5A9F82E5-9251-4501-A99C-2DBF3144578D}"/>
              </a:ext>
            </a:extLst>
          </p:cNvPr>
          <p:cNvSpPr>
            <a:spLocks noGrp="1"/>
          </p:cNvSpPr>
          <p:nvPr/>
        </p:nvSpPr>
        <p:spPr>
          <a:xfrm>
            <a:off x="5332939" y="-1191"/>
            <a:ext cx="15600" cy="233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27;p3">
            <a:extLst>
              <a:ext uri="{FF2B5EF4-FFF2-40B4-BE49-F238E27FC236}">
                <a16:creationId xmlns:a16="http://schemas.microsoft.com/office/drawing/2014/main" id="{53B75FE1-AC4D-4BCC-B2A8-EEC3D9995CAA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4076700" y="0"/>
            <a:ext cx="5067300" cy="51435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8" name="Google Shape;28;p3">
            <a:extLst>
              <a:ext uri="{FF2B5EF4-FFF2-40B4-BE49-F238E27FC236}">
                <a16:creationId xmlns:a16="http://schemas.microsoft.com/office/drawing/2014/main" id="{55C8841D-AAE5-4F86-B40D-EBE9C41724D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7212" y="4419600"/>
            <a:ext cx="4934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800"/>
              <a:buNone/>
              <a:defRPr sz="900" i="1">
                <a:solidFill>
                  <a:schemeClr val="dk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>
            <a:extLst>
              <a:ext uri="{FF2B5EF4-FFF2-40B4-BE49-F238E27FC236}">
                <a16:creationId xmlns:a16="http://schemas.microsoft.com/office/drawing/2014/main" id="{8DD4E083-51C1-4904-B005-0876A63B22F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dk1"/>
                </a:solidFill>
              </a:defRPr>
            </a:lvl1pPr>
            <a:lvl2pPr>
              <a:buNone/>
              <a:defRPr sz="1300">
                <a:solidFill>
                  <a:schemeClr val="dk1"/>
                </a:solidFill>
              </a:defRPr>
            </a:lvl2pPr>
            <a:lvl3pPr>
              <a:buNone/>
              <a:defRPr sz="1300">
                <a:solidFill>
                  <a:schemeClr val="dk1"/>
                </a:solidFill>
              </a:defRPr>
            </a:lvl3pPr>
            <a:lvl4pPr>
              <a:buNone/>
              <a:defRPr sz="1300">
                <a:solidFill>
                  <a:schemeClr val="dk1"/>
                </a:solidFill>
              </a:defRPr>
            </a:lvl4pPr>
            <a:lvl5pPr>
              <a:buNone/>
              <a:defRPr sz="1300">
                <a:solidFill>
                  <a:schemeClr val="dk1"/>
                </a:solidFill>
              </a:defRPr>
            </a:lvl5pPr>
            <a:lvl6pPr>
              <a:buNone/>
              <a:defRPr sz="1300">
                <a:solidFill>
                  <a:schemeClr val="dk1"/>
                </a:solidFill>
              </a:defRPr>
            </a:lvl6pPr>
            <a:lvl7pPr>
              <a:buNone/>
              <a:defRPr sz="1300">
                <a:solidFill>
                  <a:schemeClr val="dk1"/>
                </a:solidFill>
              </a:defRPr>
            </a:lvl7pPr>
            <a:lvl8pPr>
              <a:buNone/>
              <a:defRPr sz="1300">
                <a:solidFill>
                  <a:schemeClr val="dk1"/>
                </a:solidFill>
              </a:defRPr>
            </a:lvl8pPr>
            <a:lvl9pPr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CEA lite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>
            <a:extLst>
              <a:ext uri="{FF2B5EF4-FFF2-40B4-BE49-F238E27FC236}">
                <a16:creationId xmlns:a16="http://schemas.microsoft.com/office/drawing/2014/main" id="{25ABF7B0-D1B8-4FCF-BF19-9098942ECC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879" y="1990724"/>
            <a:ext cx="39708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 Black"/>
              <a:buNone/>
              <a:defRPr sz="21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>
            <a:extLst>
              <a:ext uri="{FF2B5EF4-FFF2-40B4-BE49-F238E27FC236}">
                <a16:creationId xmlns:a16="http://schemas.microsoft.com/office/drawing/2014/main" id="{C3419E60-592F-4227-AE79-D66EC84B0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879" y="3196829"/>
            <a:ext cx="39708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500"/>
            </a:lvl1pPr>
            <a:lvl2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/>
            </a:lvl2pPr>
            <a:lvl3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/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5pPr>
            <a:lvl6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3" name="Google Shape;33;p4">
            <a:extLst>
              <a:ext uri="{FF2B5EF4-FFF2-40B4-BE49-F238E27FC236}">
                <a16:creationId xmlns:a16="http://schemas.microsoft.com/office/drawing/2014/main" id="{F58E7A54-731F-42FF-A285-A0683E6146D7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CEA liten</a:t>
            </a:r>
          </a:p>
        </p:txBody>
      </p:sp>
      <p:pic>
        <p:nvPicPr>
          <p:cNvPr id="43" name="Google Shape;34;p4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879" y="546497"/>
            <a:ext cx="3040198" cy="1353750"/>
          </a:xfrm>
          <a:prstGeom prst="rect">
            <a:avLst/>
          </a:prstGeom>
          <a:ln>
            <a:noFill/>
          </a:ln>
        </p:spPr>
      </p:pic>
      <p:sp>
        <p:nvSpPr>
          <p:cNvPr id="35" name="Google Shape;35;p4">
            <a:extLst>
              <a:ext uri="{FF2B5EF4-FFF2-40B4-BE49-F238E27FC236}">
                <a16:creationId xmlns:a16="http://schemas.microsoft.com/office/drawing/2014/main" id="{0CDA8FB4-C33D-4F69-99A5-AC98AC0DAADA}"/>
              </a:ext>
            </a:extLst>
          </p:cNvPr>
          <p:cNvSpPr>
            <a:spLocks noGrp="1"/>
          </p:cNvSpPr>
          <p:nvPr/>
        </p:nvSpPr>
        <p:spPr>
          <a:xfrm>
            <a:off x="8386763" y="0"/>
            <a:ext cx="7572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5" name="Google Shape;36;p4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9705" r="39860"/>
          <a:stretch/>
        </p:blipFill>
        <p:spPr>
          <a:xfrm>
            <a:off x="7054722" y="-1"/>
            <a:ext cx="2089277" cy="1835727"/>
          </a:xfrm>
          <a:prstGeom prst="rect">
            <a:avLst/>
          </a:prstGeom>
          <a:ln>
            <a:noFill/>
          </a:ln>
        </p:spPr>
      </p:pic>
      <p:sp>
        <p:nvSpPr>
          <p:cNvPr id="37" name="Google Shape;37;p4">
            <a:extLst>
              <a:ext uri="{FF2B5EF4-FFF2-40B4-BE49-F238E27FC236}">
                <a16:creationId xmlns:a16="http://schemas.microsoft.com/office/drawing/2014/main" id="{EA1E9250-CBF2-4E1E-8AA1-C035580225E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dk1"/>
                </a:solidFill>
              </a:defRPr>
            </a:lvl1pPr>
            <a:lvl2pPr>
              <a:buNone/>
              <a:defRPr sz="1300">
                <a:solidFill>
                  <a:schemeClr val="dk1"/>
                </a:solidFill>
              </a:defRPr>
            </a:lvl2pPr>
            <a:lvl3pPr>
              <a:buNone/>
              <a:defRPr sz="1300">
                <a:solidFill>
                  <a:schemeClr val="dk1"/>
                </a:solidFill>
              </a:defRPr>
            </a:lvl3pPr>
            <a:lvl4pPr>
              <a:buNone/>
              <a:defRPr sz="1300">
                <a:solidFill>
                  <a:schemeClr val="dk1"/>
                </a:solidFill>
              </a:defRPr>
            </a:lvl4pPr>
            <a:lvl5pPr>
              <a:buNone/>
              <a:defRPr sz="1300">
                <a:solidFill>
                  <a:schemeClr val="dk1"/>
                </a:solidFill>
              </a:defRPr>
            </a:lvl5pPr>
            <a:lvl6pPr>
              <a:buNone/>
              <a:defRPr sz="1300">
                <a:solidFill>
                  <a:schemeClr val="dk1"/>
                </a:solidFill>
              </a:defRPr>
            </a:lvl6pPr>
            <a:lvl7pPr>
              <a:buNone/>
              <a:defRPr sz="1300">
                <a:solidFill>
                  <a:schemeClr val="dk1"/>
                </a:solidFill>
              </a:defRPr>
            </a:lvl7pPr>
            <a:lvl8pPr>
              <a:buNone/>
              <a:defRPr sz="1300">
                <a:solidFill>
                  <a:schemeClr val="dk1"/>
                </a:solidFill>
              </a:defRPr>
            </a:lvl8pPr>
            <a:lvl9pPr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CEA isas">
  <p:cSld name="Titre CEA is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>
            <a:extLst>
              <a:ext uri="{FF2B5EF4-FFF2-40B4-BE49-F238E27FC236}">
                <a16:creationId xmlns:a16="http://schemas.microsoft.com/office/drawing/2014/main" id="{E97944A3-0449-41E2-8C5C-A84E45117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879" y="1990724"/>
            <a:ext cx="3970800" cy="11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 Black"/>
              <a:buNone/>
              <a:defRPr sz="21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>
            <a:extLst>
              <a:ext uri="{FF2B5EF4-FFF2-40B4-BE49-F238E27FC236}">
                <a16:creationId xmlns:a16="http://schemas.microsoft.com/office/drawing/2014/main" id="{80434D28-BB4C-4C7D-A0FF-7AF5585E70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879" y="3196829"/>
            <a:ext cx="39708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500"/>
            </a:lvl1pPr>
            <a:lvl2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/>
            </a:lvl2pPr>
            <a:lvl3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/>
            </a:lvl3pPr>
            <a:lvl4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4pPr>
            <a:lvl5pPr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/>
            </a:lvl5pPr>
            <a:lvl6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50" name="Google Shape;41;p5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879" y="546497"/>
            <a:ext cx="3040198" cy="1353750"/>
          </a:xfrm>
          <a:prstGeom prst="rect">
            <a:avLst/>
          </a:prstGeom>
          <a:ln>
            <a:noFill/>
          </a:ln>
        </p:spPr>
      </p:pic>
      <p:sp>
        <p:nvSpPr>
          <p:cNvPr id="42" name="Google Shape;42;p5">
            <a:extLst>
              <a:ext uri="{FF2B5EF4-FFF2-40B4-BE49-F238E27FC236}">
                <a16:creationId xmlns:a16="http://schemas.microsoft.com/office/drawing/2014/main" id="{4141FE6E-2DEC-40A8-A092-C29CE6481686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CEA isas</a:t>
            </a:r>
          </a:p>
        </p:txBody>
      </p:sp>
      <p:sp>
        <p:nvSpPr>
          <p:cNvPr id="43" name="Google Shape;43;p5">
            <a:extLst>
              <a:ext uri="{FF2B5EF4-FFF2-40B4-BE49-F238E27FC236}">
                <a16:creationId xmlns:a16="http://schemas.microsoft.com/office/drawing/2014/main" id="{329883E0-8E32-4A53-80A3-0AC95F86DA42}"/>
              </a:ext>
            </a:extLst>
          </p:cNvPr>
          <p:cNvSpPr>
            <a:spLocks noGrp="1"/>
          </p:cNvSpPr>
          <p:nvPr/>
        </p:nvSpPr>
        <p:spPr>
          <a:xfrm>
            <a:off x="8386763" y="0"/>
            <a:ext cx="7572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3" name="Google Shape;44;p5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9705" r="39860"/>
          <a:stretch/>
        </p:blipFill>
        <p:spPr>
          <a:xfrm>
            <a:off x="7054722" y="-1"/>
            <a:ext cx="2089277" cy="1835727"/>
          </a:xfrm>
          <a:prstGeom prst="rect">
            <a:avLst/>
          </a:prstGeom>
          <a:ln>
            <a:noFill/>
          </a:ln>
        </p:spPr>
      </p:pic>
      <p:sp>
        <p:nvSpPr>
          <p:cNvPr id="45" name="Google Shape;45;p5">
            <a:extLst>
              <a:ext uri="{FF2B5EF4-FFF2-40B4-BE49-F238E27FC236}">
                <a16:creationId xmlns:a16="http://schemas.microsoft.com/office/drawing/2014/main" id="{57656DF0-05BB-42CE-91F0-A7DD83FA1C9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dk1"/>
                </a:solidFill>
              </a:defRPr>
            </a:lvl1pPr>
            <a:lvl2pPr>
              <a:buNone/>
              <a:defRPr sz="1300">
                <a:solidFill>
                  <a:schemeClr val="dk1"/>
                </a:solidFill>
              </a:defRPr>
            </a:lvl2pPr>
            <a:lvl3pPr>
              <a:buNone/>
              <a:defRPr sz="1300">
                <a:solidFill>
                  <a:schemeClr val="dk1"/>
                </a:solidFill>
              </a:defRPr>
            </a:lvl3pPr>
            <a:lvl4pPr>
              <a:buNone/>
              <a:defRPr sz="1300">
                <a:solidFill>
                  <a:schemeClr val="dk1"/>
                </a:solidFill>
              </a:defRPr>
            </a:lvl4pPr>
            <a:lvl5pPr>
              <a:buNone/>
              <a:defRPr sz="1300">
                <a:solidFill>
                  <a:schemeClr val="dk1"/>
                </a:solidFill>
              </a:defRPr>
            </a:lvl5pPr>
            <a:lvl6pPr>
              <a:buNone/>
              <a:defRPr sz="1300">
                <a:solidFill>
                  <a:schemeClr val="dk1"/>
                </a:solidFill>
              </a:defRPr>
            </a:lvl6pPr>
            <a:lvl7pPr>
              <a:buNone/>
              <a:defRPr sz="1300">
                <a:solidFill>
                  <a:schemeClr val="dk1"/>
                </a:solidFill>
              </a:defRPr>
            </a:lvl7pPr>
            <a:lvl8pPr>
              <a:buNone/>
              <a:defRPr sz="1300">
                <a:solidFill>
                  <a:schemeClr val="dk1"/>
                </a:solidFill>
              </a:defRPr>
            </a:lvl8pPr>
            <a:lvl9pPr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maire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>
            <a:extLst>
              <a:ext uri="{FF2B5EF4-FFF2-40B4-BE49-F238E27FC236}">
                <a16:creationId xmlns:a16="http://schemas.microsoft.com/office/drawing/2014/main" id="{2937B72D-D6A3-41D0-B105-64F3A66DD5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Google Shape;48;p6">
            <a:extLst>
              <a:ext uri="{FF2B5EF4-FFF2-40B4-BE49-F238E27FC236}">
                <a16:creationId xmlns:a16="http://schemas.microsoft.com/office/drawing/2014/main" id="{9462F9B3-80EF-48A1-AA28-397A57A73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6247200" cy="3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3175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 Black"/>
              <a:buAutoNum type="arabicPeriod"/>
              <a:defRPr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Arial"/>
              <a:buNone/>
              <a:defRPr sz="1100">
                <a:solidFill>
                  <a:schemeClr val="lt1"/>
                </a:solidFill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>
            <a:extLst>
              <a:ext uri="{FF2B5EF4-FFF2-40B4-BE49-F238E27FC236}">
                <a16:creationId xmlns:a16="http://schemas.microsoft.com/office/drawing/2014/main" id="{D7855B87-D8D9-4BEF-89F8-D93E3753F621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Sommaire</a:t>
            </a:r>
            <a:endParaRPr sz="1100"/>
          </a:p>
        </p:txBody>
      </p:sp>
      <p:sp>
        <p:nvSpPr>
          <p:cNvPr id="51" name="Google Shape;51;p6">
            <a:extLst>
              <a:ext uri="{FF2B5EF4-FFF2-40B4-BE49-F238E27FC236}">
                <a16:creationId xmlns:a16="http://schemas.microsoft.com/office/drawing/2014/main" id="{19B32C19-4356-43AD-8EB6-A3BB9BE9795D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" name="Google Shape;52;p6">
            <a:extLst>
              <a:ext uri="{FF2B5EF4-FFF2-40B4-BE49-F238E27FC236}">
                <a16:creationId xmlns:a16="http://schemas.microsoft.com/office/drawing/2014/main" id="{4C20A729-69D4-4288-819E-2BD3983ED000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" name="Google Shape;53;p6">
            <a:extLst>
              <a:ext uri="{FF2B5EF4-FFF2-40B4-BE49-F238E27FC236}">
                <a16:creationId xmlns:a16="http://schemas.microsoft.com/office/drawing/2014/main" id="{7BCB6EAA-891E-4D4F-8B59-7772DFE22271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" name="Google Shape;54;p6">
            <a:extLst>
              <a:ext uri="{FF2B5EF4-FFF2-40B4-BE49-F238E27FC236}">
                <a16:creationId xmlns:a16="http://schemas.microsoft.com/office/drawing/2014/main" id="{FAC4FF89-B434-4A52-B332-7D1556EC115D}"/>
              </a:ext>
            </a:extLst>
          </p:cNvPr>
          <p:cNvSpPr>
            <a:spLocks noGrp="1"/>
          </p:cNvSpPr>
          <p:nvPr/>
        </p:nvSpPr>
        <p:spPr>
          <a:xfrm>
            <a:off x="244681" y="4836653"/>
            <a:ext cx="147675" cy="56257"/>
          </a:xfrm>
          <a:custGeom>
            <a:avLst/>
            <a:gdLst/>
            <a:ahLst/>
            <a:cxnLst/>
            <a:rect l="l" t="t" r="r" b="b"/>
            <a:pathLst>
              <a:path w="498" h="190">
                <a:moveTo>
                  <a:pt x="498" y="96"/>
                </a:moveTo>
                <a:cubicBezTo>
                  <a:pt x="498" y="6"/>
                  <a:pt x="430" y="0"/>
                  <a:pt x="415" y="0"/>
                </a:cubicBezTo>
                <a:cubicBezTo>
                  <a:pt x="393" y="0"/>
                  <a:pt x="372" y="4"/>
                  <a:pt x="350" y="13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57" y="33"/>
                  <a:pt x="385" y="21"/>
                  <a:pt x="413" y="21"/>
                </a:cubicBezTo>
                <a:cubicBezTo>
                  <a:pt x="435" y="21"/>
                  <a:pt x="452" y="28"/>
                  <a:pt x="463" y="43"/>
                </a:cubicBezTo>
                <a:cubicBezTo>
                  <a:pt x="387" y="82"/>
                  <a:pt x="342" y="114"/>
                  <a:pt x="335" y="141"/>
                </a:cubicBezTo>
                <a:cubicBezTo>
                  <a:pt x="316" y="154"/>
                  <a:pt x="282" y="169"/>
                  <a:pt x="252" y="169"/>
                </a:cubicBezTo>
                <a:cubicBezTo>
                  <a:pt x="219" y="169"/>
                  <a:pt x="205" y="155"/>
                  <a:pt x="199" y="147"/>
                </a:cubicBezTo>
                <a:cubicBezTo>
                  <a:pt x="282" y="91"/>
                  <a:pt x="325" y="59"/>
                  <a:pt x="320" y="34"/>
                </a:cubicBezTo>
                <a:cubicBezTo>
                  <a:pt x="315" y="11"/>
                  <a:pt x="281" y="0"/>
                  <a:pt x="251" y="0"/>
                </a:cubicBezTo>
                <a:cubicBezTo>
                  <a:pt x="219" y="0"/>
                  <a:pt x="198" y="13"/>
                  <a:pt x="188" y="24"/>
                </a:cubicBezTo>
                <a:cubicBezTo>
                  <a:pt x="172" y="41"/>
                  <a:pt x="164" y="66"/>
                  <a:pt x="165" y="98"/>
                </a:cubicBezTo>
                <a:cubicBezTo>
                  <a:pt x="165" y="112"/>
                  <a:pt x="168" y="127"/>
                  <a:pt x="173" y="140"/>
                </a:cubicBezTo>
                <a:cubicBezTo>
                  <a:pt x="160" y="148"/>
                  <a:pt x="125" y="169"/>
                  <a:pt x="85" y="169"/>
                </a:cubicBezTo>
                <a:cubicBezTo>
                  <a:pt x="38" y="169"/>
                  <a:pt x="19" y="132"/>
                  <a:pt x="19" y="95"/>
                </a:cubicBezTo>
                <a:cubicBezTo>
                  <a:pt x="19" y="59"/>
                  <a:pt x="37" y="21"/>
                  <a:pt x="85" y="21"/>
                </a:cubicBezTo>
                <a:cubicBezTo>
                  <a:pt x="113" y="21"/>
                  <a:pt x="140" y="32"/>
                  <a:pt x="150" y="37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30" y="6"/>
                  <a:pt x="107" y="0"/>
                  <a:pt x="87" y="0"/>
                </a:cubicBezTo>
                <a:cubicBezTo>
                  <a:pt x="7" y="0"/>
                  <a:pt x="0" y="67"/>
                  <a:pt x="0" y="95"/>
                </a:cubicBezTo>
                <a:cubicBezTo>
                  <a:pt x="0" y="122"/>
                  <a:pt x="7" y="190"/>
                  <a:pt x="86" y="190"/>
                </a:cubicBezTo>
                <a:cubicBezTo>
                  <a:pt x="134" y="190"/>
                  <a:pt x="175" y="164"/>
                  <a:pt x="182" y="159"/>
                </a:cubicBezTo>
                <a:cubicBezTo>
                  <a:pt x="187" y="168"/>
                  <a:pt x="208" y="190"/>
                  <a:pt x="251" y="190"/>
                </a:cubicBezTo>
                <a:cubicBezTo>
                  <a:pt x="286" y="190"/>
                  <a:pt x="325" y="173"/>
                  <a:pt x="338" y="164"/>
                </a:cubicBezTo>
                <a:cubicBezTo>
                  <a:pt x="346" y="175"/>
                  <a:pt x="362" y="190"/>
                  <a:pt x="411" y="190"/>
                </a:cubicBezTo>
                <a:cubicBezTo>
                  <a:pt x="444" y="190"/>
                  <a:pt x="464" y="179"/>
                  <a:pt x="477" y="163"/>
                </a:cubicBezTo>
                <a:cubicBezTo>
                  <a:pt x="477" y="171"/>
                  <a:pt x="478" y="179"/>
                  <a:pt x="478" y="185"/>
                </a:cubicBezTo>
                <a:cubicBezTo>
                  <a:pt x="498" y="189"/>
                  <a:pt x="498" y="189"/>
                  <a:pt x="498" y="189"/>
                </a:cubicBezTo>
                <a:cubicBezTo>
                  <a:pt x="497" y="168"/>
                  <a:pt x="498" y="97"/>
                  <a:pt x="498" y="96"/>
                </a:cubicBezTo>
                <a:moveTo>
                  <a:pt x="184" y="107"/>
                </a:moveTo>
                <a:cubicBezTo>
                  <a:pt x="184" y="107"/>
                  <a:pt x="178" y="65"/>
                  <a:pt x="201" y="39"/>
                </a:cubicBezTo>
                <a:cubicBezTo>
                  <a:pt x="212" y="26"/>
                  <a:pt x="229" y="19"/>
                  <a:pt x="251" y="19"/>
                </a:cubicBezTo>
                <a:cubicBezTo>
                  <a:pt x="275" y="19"/>
                  <a:pt x="295" y="28"/>
                  <a:pt x="297" y="37"/>
                </a:cubicBezTo>
                <a:cubicBezTo>
                  <a:pt x="299" y="44"/>
                  <a:pt x="292" y="53"/>
                  <a:pt x="261" y="78"/>
                </a:cubicBezTo>
                <a:cubicBezTo>
                  <a:pt x="261" y="78"/>
                  <a:pt x="230" y="105"/>
                  <a:pt x="190" y="128"/>
                </a:cubicBezTo>
                <a:cubicBezTo>
                  <a:pt x="187" y="122"/>
                  <a:pt x="185" y="115"/>
                  <a:pt x="184" y="107"/>
                </a:cubicBezTo>
                <a:moveTo>
                  <a:pt x="462" y="151"/>
                </a:moveTo>
                <a:cubicBezTo>
                  <a:pt x="450" y="164"/>
                  <a:pt x="433" y="170"/>
                  <a:pt x="411" y="170"/>
                </a:cubicBezTo>
                <a:cubicBezTo>
                  <a:pt x="361" y="170"/>
                  <a:pt x="356" y="151"/>
                  <a:pt x="356" y="151"/>
                </a:cubicBezTo>
                <a:cubicBezTo>
                  <a:pt x="350" y="140"/>
                  <a:pt x="367" y="116"/>
                  <a:pt x="472" y="60"/>
                </a:cubicBezTo>
                <a:cubicBezTo>
                  <a:pt x="475" y="67"/>
                  <a:pt x="477" y="75"/>
                  <a:pt x="479" y="83"/>
                </a:cubicBezTo>
                <a:cubicBezTo>
                  <a:pt x="479" y="83"/>
                  <a:pt x="484" y="125"/>
                  <a:pt x="462" y="151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55;p6">
            <a:extLst>
              <a:ext uri="{FF2B5EF4-FFF2-40B4-BE49-F238E27FC236}">
                <a16:creationId xmlns:a16="http://schemas.microsoft.com/office/drawing/2014/main" id="{FD08E3F9-83EA-4667-88C3-6089AE4C177F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Google Shape;56;p6">
            <a:extLst>
              <a:ext uri="{FF2B5EF4-FFF2-40B4-BE49-F238E27FC236}">
                <a16:creationId xmlns:a16="http://schemas.microsoft.com/office/drawing/2014/main" id="{553828C5-CC4B-40C2-8BC6-E0CEC16A6E97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Google Shape;57;p6">
            <a:extLst>
              <a:ext uri="{FF2B5EF4-FFF2-40B4-BE49-F238E27FC236}">
                <a16:creationId xmlns:a16="http://schemas.microsoft.com/office/drawing/2014/main" id="{A8624113-C192-421E-B75A-743DCE9BF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58;p6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3666" r="82853" b="2806"/>
          <a:stretch/>
        </p:blipFill>
        <p:spPr>
          <a:xfrm>
            <a:off x="8735958" y="-1"/>
            <a:ext cx="408042" cy="5143498"/>
          </a:xfrm>
          <a:prstGeom prst="rect">
            <a:avLst/>
          </a:prstGeom>
          <a:ln>
            <a:noFill/>
          </a:ln>
        </p:spPr>
      </p:pic>
      <p:sp>
        <p:nvSpPr>
          <p:cNvPr id="59" name="Google Shape;59;p6">
            <a:extLst>
              <a:ext uri="{FF2B5EF4-FFF2-40B4-BE49-F238E27FC236}">
                <a16:creationId xmlns:a16="http://schemas.microsoft.com/office/drawing/2014/main" id="{DE3211CA-CEEF-40A1-88CD-23C5CB8E0AC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>
            <a:extLst>
              <a:ext uri="{FF2B5EF4-FFF2-40B4-BE49-F238E27FC236}">
                <a16:creationId xmlns:a16="http://schemas.microsoft.com/office/drawing/2014/main" id="{01807B9A-5723-49BF-BFAC-5D43D31B19D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">
            <a:extLst>
              <a:ext uri="{FF2B5EF4-FFF2-40B4-BE49-F238E27FC236}">
                <a16:creationId xmlns:a16="http://schemas.microsoft.com/office/drawing/2014/main" id="{2307AB41-9C91-42C4-9EB5-5357F7473A6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maire light">
  <p:cSld name="Sommair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>
            <a:extLst>
              <a:ext uri="{FF2B5EF4-FFF2-40B4-BE49-F238E27FC236}">
                <a16:creationId xmlns:a16="http://schemas.microsoft.com/office/drawing/2014/main" id="{4617C6C3-B4C6-49E7-AB1D-3A083137B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307" y="1323974"/>
            <a:ext cx="6495000" cy="31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3175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 Black"/>
              <a:buAutoNum type="arabicPeriod"/>
              <a:defRPr>
                <a:solidFill>
                  <a:schemeClr val="dk1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Arial"/>
              <a:buNone/>
              <a:defRPr sz="1100">
                <a:solidFill>
                  <a:schemeClr val="dk1"/>
                </a:solidFill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7">
            <a:extLst>
              <a:ext uri="{FF2B5EF4-FFF2-40B4-BE49-F238E27FC236}">
                <a16:creationId xmlns:a16="http://schemas.microsoft.com/office/drawing/2014/main" id="{4CF01D5B-35E5-4AA0-9F2D-03CE80B71570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Sommaire light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Google Shape;65;p7">
            <a:extLst>
              <a:ext uri="{FF2B5EF4-FFF2-40B4-BE49-F238E27FC236}">
                <a16:creationId xmlns:a16="http://schemas.microsoft.com/office/drawing/2014/main" id="{42F0670F-1E74-4701-B733-1836B6AA770E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:Ce sommaire est sur deux colonnes, pour passer sur une colonne : Clic droit sur la zone de texte + « Format de la forme » / « Options de texte » / « Colonnes » = 1 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" name="Google Shape;66;p7">
            <a:extLst>
              <a:ext uri="{FF2B5EF4-FFF2-40B4-BE49-F238E27FC236}">
                <a16:creationId xmlns:a16="http://schemas.microsoft.com/office/drawing/2014/main" id="{692D7E86-51AB-4E8D-8B2F-494C45BF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07" y="235527"/>
            <a:ext cx="80499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67;p7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3666" r="82842" b="2806"/>
          <a:stretch/>
        </p:blipFill>
        <p:spPr>
          <a:xfrm>
            <a:off x="8735958" y="0"/>
            <a:ext cx="408042" cy="5143498"/>
          </a:xfrm>
          <a:prstGeom prst="rect">
            <a:avLst/>
          </a:prstGeom>
          <a:ln>
            <a:noFill/>
          </a:ln>
        </p:spPr>
      </p:pic>
      <p:sp>
        <p:nvSpPr>
          <p:cNvPr id="68" name="Google Shape;68;p7">
            <a:extLst>
              <a:ext uri="{FF2B5EF4-FFF2-40B4-BE49-F238E27FC236}">
                <a16:creationId xmlns:a16="http://schemas.microsoft.com/office/drawing/2014/main" id="{462B1B81-100B-4B3F-860B-BF7F8DDAE6F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>
            <a:extLst>
              <a:ext uri="{FF2B5EF4-FFF2-40B4-BE49-F238E27FC236}">
                <a16:creationId xmlns:a16="http://schemas.microsoft.com/office/drawing/2014/main" id="{BA3987B7-5673-4638-BCB9-5080F404BA4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>
            <a:extLst>
              <a:ext uri="{FF2B5EF4-FFF2-40B4-BE49-F238E27FC236}">
                <a16:creationId xmlns:a16="http://schemas.microsoft.com/office/drawing/2014/main" id="{4C8E4F54-6F0A-443C-BCB7-C328EA7E5F9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>
            <a:extLst>
              <a:ext uri="{FF2B5EF4-FFF2-40B4-BE49-F238E27FC236}">
                <a16:creationId xmlns:a16="http://schemas.microsoft.com/office/drawing/2014/main" id="{7BB1F7A1-55D4-4DDB-BFF5-0AF09972316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" name="Google Shape;73;p8">
            <a:extLst>
              <a:ext uri="{FF2B5EF4-FFF2-40B4-BE49-F238E27FC236}">
                <a16:creationId xmlns:a16="http://schemas.microsoft.com/office/drawing/2014/main" id="{EBA26EE3-03EA-457C-B10E-05D7EB3A4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925" y="1628775"/>
            <a:ext cx="5766300" cy="17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 Black"/>
              <a:buNone/>
              <a:defRPr sz="41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>
            <a:extLst>
              <a:ext uri="{FF2B5EF4-FFF2-40B4-BE49-F238E27FC236}">
                <a16:creationId xmlns:a16="http://schemas.microsoft.com/office/drawing/2014/main" id="{B3AF8D7F-D2A8-4388-B68B-D6C50BA8D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8925" y="3526971"/>
            <a:ext cx="5766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8">
            <a:extLst>
              <a:ext uri="{FF2B5EF4-FFF2-40B4-BE49-F238E27FC236}">
                <a16:creationId xmlns:a16="http://schemas.microsoft.com/office/drawing/2014/main" id="{F58AF232-D2C6-4F25-AD5D-4D42AFD5919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">
            <a:extLst>
              <a:ext uri="{FF2B5EF4-FFF2-40B4-BE49-F238E27FC236}">
                <a16:creationId xmlns:a16="http://schemas.microsoft.com/office/drawing/2014/main" id="{ADB1C6F4-12EB-4738-9D19-E002619DCE9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">
            <a:extLst>
              <a:ext uri="{FF2B5EF4-FFF2-40B4-BE49-F238E27FC236}">
                <a16:creationId xmlns:a16="http://schemas.microsoft.com/office/drawing/2014/main" id="{A463D016-245B-40C0-B036-3C7CA577AD7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78" name="Google Shape;78;p8">
            <a:extLst>
              <a:ext uri="{FF2B5EF4-FFF2-40B4-BE49-F238E27FC236}">
                <a16:creationId xmlns:a16="http://schemas.microsoft.com/office/drawing/2014/main" id="{8793E45F-59C5-43BC-9513-6C5AA298E7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1716" y="1619250"/>
            <a:ext cx="1909800" cy="20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9100"/>
              <a:buNone/>
              <a:defRPr sz="10100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8">
            <a:extLst>
              <a:ext uri="{FF2B5EF4-FFF2-40B4-BE49-F238E27FC236}">
                <a16:creationId xmlns:a16="http://schemas.microsoft.com/office/drawing/2014/main" id="{36320724-034A-41EA-AED4-4406E344B642}"/>
              </a:ext>
            </a:extLst>
          </p:cNvPr>
          <p:cNvSpPr>
            <a:spLocks noGrp="1"/>
          </p:cNvSpPr>
          <p:nvPr/>
        </p:nvSpPr>
        <p:spPr>
          <a:xfrm>
            <a:off x="2363392" y="2990850"/>
            <a:ext cx="261900" cy="26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" name="Google Shape;80;p8">
            <a:extLst>
              <a:ext uri="{FF2B5EF4-FFF2-40B4-BE49-F238E27FC236}">
                <a16:creationId xmlns:a16="http://schemas.microsoft.com/office/drawing/2014/main" id="{4C16DA6A-32B2-4F68-BCA0-6CE456AA1231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de section</a:t>
            </a:r>
            <a:endParaRPr sz="1100"/>
          </a:p>
        </p:txBody>
      </p:sp>
      <p:pic>
        <p:nvPicPr>
          <p:cNvPr id="99" name="Google Shape;81;p8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646" t="81596" r="4280" b="-1065"/>
          <a:stretch/>
        </p:blipFill>
        <p:spPr>
          <a:xfrm>
            <a:off x="0" y="0"/>
            <a:ext cx="9143996" cy="443889"/>
          </a:xfrm>
          <a:prstGeom prst="rect">
            <a:avLst/>
          </a:prstGeom>
          <a:ln>
            <a:noFill/>
          </a:ln>
        </p:spPr>
      </p:pic>
      <p:sp>
        <p:nvSpPr>
          <p:cNvPr id="83" name="Google Shape;83;p8">
            <a:extLst>
              <a:ext uri="{FF2B5EF4-FFF2-40B4-BE49-F238E27FC236}">
                <a16:creationId xmlns:a16="http://schemas.microsoft.com/office/drawing/2014/main" id="{4F31543A-1836-42D9-B495-7A7E8B520560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" name="Google Shape;84;p8">
            <a:extLst>
              <a:ext uri="{FF2B5EF4-FFF2-40B4-BE49-F238E27FC236}">
                <a16:creationId xmlns:a16="http://schemas.microsoft.com/office/drawing/2014/main" id="{C8BB23B1-AE01-452B-A618-0A27810D9945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" name="Google Shape;85;p8">
            <a:extLst>
              <a:ext uri="{FF2B5EF4-FFF2-40B4-BE49-F238E27FC236}">
                <a16:creationId xmlns:a16="http://schemas.microsoft.com/office/drawing/2014/main" id="{AE6B83B1-EEC3-4E8A-B33E-1B3EAA334EEF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" name="Google Shape;86;p8">
            <a:extLst>
              <a:ext uri="{FF2B5EF4-FFF2-40B4-BE49-F238E27FC236}">
                <a16:creationId xmlns:a16="http://schemas.microsoft.com/office/drawing/2014/main" id="{5B615AD4-CBDD-40C9-8C71-74A39DF19A3D}"/>
              </a:ext>
            </a:extLst>
          </p:cNvPr>
          <p:cNvSpPr>
            <a:spLocks noGrp="1"/>
          </p:cNvSpPr>
          <p:nvPr/>
        </p:nvSpPr>
        <p:spPr>
          <a:xfrm>
            <a:off x="244681" y="4836653"/>
            <a:ext cx="147675" cy="56257"/>
          </a:xfrm>
          <a:custGeom>
            <a:avLst/>
            <a:gdLst/>
            <a:ahLst/>
            <a:cxnLst/>
            <a:rect l="l" t="t" r="r" b="b"/>
            <a:pathLst>
              <a:path w="498" h="190">
                <a:moveTo>
                  <a:pt x="498" y="96"/>
                </a:moveTo>
                <a:cubicBezTo>
                  <a:pt x="498" y="6"/>
                  <a:pt x="430" y="0"/>
                  <a:pt x="415" y="0"/>
                </a:cubicBezTo>
                <a:cubicBezTo>
                  <a:pt x="393" y="0"/>
                  <a:pt x="372" y="4"/>
                  <a:pt x="350" y="13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57" y="33"/>
                  <a:pt x="385" y="21"/>
                  <a:pt x="413" y="21"/>
                </a:cubicBezTo>
                <a:cubicBezTo>
                  <a:pt x="435" y="21"/>
                  <a:pt x="452" y="28"/>
                  <a:pt x="463" y="43"/>
                </a:cubicBezTo>
                <a:cubicBezTo>
                  <a:pt x="387" y="82"/>
                  <a:pt x="342" y="114"/>
                  <a:pt x="335" y="141"/>
                </a:cubicBezTo>
                <a:cubicBezTo>
                  <a:pt x="316" y="154"/>
                  <a:pt x="282" y="169"/>
                  <a:pt x="252" y="169"/>
                </a:cubicBezTo>
                <a:cubicBezTo>
                  <a:pt x="219" y="169"/>
                  <a:pt x="205" y="155"/>
                  <a:pt x="199" y="147"/>
                </a:cubicBezTo>
                <a:cubicBezTo>
                  <a:pt x="282" y="91"/>
                  <a:pt x="325" y="59"/>
                  <a:pt x="320" y="34"/>
                </a:cubicBezTo>
                <a:cubicBezTo>
                  <a:pt x="315" y="11"/>
                  <a:pt x="281" y="0"/>
                  <a:pt x="251" y="0"/>
                </a:cubicBezTo>
                <a:cubicBezTo>
                  <a:pt x="219" y="0"/>
                  <a:pt x="198" y="13"/>
                  <a:pt x="188" y="24"/>
                </a:cubicBezTo>
                <a:cubicBezTo>
                  <a:pt x="172" y="41"/>
                  <a:pt x="164" y="66"/>
                  <a:pt x="165" y="98"/>
                </a:cubicBezTo>
                <a:cubicBezTo>
                  <a:pt x="165" y="112"/>
                  <a:pt x="168" y="127"/>
                  <a:pt x="173" y="140"/>
                </a:cubicBezTo>
                <a:cubicBezTo>
                  <a:pt x="160" y="148"/>
                  <a:pt x="125" y="169"/>
                  <a:pt x="85" y="169"/>
                </a:cubicBezTo>
                <a:cubicBezTo>
                  <a:pt x="38" y="169"/>
                  <a:pt x="19" y="132"/>
                  <a:pt x="19" y="95"/>
                </a:cubicBezTo>
                <a:cubicBezTo>
                  <a:pt x="19" y="59"/>
                  <a:pt x="37" y="21"/>
                  <a:pt x="85" y="21"/>
                </a:cubicBezTo>
                <a:cubicBezTo>
                  <a:pt x="113" y="21"/>
                  <a:pt x="140" y="32"/>
                  <a:pt x="150" y="37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30" y="6"/>
                  <a:pt x="107" y="0"/>
                  <a:pt x="87" y="0"/>
                </a:cubicBezTo>
                <a:cubicBezTo>
                  <a:pt x="7" y="0"/>
                  <a:pt x="0" y="67"/>
                  <a:pt x="0" y="95"/>
                </a:cubicBezTo>
                <a:cubicBezTo>
                  <a:pt x="0" y="122"/>
                  <a:pt x="7" y="190"/>
                  <a:pt x="86" y="190"/>
                </a:cubicBezTo>
                <a:cubicBezTo>
                  <a:pt x="134" y="190"/>
                  <a:pt x="175" y="164"/>
                  <a:pt x="182" y="159"/>
                </a:cubicBezTo>
                <a:cubicBezTo>
                  <a:pt x="187" y="168"/>
                  <a:pt x="208" y="190"/>
                  <a:pt x="251" y="190"/>
                </a:cubicBezTo>
                <a:cubicBezTo>
                  <a:pt x="286" y="190"/>
                  <a:pt x="325" y="173"/>
                  <a:pt x="338" y="164"/>
                </a:cubicBezTo>
                <a:cubicBezTo>
                  <a:pt x="346" y="175"/>
                  <a:pt x="362" y="190"/>
                  <a:pt x="411" y="190"/>
                </a:cubicBezTo>
                <a:cubicBezTo>
                  <a:pt x="444" y="190"/>
                  <a:pt x="464" y="179"/>
                  <a:pt x="477" y="163"/>
                </a:cubicBezTo>
                <a:cubicBezTo>
                  <a:pt x="477" y="171"/>
                  <a:pt x="478" y="179"/>
                  <a:pt x="478" y="185"/>
                </a:cubicBezTo>
                <a:cubicBezTo>
                  <a:pt x="498" y="189"/>
                  <a:pt x="498" y="189"/>
                  <a:pt x="498" y="189"/>
                </a:cubicBezTo>
                <a:cubicBezTo>
                  <a:pt x="497" y="168"/>
                  <a:pt x="498" y="97"/>
                  <a:pt x="498" y="96"/>
                </a:cubicBezTo>
                <a:moveTo>
                  <a:pt x="184" y="107"/>
                </a:moveTo>
                <a:cubicBezTo>
                  <a:pt x="184" y="107"/>
                  <a:pt x="178" y="65"/>
                  <a:pt x="201" y="39"/>
                </a:cubicBezTo>
                <a:cubicBezTo>
                  <a:pt x="212" y="26"/>
                  <a:pt x="229" y="19"/>
                  <a:pt x="251" y="19"/>
                </a:cubicBezTo>
                <a:cubicBezTo>
                  <a:pt x="275" y="19"/>
                  <a:pt x="295" y="28"/>
                  <a:pt x="297" y="37"/>
                </a:cubicBezTo>
                <a:cubicBezTo>
                  <a:pt x="299" y="44"/>
                  <a:pt x="292" y="53"/>
                  <a:pt x="261" y="78"/>
                </a:cubicBezTo>
                <a:cubicBezTo>
                  <a:pt x="261" y="78"/>
                  <a:pt x="230" y="105"/>
                  <a:pt x="190" y="128"/>
                </a:cubicBezTo>
                <a:cubicBezTo>
                  <a:pt x="187" y="122"/>
                  <a:pt x="185" y="115"/>
                  <a:pt x="184" y="107"/>
                </a:cubicBezTo>
                <a:moveTo>
                  <a:pt x="462" y="151"/>
                </a:moveTo>
                <a:cubicBezTo>
                  <a:pt x="450" y="164"/>
                  <a:pt x="433" y="170"/>
                  <a:pt x="411" y="170"/>
                </a:cubicBezTo>
                <a:cubicBezTo>
                  <a:pt x="361" y="170"/>
                  <a:pt x="356" y="151"/>
                  <a:pt x="356" y="151"/>
                </a:cubicBezTo>
                <a:cubicBezTo>
                  <a:pt x="350" y="140"/>
                  <a:pt x="367" y="116"/>
                  <a:pt x="472" y="60"/>
                </a:cubicBezTo>
                <a:cubicBezTo>
                  <a:pt x="475" y="67"/>
                  <a:pt x="477" y="75"/>
                  <a:pt x="479" y="83"/>
                </a:cubicBezTo>
                <a:cubicBezTo>
                  <a:pt x="479" y="83"/>
                  <a:pt x="484" y="125"/>
                  <a:pt x="462" y="151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" name="Google Shape;87;p8">
            <a:extLst>
              <a:ext uri="{FF2B5EF4-FFF2-40B4-BE49-F238E27FC236}">
                <a16:creationId xmlns:a16="http://schemas.microsoft.com/office/drawing/2014/main" id="{23CD2EE0-443E-49C4-B126-304449B94572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" name="Google Shape;88;p8">
            <a:extLst>
              <a:ext uri="{FF2B5EF4-FFF2-40B4-BE49-F238E27FC236}">
                <a16:creationId xmlns:a16="http://schemas.microsoft.com/office/drawing/2014/main" id="{96E62608-4DE8-49C4-BE9D-31F4E2D79BE5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light">
  <p:cSld name="Titre de sec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">
            <a:extLst>
              <a:ext uri="{FF2B5EF4-FFF2-40B4-BE49-F238E27FC236}">
                <a16:creationId xmlns:a16="http://schemas.microsoft.com/office/drawing/2014/main" id="{13985FF4-0799-4144-A26D-C4B1B174A59B}"/>
              </a:ext>
            </a:extLst>
          </p:cNvPr>
          <p:cNvSpPr>
            <a:spLocks noGrp="1"/>
          </p:cNvSpPr>
          <p:nvPr/>
        </p:nvSpPr>
        <p:spPr>
          <a:xfrm>
            <a:off x="4256314" y="0"/>
            <a:ext cx="48876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" name="Google Shape;91;p9">
            <a:extLst>
              <a:ext uri="{FF2B5EF4-FFF2-40B4-BE49-F238E27FC236}">
                <a16:creationId xmlns:a16="http://schemas.microsoft.com/office/drawing/2014/main" id="{E2FCAB29-4AC4-4295-93F7-36B6E2C02EDA}"/>
              </a:ext>
            </a:extLst>
          </p:cNvPr>
          <p:cNvSpPr>
            <a:spLocks noGrp="1"/>
          </p:cNvSpPr>
          <p:nvPr/>
        </p:nvSpPr>
        <p:spPr>
          <a:xfrm>
            <a:off x="2363392" y="2990850"/>
            <a:ext cx="261900" cy="26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" name="Google Shape;92;p9">
            <a:extLst>
              <a:ext uri="{FF2B5EF4-FFF2-40B4-BE49-F238E27FC236}">
                <a16:creationId xmlns:a16="http://schemas.microsoft.com/office/drawing/2014/main" id="{D6C1513D-2008-4328-AE73-DA7BF8725634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de section light</a:t>
            </a:r>
            <a:endParaRPr sz="1100"/>
          </a:p>
        </p:txBody>
      </p:sp>
      <p:pic>
        <p:nvPicPr>
          <p:cNvPr id="104" name="Google Shape;93;p9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3067" t="80143" r="2860" b="-12212"/>
          <a:stretch/>
        </p:blipFill>
        <p:spPr>
          <a:xfrm>
            <a:off x="0" y="0"/>
            <a:ext cx="9144004" cy="730800"/>
          </a:xfrm>
          <a:prstGeom prst="rect">
            <a:avLst/>
          </a:prstGeom>
          <a:ln>
            <a:noFill/>
          </a:ln>
        </p:spPr>
      </p:pic>
      <p:sp>
        <p:nvSpPr>
          <p:cNvPr id="94" name="Google Shape;94;p9">
            <a:extLst>
              <a:ext uri="{FF2B5EF4-FFF2-40B4-BE49-F238E27FC236}">
                <a16:creationId xmlns:a16="http://schemas.microsoft.com/office/drawing/2014/main" id="{E5FD4DBE-1C8F-49B4-9728-2E72B00D69E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9">
            <a:extLst>
              <a:ext uri="{FF2B5EF4-FFF2-40B4-BE49-F238E27FC236}">
                <a16:creationId xmlns:a16="http://schemas.microsoft.com/office/drawing/2014/main" id="{AB02295F-7BCE-41E9-9C4D-2F58B7E4640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9">
            <a:extLst>
              <a:ext uri="{FF2B5EF4-FFF2-40B4-BE49-F238E27FC236}">
                <a16:creationId xmlns:a16="http://schemas.microsoft.com/office/drawing/2014/main" id="{3642BCFF-4F02-41E7-98AF-6785B390405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97" name="Google Shape;97;p9">
            <a:extLst>
              <a:ext uri="{FF2B5EF4-FFF2-40B4-BE49-F238E27FC236}">
                <a16:creationId xmlns:a16="http://schemas.microsoft.com/office/drawing/2014/main" id="{F6D82262-E0CF-4559-8676-A9A8B71B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925" y="1628775"/>
            <a:ext cx="5766300" cy="17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 Black"/>
              <a:buNone/>
              <a:defRPr sz="41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">
            <a:extLst>
              <a:ext uri="{FF2B5EF4-FFF2-40B4-BE49-F238E27FC236}">
                <a16:creationId xmlns:a16="http://schemas.microsoft.com/office/drawing/2014/main" id="{3B733164-2599-4A22-A577-568C4F3D3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8925" y="3526971"/>
            <a:ext cx="5766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dk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9">
            <a:extLst>
              <a:ext uri="{FF2B5EF4-FFF2-40B4-BE49-F238E27FC236}">
                <a16:creationId xmlns:a16="http://schemas.microsoft.com/office/drawing/2014/main" id="{AC023EC8-2EF8-4BBB-96F8-949F29BC47F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1716" y="1619250"/>
            <a:ext cx="1909800" cy="20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9100"/>
              <a:buNone/>
              <a:defRPr sz="10100">
                <a:solidFill>
                  <a:schemeClr val="dk2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Gris">
  <p:cSld name="Titre de sec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">
            <a:extLst>
              <a:ext uri="{FF2B5EF4-FFF2-40B4-BE49-F238E27FC236}">
                <a16:creationId xmlns:a16="http://schemas.microsoft.com/office/drawing/2014/main" id="{1342BCC2-C114-4B86-8D45-C8083C3FE1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" name="Google Shape;102;p10">
            <a:extLst>
              <a:ext uri="{FF2B5EF4-FFF2-40B4-BE49-F238E27FC236}">
                <a16:creationId xmlns:a16="http://schemas.microsoft.com/office/drawing/2014/main" id="{3BCBC013-EF70-4039-B385-95A937E01A9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0">
            <a:extLst>
              <a:ext uri="{FF2B5EF4-FFF2-40B4-BE49-F238E27FC236}">
                <a16:creationId xmlns:a16="http://schemas.microsoft.com/office/drawing/2014/main" id="{65FCD116-109A-4B03-8C2A-C101268859C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0">
            <a:extLst>
              <a:ext uri="{FF2B5EF4-FFF2-40B4-BE49-F238E27FC236}">
                <a16:creationId xmlns:a16="http://schemas.microsoft.com/office/drawing/2014/main" id="{52D4EFA1-0175-4836-A9B2-B390F92840A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05" name="Google Shape;105;p10">
            <a:extLst>
              <a:ext uri="{FF2B5EF4-FFF2-40B4-BE49-F238E27FC236}">
                <a16:creationId xmlns:a16="http://schemas.microsoft.com/office/drawing/2014/main" id="{4692641C-7672-4F1E-BEE8-B5FDB5124794}"/>
              </a:ext>
            </a:extLst>
          </p:cNvPr>
          <p:cNvSpPr>
            <a:spLocks noGrp="1"/>
          </p:cNvSpPr>
          <p:nvPr/>
        </p:nvSpPr>
        <p:spPr>
          <a:xfrm>
            <a:off x="2363392" y="2990850"/>
            <a:ext cx="261900" cy="261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" name="Google Shape;106;p10">
            <a:extLst>
              <a:ext uri="{FF2B5EF4-FFF2-40B4-BE49-F238E27FC236}">
                <a16:creationId xmlns:a16="http://schemas.microsoft.com/office/drawing/2014/main" id="{6E93FF9E-D54C-4389-8D42-62F8893724B8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de section Gris</a:t>
            </a:r>
            <a:endParaRPr sz="1100"/>
          </a:p>
        </p:txBody>
      </p:sp>
      <p:pic>
        <p:nvPicPr>
          <p:cNvPr id="120" name="Google Shape;107;p10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  <p:pic>
        <p:nvPicPr>
          <p:cNvPr id="121" name="Google Shape;108;p10"/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646" t="81596" r="4280" b="-1065"/>
          <a:stretch/>
        </p:blipFill>
        <p:spPr>
          <a:xfrm>
            <a:off x="0" y="0"/>
            <a:ext cx="9143996" cy="443889"/>
          </a:xfrm>
          <a:prstGeom prst="rect">
            <a:avLst/>
          </a:prstGeom>
          <a:ln>
            <a:noFill/>
          </a:ln>
        </p:spPr>
      </p:pic>
      <p:sp>
        <p:nvSpPr>
          <p:cNvPr id="109" name="Google Shape;109;p10">
            <a:extLst>
              <a:ext uri="{FF2B5EF4-FFF2-40B4-BE49-F238E27FC236}">
                <a16:creationId xmlns:a16="http://schemas.microsoft.com/office/drawing/2014/main" id="{6ED30AF7-6EFA-4AD7-91F1-4F8E10779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925" y="1628775"/>
            <a:ext cx="5766300" cy="17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 Black"/>
              <a:buNone/>
              <a:defRPr sz="41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0">
            <a:extLst>
              <a:ext uri="{FF2B5EF4-FFF2-40B4-BE49-F238E27FC236}">
                <a16:creationId xmlns:a16="http://schemas.microsoft.com/office/drawing/2014/main" id="{69FB510E-E1A2-4956-93A0-91C29919A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8925" y="3526971"/>
            <a:ext cx="5766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0">
            <a:extLst>
              <a:ext uri="{FF2B5EF4-FFF2-40B4-BE49-F238E27FC236}">
                <a16:creationId xmlns:a16="http://schemas.microsoft.com/office/drawing/2014/main" id="{F0D1528F-AE05-4648-A655-5B79D4BF36E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1716" y="1619250"/>
            <a:ext cx="1909800" cy="20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9100"/>
              <a:buNone/>
              <a:defRPr sz="10100">
                <a:solidFill>
                  <a:schemeClr val="dk2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 Bleu">
  <p:cSld name="Titre de section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">
            <a:extLst>
              <a:ext uri="{FF2B5EF4-FFF2-40B4-BE49-F238E27FC236}">
                <a16:creationId xmlns:a16="http://schemas.microsoft.com/office/drawing/2014/main" id="{7A5F02B1-1DD1-4E78-830F-EB52EB2D04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" name="Google Shape;114;p11">
            <a:extLst>
              <a:ext uri="{FF2B5EF4-FFF2-40B4-BE49-F238E27FC236}">
                <a16:creationId xmlns:a16="http://schemas.microsoft.com/office/drawing/2014/main" id="{3BBC1A6D-8EFD-4552-9E92-DADC7CD0DF9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1">
            <a:extLst>
              <a:ext uri="{FF2B5EF4-FFF2-40B4-BE49-F238E27FC236}">
                <a16:creationId xmlns:a16="http://schemas.microsoft.com/office/drawing/2014/main" id="{CA70B283-A819-443C-8D78-2CCF2497C83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1">
            <a:extLst>
              <a:ext uri="{FF2B5EF4-FFF2-40B4-BE49-F238E27FC236}">
                <a16:creationId xmlns:a16="http://schemas.microsoft.com/office/drawing/2014/main" id="{277E16D5-0C4A-4179-9343-ABB78F22DCF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17" name="Google Shape;117;p11">
            <a:extLst>
              <a:ext uri="{FF2B5EF4-FFF2-40B4-BE49-F238E27FC236}">
                <a16:creationId xmlns:a16="http://schemas.microsoft.com/office/drawing/2014/main" id="{06E3C67D-E00E-45A2-A433-A346B261F0DB}"/>
              </a:ext>
            </a:extLst>
          </p:cNvPr>
          <p:cNvSpPr>
            <a:spLocks noGrp="1"/>
          </p:cNvSpPr>
          <p:nvPr/>
        </p:nvSpPr>
        <p:spPr>
          <a:xfrm>
            <a:off x="2363392" y="2990850"/>
            <a:ext cx="261900" cy="26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" name="Google Shape;118;p11">
            <a:extLst>
              <a:ext uri="{FF2B5EF4-FFF2-40B4-BE49-F238E27FC236}">
                <a16:creationId xmlns:a16="http://schemas.microsoft.com/office/drawing/2014/main" id="{B139A828-91A5-4D5D-93BE-AD4ED0ED06F4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de section Bleu</a:t>
            </a:r>
            <a:endParaRPr sz="1100"/>
          </a:p>
        </p:txBody>
      </p:sp>
      <p:pic>
        <p:nvPicPr>
          <p:cNvPr id="131" name="Google Shape;119;p11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  <p:sp>
        <p:nvSpPr>
          <p:cNvPr id="120" name="Google Shape;120;p11">
            <a:extLst>
              <a:ext uri="{FF2B5EF4-FFF2-40B4-BE49-F238E27FC236}">
                <a16:creationId xmlns:a16="http://schemas.microsoft.com/office/drawing/2014/main" id="{4C2EC002-121F-4946-B683-24AA1FFE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925" y="1628775"/>
            <a:ext cx="5766300" cy="17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 Black"/>
              <a:buNone/>
              <a:defRPr sz="41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1">
            <a:extLst>
              <a:ext uri="{FF2B5EF4-FFF2-40B4-BE49-F238E27FC236}">
                <a16:creationId xmlns:a16="http://schemas.microsoft.com/office/drawing/2014/main" id="{8411319F-D7D8-4D2A-87E7-442CB4FED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8925" y="3526971"/>
            <a:ext cx="57663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1">
            <a:extLst>
              <a:ext uri="{FF2B5EF4-FFF2-40B4-BE49-F238E27FC236}">
                <a16:creationId xmlns:a16="http://schemas.microsoft.com/office/drawing/2014/main" id="{508A6763-10BB-4079-9FBC-5B0CA61273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1716" y="1619250"/>
            <a:ext cx="1909800" cy="20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9100"/>
              <a:buNone/>
              <a:defRPr sz="10100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pic>
        <p:nvPicPr>
          <p:cNvPr id="135" name="Google Shape;123;p11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231"/>
            <a:ext cx="9144001" cy="44556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">
            <a:extLst>
              <a:ext uri="{FF2B5EF4-FFF2-40B4-BE49-F238E27FC236}">
                <a16:creationId xmlns:a16="http://schemas.microsoft.com/office/drawing/2014/main" id="{062E320C-EA53-4467-B623-3E7CA2F8C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80463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2">
            <a:extLst>
              <a:ext uri="{FF2B5EF4-FFF2-40B4-BE49-F238E27FC236}">
                <a16:creationId xmlns:a16="http://schemas.microsoft.com/office/drawing/2014/main" id="{B32D56F5-8D5B-48AD-9AF7-F498831BB00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2">
            <a:extLst>
              <a:ext uri="{FF2B5EF4-FFF2-40B4-BE49-F238E27FC236}">
                <a16:creationId xmlns:a16="http://schemas.microsoft.com/office/drawing/2014/main" id="{90F72923-1001-4D44-9A6E-E9EAEAC6DB7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2">
            <a:extLst>
              <a:ext uri="{FF2B5EF4-FFF2-40B4-BE49-F238E27FC236}">
                <a16:creationId xmlns:a16="http://schemas.microsoft.com/office/drawing/2014/main" id="{BF4C61F1-6AE7-4A5D-9CE7-8659A968AA4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29" name="Google Shape;129;p12">
            <a:extLst>
              <a:ext uri="{FF2B5EF4-FFF2-40B4-BE49-F238E27FC236}">
                <a16:creationId xmlns:a16="http://schemas.microsoft.com/office/drawing/2014/main" id="{DBD8933C-C9EA-4FF2-BB7A-065E6035F7DD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et contenu</a:t>
            </a:r>
            <a:endParaRPr sz="1100"/>
          </a:p>
        </p:txBody>
      </p:sp>
      <p:pic>
        <p:nvPicPr>
          <p:cNvPr id="138" name="Google Shape;130;p12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131" name="Google Shape;131;p12">
            <a:extLst>
              <a:ext uri="{FF2B5EF4-FFF2-40B4-BE49-F238E27FC236}">
                <a16:creationId xmlns:a16="http://schemas.microsoft.com/office/drawing/2014/main" id="{C6AE4FDD-BAF9-4FE6-A054-AF2582A4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 2 colonnes">
  <p:cSld name="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>
            <a:extLst>
              <a:ext uri="{FF2B5EF4-FFF2-40B4-BE49-F238E27FC236}">
                <a16:creationId xmlns:a16="http://schemas.microsoft.com/office/drawing/2014/main" id="{B06F1408-6D2F-4FFE-BD5C-BF37C541C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80463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3">
            <a:extLst>
              <a:ext uri="{FF2B5EF4-FFF2-40B4-BE49-F238E27FC236}">
                <a16:creationId xmlns:a16="http://schemas.microsoft.com/office/drawing/2014/main" id="{7A3E707B-E3FE-4650-9CEC-62639B7ADE6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3">
            <a:extLst>
              <a:ext uri="{FF2B5EF4-FFF2-40B4-BE49-F238E27FC236}">
                <a16:creationId xmlns:a16="http://schemas.microsoft.com/office/drawing/2014/main" id="{23B83E4E-0AE8-401D-B01E-B6CD2AB01CA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>
            <a:extLst>
              <a:ext uri="{FF2B5EF4-FFF2-40B4-BE49-F238E27FC236}">
                <a16:creationId xmlns:a16="http://schemas.microsoft.com/office/drawing/2014/main" id="{2EAFEF15-3083-4334-9FF1-1155BD7AAF5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37" name="Google Shape;137;p13">
            <a:extLst>
              <a:ext uri="{FF2B5EF4-FFF2-40B4-BE49-F238E27FC236}">
                <a16:creationId xmlns:a16="http://schemas.microsoft.com/office/drawing/2014/main" id="{3F883DD4-28C2-4CC3-BC7A-22C2B78ECAAE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et contenu 2 colonnes</a:t>
            </a:r>
            <a:endParaRPr sz="1100"/>
          </a:p>
        </p:txBody>
      </p:sp>
      <p:pic>
        <p:nvPicPr>
          <p:cNvPr id="146" name="Google Shape;138;p13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139" name="Google Shape;139;p13">
            <a:extLst>
              <a:ext uri="{FF2B5EF4-FFF2-40B4-BE49-F238E27FC236}">
                <a16:creationId xmlns:a16="http://schemas.microsoft.com/office/drawing/2014/main" id="{79384E18-DFF4-46C4-B43D-FF101AF60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>
            <a:extLst>
              <a:ext uri="{FF2B5EF4-FFF2-40B4-BE49-F238E27FC236}">
                <a16:creationId xmlns:a16="http://schemas.microsoft.com/office/drawing/2014/main" id="{60085864-3E85-464F-8D46-C740E93AD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13222"/>
            <a:ext cx="39150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500" b="1">
                <a:solidFill>
                  <a:schemeClr val="dk2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 b="1"/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 b="1"/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 b="1"/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42" name="Google Shape;142;p14">
            <a:extLst>
              <a:ext uri="{FF2B5EF4-FFF2-40B4-BE49-F238E27FC236}">
                <a16:creationId xmlns:a16="http://schemas.microsoft.com/office/drawing/2014/main" id="{C937BF58-42C3-4FB1-93DB-F4E5C71956A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48879" y="1724025"/>
            <a:ext cx="3915000" cy="29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4">
            <a:extLst>
              <a:ext uri="{FF2B5EF4-FFF2-40B4-BE49-F238E27FC236}">
                <a16:creationId xmlns:a16="http://schemas.microsoft.com/office/drawing/2014/main" id="{83F714E5-F173-45B4-9744-6E2D7B8D7D6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80122" y="1013222"/>
            <a:ext cx="39150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 sz="1500" b="1">
                <a:solidFill>
                  <a:schemeClr val="dk2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 b="1"/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 b="1"/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 b="1"/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44" name="Google Shape;144;p14">
            <a:extLst>
              <a:ext uri="{FF2B5EF4-FFF2-40B4-BE49-F238E27FC236}">
                <a16:creationId xmlns:a16="http://schemas.microsoft.com/office/drawing/2014/main" id="{0DC36FC8-F1AD-4B33-A54D-873107FFFD96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4680122" y="1724025"/>
            <a:ext cx="3915000" cy="29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4">
            <a:extLst>
              <a:ext uri="{FF2B5EF4-FFF2-40B4-BE49-F238E27FC236}">
                <a16:creationId xmlns:a16="http://schemas.microsoft.com/office/drawing/2014/main" id="{FF197927-90AA-4FF4-8080-AAC8FBA0B34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4">
            <a:extLst>
              <a:ext uri="{FF2B5EF4-FFF2-40B4-BE49-F238E27FC236}">
                <a16:creationId xmlns:a16="http://schemas.microsoft.com/office/drawing/2014/main" id="{70602C20-C6C3-450C-AB38-00C1FB21B2D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4">
            <a:extLst>
              <a:ext uri="{FF2B5EF4-FFF2-40B4-BE49-F238E27FC236}">
                <a16:creationId xmlns:a16="http://schemas.microsoft.com/office/drawing/2014/main" id="{352A82C3-03CA-480E-816F-7734AC1F5E7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48" name="Google Shape;148;p14">
            <a:extLst>
              <a:ext uri="{FF2B5EF4-FFF2-40B4-BE49-F238E27FC236}">
                <a16:creationId xmlns:a16="http://schemas.microsoft.com/office/drawing/2014/main" id="{0274242A-D077-4540-BC35-F080D92FDCE6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Comparaison</a:t>
            </a:r>
            <a:endParaRPr sz="1100"/>
          </a:p>
        </p:txBody>
      </p:sp>
      <p:pic>
        <p:nvPicPr>
          <p:cNvPr id="160" name="Google Shape;149;p14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150" name="Google Shape;150;p14">
            <a:extLst>
              <a:ext uri="{FF2B5EF4-FFF2-40B4-BE49-F238E27FC236}">
                <a16:creationId xmlns:a16="http://schemas.microsoft.com/office/drawing/2014/main" id="{01AF1295-4446-419E-8788-BD035C73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+ visuel">
  <p:cSld name="Contenu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>
            <a:extLst>
              <a:ext uri="{FF2B5EF4-FFF2-40B4-BE49-F238E27FC236}">
                <a16:creationId xmlns:a16="http://schemas.microsoft.com/office/drawing/2014/main" id="{B4B066F5-A8C0-42A9-BAEE-BC01A1A4C6F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5">
            <a:extLst>
              <a:ext uri="{FF2B5EF4-FFF2-40B4-BE49-F238E27FC236}">
                <a16:creationId xmlns:a16="http://schemas.microsoft.com/office/drawing/2014/main" id="{CF8CFAE3-7AC1-49DB-A896-AA131E700F4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5">
            <a:extLst>
              <a:ext uri="{FF2B5EF4-FFF2-40B4-BE49-F238E27FC236}">
                <a16:creationId xmlns:a16="http://schemas.microsoft.com/office/drawing/2014/main" id="{849ED3C3-54DB-4F54-821A-0C59CE756B2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55" name="Google Shape;155;p15">
            <a:extLst>
              <a:ext uri="{FF2B5EF4-FFF2-40B4-BE49-F238E27FC236}">
                <a16:creationId xmlns:a16="http://schemas.microsoft.com/office/drawing/2014/main" id="{BF4F2D10-C551-44B0-B7D7-2D2F50B69179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Contenu + visuel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6" name="Google Shape;156;p15">
            <a:extLst>
              <a:ext uri="{FF2B5EF4-FFF2-40B4-BE49-F238E27FC236}">
                <a16:creationId xmlns:a16="http://schemas.microsoft.com/office/drawing/2014/main" id="{EC13F99E-3593-4ED7-BF09-F13614AE10D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261612" y="0"/>
            <a:ext cx="4468200" cy="51435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57" name="Google Shape;157;p15">
            <a:extLst>
              <a:ext uri="{FF2B5EF4-FFF2-40B4-BE49-F238E27FC236}">
                <a16:creationId xmlns:a16="http://schemas.microsoft.com/office/drawing/2014/main" id="{09698EB6-434F-4C39-9A59-AA6F9F94D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45891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15">
            <a:extLst>
              <a:ext uri="{FF2B5EF4-FFF2-40B4-BE49-F238E27FC236}">
                <a16:creationId xmlns:a16="http://schemas.microsoft.com/office/drawing/2014/main" id="{5128D882-9430-4521-87B0-41A22BF04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80" y="235527"/>
            <a:ext cx="45891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 Black"/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el + contenu">
  <p:cSld name="Visuel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">
            <a:extLst>
              <a:ext uri="{FF2B5EF4-FFF2-40B4-BE49-F238E27FC236}">
                <a16:creationId xmlns:a16="http://schemas.microsoft.com/office/drawing/2014/main" id="{3F4A85D2-119C-4BDC-890C-61611961681D}"/>
              </a:ext>
            </a:extLst>
          </p:cNvPr>
          <p:cNvSpPr>
            <a:spLocks noGrp="1"/>
          </p:cNvSpPr>
          <p:nvPr/>
        </p:nvSpPr>
        <p:spPr>
          <a:xfrm>
            <a:off x="154780" y="4722018"/>
            <a:ext cx="351000" cy="351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3" name="Google Shape;162;p16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7"/>
            <a:ext cx="274492" cy="274492"/>
          </a:xfrm>
          <a:prstGeom prst="rect">
            <a:avLst/>
          </a:prstGeom>
          <a:ln>
            <a:noFill/>
          </a:ln>
        </p:spPr>
      </p:pic>
      <p:sp>
        <p:nvSpPr>
          <p:cNvPr id="163" name="Google Shape;163;p16">
            <a:extLst>
              <a:ext uri="{FF2B5EF4-FFF2-40B4-BE49-F238E27FC236}">
                <a16:creationId xmlns:a16="http://schemas.microsoft.com/office/drawing/2014/main" id="{3A274D82-4120-4C70-A931-8749D36500FF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 flipH="1">
            <a:off x="-33" y="0"/>
            <a:ext cx="3978900" cy="51435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64" name="Google Shape;164;p16">
            <a:extLst>
              <a:ext uri="{FF2B5EF4-FFF2-40B4-BE49-F238E27FC236}">
                <a16:creationId xmlns:a16="http://schemas.microsoft.com/office/drawing/2014/main" id="{28E7944B-57C2-4750-80A0-4AF1CF0935D7}"/>
              </a:ext>
            </a:extLst>
          </p:cNvPr>
          <p:cNvSpPr>
            <a:spLocks noGrp="1"/>
          </p:cNvSpPr>
          <p:nvPr/>
        </p:nvSpPr>
        <p:spPr>
          <a:xfrm>
            <a:off x="5377543" y="0"/>
            <a:ext cx="3766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" name="Google Shape;165;p16">
            <a:extLst>
              <a:ext uri="{FF2B5EF4-FFF2-40B4-BE49-F238E27FC236}">
                <a16:creationId xmlns:a16="http://schemas.microsoft.com/office/drawing/2014/main" id="{B5AFFA7C-AC15-4763-8611-1F071A8A808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6">
            <a:extLst>
              <a:ext uri="{FF2B5EF4-FFF2-40B4-BE49-F238E27FC236}">
                <a16:creationId xmlns:a16="http://schemas.microsoft.com/office/drawing/2014/main" id="{45C919B6-E6F2-4BDD-B2F6-2E2B33B3115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67" name="Google Shape;167;p16">
            <a:extLst>
              <a:ext uri="{FF2B5EF4-FFF2-40B4-BE49-F238E27FC236}">
                <a16:creationId xmlns:a16="http://schemas.microsoft.com/office/drawing/2014/main" id="{7CD6E55B-D83F-49A8-ACD1-64E07DDC1DE2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Visuel + contenu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" name="Google Shape;168;p16">
            <a:extLst>
              <a:ext uri="{FF2B5EF4-FFF2-40B4-BE49-F238E27FC236}">
                <a16:creationId xmlns:a16="http://schemas.microsoft.com/office/drawing/2014/main" id="{D4B8773A-7447-44B0-90A0-0F9B5FE79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0687" y="1035844"/>
            <a:ext cx="44844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16">
            <a:extLst>
              <a:ext uri="{FF2B5EF4-FFF2-40B4-BE49-F238E27FC236}">
                <a16:creationId xmlns:a16="http://schemas.microsoft.com/office/drawing/2014/main" id="{6279511C-678E-4D4D-9F63-949FDF486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2791" y="235527"/>
            <a:ext cx="4482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 Black"/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6">
            <a:extLst>
              <a:ext uri="{FF2B5EF4-FFF2-40B4-BE49-F238E27FC236}">
                <a16:creationId xmlns:a16="http://schemas.microsoft.com/office/drawing/2014/main" id="{8EB4562A-1AAA-42F1-9F16-197CC70C267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el haut + contenu">
  <p:cSld name="Visuel haut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">
            <a:extLst>
              <a:ext uri="{FF2B5EF4-FFF2-40B4-BE49-F238E27FC236}">
                <a16:creationId xmlns:a16="http://schemas.microsoft.com/office/drawing/2014/main" id="{22ABB653-8659-4AF4-B8B5-6BE7FC4B29B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 flipH="1">
            <a:off x="-26701" y="-20807"/>
            <a:ext cx="9094500" cy="18063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73" name="Google Shape;173;p17">
            <a:extLst>
              <a:ext uri="{FF2B5EF4-FFF2-40B4-BE49-F238E27FC236}">
                <a16:creationId xmlns:a16="http://schemas.microsoft.com/office/drawing/2014/main" id="{BFF88806-7805-44CD-9C19-BA84B8E2448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7">
            <a:extLst>
              <a:ext uri="{FF2B5EF4-FFF2-40B4-BE49-F238E27FC236}">
                <a16:creationId xmlns:a16="http://schemas.microsoft.com/office/drawing/2014/main" id="{6661A37A-23D9-4731-9F7F-E76932AFB95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7">
            <a:extLst>
              <a:ext uri="{FF2B5EF4-FFF2-40B4-BE49-F238E27FC236}">
                <a16:creationId xmlns:a16="http://schemas.microsoft.com/office/drawing/2014/main" id="{ADFCFFA8-8863-4074-B34C-17EA0973EC4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76" name="Google Shape;176;p17">
            <a:extLst>
              <a:ext uri="{FF2B5EF4-FFF2-40B4-BE49-F238E27FC236}">
                <a16:creationId xmlns:a16="http://schemas.microsoft.com/office/drawing/2014/main" id="{4EC69D5F-C282-429C-AA41-5F35323D5ED1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Visuel  haut + contenu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" name="Google Shape;177;p17">
            <a:extLst>
              <a:ext uri="{FF2B5EF4-FFF2-40B4-BE49-F238E27FC236}">
                <a16:creationId xmlns:a16="http://schemas.microsoft.com/office/drawing/2014/main" id="{AA009231-683D-4009-82E9-377FC45C8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2536372"/>
            <a:ext cx="8127300" cy="18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17">
            <a:extLst>
              <a:ext uri="{FF2B5EF4-FFF2-40B4-BE49-F238E27FC236}">
                <a16:creationId xmlns:a16="http://schemas.microsoft.com/office/drawing/2014/main" id="{3B038684-4F68-4EF7-B290-8A3DF20F4DDD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placez celle-ci en arrière plan : Clic droit + « Arrière plan »</a:t>
            </a:r>
            <a:endParaRPr sz="11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adaptez si besoin la couleur du texte en fonction de celle-ci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" name="Google Shape;179;p17">
            <a:extLst>
              <a:ext uri="{FF2B5EF4-FFF2-40B4-BE49-F238E27FC236}">
                <a16:creationId xmlns:a16="http://schemas.microsoft.com/office/drawing/2014/main" id="{99941CDD-9FC3-4EAD-80B0-9534C871B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9485"/>
            <a:ext cx="80463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el  Bas+ contenu">
  <p:cSld name="Visuel  Bas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>
            <a:extLst>
              <a:ext uri="{FF2B5EF4-FFF2-40B4-BE49-F238E27FC236}">
                <a16:creationId xmlns:a16="http://schemas.microsoft.com/office/drawing/2014/main" id="{68F7891A-C02A-43B2-BB81-81BDE0ED7CA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18">
            <a:extLst>
              <a:ext uri="{FF2B5EF4-FFF2-40B4-BE49-F238E27FC236}">
                <a16:creationId xmlns:a16="http://schemas.microsoft.com/office/drawing/2014/main" id="{9B66855B-BF2D-4CF8-A4A5-80E47A67BCC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8">
            <a:extLst>
              <a:ext uri="{FF2B5EF4-FFF2-40B4-BE49-F238E27FC236}">
                <a16:creationId xmlns:a16="http://schemas.microsoft.com/office/drawing/2014/main" id="{FCB9F4B3-8878-4124-BF7D-AA7A0442587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84" name="Google Shape;184;p18">
            <a:extLst>
              <a:ext uri="{FF2B5EF4-FFF2-40B4-BE49-F238E27FC236}">
                <a16:creationId xmlns:a16="http://schemas.microsoft.com/office/drawing/2014/main" id="{5245A408-B49C-42C9-9AD5-821D84F00CF2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Visuel  Bas+ contenu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" name="Google Shape;185;p18">
            <a:extLst>
              <a:ext uri="{FF2B5EF4-FFF2-40B4-BE49-F238E27FC236}">
                <a16:creationId xmlns:a16="http://schemas.microsoft.com/office/drawing/2014/main" id="{FC826E46-D61D-42C8-A829-0880701F4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735" y="1035844"/>
            <a:ext cx="8058300" cy="15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18">
            <a:extLst>
              <a:ext uri="{FF2B5EF4-FFF2-40B4-BE49-F238E27FC236}">
                <a16:creationId xmlns:a16="http://schemas.microsoft.com/office/drawing/2014/main" id="{D1EED2DA-94E1-4AD6-A6F1-CDB746F797D3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placez celle-ci en arrière plan : Clic droit + « Arrière plan »</a:t>
            </a:r>
            <a:endParaRPr sz="1100"/>
          </a:p>
        </p:txBody>
      </p:sp>
      <p:sp>
        <p:nvSpPr>
          <p:cNvPr id="187" name="Google Shape;187;p18">
            <a:extLst>
              <a:ext uri="{FF2B5EF4-FFF2-40B4-BE49-F238E27FC236}">
                <a16:creationId xmlns:a16="http://schemas.microsoft.com/office/drawing/2014/main" id="{6F9D9375-B7B8-4C6F-8061-C89296B5720A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75148" y="2867891"/>
            <a:ext cx="8824200" cy="17676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88" name="Google Shape;188;p18">
            <a:extLst>
              <a:ext uri="{FF2B5EF4-FFF2-40B4-BE49-F238E27FC236}">
                <a16:creationId xmlns:a16="http://schemas.microsoft.com/office/drawing/2014/main" id="{CB9ED42A-7116-43E8-A6CC-3DD7F07A6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venants">
  <p:cSld name="Interven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>
            <a:extLst>
              <a:ext uri="{FF2B5EF4-FFF2-40B4-BE49-F238E27FC236}">
                <a16:creationId xmlns:a16="http://schemas.microsoft.com/office/drawing/2014/main" id="{266E4A12-DEB3-446F-98B1-C9191327177E}"/>
              </a:ext>
            </a:extLst>
          </p:cNvPr>
          <p:cNvSpPr>
            <a:spLocks noGrp="1"/>
          </p:cNvSpPr>
          <p:nvPr/>
        </p:nvSpPr>
        <p:spPr>
          <a:xfrm>
            <a:off x="8595122" y="0"/>
            <a:ext cx="549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" name="Google Shape;191;p19">
            <a:extLst>
              <a:ext uri="{FF2B5EF4-FFF2-40B4-BE49-F238E27FC236}">
                <a16:creationId xmlns:a16="http://schemas.microsoft.com/office/drawing/2014/main" id="{709C56E0-03D1-4D94-B2E0-553F84375793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Intervenants</a:t>
            </a:r>
            <a:endParaRPr sz="1100"/>
          </a:p>
        </p:txBody>
      </p:sp>
      <p:sp>
        <p:nvSpPr>
          <p:cNvPr id="192" name="Google Shape;192;p19">
            <a:extLst>
              <a:ext uri="{FF2B5EF4-FFF2-40B4-BE49-F238E27FC236}">
                <a16:creationId xmlns:a16="http://schemas.microsoft.com/office/drawing/2014/main" id="{9DE74D60-44D7-40E3-9781-361A1D61521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406654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9">
            <a:extLst>
              <a:ext uri="{FF2B5EF4-FFF2-40B4-BE49-F238E27FC236}">
                <a16:creationId xmlns:a16="http://schemas.microsoft.com/office/drawing/2014/main" id="{A090A1E3-15BF-4A72-8E4B-3EB64552167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9">
            <a:extLst>
              <a:ext uri="{FF2B5EF4-FFF2-40B4-BE49-F238E27FC236}">
                <a16:creationId xmlns:a16="http://schemas.microsoft.com/office/drawing/2014/main" id="{C331B43A-00AA-44EC-9930-6271D2092C6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95" name="Google Shape;195;p19">
            <a:extLst>
              <a:ext uri="{FF2B5EF4-FFF2-40B4-BE49-F238E27FC236}">
                <a16:creationId xmlns:a16="http://schemas.microsoft.com/office/drawing/2014/main" id="{F671AF44-60A3-4DE8-8B48-8614C877A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526" y="3437353"/>
            <a:ext cx="1944300" cy="6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34275" rIns="54000" bIns="34275" anchor="t">
            <a:normAutofit/>
          </a:bodyPr>
          <a:lstStyle>
            <a:lvl1pPr marL="457200" indent="-228600" algn="ctr">
              <a:lnSpc>
                <a:spcPct val="111111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b="1">
                <a:solidFill>
                  <a:schemeClr val="dk2"/>
                </a:solidFill>
              </a:defRPr>
            </a:lvl1pPr>
            <a:lvl2pPr marL="914400" indent="-228600" algn="ctr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200" i="1"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19">
            <a:extLst>
              <a:ext uri="{FF2B5EF4-FFF2-40B4-BE49-F238E27FC236}">
                <a16:creationId xmlns:a16="http://schemas.microsoft.com/office/drawing/2014/main" id="{509BE709-EE6D-48D8-A1E8-B220A7F2AF5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495438" y="3437353"/>
            <a:ext cx="1944300" cy="6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34275" rIns="54000" bIns="34275" anchor="t">
            <a:normAutofit/>
          </a:bodyPr>
          <a:lstStyle>
            <a:lvl1pPr marL="457200" indent="-228600" algn="ctr">
              <a:lnSpc>
                <a:spcPct val="111111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b="1">
                <a:solidFill>
                  <a:schemeClr val="dk2"/>
                </a:solidFill>
              </a:defRPr>
            </a:lvl1pPr>
            <a:lvl2pPr marL="914400" indent="-228600" algn="ctr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200" i="1"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19">
            <a:extLst>
              <a:ext uri="{FF2B5EF4-FFF2-40B4-BE49-F238E27FC236}">
                <a16:creationId xmlns:a16="http://schemas.microsoft.com/office/drawing/2014/main" id="{FD4906DB-35B0-462B-A7C2-E4B178F3E5F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75263" y="3437353"/>
            <a:ext cx="1944300" cy="6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34275" rIns="54000" bIns="34275" anchor="t">
            <a:normAutofit/>
          </a:bodyPr>
          <a:lstStyle>
            <a:lvl1pPr marL="457200" indent="-228600" algn="ctr">
              <a:lnSpc>
                <a:spcPct val="111111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b="1">
                <a:solidFill>
                  <a:schemeClr val="dk2"/>
                </a:solidFill>
              </a:defRPr>
            </a:lvl1pPr>
            <a:lvl2pPr marL="914400" indent="-228600" algn="ctr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200" i="1"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19">
            <a:extLst>
              <a:ext uri="{FF2B5EF4-FFF2-40B4-BE49-F238E27FC236}">
                <a16:creationId xmlns:a16="http://schemas.microsoft.com/office/drawing/2014/main" id="{70708A8A-726C-468A-AD1B-B046BF589BA9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4685350" y="3437353"/>
            <a:ext cx="1944300" cy="6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34275" rIns="54000" bIns="34275" anchor="t">
            <a:normAutofit/>
          </a:bodyPr>
          <a:lstStyle>
            <a:lvl1pPr marL="457200" indent="-228600" algn="ctr">
              <a:lnSpc>
                <a:spcPct val="111111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b="1">
                <a:solidFill>
                  <a:schemeClr val="dk2"/>
                </a:solidFill>
              </a:defRPr>
            </a:lvl1pPr>
            <a:lvl2pPr marL="914400" indent="-228600" algn="ctr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200" i="1"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19">
            <a:extLst>
              <a:ext uri="{FF2B5EF4-FFF2-40B4-BE49-F238E27FC236}">
                <a16:creationId xmlns:a16="http://schemas.microsoft.com/office/drawing/2014/main" id="{509A5764-2225-4E16-B27E-A97F806C5702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305526" y="1364847"/>
            <a:ext cx="1932000" cy="1932000"/>
          </a:xfrm>
          <a:prstGeom prst="ellipse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00" name="Google Shape;200;p19">
            <a:extLst>
              <a:ext uri="{FF2B5EF4-FFF2-40B4-BE49-F238E27FC236}">
                <a16:creationId xmlns:a16="http://schemas.microsoft.com/office/drawing/2014/main" id="{30179417-579D-4ADC-9E68-FA31CCE2B68C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2495438" y="1364847"/>
            <a:ext cx="1932000" cy="1932000"/>
          </a:xfrm>
          <a:prstGeom prst="ellipse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01" name="Google Shape;201;p19">
            <a:extLst>
              <a:ext uri="{FF2B5EF4-FFF2-40B4-BE49-F238E27FC236}">
                <a16:creationId xmlns:a16="http://schemas.microsoft.com/office/drawing/2014/main" id="{A9DE60D4-8073-4AD6-BEE8-4AAD9953E260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6875263" y="1364847"/>
            <a:ext cx="1932000" cy="1932000"/>
          </a:xfrm>
          <a:prstGeom prst="ellipse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02" name="Google Shape;202;p19">
            <a:extLst>
              <a:ext uri="{FF2B5EF4-FFF2-40B4-BE49-F238E27FC236}">
                <a16:creationId xmlns:a16="http://schemas.microsoft.com/office/drawing/2014/main" id="{0816413D-C246-4115-8016-6221018C7924}"/>
              </a:ext>
            </a:extLst>
          </p:cNvPr>
          <p:cNvSpPr>
            <a:spLocks noGrp="1"/>
          </p:cNvSpPr>
          <p:nvPr>
            <p:ph type="pic" idx="8"/>
          </p:nvPr>
        </p:nvSpPr>
        <p:spPr>
          <a:xfrm>
            <a:off x="4685350" y="1364847"/>
            <a:ext cx="1932000" cy="1932000"/>
          </a:xfrm>
          <a:prstGeom prst="ellipse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03" name="Google Shape;203;p19">
            <a:extLst>
              <a:ext uri="{FF2B5EF4-FFF2-40B4-BE49-F238E27FC236}">
                <a16:creationId xmlns:a16="http://schemas.microsoft.com/office/drawing/2014/main" id="{36BB481F-2157-49C5-8DC9-0592183ED011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Vous pouvez supprimer autant de blocs d’intervenant que vous le souhaitez</a:t>
            </a:r>
            <a:endParaRPr sz="1100"/>
          </a:p>
        </p:txBody>
      </p:sp>
      <p:pic>
        <p:nvPicPr>
          <p:cNvPr id="221" name="Google Shape;204;p19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205" name="Google Shape;205;p19">
            <a:extLst>
              <a:ext uri="{FF2B5EF4-FFF2-40B4-BE49-F238E27FC236}">
                <a16:creationId xmlns:a16="http://schemas.microsoft.com/office/drawing/2014/main" id="{07C2FFAB-ABF7-4CED-872B-3DCF7774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rvenant / CV">
  <p:cSld name="Intervenant /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>
            <a:extLst>
              <a:ext uri="{FF2B5EF4-FFF2-40B4-BE49-F238E27FC236}">
                <a16:creationId xmlns:a16="http://schemas.microsoft.com/office/drawing/2014/main" id="{36ADE5BE-50D7-48F8-90D9-02EC90F96099}"/>
              </a:ext>
            </a:extLst>
          </p:cNvPr>
          <p:cNvSpPr>
            <a:spLocks noGrp="1"/>
          </p:cNvSpPr>
          <p:nvPr/>
        </p:nvSpPr>
        <p:spPr>
          <a:xfrm>
            <a:off x="5399314" y="0"/>
            <a:ext cx="37446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" name="Google Shape;208;p20">
            <a:extLst>
              <a:ext uri="{FF2B5EF4-FFF2-40B4-BE49-F238E27FC236}">
                <a16:creationId xmlns:a16="http://schemas.microsoft.com/office/drawing/2014/main" id="{E31E1998-DD43-4677-9CFB-2F361173BD04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Intervenant / CV</a:t>
            </a:r>
            <a:endParaRPr sz="1100"/>
          </a:p>
        </p:txBody>
      </p:sp>
      <p:sp>
        <p:nvSpPr>
          <p:cNvPr id="209" name="Google Shape;209;p20">
            <a:extLst>
              <a:ext uri="{FF2B5EF4-FFF2-40B4-BE49-F238E27FC236}">
                <a16:creationId xmlns:a16="http://schemas.microsoft.com/office/drawing/2014/main" id="{AFCDAA19-4832-4DA2-8CD5-2B427C427DE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406654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0">
            <a:extLst>
              <a:ext uri="{FF2B5EF4-FFF2-40B4-BE49-F238E27FC236}">
                <a16:creationId xmlns:a16="http://schemas.microsoft.com/office/drawing/2014/main" id="{EAE9C7C8-ECFE-4935-A644-794851D8FB9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0">
            <a:extLst>
              <a:ext uri="{FF2B5EF4-FFF2-40B4-BE49-F238E27FC236}">
                <a16:creationId xmlns:a16="http://schemas.microsoft.com/office/drawing/2014/main" id="{695621DB-091B-43B8-8172-7F6A9F7FA48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12" name="Google Shape;212;p20">
            <a:extLst>
              <a:ext uri="{FF2B5EF4-FFF2-40B4-BE49-F238E27FC236}">
                <a16:creationId xmlns:a16="http://schemas.microsoft.com/office/drawing/2014/main" id="{5919E8C6-43F3-4DA6-B979-A3D4B25E2E31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Vous pouvez supprimer autant de blocs d’intervenant que vous le souhaitez</a:t>
            </a:r>
            <a:endParaRPr sz="1100"/>
          </a:p>
        </p:txBody>
      </p:sp>
      <p:sp>
        <p:nvSpPr>
          <p:cNvPr id="213" name="Google Shape;213;p20">
            <a:extLst>
              <a:ext uri="{FF2B5EF4-FFF2-40B4-BE49-F238E27FC236}">
                <a16:creationId xmlns:a16="http://schemas.microsoft.com/office/drawing/2014/main" id="{17207918-CE22-44BA-9BD5-B37604A28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0325" y="1156097"/>
            <a:ext cx="59949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1">
                <a:solidFill>
                  <a:schemeClr val="dk2"/>
                </a:solidFill>
                <a:latin typeface="Arial Black"/>
                <a:ea typeface="Arial Black"/>
                <a:cs typeface="Arial Black"/>
              </a:defRPr>
            </a:lvl1pPr>
            <a:lvl2pPr marL="91440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1"/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 b="1"/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 b="1"/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2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14" name="Google Shape;214;p20">
            <a:extLst>
              <a:ext uri="{FF2B5EF4-FFF2-40B4-BE49-F238E27FC236}">
                <a16:creationId xmlns:a16="http://schemas.microsoft.com/office/drawing/2014/main" id="{382A75BF-6C4E-4054-B5DB-1E35DFD473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600325" y="1809750"/>
            <a:ext cx="5994900" cy="26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20">
            <a:extLst>
              <a:ext uri="{FF2B5EF4-FFF2-40B4-BE49-F238E27FC236}">
                <a16:creationId xmlns:a16="http://schemas.microsoft.com/office/drawing/2014/main" id="{4D1154A8-4B33-4FCA-BC2A-DFF3D869E0C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29351" y="1093384"/>
            <a:ext cx="1932000" cy="1932000"/>
          </a:xfrm>
          <a:prstGeom prst="ellipse">
            <a:avLst/>
          </a:prstGeom>
          <a:solidFill>
            <a:srgbClr val="A5A5A5"/>
          </a:solidFill>
          <a:ln>
            <a:noFill/>
          </a:ln>
        </p:spPr>
      </p:sp>
      <p:pic>
        <p:nvPicPr>
          <p:cNvPr id="228" name="Google Shape;216;p20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217" name="Google Shape;217;p20">
            <a:extLst>
              <a:ext uri="{FF2B5EF4-FFF2-40B4-BE49-F238E27FC236}">
                <a16:creationId xmlns:a16="http://schemas.microsoft.com/office/drawing/2014/main" id="{A0A717DA-E9DD-4C37-B141-496DBA0F7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ion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>
            <a:extLst>
              <a:ext uri="{FF2B5EF4-FFF2-40B4-BE49-F238E27FC236}">
                <a16:creationId xmlns:a16="http://schemas.microsoft.com/office/drawing/2014/main" id="{8E8A8DED-C10B-465C-9A96-3936B278C3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0" name="Google Shape;220;p21">
            <a:extLst>
              <a:ext uri="{FF2B5EF4-FFF2-40B4-BE49-F238E27FC236}">
                <a16:creationId xmlns:a16="http://schemas.microsoft.com/office/drawing/2014/main" id="{E7C5C1A7-1C19-4B09-863D-014E4BACD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0844" y="3526972"/>
            <a:ext cx="55350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i="1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21">
            <a:extLst>
              <a:ext uri="{FF2B5EF4-FFF2-40B4-BE49-F238E27FC236}">
                <a16:creationId xmlns:a16="http://schemas.microsoft.com/office/drawing/2014/main" id="{83A5DF9A-9279-47DA-B2F2-557B5FD335F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1">
            <a:extLst>
              <a:ext uri="{FF2B5EF4-FFF2-40B4-BE49-F238E27FC236}">
                <a16:creationId xmlns:a16="http://schemas.microsoft.com/office/drawing/2014/main" id="{A7146281-7F1F-4FA7-A89B-20EFE71E326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1">
            <a:extLst>
              <a:ext uri="{FF2B5EF4-FFF2-40B4-BE49-F238E27FC236}">
                <a16:creationId xmlns:a16="http://schemas.microsoft.com/office/drawing/2014/main" id="{263B72E5-692E-4F48-852F-84F05BC1F89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25" name="Google Shape;225;p21">
            <a:extLst>
              <a:ext uri="{FF2B5EF4-FFF2-40B4-BE49-F238E27FC236}">
                <a16:creationId xmlns:a16="http://schemas.microsoft.com/office/drawing/2014/main" id="{79D1719C-2E64-4839-A332-7827C9A34E10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6" name="Google Shape;226;p21">
            <a:extLst>
              <a:ext uri="{FF2B5EF4-FFF2-40B4-BE49-F238E27FC236}">
                <a16:creationId xmlns:a16="http://schemas.microsoft.com/office/drawing/2014/main" id="{F7BE368C-5A3D-422C-97D2-7917B2023681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7" name="Google Shape;227;p21">
            <a:extLst>
              <a:ext uri="{FF2B5EF4-FFF2-40B4-BE49-F238E27FC236}">
                <a16:creationId xmlns:a16="http://schemas.microsoft.com/office/drawing/2014/main" id="{14E6085C-837F-4C42-BF93-F7C7292B67AE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8" name="Google Shape;228;p21">
            <a:extLst>
              <a:ext uri="{FF2B5EF4-FFF2-40B4-BE49-F238E27FC236}">
                <a16:creationId xmlns:a16="http://schemas.microsoft.com/office/drawing/2014/main" id="{C0C709F8-02F0-4DBE-9CE5-ACC6B178B203}"/>
              </a:ext>
            </a:extLst>
          </p:cNvPr>
          <p:cNvSpPr>
            <a:spLocks noGrp="1"/>
          </p:cNvSpPr>
          <p:nvPr/>
        </p:nvSpPr>
        <p:spPr>
          <a:xfrm>
            <a:off x="244681" y="4836653"/>
            <a:ext cx="147675" cy="56257"/>
          </a:xfrm>
          <a:custGeom>
            <a:avLst/>
            <a:gdLst/>
            <a:ahLst/>
            <a:cxnLst/>
            <a:rect l="l" t="t" r="r" b="b"/>
            <a:pathLst>
              <a:path w="498" h="190">
                <a:moveTo>
                  <a:pt x="498" y="96"/>
                </a:moveTo>
                <a:cubicBezTo>
                  <a:pt x="498" y="6"/>
                  <a:pt x="430" y="0"/>
                  <a:pt x="415" y="0"/>
                </a:cubicBezTo>
                <a:cubicBezTo>
                  <a:pt x="393" y="0"/>
                  <a:pt x="372" y="4"/>
                  <a:pt x="350" y="13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57" y="33"/>
                  <a:pt x="385" y="21"/>
                  <a:pt x="413" y="21"/>
                </a:cubicBezTo>
                <a:cubicBezTo>
                  <a:pt x="435" y="21"/>
                  <a:pt x="452" y="28"/>
                  <a:pt x="463" y="43"/>
                </a:cubicBezTo>
                <a:cubicBezTo>
                  <a:pt x="387" y="82"/>
                  <a:pt x="342" y="114"/>
                  <a:pt x="335" y="141"/>
                </a:cubicBezTo>
                <a:cubicBezTo>
                  <a:pt x="316" y="154"/>
                  <a:pt x="282" y="169"/>
                  <a:pt x="252" y="169"/>
                </a:cubicBezTo>
                <a:cubicBezTo>
                  <a:pt x="219" y="169"/>
                  <a:pt x="205" y="155"/>
                  <a:pt x="199" y="147"/>
                </a:cubicBezTo>
                <a:cubicBezTo>
                  <a:pt x="282" y="91"/>
                  <a:pt x="325" y="59"/>
                  <a:pt x="320" y="34"/>
                </a:cubicBezTo>
                <a:cubicBezTo>
                  <a:pt x="315" y="11"/>
                  <a:pt x="281" y="0"/>
                  <a:pt x="251" y="0"/>
                </a:cubicBezTo>
                <a:cubicBezTo>
                  <a:pt x="219" y="0"/>
                  <a:pt x="198" y="13"/>
                  <a:pt x="188" y="24"/>
                </a:cubicBezTo>
                <a:cubicBezTo>
                  <a:pt x="172" y="41"/>
                  <a:pt x="164" y="66"/>
                  <a:pt x="165" y="98"/>
                </a:cubicBezTo>
                <a:cubicBezTo>
                  <a:pt x="165" y="112"/>
                  <a:pt x="168" y="127"/>
                  <a:pt x="173" y="140"/>
                </a:cubicBezTo>
                <a:cubicBezTo>
                  <a:pt x="160" y="148"/>
                  <a:pt x="125" y="169"/>
                  <a:pt x="85" y="169"/>
                </a:cubicBezTo>
                <a:cubicBezTo>
                  <a:pt x="38" y="169"/>
                  <a:pt x="19" y="132"/>
                  <a:pt x="19" y="95"/>
                </a:cubicBezTo>
                <a:cubicBezTo>
                  <a:pt x="19" y="59"/>
                  <a:pt x="37" y="21"/>
                  <a:pt x="85" y="21"/>
                </a:cubicBezTo>
                <a:cubicBezTo>
                  <a:pt x="113" y="21"/>
                  <a:pt x="140" y="32"/>
                  <a:pt x="150" y="37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30" y="6"/>
                  <a:pt x="107" y="0"/>
                  <a:pt x="87" y="0"/>
                </a:cubicBezTo>
                <a:cubicBezTo>
                  <a:pt x="7" y="0"/>
                  <a:pt x="0" y="67"/>
                  <a:pt x="0" y="95"/>
                </a:cubicBezTo>
                <a:cubicBezTo>
                  <a:pt x="0" y="122"/>
                  <a:pt x="7" y="190"/>
                  <a:pt x="86" y="190"/>
                </a:cubicBezTo>
                <a:cubicBezTo>
                  <a:pt x="134" y="190"/>
                  <a:pt x="175" y="164"/>
                  <a:pt x="182" y="159"/>
                </a:cubicBezTo>
                <a:cubicBezTo>
                  <a:pt x="187" y="168"/>
                  <a:pt x="208" y="190"/>
                  <a:pt x="251" y="190"/>
                </a:cubicBezTo>
                <a:cubicBezTo>
                  <a:pt x="286" y="190"/>
                  <a:pt x="325" y="173"/>
                  <a:pt x="338" y="164"/>
                </a:cubicBezTo>
                <a:cubicBezTo>
                  <a:pt x="346" y="175"/>
                  <a:pt x="362" y="190"/>
                  <a:pt x="411" y="190"/>
                </a:cubicBezTo>
                <a:cubicBezTo>
                  <a:pt x="444" y="190"/>
                  <a:pt x="464" y="179"/>
                  <a:pt x="477" y="163"/>
                </a:cubicBezTo>
                <a:cubicBezTo>
                  <a:pt x="477" y="171"/>
                  <a:pt x="478" y="179"/>
                  <a:pt x="478" y="185"/>
                </a:cubicBezTo>
                <a:cubicBezTo>
                  <a:pt x="498" y="189"/>
                  <a:pt x="498" y="189"/>
                  <a:pt x="498" y="189"/>
                </a:cubicBezTo>
                <a:cubicBezTo>
                  <a:pt x="497" y="168"/>
                  <a:pt x="498" y="97"/>
                  <a:pt x="498" y="96"/>
                </a:cubicBezTo>
                <a:moveTo>
                  <a:pt x="184" y="107"/>
                </a:moveTo>
                <a:cubicBezTo>
                  <a:pt x="184" y="107"/>
                  <a:pt x="178" y="65"/>
                  <a:pt x="201" y="39"/>
                </a:cubicBezTo>
                <a:cubicBezTo>
                  <a:pt x="212" y="26"/>
                  <a:pt x="229" y="19"/>
                  <a:pt x="251" y="19"/>
                </a:cubicBezTo>
                <a:cubicBezTo>
                  <a:pt x="275" y="19"/>
                  <a:pt x="295" y="28"/>
                  <a:pt x="297" y="37"/>
                </a:cubicBezTo>
                <a:cubicBezTo>
                  <a:pt x="299" y="44"/>
                  <a:pt x="292" y="53"/>
                  <a:pt x="261" y="78"/>
                </a:cubicBezTo>
                <a:cubicBezTo>
                  <a:pt x="261" y="78"/>
                  <a:pt x="230" y="105"/>
                  <a:pt x="190" y="128"/>
                </a:cubicBezTo>
                <a:cubicBezTo>
                  <a:pt x="187" y="122"/>
                  <a:pt x="185" y="115"/>
                  <a:pt x="184" y="107"/>
                </a:cubicBezTo>
                <a:moveTo>
                  <a:pt x="462" y="151"/>
                </a:moveTo>
                <a:cubicBezTo>
                  <a:pt x="450" y="164"/>
                  <a:pt x="433" y="170"/>
                  <a:pt x="411" y="170"/>
                </a:cubicBezTo>
                <a:cubicBezTo>
                  <a:pt x="361" y="170"/>
                  <a:pt x="356" y="151"/>
                  <a:pt x="356" y="151"/>
                </a:cubicBezTo>
                <a:cubicBezTo>
                  <a:pt x="350" y="140"/>
                  <a:pt x="367" y="116"/>
                  <a:pt x="472" y="60"/>
                </a:cubicBezTo>
                <a:cubicBezTo>
                  <a:pt x="475" y="67"/>
                  <a:pt x="477" y="75"/>
                  <a:pt x="479" y="83"/>
                </a:cubicBezTo>
                <a:cubicBezTo>
                  <a:pt x="479" y="83"/>
                  <a:pt x="484" y="125"/>
                  <a:pt x="462" y="151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9" name="Google Shape;229;p21">
            <a:extLst>
              <a:ext uri="{FF2B5EF4-FFF2-40B4-BE49-F238E27FC236}">
                <a16:creationId xmlns:a16="http://schemas.microsoft.com/office/drawing/2014/main" id="{AD2B3E60-AEF0-47C0-953D-EB4FE6899A3E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Google Shape;230;p21">
            <a:extLst>
              <a:ext uri="{FF2B5EF4-FFF2-40B4-BE49-F238E27FC236}">
                <a16:creationId xmlns:a16="http://schemas.microsoft.com/office/drawing/2014/main" id="{5E9B6F33-30F8-4DB5-AEAF-3102198868EF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1" name="Google Shape;231;p21">
            <a:extLst>
              <a:ext uri="{FF2B5EF4-FFF2-40B4-BE49-F238E27FC236}">
                <a16:creationId xmlns:a16="http://schemas.microsoft.com/office/drawing/2014/main" id="{EA298356-96DD-4FB2-9FD8-8FCB88BC5CEB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Citation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2" name="Google Shape;232;p21">
            <a:extLst>
              <a:ext uri="{FF2B5EF4-FFF2-40B4-BE49-F238E27FC236}">
                <a16:creationId xmlns:a16="http://schemas.microsoft.com/office/drawing/2014/main" id="{4D22ADAD-D931-4E4E-B0F7-3315B4CB8F46}"/>
              </a:ext>
            </a:extLst>
          </p:cNvPr>
          <p:cNvSpPr>
            <a:spLocks noGrp="1"/>
          </p:cNvSpPr>
          <p:nvPr/>
        </p:nvSpPr>
        <p:spPr>
          <a:xfrm>
            <a:off x="245769" y="1161030"/>
            <a:ext cx="994200" cy="16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100">
                <a:solidFill>
                  <a:schemeClr val="lt1"/>
                </a:solidFill>
                <a:latin typeface="Arial Black"/>
                <a:ea typeface="Arial Black"/>
                <a:cs typeface="Arial Black"/>
              </a:rPr>
              <a:t>“</a:t>
            </a:r>
            <a:endParaRPr sz="1100"/>
          </a:p>
        </p:txBody>
      </p:sp>
      <p:sp>
        <p:nvSpPr>
          <p:cNvPr id="233" name="Google Shape;233;p21">
            <a:extLst>
              <a:ext uri="{FF2B5EF4-FFF2-40B4-BE49-F238E27FC236}">
                <a16:creationId xmlns:a16="http://schemas.microsoft.com/office/drawing/2014/main" id="{ECADA5AB-2EED-4693-8ADA-EB9E3C11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44" y="1628775"/>
            <a:ext cx="55350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  <a:defRPr sz="30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1">
            <a:extLst>
              <a:ext uri="{FF2B5EF4-FFF2-40B4-BE49-F238E27FC236}">
                <a16:creationId xmlns:a16="http://schemas.microsoft.com/office/drawing/2014/main" id="{04967012-D65D-43AB-BD5C-F670977C280A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:Pour fermer les guillemets de fin de citation ajoutez 2 apostrophes à la fin de votre texte (touche [4] du clavier)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51" name="Google Shape;235;p21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9788" r="39817"/>
          <a:stretch/>
        </p:blipFill>
        <p:spPr>
          <a:xfrm>
            <a:off x="7027199" y="0"/>
            <a:ext cx="2116800" cy="185650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ion Bleu foncé">
  <p:cSld name="Citation Bleu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">
            <a:extLst>
              <a:ext uri="{FF2B5EF4-FFF2-40B4-BE49-F238E27FC236}">
                <a16:creationId xmlns:a16="http://schemas.microsoft.com/office/drawing/2014/main" id="{7C74D814-8BAA-4A87-8055-5B5B12E9D7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8" name="Google Shape;238;p22">
            <a:extLst>
              <a:ext uri="{FF2B5EF4-FFF2-40B4-BE49-F238E27FC236}">
                <a16:creationId xmlns:a16="http://schemas.microsoft.com/office/drawing/2014/main" id="{1F6FFD11-FE82-45B0-AA43-26B1639E79A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2">
            <a:extLst>
              <a:ext uri="{FF2B5EF4-FFF2-40B4-BE49-F238E27FC236}">
                <a16:creationId xmlns:a16="http://schemas.microsoft.com/office/drawing/2014/main" id="{5C7E46DF-D4B0-4644-B70D-560809B0CFB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2">
            <a:extLst>
              <a:ext uri="{FF2B5EF4-FFF2-40B4-BE49-F238E27FC236}">
                <a16:creationId xmlns:a16="http://schemas.microsoft.com/office/drawing/2014/main" id="{739384D3-5175-49EE-AF4D-496C47BADD8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41" name="Google Shape;241;p22">
            <a:extLst>
              <a:ext uri="{FF2B5EF4-FFF2-40B4-BE49-F238E27FC236}">
                <a16:creationId xmlns:a16="http://schemas.microsoft.com/office/drawing/2014/main" id="{C05B88C1-81C3-4E6A-BD48-18141317AAD3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Citation Bleu foncé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2" name="Google Shape;242;p22">
            <a:extLst>
              <a:ext uri="{FF2B5EF4-FFF2-40B4-BE49-F238E27FC236}">
                <a16:creationId xmlns:a16="http://schemas.microsoft.com/office/drawing/2014/main" id="{839766B4-64CB-49CE-9D20-89559F70E576}"/>
              </a:ext>
            </a:extLst>
          </p:cNvPr>
          <p:cNvSpPr>
            <a:spLocks noGrp="1"/>
          </p:cNvSpPr>
          <p:nvPr/>
        </p:nvSpPr>
        <p:spPr>
          <a:xfrm>
            <a:off x="245769" y="1161030"/>
            <a:ext cx="994200" cy="16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100">
                <a:solidFill>
                  <a:schemeClr val="lt1"/>
                </a:solidFill>
                <a:latin typeface="Arial Black"/>
                <a:ea typeface="Arial Black"/>
                <a:cs typeface="Arial Black"/>
              </a:rPr>
              <a:t>“</a:t>
            </a:r>
            <a:endParaRPr sz="1100"/>
          </a:p>
        </p:txBody>
      </p:sp>
      <p:sp>
        <p:nvSpPr>
          <p:cNvPr id="243" name="Google Shape;243;p22">
            <a:extLst>
              <a:ext uri="{FF2B5EF4-FFF2-40B4-BE49-F238E27FC236}">
                <a16:creationId xmlns:a16="http://schemas.microsoft.com/office/drawing/2014/main" id="{F69B5D23-4F33-4BC8-AB05-0ABFDBA7D0BA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:Pour fermer les guillemets de fin de citation ajoutez 2 apostrophes à la fin de votre texte (touche [4] du clavier)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57" name="Google Shape;244;p22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9788" r="39817"/>
          <a:stretch/>
        </p:blipFill>
        <p:spPr>
          <a:xfrm>
            <a:off x="7027199" y="0"/>
            <a:ext cx="2116800" cy="1856509"/>
          </a:xfrm>
          <a:prstGeom prst="rect">
            <a:avLst/>
          </a:prstGeom>
          <a:ln>
            <a:noFill/>
          </a:ln>
        </p:spPr>
      </p:pic>
      <p:pic>
        <p:nvPicPr>
          <p:cNvPr id="258" name="Google Shape;245;p22"/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  <p:sp>
        <p:nvSpPr>
          <p:cNvPr id="246" name="Google Shape;246;p22">
            <a:extLst>
              <a:ext uri="{FF2B5EF4-FFF2-40B4-BE49-F238E27FC236}">
                <a16:creationId xmlns:a16="http://schemas.microsoft.com/office/drawing/2014/main" id="{EB9F7739-C67E-4567-8C09-83B3AEA08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0844" y="3526972"/>
            <a:ext cx="55350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i="1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22">
            <a:extLst>
              <a:ext uri="{FF2B5EF4-FFF2-40B4-BE49-F238E27FC236}">
                <a16:creationId xmlns:a16="http://schemas.microsoft.com/office/drawing/2014/main" id="{89C379DC-2260-41BF-9D3F-9AF19D48E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44" y="1628775"/>
            <a:ext cx="55350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  <a:defRPr sz="30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ion claire">
  <p:cSld name="Citation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">
            <a:extLst>
              <a:ext uri="{FF2B5EF4-FFF2-40B4-BE49-F238E27FC236}">
                <a16:creationId xmlns:a16="http://schemas.microsoft.com/office/drawing/2014/main" id="{43B34B75-2795-4B61-A293-0C5D6D6FD6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0" name="Google Shape;250;p23">
            <a:extLst>
              <a:ext uri="{FF2B5EF4-FFF2-40B4-BE49-F238E27FC236}">
                <a16:creationId xmlns:a16="http://schemas.microsoft.com/office/drawing/2014/main" id="{98F50E61-A944-4ABF-88A7-0E2B6825793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23">
            <a:extLst>
              <a:ext uri="{FF2B5EF4-FFF2-40B4-BE49-F238E27FC236}">
                <a16:creationId xmlns:a16="http://schemas.microsoft.com/office/drawing/2014/main" id="{2C8515CA-B72E-4B41-A2DE-BBC34847999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23">
            <a:extLst>
              <a:ext uri="{FF2B5EF4-FFF2-40B4-BE49-F238E27FC236}">
                <a16:creationId xmlns:a16="http://schemas.microsoft.com/office/drawing/2014/main" id="{09BF1EC2-F48A-484E-A521-9A91C69C090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53" name="Google Shape;253;p23">
            <a:extLst>
              <a:ext uri="{FF2B5EF4-FFF2-40B4-BE49-F238E27FC236}">
                <a16:creationId xmlns:a16="http://schemas.microsoft.com/office/drawing/2014/main" id="{D717BCE0-8E5C-4303-A5F9-4A0812EDD129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Citation claire</a:t>
            </a:r>
            <a:endParaRPr sz="1100"/>
          </a:p>
        </p:txBody>
      </p:sp>
      <p:sp>
        <p:nvSpPr>
          <p:cNvPr id="254" name="Google Shape;254;p23">
            <a:extLst>
              <a:ext uri="{FF2B5EF4-FFF2-40B4-BE49-F238E27FC236}">
                <a16:creationId xmlns:a16="http://schemas.microsoft.com/office/drawing/2014/main" id="{22188582-DD06-4DFC-A9AE-29BCA2A66474}"/>
              </a:ext>
            </a:extLst>
          </p:cNvPr>
          <p:cNvSpPr>
            <a:spLocks noGrp="1"/>
          </p:cNvSpPr>
          <p:nvPr/>
        </p:nvSpPr>
        <p:spPr>
          <a:xfrm>
            <a:off x="245769" y="1161030"/>
            <a:ext cx="994200" cy="16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100">
                <a:solidFill>
                  <a:schemeClr val="dk2"/>
                </a:solidFill>
                <a:latin typeface="Arial Black"/>
                <a:ea typeface="Arial Black"/>
                <a:cs typeface="Arial Black"/>
              </a:rPr>
              <a:t>“</a:t>
            </a:r>
            <a:endParaRPr sz="1100"/>
          </a:p>
        </p:txBody>
      </p:sp>
      <p:sp>
        <p:nvSpPr>
          <p:cNvPr id="255" name="Google Shape;255;p23">
            <a:extLst>
              <a:ext uri="{FF2B5EF4-FFF2-40B4-BE49-F238E27FC236}">
                <a16:creationId xmlns:a16="http://schemas.microsoft.com/office/drawing/2014/main" id="{0E690F0E-C24D-4CF7-A848-6543826CCD63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:Pour fermer les guillemets de fin de citation ajoutez 2 apostrophes à la fin de votre texte (touche [4] du clavier)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9" name="Google Shape;256;p23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9705" r="39860"/>
          <a:stretch/>
        </p:blipFill>
        <p:spPr>
          <a:xfrm>
            <a:off x="7054722" y="-1"/>
            <a:ext cx="2089277" cy="1835727"/>
          </a:xfrm>
          <a:prstGeom prst="rect">
            <a:avLst/>
          </a:prstGeom>
          <a:ln>
            <a:noFill/>
          </a:ln>
        </p:spPr>
      </p:pic>
      <p:pic>
        <p:nvPicPr>
          <p:cNvPr id="270" name="Google Shape;257;p23"/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  <p:sp>
        <p:nvSpPr>
          <p:cNvPr id="258" name="Google Shape;258;p23">
            <a:extLst>
              <a:ext uri="{FF2B5EF4-FFF2-40B4-BE49-F238E27FC236}">
                <a16:creationId xmlns:a16="http://schemas.microsoft.com/office/drawing/2014/main" id="{56515225-8E79-4A66-87C5-83435DA0E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0844" y="3526972"/>
            <a:ext cx="55350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i="1">
                <a:solidFill>
                  <a:schemeClr val="dk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23">
            <a:extLst>
              <a:ext uri="{FF2B5EF4-FFF2-40B4-BE49-F238E27FC236}">
                <a16:creationId xmlns:a16="http://schemas.microsoft.com/office/drawing/2014/main" id="{77533F23-EC35-4E2A-B258-16BCF142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44" y="1628775"/>
            <a:ext cx="55350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 Black"/>
              <a:buNone/>
              <a:defRPr sz="30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ion Gris">
  <p:cSld name="Cita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4">
            <a:extLst>
              <a:ext uri="{FF2B5EF4-FFF2-40B4-BE49-F238E27FC236}">
                <a16:creationId xmlns:a16="http://schemas.microsoft.com/office/drawing/2014/main" id="{2D1E5789-3FC1-444E-AD1F-BC916C6779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2" name="Google Shape;262;p24">
            <a:extLst>
              <a:ext uri="{FF2B5EF4-FFF2-40B4-BE49-F238E27FC236}">
                <a16:creationId xmlns:a16="http://schemas.microsoft.com/office/drawing/2014/main" id="{BD4B532F-A8AD-4157-8197-3C28E04A44F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4">
            <a:extLst>
              <a:ext uri="{FF2B5EF4-FFF2-40B4-BE49-F238E27FC236}">
                <a16:creationId xmlns:a16="http://schemas.microsoft.com/office/drawing/2014/main" id="{AC23E2F5-1F5E-46B8-B4ED-E446639F512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4">
            <a:extLst>
              <a:ext uri="{FF2B5EF4-FFF2-40B4-BE49-F238E27FC236}">
                <a16:creationId xmlns:a16="http://schemas.microsoft.com/office/drawing/2014/main" id="{8A45EBB1-9256-4D56-9399-68713B96208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65" name="Google Shape;265;p24">
            <a:extLst>
              <a:ext uri="{FF2B5EF4-FFF2-40B4-BE49-F238E27FC236}">
                <a16:creationId xmlns:a16="http://schemas.microsoft.com/office/drawing/2014/main" id="{65F78019-BF91-4770-A724-378B2B93B93C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Citation Gris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6" name="Google Shape;266;p24">
            <a:extLst>
              <a:ext uri="{FF2B5EF4-FFF2-40B4-BE49-F238E27FC236}">
                <a16:creationId xmlns:a16="http://schemas.microsoft.com/office/drawing/2014/main" id="{5D59F2D8-1E5F-4918-9855-DE312B0202CC}"/>
              </a:ext>
            </a:extLst>
          </p:cNvPr>
          <p:cNvSpPr>
            <a:spLocks noGrp="1"/>
          </p:cNvSpPr>
          <p:nvPr/>
        </p:nvSpPr>
        <p:spPr>
          <a:xfrm>
            <a:off x="245769" y="1161030"/>
            <a:ext cx="994200" cy="16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100">
                <a:solidFill>
                  <a:schemeClr val="lt1"/>
                </a:solidFill>
                <a:latin typeface="Arial Black"/>
                <a:ea typeface="Arial Black"/>
                <a:cs typeface="Arial Black"/>
              </a:rPr>
              <a:t>“</a:t>
            </a:r>
            <a:endParaRPr sz="1100"/>
          </a:p>
        </p:txBody>
      </p:sp>
      <p:sp>
        <p:nvSpPr>
          <p:cNvPr id="267" name="Google Shape;267;p24">
            <a:extLst>
              <a:ext uri="{FF2B5EF4-FFF2-40B4-BE49-F238E27FC236}">
                <a16:creationId xmlns:a16="http://schemas.microsoft.com/office/drawing/2014/main" id="{3A6EBA96-A92A-4072-BACC-72F60B8933FF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:Pour fermer les guillemets de fin de citation ajoutez 2 apostrophes à la fin de votre texte (touche [4] du clavier)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1" name="Google Shape;268;p24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9788" r="39817"/>
          <a:stretch/>
        </p:blipFill>
        <p:spPr>
          <a:xfrm>
            <a:off x="7027199" y="0"/>
            <a:ext cx="2116800" cy="1856509"/>
          </a:xfrm>
          <a:prstGeom prst="rect">
            <a:avLst/>
          </a:prstGeom>
          <a:ln>
            <a:noFill/>
          </a:ln>
        </p:spPr>
      </p:pic>
      <p:pic>
        <p:nvPicPr>
          <p:cNvPr id="282" name="Google Shape;269;p24"/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  <p:sp>
        <p:nvSpPr>
          <p:cNvPr id="270" name="Google Shape;270;p24">
            <a:extLst>
              <a:ext uri="{FF2B5EF4-FFF2-40B4-BE49-F238E27FC236}">
                <a16:creationId xmlns:a16="http://schemas.microsoft.com/office/drawing/2014/main" id="{4ACFC508-25E7-436C-922A-8B4654C38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0844" y="3526972"/>
            <a:ext cx="55350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i="1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24">
            <a:extLst>
              <a:ext uri="{FF2B5EF4-FFF2-40B4-BE49-F238E27FC236}">
                <a16:creationId xmlns:a16="http://schemas.microsoft.com/office/drawing/2014/main" id="{66E555B9-9E9B-4B64-8165-801C696A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844" y="1628775"/>
            <a:ext cx="55350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  <a:defRPr sz="30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el citation">
  <p:cSld name="Visuel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5">
            <a:extLst>
              <a:ext uri="{FF2B5EF4-FFF2-40B4-BE49-F238E27FC236}">
                <a16:creationId xmlns:a16="http://schemas.microsoft.com/office/drawing/2014/main" id="{2D7647DE-DB49-4A9A-BC8B-75C9957BDB1E}"/>
              </a:ext>
            </a:extLst>
          </p:cNvPr>
          <p:cNvSpPr>
            <a:spLocks noGrp="1"/>
          </p:cNvSpPr>
          <p:nvPr/>
        </p:nvSpPr>
        <p:spPr>
          <a:xfrm>
            <a:off x="154780" y="4722018"/>
            <a:ext cx="351000" cy="351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6" name="Google Shape;275;p25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7"/>
            <a:ext cx="274492" cy="274492"/>
          </a:xfrm>
          <a:prstGeom prst="rect">
            <a:avLst/>
          </a:prstGeom>
          <a:ln>
            <a:noFill/>
          </a:ln>
        </p:spPr>
      </p:pic>
      <p:sp>
        <p:nvSpPr>
          <p:cNvPr id="276" name="Google Shape;276;p25">
            <a:extLst>
              <a:ext uri="{FF2B5EF4-FFF2-40B4-BE49-F238E27FC236}">
                <a16:creationId xmlns:a16="http://schemas.microsoft.com/office/drawing/2014/main" id="{600B3EA4-43B2-4E20-BED9-0931EEB5DD39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77" name="Google Shape;277;p25">
            <a:extLst>
              <a:ext uri="{FF2B5EF4-FFF2-40B4-BE49-F238E27FC236}">
                <a16:creationId xmlns:a16="http://schemas.microsoft.com/office/drawing/2014/main" id="{73763F2F-6F8C-45BE-A4F8-085F690ED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743" y="3526972"/>
            <a:ext cx="62430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400" i="1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500">
                <a:solidFill>
                  <a:srgbClr val="8B8B8B"/>
                </a:solidFill>
              </a:defRPr>
            </a:lvl2pPr>
            <a:lvl3pPr marL="13716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400">
                <a:solidFill>
                  <a:srgbClr val="8B8B8B"/>
                </a:solidFill>
              </a:defRPr>
            </a:lvl3pPr>
            <a:lvl4pPr marL="18288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4pPr>
            <a:lvl5pPr marL="228600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100"/>
              <a:buNone/>
              <a:defRPr sz="1200">
                <a:solidFill>
                  <a:srgbClr val="8B8B8B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B8B"/>
              </a:buClr>
              <a:buSzPts val="1200"/>
              <a:buNone/>
              <a:defRPr sz="1200">
                <a:solidFill>
                  <a:srgbClr val="8B8B8B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25">
            <a:extLst>
              <a:ext uri="{FF2B5EF4-FFF2-40B4-BE49-F238E27FC236}">
                <a16:creationId xmlns:a16="http://schemas.microsoft.com/office/drawing/2014/main" id="{00B806A2-13F1-4D17-97F1-EE97BA98A81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25">
            <a:extLst>
              <a:ext uri="{FF2B5EF4-FFF2-40B4-BE49-F238E27FC236}">
                <a16:creationId xmlns:a16="http://schemas.microsoft.com/office/drawing/2014/main" id="{1DC12731-42DA-4A21-9D3A-07B4A2AA61E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5">
            <a:extLst>
              <a:ext uri="{FF2B5EF4-FFF2-40B4-BE49-F238E27FC236}">
                <a16:creationId xmlns:a16="http://schemas.microsoft.com/office/drawing/2014/main" id="{2AD27FFB-3C2C-4E1F-97A4-F7AB2241EF6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81" name="Google Shape;281;p25">
            <a:extLst>
              <a:ext uri="{FF2B5EF4-FFF2-40B4-BE49-F238E27FC236}">
                <a16:creationId xmlns:a16="http://schemas.microsoft.com/office/drawing/2014/main" id="{FF206D8A-1240-4B60-8208-EB1525C3912C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Visuel citation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2" name="Google Shape;282;p25">
            <a:extLst>
              <a:ext uri="{FF2B5EF4-FFF2-40B4-BE49-F238E27FC236}">
                <a16:creationId xmlns:a16="http://schemas.microsoft.com/office/drawing/2014/main" id="{E8A9878E-15D4-43B8-AA15-57F565C89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43" y="1285875"/>
            <a:ext cx="6243000" cy="2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1000" rIns="0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Char char="“"/>
              <a:defRPr sz="30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5">
            <a:extLst>
              <a:ext uri="{FF2B5EF4-FFF2-40B4-BE49-F238E27FC236}">
                <a16:creationId xmlns:a16="http://schemas.microsoft.com/office/drawing/2014/main" id="{68AE4C3D-83B2-4CFE-A0AB-B6B4C38A37C0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:Pour fermer les guillemets de fin de citation ajoutez 2 apostrophes à la fin de votre texte (touche [4] du clavier)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placez celle-ci en arrière plan : Clic droit + « Arrière plan »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adaptez si besoin la couleur du texte en fonction de celle-ci</a:t>
            </a:r>
            <a:endParaRPr sz="110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el pleine page + texte">
  <p:cSld name="Visuel pleine p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6">
            <a:extLst>
              <a:ext uri="{FF2B5EF4-FFF2-40B4-BE49-F238E27FC236}">
                <a16:creationId xmlns:a16="http://schemas.microsoft.com/office/drawing/2014/main" id="{66EBDB0C-50B1-4AD3-96AF-8BEF59B87896}"/>
              </a:ext>
            </a:extLst>
          </p:cNvPr>
          <p:cNvSpPr>
            <a:spLocks noGrp="1"/>
          </p:cNvSpPr>
          <p:nvPr/>
        </p:nvSpPr>
        <p:spPr>
          <a:xfrm>
            <a:off x="154780" y="4722018"/>
            <a:ext cx="351000" cy="351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98" name="Google Shape;287;p26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7"/>
            <a:ext cx="274492" cy="274492"/>
          </a:xfrm>
          <a:prstGeom prst="rect">
            <a:avLst/>
          </a:prstGeom>
          <a:ln>
            <a:noFill/>
          </a:ln>
        </p:spPr>
      </p:pic>
      <p:sp>
        <p:nvSpPr>
          <p:cNvPr id="288" name="Google Shape;288;p26">
            <a:extLst>
              <a:ext uri="{FF2B5EF4-FFF2-40B4-BE49-F238E27FC236}">
                <a16:creationId xmlns:a16="http://schemas.microsoft.com/office/drawing/2014/main" id="{0305EDCF-4412-4596-94A4-401EE8265E5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289" name="Google Shape;289;p26">
            <a:extLst>
              <a:ext uri="{FF2B5EF4-FFF2-40B4-BE49-F238E27FC236}">
                <a16:creationId xmlns:a16="http://schemas.microsoft.com/office/drawing/2014/main" id="{154203BF-8CAD-4A5B-B4C9-70F477DB07D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26">
            <a:extLst>
              <a:ext uri="{FF2B5EF4-FFF2-40B4-BE49-F238E27FC236}">
                <a16:creationId xmlns:a16="http://schemas.microsoft.com/office/drawing/2014/main" id="{572A690D-79D4-46D1-BD8F-D744171251C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6">
            <a:extLst>
              <a:ext uri="{FF2B5EF4-FFF2-40B4-BE49-F238E27FC236}">
                <a16:creationId xmlns:a16="http://schemas.microsoft.com/office/drawing/2014/main" id="{F827BE3F-C8E3-450D-BA07-2E02777AD2B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292" name="Google Shape;292;p26">
            <a:extLst>
              <a:ext uri="{FF2B5EF4-FFF2-40B4-BE49-F238E27FC236}">
                <a16:creationId xmlns:a16="http://schemas.microsoft.com/office/drawing/2014/main" id="{5881B051-30DD-44E5-9038-F49D546CB5C7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Visuel pleine page + texte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3" name="Google Shape;293;p26">
            <a:extLst>
              <a:ext uri="{FF2B5EF4-FFF2-40B4-BE49-F238E27FC236}">
                <a16:creationId xmlns:a16="http://schemas.microsoft.com/office/drawing/2014/main" id="{A4A7C671-BA34-4F24-B882-EC48DAC3A3C8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placez celle-ci en arrière plan : Clic droit + « Arrière plan »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4" name="Google Shape;294;p26">
            <a:extLst>
              <a:ext uri="{FF2B5EF4-FFF2-40B4-BE49-F238E27FC236}">
                <a16:creationId xmlns:a16="http://schemas.microsoft.com/office/drawing/2014/main" id="{96B1B0BA-2CC8-482C-9A89-A1B0F6F77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858" y="1230086"/>
            <a:ext cx="8680200" cy="2580000"/>
          </a:xfrm>
          <a:prstGeom prst="rect">
            <a:avLst/>
          </a:prstGeom>
          <a:gradFill>
            <a:gsLst>
              <a:gs pos="0">
                <a:schemeClr val="lt1"/>
              </a:gs>
              <a:gs pos="7000">
                <a:schemeClr val="lt1"/>
              </a:gs>
              <a:gs pos="26000">
                <a:srgbClr val="FFFFFF">
                  <a:alpha val="80000"/>
                </a:srgbClr>
              </a:gs>
              <a:gs pos="100000">
                <a:srgbClr val="FFFFFF">
                  <a:alpha val="8000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620000" tIns="34275" rIns="567000" bIns="34275" anchor="ctr">
            <a:no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26">
            <a:extLst>
              <a:ext uri="{FF2B5EF4-FFF2-40B4-BE49-F238E27FC236}">
                <a16:creationId xmlns:a16="http://schemas.microsoft.com/office/drawing/2014/main" id="{830C428D-2AC2-4008-BE64-5071B0FE7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>
            <a:extLst>
              <a:ext uri="{FF2B5EF4-FFF2-40B4-BE49-F238E27FC236}">
                <a16:creationId xmlns:a16="http://schemas.microsoft.com/office/drawing/2014/main" id="{6F8D2931-2163-48A4-90E0-E17733F75AA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27">
            <a:extLst>
              <a:ext uri="{FF2B5EF4-FFF2-40B4-BE49-F238E27FC236}">
                <a16:creationId xmlns:a16="http://schemas.microsoft.com/office/drawing/2014/main" id="{33CA2E2F-8D3C-4959-B5DC-57C90F8D5F8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27">
            <a:extLst>
              <a:ext uri="{FF2B5EF4-FFF2-40B4-BE49-F238E27FC236}">
                <a16:creationId xmlns:a16="http://schemas.microsoft.com/office/drawing/2014/main" id="{7184D223-16BC-4BF6-8B6A-71588890CCE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300" name="Google Shape;300;p27">
            <a:extLst>
              <a:ext uri="{FF2B5EF4-FFF2-40B4-BE49-F238E27FC236}">
                <a16:creationId xmlns:a16="http://schemas.microsoft.com/office/drawing/2014/main" id="{42AE17DD-E9CA-4DC6-8CB8-EB4C62880C69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Process</a:t>
            </a:r>
            <a:endParaRPr sz="1100"/>
          </a:p>
        </p:txBody>
      </p:sp>
      <p:sp>
        <p:nvSpPr>
          <p:cNvPr id="301" name="Google Shape;301;p27">
            <a:extLst>
              <a:ext uri="{FF2B5EF4-FFF2-40B4-BE49-F238E27FC236}">
                <a16:creationId xmlns:a16="http://schemas.microsoft.com/office/drawing/2014/main" id="{F8D39AC4-7FA7-4C67-A36E-F45514A75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779" y="1400176"/>
            <a:ext cx="1057200" cy="10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27000" tIns="27000" rIns="27000" bIns="27000" anchor="ctr">
            <a:norm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27">
            <a:extLst>
              <a:ext uri="{FF2B5EF4-FFF2-40B4-BE49-F238E27FC236}">
                <a16:creationId xmlns:a16="http://schemas.microsoft.com/office/drawing/2014/main" id="{9BB41CA0-7306-4512-9BAA-FD2A8A7AA47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7916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27">
            <a:extLst>
              <a:ext uri="{FF2B5EF4-FFF2-40B4-BE49-F238E27FC236}">
                <a16:creationId xmlns:a16="http://schemas.microsoft.com/office/drawing/2014/main" id="{15BB5D01-9A99-4021-B919-5F83343F13A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2342331" y="1400176"/>
            <a:ext cx="1057200" cy="105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27000" bIns="27000" anchor="ctr">
            <a:norm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27">
            <a:extLst>
              <a:ext uri="{FF2B5EF4-FFF2-40B4-BE49-F238E27FC236}">
                <a16:creationId xmlns:a16="http://schemas.microsoft.com/office/drawing/2014/main" id="{312FA6CD-2A1E-4901-9609-44108608D8C1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2128468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27">
            <a:extLst>
              <a:ext uri="{FF2B5EF4-FFF2-40B4-BE49-F238E27FC236}">
                <a16:creationId xmlns:a16="http://schemas.microsoft.com/office/drawing/2014/main" id="{8FE7F049-8D01-45DE-9C8B-F003F3AA3E85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4002883" y="1400176"/>
            <a:ext cx="1057200" cy="105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27000" bIns="27000" anchor="ctr">
            <a:norm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27">
            <a:extLst>
              <a:ext uri="{FF2B5EF4-FFF2-40B4-BE49-F238E27FC236}">
                <a16:creationId xmlns:a16="http://schemas.microsoft.com/office/drawing/2014/main" id="{56CC83DC-46C7-4A41-A963-C01B97512279}"/>
              </a:ext>
            </a:extLst>
          </p:cNvPr>
          <p:cNvSpPr>
            <a:spLocks noGrp="1"/>
          </p:cNvSpPr>
          <p:nvPr>
            <p:ph type="body" idx="6"/>
          </p:nvPr>
        </p:nvSpPr>
        <p:spPr>
          <a:xfrm>
            <a:off x="3789020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27">
            <a:extLst>
              <a:ext uri="{FF2B5EF4-FFF2-40B4-BE49-F238E27FC236}">
                <a16:creationId xmlns:a16="http://schemas.microsoft.com/office/drawing/2014/main" id="{F71F29EE-4515-4380-8554-B30EAF15D315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5663435" y="1400176"/>
            <a:ext cx="1057200" cy="105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27000" bIns="27000" anchor="ctr">
            <a:norm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27">
            <a:extLst>
              <a:ext uri="{FF2B5EF4-FFF2-40B4-BE49-F238E27FC236}">
                <a16:creationId xmlns:a16="http://schemas.microsoft.com/office/drawing/2014/main" id="{1298B77C-D688-433B-86A3-6DBC2FF85C04}"/>
              </a:ext>
            </a:extLst>
          </p:cNvPr>
          <p:cNvSpPr>
            <a:spLocks noGrp="1"/>
          </p:cNvSpPr>
          <p:nvPr>
            <p:ph type="body" idx="8"/>
          </p:nvPr>
        </p:nvSpPr>
        <p:spPr>
          <a:xfrm>
            <a:off x="5449571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27">
            <a:extLst>
              <a:ext uri="{FF2B5EF4-FFF2-40B4-BE49-F238E27FC236}">
                <a16:creationId xmlns:a16="http://schemas.microsoft.com/office/drawing/2014/main" id="{14D506FE-3772-4421-941C-D354EFFC68D9}"/>
              </a:ext>
            </a:extLst>
          </p:cNvPr>
          <p:cNvSpPr>
            <a:spLocks noGrp="1"/>
          </p:cNvSpPr>
          <p:nvPr>
            <p:ph type="body" idx="9"/>
          </p:nvPr>
        </p:nvSpPr>
        <p:spPr>
          <a:xfrm>
            <a:off x="7323986" y="1400176"/>
            <a:ext cx="1057200" cy="105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27000" bIns="27000" anchor="ctr">
            <a:norm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27">
            <a:extLst>
              <a:ext uri="{FF2B5EF4-FFF2-40B4-BE49-F238E27FC236}">
                <a16:creationId xmlns:a16="http://schemas.microsoft.com/office/drawing/2014/main" id="{58162388-16AA-422B-9130-0386CD52AF7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110122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27">
            <a:extLst>
              <a:ext uri="{FF2B5EF4-FFF2-40B4-BE49-F238E27FC236}">
                <a16:creationId xmlns:a16="http://schemas.microsoft.com/office/drawing/2014/main" id="{F1F74906-D37A-4F29-9A89-2893683D4DAD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2 niveaux de textes sont utilisés dans le carré de couleur, le 2ème niveau est réservé au chiffre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A tout moment vous pouvez changer la couleur de 1 ou plusieurs carré(s) : « Format de la forme » / « Remplissage »</a:t>
            </a:r>
            <a:endParaRPr sz="11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A tout moment vous pouvez supprimer ou dupliquer une des étapes</a:t>
            </a:r>
            <a:endParaRPr sz="1100"/>
          </a:p>
        </p:txBody>
      </p:sp>
      <p:pic>
        <p:nvPicPr>
          <p:cNvPr id="330" name="Google Shape;312;p27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313" name="Google Shape;313;p27">
            <a:extLst>
              <a:ext uri="{FF2B5EF4-FFF2-40B4-BE49-F238E27FC236}">
                <a16:creationId xmlns:a16="http://schemas.microsoft.com/office/drawing/2014/main" id="{5A2CBF65-6078-4067-9876-7EE679B9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 Gris">
  <p:cSld name="FI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">
            <a:extLst>
              <a:ext uri="{FF2B5EF4-FFF2-40B4-BE49-F238E27FC236}">
                <a16:creationId xmlns:a16="http://schemas.microsoft.com/office/drawing/2014/main" id="{A0A00AA0-AB9C-4726-9213-D9F6C3D089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6" name="Google Shape;316;p28">
            <a:extLst>
              <a:ext uri="{FF2B5EF4-FFF2-40B4-BE49-F238E27FC236}">
                <a16:creationId xmlns:a16="http://schemas.microsoft.com/office/drawing/2014/main" id="{DACE617B-EFE0-40EC-AF57-2CA4869E5F32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FIN Gris</a:t>
            </a:r>
            <a:endParaRPr sz="1100"/>
          </a:p>
        </p:txBody>
      </p:sp>
      <p:sp>
        <p:nvSpPr>
          <p:cNvPr id="317" name="Google Shape;317;p28">
            <a:extLst>
              <a:ext uri="{FF2B5EF4-FFF2-40B4-BE49-F238E27FC236}">
                <a16:creationId xmlns:a16="http://schemas.microsoft.com/office/drawing/2014/main" id="{7850F333-06C5-4C63-8D98-4F076FA8C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8" y="2587229"/>
            <a:ext cx="1819200" cy="5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 Black"/>
              <a:buNone/>
              <a:defRPr sz="30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29" name="Google Shape;318;p28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879" y="546497"/>
            <a:ext cx="1352700" cy="1352700"/>
          </a:xfrm>
          <a:prstGeom prst="rect">
            <a:avLst/>
          </a:prstGeom>
          <a:ln>
            <a:noFill/>
          </a:ln>
        </p:spPr>
      </p:pic>
      <p:pic>
        <p:nvPicPr>
          <p:cNvPr id="330" name="Google Shape;319;p28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9788" r="39817"/>
          <a:stretch/>
        </p:blipFill>
        <p:spPr>
          <a:xfrm>
            <a:off x="7027199" y="0"/>
            <a:ext cx="2116800" cy="1856509"/>
          </a:xfrm>
          <a:prstGeom prst="rect">
            <a:avLst/>
          </a:prstGeom>
          <a:ln>
            <a:noFill/>
          </a:ln>
        </p:spPr>
      </p:pic>
      <p:sp>
        <p:nvSpPr>
          <p:cNvPr id="320" name="Google Shape;320;p28">
            <a:extLst>
              <a:ext uri="{FF2B5EF4-FFF2-40B4-BE49-F238E27FC236}">
                <a16:creationId xmlns:a16="http://schemas.microsoft.com/office/drawing/2014/main" id="{48088439-FCB2-474B-8B2D-F34925081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3426278"/>
            <a:ext cx="49233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marR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1100" b="1"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28">
            <a:extLst>
              <a:ext uri="{FF2B5EF4-FFF2-40B4-BE49-F238E27FC236}">
                <a16:creationId xmlns:a16="http://schemas.microsoft.com/office/drawing/2014/main" id="{615E5618-BDF3-41CB-A1E9-13364567CAF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43650" y="3381375"/>
            <a:ext cx="22515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2" name="Google Shape;322;p28">
            <a:extLst>
              <a:ext uri="{FF2B5EF4-FFF2-40B4-BE49-F238E27FC236}">
                <a16:creationId xmlns:a16="http://schemas.microsoft.com/office/drawing/2014/main" id="{F97D24E2-2520-42D7-ACCD-70AA8C0BF7C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7212" y="4419600"/>
            <a:ext cx="4934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800"/>
              <a:buNone/>
              <a:defRPr sz="900" i="1"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28">
            <a:extLst>
              <a:ext uri="{FF2B5EF4-FFF2-40B4-BE49-F238E27FC236}">
                <a16:creationId xmlns:a16="http://schemas.microsoft.com/office/drawing/2014/main" id="{6C4DDFA2-8244-4030-BDEA-659430A0A73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lt1"/>
                </a:solidFill>
              </a:defRPr>
            </a:lvl1pPr>
            <a:lvl2pPr>
              <a:buNone/>
              <a:defRPr sz="1300">
                <a:solidFill>
                  <a:schemeClr val="lt1"/>
                </a:solidFill>
              </a:defRPr>
            </a:lvl2pPr>
            <a:lvl3pPr>
              <a:buNone/>
              <a:defRPr sz="1300">
                <a:solidFill>
                  <a:schemeClr val="lt1"/>
                </a:solidFill>
              </a:defRPr>
            </a:lvl3pPr>
            <a:lvl4pPr>
              <a:buNone/>
              <a:defRPr sz="1300">
                <a:solidFill>
                  <a:schemeClr val="lt1"/>
                </a:solidFill>
              </a:defRPr>
            </a:lvl4pPr>
            <a:lvl5pPr>
              <a:buNone/>
              <a:defRPr sz="1300">
                <a:solidFill>
                  <a:schemeClr val="lt1"/>
                </a:solidFill>
              </a:defRPr>
            </a:lvl5pPr>
            <a:lvl6pPr>
              <a:buNone/>
              <a:defRPr sz="1300">
                <a:solidFill>
                  <a:schemeClr val="lt1"/>
                </a:solidFill>
              </a:defRPr>
            </a:lvl6pPr>
            <a:lvl7pPr>
              <a:buNone/>
              <a:defRPr sz="1300">
                <a:solidFill>
                  <a:schemeClr val="lt1"/>
                </a:solidFill>
              </a:defRPr>
            </a:lvl7pPr>
            <a:lvl8pPr>
              <a:buNone/>
              <a:defRPr sz="1300">
                <a:solidFill>
                  <a:schemeClr val="lt1"/>
                </a:solidFill>
              </a:defRPr>
            </a:lvl8pPr>
            <a:lvl9pPr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">
            <a:extLst>
              <a:ext uri="{FF2B5EF4-FFF2-40B4-BE49-F238E27FC236}">
                <a16:creationId xmlns:a16="http://schemas.microsoft.com/office/drawing/2014/main" id="{74B1E674-78DB-4357-81A9-A14CFC587B02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FIN</a:t>
            </a:r>
            <a:endParaRPr sz="1100"/>
          </a:p>
        </p:txBody>
      </p:sp>
      <p:sp>
        <p:nvSpPr>
          <p:cNvPr id="326" name="Google Shape;326;p29">
            <a:extLst>
              <a:ext uri="{FF2B5EF4-FFF2-40B4-BE49-F238E27FC236}">
                <a16:creationId xmlns:a16="http://schemas.microsoft.com/office/drawing/2014/main" id="{7EDDFB31-6458-4670-8539-AD803360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8" y="2587229"/>
            <a:ext cx="1819200" cy="5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 Black"/>
              <a:buNone/>
              <a:defRPr sz="30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337" name="Google Shape;327;p29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879" y="546497"/>
            <a:ext cx="1352700" cy="1352700"/>
          </a:xfrm>
          <a:prstGeom prst="rect">
            <a:avLst/>
          </a:prstGeom>
          <a:ln>
            <a:noFill/>
          </a:ln>
        </p:spPr>
      </p:pic>
      <p:sp>
        <p:nvSpPr>
          <p:cNvPr id="328" name="Google Shape;328;p29">
            <a:extLst>
              <a:ext uri="{FF2B5EF4-FFF2-40B4-BE49-F238E27FC236}">
                <a16:creationId xmlns:a16="http://schemas.microsoft.com/office/drawing/2014/main" id="{110E661A-4718-4D34-AE79-A01390F8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3426278"/>
            <a:ext cx="49233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marR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1100" b="1"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39" name="Google Shape;329;p29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9705" r="39860"/>
          <a:stretch/>
        </p:blipFill>
        <p:spPr>
          <a:xfrm>
            <a:off x="7054722" y="-1"/>
            <a:ext cx="2089277" cy="1835727"/>
          </a:xfrm>
          <a:prstGeom prst="rect">
            <a:avLst/>
          </a:prstGeom>
          <a:ln>
            <a:noFill/>
          </a:ln>
        </p:spPr>
      </p:pic>
      <p:sp>
        <p:nvSpPr>
          <p:cNvPr id="330" name="Google Shape;330;p29">
            <a:extLst>
              <a:ext uri="{FF2B5EF4-FFF2-40B4-BE49-F238E27FC236}">
                <a16:creationId xmlns:a16="http://schemas.microsoft.com/office/drawing/2014/main" id="{F59B3845-9B2D-459D-BB40-6AE23428E7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43650" y="3381375"/>
            <a:ext cx="22515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1100"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1" name="Google Shape;331;p29">
            <a:extLst>
              <a:ext uri="{FF2B5EF4-FFF2-40B4-BE49-F238E27FC236}">
                <a16:creationId xmlns:a16="http://schemas.microsoft.com/office/drawing/2014/main" id="{3E7E52CC-B51B-4D74-8CC5-13085766591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7212" y="4419600"/>
            <a:ext cx="4934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800"/>
              <a:buNone/>
              <a:defRPr sz="900" i="1"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29">
            <a:extLst>
              <a:ext uri="{FF2B5EF4-FFF2-40B4-BE49-F238E27FC236}">
                <a16:creationId xmlns:a16="http://schemas.microsoft.com/office/drawing/2014/main" id="{4B784C12-4237-45A6-9AED-9859DB8B16F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dk1"/>
                </a:solidFill>
              </a:defRPr>
            </a:lvl1pPr>
            <a:lvl2pPr>
              <a:buNone/>
              <a:defRPr sz="1300">
                <a:solidFill>
                  <a:schemeClr val="dk1"/>
                </a:solidFill>
              </a:defRPr>
            </a:lvl2pPr>
            <a:lvl3pPr>
              <a:buNone/>
              <a:defRPr sz="1300">
                <a:solidFill>
                  <a:schemeClr val="dk1"/>
                </a:solidFill>
              </a:defRPr>
            </a:lvl3pPr>
            <a:lvl4pPr>
              <a:buNone/>
              <a:defRPr sz="1300">
                <a:solidFill>
                  <a:schemeClr val="dk1"/>
                </a:solidFill>
              </a:defRPr>
            </a:lvl4pPr>
            <a:lvl5pPr>
              <a:buNone/>
              <a:defRPr sz="1300">
                <a:solidFill>
                  <a:schemeClr val="dk1"/>
                </a:solidFill>
              </a:defRPr>
            </a:lvl5pPr>
            <a:lvl6pPr>
              <a:buNone/>
              <a:defRPr sz="1300">
                <a:solidFill>
                  <a:schemeClr val="dk1"/>
                </a:solidFill>
              </a:defRPr>
            </a:lvl6pPr>
            <a:lvl7pPr>
              <a:buNone/>
              <a:defRPr sz="1300">
                <a:solidFill>
                  <a:schemeClr val="dk1"/>
                </a:solidFill>
              </a:defRPr>
            </a:lvl7pPr>
            <a:lvl8pPr>
              <a:buNone/>
              <a:defRPr sz="1300">
                <a:solidFill>
                  <a:schemeClr val="dk1"/>
                </a:solidFill>
              </a:defRPr>
            </a:lvl8pPr>
            <a:lvl9pPr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 CEA LITEN">
  <p:cSld name="FIN CEA 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0">
            <a:extLst>
              <a:ext uri="{FF2B5EF4-FFF2-40B4-BE49-F238E27FC236}">
                <a16:creationId xmlns:a16="http://schemas.microsoft.com/office/drawing/2014/main" id="{80C1A118-2444-42B5-A33E-3C7AA60DFFA4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FIN</a:t>
            </a:r>
            <a:endParaRPr sz="1100"/>
          </a:p>
        </p:txBody>
      </p:sp>
      <p:sp>
        <p:nvSpPr>
          <p:cNvPr id="335" name="Google Shape;335;p30">
            <a:extLst>
              <a:ext uri="{FF2B5EF4-FFF2-40B4-BE49-F238E27FC236}">
                <a16:creationId xmlns:a16="http://schemas.microsoft.com/office/drawing/2014/main" id="{C64FF02E-0BA3-409F-8E98-305EC3B3A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8" y="2587229"/>
            <a:ext cx="1819200" cy="5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 Black"/>
              <a:buNone/>
              <a:defRPr sz="30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30">
            <a:extLst>
              <a:ext uri="{FF2B5EF4-FFF2-40B4-BE49-F238E27FC236}">
                <a16:creationId xmlns:a16="http://schemas.microsoft.com/office/drawing/2014/main" id="{CB0289BA-F33E-4E02-A3BE-58D52B460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3426278"/>
            <a:ext cx="49233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marR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1100" b="1"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47" name="Google Shape;337;p30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9705" r="39860"/>
          <a:stretch/>
        </p:blipFill>
        <p:spPr>
          <a:xfrm>
            <a:off x="7054722" y="-1"/>
            <a:ext cx="2089277" cy="1835727"/>
          </a:xfrm>
          <a:prstGeom prst="rect">
            <a:avLst/>
          </a:prstGeom>
          <a:ln>
            <a:noFill/>
          </a:ln>
        </p:spPr>
      </p:pic>
      <p:sp>
        <p:nvSpPr>
          <p:cNvPr id="338" name="Google Shape;338;p30">
            <a:extLst>
              <a:ext uri="{FF2B5EF4-FFF2-40B4-BE49-F238E27FC236}">
                <a16:creationId xmlns:a16="http://schemas.microsoft.com/office/drawing/2014/main" id="{4529EDDA-0933-4FAD-B8EC-31CE437D970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43650" y="3381375"/>
            <a:ext cx="22515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1100"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30">
            <a:extLst>
              <a:ext uri="{FF2B5EF4-FFF2-40B4-BE49-F238E27FC236}">
                <a16:creationId xmlns:a16="http://schemas.microsoft.com/office/drawing/2014/main" id="{41918503-115B-4B30-8CD9-8DD43D81171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7212" y="4419600"/>
            <a:ext cx="49341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800"/>
              <a:buNone/>
              <a:defRPr sz="900" i="1"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50" name="Google Shape;340;p30"/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212" y="555923"/>
            <a:ext cx="3022226" cy="1343275"/>
          </a:xfrm>
          <a:prstGeom prst="rect">
            <a:avLst/>
          </a:prstGeom>
          <a:ln>
            <a:noFill/>
          </a:ln>
        </p:spPr>
      </p:pic>
      <p:sp>
        <p:nvSpPr>
          <p:cNvPr id="341" name="Google Shape;341;p30">
            <a:extLst>
              <a:ext uri="{FF2B5EF4-FFF2-40B4-BE49-F238E27FC236}">
                <a16:creationId xmlns:a16="http://schemas.microsoft.com/office/drawing/2014/main" id="{F0918AC4-F40A-4CF5-8A75-2D4E557E7DD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dk1"/>
                </a:solidFill>
              </a:defRPr>
            </a:lvl1pPr>
            <a:lvl2pPr>
              <a:buNone/>
              <a:defRPr sz="1300">
                <a:solidFill>
                  <a:schemeClr val="dk1"/>
                </a:solidFill>
              </a:defRPr>
            </a:lvl2pPr>
            <a:lvl3pPr>
              <a:buNone/>
              <a:defRPr sz="1300">
                <a:solidFill>
                  <a:schemeClr val="dk1"/>
                </a:solidFill>
              </a:defRPr>
            </a:lvl3pPr>
            <a:lvl4pPr>
              <a:buNone/>
              <a:defRPr sz="1300">
                <a:solidFill>
                  <a:schemeClr val="dk1"/>
                </a:solidFill>
              </a:defRPr>
            </a:lvl4pPr>
            <a:lvl5pPr>
              <a:buNone/>
              <a:defRPr sz="1300">
                <a:solidFill>
                  <a:schemeClr val="dk1"/>
                </a:solidFill>
              </a:defRPr>
            </a:lvl5pPr>
            <a:lvl6pPr>
              <a:buNone/>
              <a:defRPr sz="1300">
                <a:solidFill>
                  <a:schemeClr val="dk1"/>
                </a:solidFill>
              </a:defRPr>
            </a:lvl6pPr>
            <a:lvl7pPr>
              <a:buNone/>
              <a:defRPr sz="1300">
                <a:solidFill>
                  <a:schemeClr val="dk1"/>
                </a:solidFill>
              </a:defRPr>
            </a:lvl7pPr>
            <a:lvl8pPr>
              <a:buNone/>
              <a:defRPr sz="1300">
                <a:solidFill>
                  <a:schemeClr val="dk1"/>
                </a:solidFill>
              </a:defRPr>
            </a:lvl8pPr>
            <a:lvl9pPr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act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">
            <a:extLst>
              <a:ext uri="{FF2B5EF4-FFF2-40B4-BE49-F238E27FC236}">
                <a16:creationId xmlns:a16="http://schemas.microsoft.com/office/drawing/2014/main" id="{2959B5E0-6794-431F-82B6-5182B0F659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4" name="Google Shape;344;p31">
            <a:extLst>
              <a:ext uri="{FF2B5EF4-FFF2-40B4-BE49-F238E27FC236}">
                <a16:creationId xmlns:a16="http://schemas.microsoft.com/office/drawing/2014/main" id="{F4ED167D-486E-492C-86D1-0E5D223F9281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Contact</a:t>
            </a:r>
            <a:endParaRPr sz="1100"/>
          </a:p>
        </p:txBody>
      </p:sp>
      <p:sp>
        <p:nvSpPr>
          <p:cNvPr id="345" name="Google Shape;345;p31">
            <a:extLst>
              <a:ext uri="{FF2B5EF4-FFF2-40B4-BE49-F238E27FC236}">
                <a16:creationId xmlns:a16="http://schemas.microsoft.com/office/drawing/2014/main" id="{35FD3038-B4B4-484A-A3ED-68FEE4E09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3829219"/>
            <a:ext cx="34884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Autofit/>
          </a:bodyPr>
          <a:lstStyle>
            <a:lvl1pPr marL="45720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200" b="1">
                <a:solidFill>
                  <a:schemeClr val="lt1"/>
                </a:solidFill>
              </a:defRPr>
            </a:lvl1pPr>
            <a:lvl2pPr marL="91440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200">
                <a:solidFill>
                  <a:schemeClr val="lt1"/>
                </a:solidFill>
              </a:defRPr>
            </a:lvl2pPr>
            <a:lvl3pPr marL="1371600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200">
                <a:solidFill>
                  <a:schemeClr val="lt1"/>
                </a:solidFill>
              </a:defRPr>
            </a:lvl3pPr>
            <a:lvl4pPr marL="1828800" indent="-2984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200">
                <a:solidFill>
                  <a:schemeClr val="lt1"/>
                </a:solidFill>
              </a:defRPr>
            </a:lvl4pPr>
            <a:lvl5pPr marL="2286000" indent="-2984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200"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31">
            <a:extLst>
              <a:ext uri="{FF2B5EF4-FFF2-40B4-BE49-F238E27FC236}">
                <a16:creationId xmlns:a16="http://schemas.microsoft.com/office/drawing/2014/main" id="{1A4E700B-4CE4-42D7-86C7-C42534B4FCB8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Prénom NOM = 1er niveau  -  Email / Tél, = 2ème niveau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8" name="Google Shape;348;p31">
            <a:extLst>
              <a:ext uri="{FF2B5EF4-FFF2-40B4-BE49-F238E27FC236}">
                <a16:creationId xmlns:a16="http://schemas.microsoft.com/office/drawing/2014/main" id="{B4E68D11-21AD-47C0-A95E-74C187572FF5}"/>
              </a:ext>
            </a:extLst>
          </p:cNvPr>
          <p:cNvSpPr>
            <a:spLocks noGrp="1"/>
          </p:cNvSpPr>
          <p:nvPr/>
        </p:nvSpPr>
        <p:spPr>
          <a:xfrm>
            <a:off x="548879" y="544550"/>
            <a:ext cx="1336823" cy="133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9" name="Google Shape;349;p31">
            <a:extLst>
              <a:ext uri="{FF2B5EF4-FFF2-40B4-BE49-F238E27FC236}">
                <a16:creationId xmlns:a16="http://schemas.microsoft.com/office/drawing/2014/main" id="{7AB4A401-7FEE-4D7B-8889-AD8B5DB96BC0}"/>
              </a:ext>
            </a:extLst>
          </p:cNvPr>
          <p:cNvSpPr>
            <a:spLocks noGrp="1"/>
          </p:cNvSpPr>
          <p:nvPr/>
        </p:nvSpPr>
        <p:spPr>
          <a:xfrm>
            <a:off x="548879" y="544550"/>
            <a:ext cx="1336823" cy="13368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0" name="Google Shape;350;p31">
            <a:extLst>
              <a:ext uri="{FF2B5EF4-FFF2-40B4-BE49-F238E27FC236}">
                <a16:creationId xmlns:a16="http://schemas.microsoft.com/office/drawing/2014/main" id="{30C1C6D1-79DD-45A6-9794-1BE1D3C57911}"/>
              </a:ext>
            </a:extLst>
          </p:cNvPr>
          <p:cNvSpPr>
            <a:spLocks noGrp="1"/>
          </p:cNvSpPr>
          <p:nvPr/>
        </p:nvSpPr>
        <p:spPr>
          <a:xfrm>
            <a:off x="548879" y="544550"/>
            <a:ext cx="1336823" cy="1336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1" name="Google Shape;351;p31">
            <a:extLst>
              <a:ext uri="{FF2B5EF4-FFF2-40B4-BE49-F238E27FC236}">
                <a16:creationId xmlns:a16="http://schemas.microsoft.com/office/drawing/2014/main" id="{F54BDF0B-28C4-4E15-A159-C949EDB13488}"/>
              </a:ext>
            </a:extLst>
          </p:cNvPr>
          <p:cNvSpPr>
            <a:spLocks noGrp="1"/>
          </p:cNvSpPr>
          <p:nvPr/>
        </p:nvSpPr>
        <p:spPr>
          <a:xfrm>
            <a:off x="802876" y="994614"/>
            <a:ext cx="842199" cy="320837"/>
          </a:xfrm>
          <a:custGeom>
            <a:avLst/>
            <a:gdLst/>
            <a:ahLst/>
            <a:cxnLst/>
            <a:rect l="l" t="t" r="r" b="b"/>
            <a:pathLst>
              <a:path w="498" h="190">
                <a:moveTo>
                  <a:pt x="498" y="96"/>
                </a:moveTo>
                <a:cubicBezTo>
                  <a:pt x="498" y="6"/>
                  <a:pt x="430" y="0"/>
                  <a:pt x="415" y="0"/>
                </a:cubicBezTo>
                <a:cubicBezTo>
                  <a:pt x="393" y="0"/>
                  <a:pt x="372" y="4"/>
                  <a:pt x="350" y="13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57" y="33"/>
                  <a:pt x="385" y="21"/>
                  <a:pt x="413" y="21"/>
                </a:cubicBezTo>
                <a:cubicBezTo>
                  <a:pt x="435" y="21"/>
                  <a:pt x="452" y="28"/>
                  <a:pt x="463" y="43"/>
                </a:cubicBezTo>
                <a:cubicBezTo>
                  <a:pt x="387" y="82"/>
                  <a:pt x="342" y="114"/>
                  <a:pt x="335" y="141"/>
                </a:cubicBezTo>
                <a:cubicBezTo>
                  <a:pt x="316" y="154"/>
                  <a:pt x="282" y="169"/>
                  <a:pt x="252" y="169"/>
                </a:cubicBezTo>
                <a:cubicBezTo>
                  <a:pt x="219" y="169"/>
                  <a:pt x="205" y="155"/>
                  <a:pt x="199" y="147"/>
                </a:cubicBezTo>
                <a:cubicBezTo>
                  <a:pt x="282" y="91"/>
                  <a:pt x="325" y="59"/>
                  <a:pt x="320" y="34"/>
                </a:cubicBezTo>
                <a:cubicBezTo>
                  <a:pt x="315" y="11"/>
                  <a:pt x="281" y="0"/>
                  <a:pt x="251" y="0"/>
                </a:cubicBezTo>
                <a:cubicBezTo>
                  <a:pt x="219" y="0"/>
                  <a:pt x="198" y="13"/>
                  <a:pt x="188" y="24"/>
                </a:cubicBezTo>
                <a:cubicBezTo>
                  <a:pt x="172" y="41"/>
                  <a:pt x="164" y="66"/>
                  <a:pt x="165" y="98"/>
                </a:cubicBezTo>
                <a:cubicBezTo>
                  <a:pt x="165" y="112"/>
                  <a:pt x="168" y="127"/>
                  <a:pt x="173" y="140"/>
                </a:cubicBezTo>
                <a:cubicBezTo>
                  <a:pt x="160" y="148"/>
                  <a:pt x="125" y="169"/>
                  <a:pt x="85" y="169"/>
                </a:cubicBezTo>
                <a:cubicBezTo>
                  <a:pt x="38" y="169"/>
                  <a:pt x="19" y="132"/>
                  <a:pt x="19" y="95"/>
                </a:cubicBezTo>
                <a:cubicBezTo>
                  <a:pt x="19" y="59"/>
                  <a:pt x="37" y="21"/>
                  <a:pt x="85" y="21"/>
                </a:cubicBezTo>
                <a:cubicBezTo>
                  <a:pt x="113" y="21"/>
                  <a:pt x="140" y="32"/>
                  <a:pt x="150" y="37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30" y="6"/>
                  <a:pt x="107" y="0"/>
                  <a:pt x="87" y="0"/>
                </a:cubicBezTo>
                <a:cubicBezTo>
                  <a:pt x="7" y="0"/>
                  <a:pt x="0" y="67"/>
                  <a:pt x="0" y="95"/>
                </a:cubicBezTo>
                <a:cubicBezTo>
                  <a:pt x="0" y="122"/>
                  <a:pt x="7" y="190"/>
                  <a:pt x="86" y="190"/>
                </a:cubicBezTo>
                <a:cubicBezTo>
                  <a:pt x="134" y="190"/>
                  <a:pt x="175" y="164"/>
                  <a:pt x="182" y="159"/>
                </a:cubicBezTo>
                <a:cubicBezTo>
                  <a:pt x="187" y="168"/>
                  <a:pt x="208" y="190"/>
                  <a:pt x="251" y="190"/>
                </a:cubicBezTo>
                <a:cubicBezTo>
                  <a:pt x="286" y="190"/>
                  <a:pt x="325" y="173"/>
                  <a:pt x="338" y="164"/>
                </a:cubicBezTo>
                <a:cubicBezTo>
                  <a:pt x="346" y="175"/>
                  <a:pt x="362" y="190"/>
                  <a:pt x="411" y="190"/>
                </a:cubicBezTo>
                <a:cubicBezTo>
                  <a:pt x="444" y="190"/>
                  <a:pt x="464" y="179"/>
                  <a:pt x="477" y="163"/>
                </a:cubicBezTo>
                <a:cubicBezTo>
                  <a:pt x="477" y="171"/>
                  <a:pt x="478" y="179"/>
                  <a:pt x="478" y="185"/>
                </a:cubicBezTo>
                <a:cubicBezTo>
                  <a:pt x="498" y="189"/>
                  <a:pt x="498" y="189"/>
                  <a:pt x="498" y="189"/>
                </a:cubicBezTo>
                <a:cubicBezTo>
                  <a:pt x="497" y="168"/>
                  <a:pt x="498" y="97"/>
                  <a:pt x="498" y="96"/>
                </a:cubicBezTo>
                <a:moveTo>
                  <a:pt x="184" y="107"/>
                </a:moveTo>
                <a:cubicBezTo>
                  <a:pt x="184" y="107"/>
                  <a:pt x="178" y="65"/>
                  <a:pt x="201" y="39"/>
                </a:cubicBezTo>
                <a:cubicBezTo>
                  <a:pt x="212" y="26"/>
                  <a:pt x="229" y="19"/>
                  <a:pt x="251" y="19"/>
                </a:cubicBezTo>
                <a:cubicBezTo>
                  <a:pt x="275" y="19"/>
                  <a:pt x="295" y="28"/>
                  <a:pt x="297" y="37"/>
                </a:cubicBezTo>
                <a:cubicBezTo>
                  <a:pt x="299" y="44"/>
                  <a:pt x="292" y="53"/>
                  <a:pt x="261" y="78"/>
                </a:cubicBezTo>
                <a:cubicBezTo>
                  <a:pt x="261" y="78"/>
                  <a:pt x="230" y="105"/>
                  <a:pt x="190" y="128"/>
                </a:cubicBezTo>
                <a:cubicBezTo>
                  <a:pt x="187" y="122"/>
                  <a:pt x="185" y="115"/>
                  <a:pt x="184" y="107"/>
                </a:cubicBezTo>
                <a:moveTo>
                  <a:pt x="462" y="151"/>
                </a:moveTo>
                <a:cubicBezTo>
                  <a:pt x="450" y="164"/>
                  <a:pt x="433" y="170"/>
                  <a:pt x="411" y="170"/>
                </a:cubicBezTo>
                <a:cubicBezTo>
                  <a:pt x="361" y="170"/>
                  <a:pt x="356" y="151"/>
                  <a:pt x="356" y="151"/>
                </a:cubicBezTo>
                <a:cubicBezTo>
                  <a:pt x="350" y="140"/>
                  <a:pt x="367" y="116"/>
                  <a:pt x="472" y="60"/>
                </a:cubicBezTo>
                <a:cubicBezTo>
                  <a:pt x="475" y="67"/>
                  <a:pt x="477" y="75"/>
                  <a:pt x="479" y="83"/>
                </a:cubicBezTo>
                <a:cubicBezTo>
                  <a:pt x="479" y="83"/>
                  <a:pt x="484" y="125"/>
                  <a:pt x="462" y="151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2" name="Google Shape;352;p31">
            <a:extLst>
              <a:ext uri="{FF2B5EF4-FFF2-40B4-BE49-F238E27FC236}">
                <a16:creationId xmlns:a16="http://schemas.microsoft.com/office/drawing/2014/main" id="{5955160A-2984-430A-83DA-C75DDF2322E3}"/>
              </a:ext>
            </a:extLst>
          </p:cNvPr>
          <p:cNvSpPr>
            <a:spLocks noGrp="1"/>
          </p:cNvSpPr>
          <p:nvPr/>
        </p:nvSpPr>
        <p:spPr>
          <a:xfrm>
            <a:off x="838524" y="1417942"/>
            <a:ext cx="1336823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3" name="Google Shape;353;p31">
            <a:extLst>
              <a:ext uri="{FF2B5EF4-FFF2-40B4-BE49-F238E27FC236}">
                <a16:creationId xmlns:a16="http://schemas.microsoft.com/office/drawing/2014/main" id="{51ABBBF4-6501-4F26-8D31-147A91A3E3FF}"/>
              </a:ext>
            </a:extLst>
          </p:cNvPr>
          <p:cNvSpPr>
            <a:spLocks noGrp="1"/>
          </p:cNvSpPr>
          <p:nvPr/>
        </p:nvSpPr>
        <p:spPr>
          <a:xfrm>
            <a:off x="838524" y="1417942"/>
            <a:ext cx="1336823" cy="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68" name="Google Shape;354;p31"/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9788" r="39817"/>
          <a:stretch/>
        </p:blipFill>
        <p:spPr>
          <a:xfrm>
            <a:off x="7027199" y="0"/>
            <a:ext cx="2116800" cy="1856509"/>
          </a:xfrm>
          <a:prstGeom prst="rect">
            <a:avLst/>
          </a:prstGeom>
          <a:ln>
            <a:noFill/>
          </a:ln>
        </p:spPr>
      </p:pic>
      <p:sp>
        <p:nvSpPr>
          <p:cNvPr id="355" name="Google Shape;355;p31">
            <a:extLst>
              <a:ext uri="{FF2B5EF4-FFF2-40B4-BE49-F238E27FC236}">
                <a16:creationId xmlns:a16="http://schemas.microsoft.com/office/drawing/2014/main" id="{DC8EA54D-A938-4E38-9F72-CE009A4B44B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76950" y="4419600"/>
            <a:ext cx="25182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800"/>
              <a:buNone/>
              <a:defRPr sz="900" i="1"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p31">
            <a:extLst>
              <a:ext uri="{FF2B5EF4-FFF2-40B4-BE49-F238E27FC236}">
                <a16:creationId xmlns:a16="http://schemas.microsoft.com/office/drawing/2014/main" id="{4E8F6A29-C2F2-49D8-BA08-31311B12BC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t">
            <a:noAutofit/>
          </a:bodyPr>
          <a:lstStyle>
            <a:lvl1pPr>
              <a:buNone/>
              <a:defRPr sz="1300">
                <a:solidFill>
                  <a:schemeClr val="lt1"/>
                </a:solidFill>
              </a:defRPr>
            </a:lvl1pPr>
            <a:lvl2pPr>
              <a:buNone/>
              <a:defRPr sz="1300">
                <a:solidFill>
                  <a:schemeClr val="lt1"/>
                </a:solidFill>
              </a:defRPr>
            </a:lvl2pPr>
            <a:lvl3pPr>
              <a:buNone/>
              <a:defRPr sz="1300">
                <a:solidFill>
                  <a:schemeClr val="lt1"/>
                </a:solidFill>
              </a:defRPr>
            </a:lvl3pPr>
            <a:lvl4pPr>
              <a:buNone/>
              <a:defRPr sz="1300">
                <a:solidFill>
                  <a:schemeClr val="lt1"/>
                </a:solidFill>
              </a:defRPr>
            </a:lvl4pPr>
            <a:lvl5pPr>
              <a:buNone/>
              <a:defRPr sz="1300">
                <a:solidFill>
                  <a:schemeClr val="lt1"/>
                </a:solidFill>
              </a:defRPr>
            </a:lvl5pPr>
            <a:lvl6pPr>
              <a:buNone/>
              <a:defRPr sz="1300">
                <a:solidFill>
                  <a:schemeClr val="lt1"/>
                </a:solidFill>
              </a:defRPr>
            </a:lvl6pPr>
            <a:lvl7pPr>
              <a:buNone/>
              <a:defRPr sz="1300">
                <a:solidFill>
                  <a:schemeClr val="lt1"/>
                </a:solidFill>
              </a:defRPr>
            </a:lvl7pPr>
            <a:lvl8pPr>
              <a:buNone/>
              <a:defRPr sz="1300">
                <a:solidFill>
                  <a:schemeClr val="lt1"/>
                </a:solidFill>
              </a:defRPr>
            </a:lvl8pPr>
            <a:lvl9pPr>
              <a:buNone/>
              <a:defRPr sz="1300">
                <a:solidFill>
                  <a:schemeClr val="lt1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2">
            <a:extLst>
              <a:ext uri="{FF2B5EF4-FFF2-40B4-BE49-F238E27FC236}">
                <a16:creationId xmlns:a16="http://schemas.microsoft.com/office/drawing/2014/main" id="{69CF81A1-44C5-49F9-8A8B-3FCF46E4B5B3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Deux contenus</a:t>
            </a:r>
            <a:endParaRPr sz="1100"/>
          </a:p>
        </p:txBody>
      </p:sp>
      <p:sp>
        <p:nvSpPr>
          <p:cNvPr id="359" name="Google Shape;359;p32">
            <a:extLst>
              <a:ext uri="{FF2B5EF4-FFF2-40B4-BE49-F238E27FC236}">
                <a16:creationId xmlns:a16="http://schemas.microsoft.com/office/drawing/2014/main" id="{D2B36773-C985-4E9D-A731-21D7EDDF2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39150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p32">
            <a:extLst>
              <a:ext uri="{FF2B5EF4-FFF2-40B4-BE49-F238E27FC236}">
                <a16:creationId xmlns:a16="http://schemas.microsoft.com/office/drawing/2014/main" id="{98784CC8-595D-447D-BE9D-7246ADFE12E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80122" y="1035844"/>
            <a:ext cx="39150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p32">
            <a:extLst>
              <a:ext uri="{FF2B5EF4-FFF2-40B4-BE49-F238E27FC236}">
                <a16:creationId xmlns:a16="http://schemas.microsoft.com/office/drawing/2014/main" id="{6A678DA1-ED2E-478F-A4F8-109DB90EAB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2">
            <a:extLst>
              <a:ext uri="{FF2B5EF4-FFF2-40B4-BE49-F238E27FC236}">
                <a16:creationId xmlns:a16="http://schemas.microsoft.com/office/drawing/2014/main" id="{3EC58300-97ED-41F4-9042-1644BB3B7BB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32">
            <a:extLst>
              <a:ext uri="{FF2B5EF4-FFF2-40B4-BE49-F238E27FC236}">
                <a16:creationId xmlns:a16="http://schemas.microsoft.com/office/drawing/2014/main" id="{E061D863-C197-4953-A4BB-A9ECB77A866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373" name="Google Shape;364;p32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365" name="Google Shape;365;p32">
            <a:extLst>
              <a:ext uri="{FF2B5EF4-FFF2-40B4-BE49-F238E27FC236}">
                <a16:creationId xmlns:a16="http://schemas.microsoft.com/office/drawing/2014/main" id="{6F69EB6C-B832-45DA-A343-A2F755C25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 Fond gris">
  <p:cSld name="Deux contenus Fond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3">
            <a:extLst>
              <a:ext uri="{FF2B5EF4-FFF2-40B4-BE49-F238E27FC236}">
                <a16:creationId xmlns:a16="http://schemas.microsoft.com/office/drawing/2014/main" id="{595B3F1F-A1B7-4321-81E3-AC98ED53EE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8" name="Google Shape;368;p33">
            <a:extLst>
              <a:ext uri="{FF2B5EF4-FFF2-40B4-BE49-F238E27FC236}">
                <a16:creationId xmlns:a16="http://schemas.microsoft.com/office/drawing/2014/main" id="{5EC3F093-3AA9-45C6-9238-B5BAD2220541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Deux contenus Fond gris</a:t>
            </a:r>
            <a:endParaRPr sz="1100"/>
          </a:p>
        </p:txBody>
      </p:sp>
      <p:sp>
        <p:nvSpPr>
          <p:cNvPr id="369" name="Google Shape;369;p33">
            <a:extLst>
              <a:ext uri="{FF2B5EF4-FFF2-40B4-BE49-F238E27FC236}">
                <a16:creationId xmlns:a16="http://schemas.microsoft.com/office/drawing/2014/main" id="{1571940B-632F-4A4D-9979-5852910E7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39150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>
                <a:solidFill>
                  <a:schemeClr val="lt1"/>
                </a:solidFill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0" name="Google Shape;370;p33">
            <a:extLst>
              <a:ext uri="{FF2B5EF4-FFF2-40B4-BE49-F238E27FC236}">
                <a16:creationId xmlns:a16="http://schemas.microsoft.com/office/drawing/2014/main" id="{8BC1E788-9EAC-4156-8CB1-0D0A8AF2AA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80122" y="1035844"/>
            <a:ext cx="39150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>
                <a:solidFill>
                  <a:schemeClr val="lt1"/>
                </a:solidFill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1" name="Google Shape;371;p33">
            <a:extLst>
              <a:ext uri="{FF2B5EF4-FFF2-40B4-BE49-F238E27FC236}">
                <a16:creationId xmlns:a16="http://schemas.microsoft.com/office/drawing/2014/main" id="{9E32C0B3-CD39-4F02-84C3-32A2B5D8699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3">
            <a:extLst>
              <a:ext uri="{FF2B5EF4-FFF2-40B4-BE49-F238E27FC236}">
                <a16:creationId xmlns:a16="http://schemas.microsoft.com/office/drawing/2014/main" id="{C61E9A97-243D-45AB-8F36-C8284720006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33">
            <a:extLst>
              <a:ext uri="{FF2B5EF4-FFF2-40B4-BE49-F238E27FC236}">
                <a16:creationId xmlns:a16="http://schemas.microsoft.com/office/drawing/2014/main" id="{C7FB5A7D-7F68-47B8-A3FA-81CEEBE9019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384" name="Google Shape;374;p33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  <p:sp>
        <p:nvSpPr>
          <p:cNvPr id="375" name="Google Shape;375;p33">
            <a:extLst>
              <a:ext uri="{FF2B5EF4-FFF2-40B4-BE49-F238E27FC236}">
                <a16:creationId xmlns:a16="http://schemas.microsoft.com/office/drawing/2014/main" id="{8FC9A01F-A0B9-4B52-BE0C-C104C90B8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4">
            <a:extLst>
              <a:ext uri="{FF2B5EF4-FFF2-40B4-BE49-F238E27FC236}">
                <a16:creationId xmlns:a16="http://schemas.microsoft.com/office/drawing/2014/main" id="{18893CA0-9C2A-481C-8C7D-BCB4915DD31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34">
            <a:extLst>
              <a:ext uri="{FF2B5EF4-FFF2-40B4-BE49-F238E27FC236}">
                <a16:creationId xmlns:a16="http://schemas.microsoft.com/office/drawing/2014/main" id="{DDC59AEF-C1D7-4895-A551-9E2E9623A6E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34">
            <a:extLst>
              <a:ext uri="{FF2B5EF4-FFF2-40B4-BE49-F238E27FC236}">
                <a16:creationId xmlns:a16="http://schemas.microsoft.com/office/drawing/2014/main" id="{66D8F49A-BF52-4BEF-9939-5D1E02D1949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380" name="Google Shape;380;p34">
            <a:extLst>
              <a:ext uri="{FF2B5EF4-FFF2-40B4-BE49-F238E27FC236}">
                <a16:creationId xmlns:a16="http://schemas.microsoft.com/office/drawing/2014/main" id="{A90F4586-2EA3-4036-B06A-4937A1E2C9EE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seul</a:t>
            </a:r>
            <a:endParaRPr sz="1100"/>
          </a:p>
        </p:txBody>
      </p:sp>
      <p:pic>
        <p:nvPicPr>
          <p:cNvPr id="388" name="Google Shape;381;p34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382" name="Google Shape;382;p34">
            <a:extLst>
              <a:ext uri="{FF2B5EF4-FFF2-40B4-BE49-F238E27FC236}">
                <a16:creationId xmlns:a16="http://schemas.microsoft.com/office/drawing/2014/main" id="{2E14455A-02EC-4D5E-9799-07E5BE557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 rouge">
  <p:cSld name="Deux contenus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5">
            <a:extLst>
              <a:ext uri="{FF2B5EF4-FFF2-40B4-BE49-F238E27FC236}">
                <a16:creationId xmlns:a16="http://schemas.microsoft.com/office/drawing/2014/main" id="{D45FA6B7-A590-4D63-8F2E-8F017D2B93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5" name="Google Shape;385;p35">
            <a:extLst>
              <a:ext uri="{FF2B5EF4-FFF2-40B4-BE49-F238E27FC236}">
                <a16:creationId xmlns:a16="http://schemas.microsoft.com/office/drawing/2014/main" id="{591EFE36-C6CE-41C9-9E55-471887B28FE2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Deux contenus Fond rouge</a:t>
            </a:r>
            <a:endParaRPr sz="1100"/>
          </a:p>
        </p:txBody>
      </p:sp>
      <p:sp>
        <p:nvSpPr>
          <p:cNvPr id="386" name="Google Shape;386;p35">
            <a:extLst>
              <a:ext uri="{FF2B5EF4-FFF2-40B4-BE49-F238E27FC236}">
                <a16:creationId xmlns:a16="http://schemas.microsoft.com/office/drawing/2014/main" id="{A08AB496-1D62-49CB-B499-6A721F4819D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35">
            <a:extLst>
              <a:ext uri="{FF2B5EF4-FFF2-40B4-BE49-F238E27FC236}">
                <a16:creationId xmlns:a16="http://schemas.microsoft.com/office/drawing/2014/main" id="{E6CCDF8E-EA32-492F-BC6E-5D05A131FB9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35">
            <a:extLst>
              <a:ext uri="{FF2B5EF4-FFF2-40B4-BE49-F238E27FC236}">
                <a16:creationId xmlns:a16="http://schemas.microsoft.com/office/drawing/2014/main" id="{8377780A-5807-4BFE-AAE4-16F156DB1AD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390" name="Google Shape;390;p35">
            <a:extLst>
              <a:ext uri="{FF2B5EF4-FFF2-40B4-BE49-F238E27FC236}">
                <a16:creationId xmlns:a16="http://schemas.microsoft.com/office/drawing/2014/main" id="{618462D1-0ACA-48EE-91EE-1D32A1417766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1" name="Google Shape;391;p35">
            <a:extLst>
              <a:ext uri="{FF2B5EF4-FFF2-40B4-BE49-F238E27FC236}">
                <a16:creationId xmlns:a16="http://schemas.microsoft.com/office/drawing/2014/main" id="{50404A9D-635D-4766-B02E-D24AD873A979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2" name="Google Shape;392;p35">
            <a:extLst>
              <a:ext uri="{FF2B5EF4-FFF2-40B4-BE49-F238E27FC236}">
                <a16:creationId xmlns:a16="http://schemas.microsoft.com/office/drawing/2014/main" id="{57E234AE-BB21-4C38-A9F5-31C41328115F}"/>
              </a:ext>
            </a:extLst>
          </p:cNvPr>
          <p:cNvSpPr>
            <a:spLocks noGrp="1"/>
          </p:cNvSpPr>
          <p:nvPr/>
        </p:nvSpPr>
        <p:spPr>
          <a:xfrm>
            <a:off x="200144" y="4757737"/>
            <a:ext cx="234405" cy="23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3" name="Google Shape;393;p35">
            <a:extLst>
              <a:ext uri="{FF2B5EF4-FFF2-40B4-BE49-F238E27FC236}">
                <a16:creationId xmlns:a16="http://schemas.microsoft.com/office/drawing/2014/main" id="{E9715337-96CA-4BFA-8BE1-74117AD5C276}"/>
              </a:ext>
            </a:extLst>
          </p:cNvPr>
          <p:cNvSpPr>
            <a:spLocks noGrp="1"/>
          </p:cNvSpPr>
          <p:nvPr/>
        </p:nvSpPr>
        <p:spPr>
          <a:xfrm>
            <a:off x="244681" y="4836653"/>
            <a:ext cx="147675" cy="56257"/>
          </a:xfrm>
          <a:custGeom>
            <a:avLst/>
            <a:gdLst/>
            <a:ahLst/>
            <a:cxnLst/>
            <a:rect l="l" t="t" r="r" b="b"/>
            <a:pathLst>
              <a:path w="498" h="190">
                <a:moveTo>
                  <a:pt x="498" y="96"/>
                </a:moveTo>
                <a:cubicBezTo>
                  <a:pt x="498" y="6"/>
                  <a:pt x="430" y="0"/>
                  <a:pt x="415" y="0"/>
                </a:cubicBezTo>
                <a:cubicBezTo>
                  <a:pt x="393" y="0"/>
                  <a:pt x="372" y="4"/>
                  <a:pt x="350" y="13"/>
                </a:cubicBezTo>
                <a:cubicBezTo>
                  <a:pt x="348" y="37"/>
                  <a:pt x="348" y="37"/>
                  <a:pt x="348" y="37"/>
                </a:cubicBezTo>
                <a:cubicBezTo>
                  <a:pt x="357" y="33"/>
                  <a:pt x="385" y="21"/>
                  <a:pt x="413" y="21"/>
                </a:cubicBezTo>
                <a:cubicBezTo>
                  <a:pt x="435" y="21"/>
                  <a:pt x="452" y="28"/>
                  <a:pt x="463" y="43"/>
                </a:cubicBezTo>
                <a:cubicBezTo>
                  <a:pt x="387" y="82"/>
                  <a:pt x="342" y="114"/>
                  <a:pt x="335" y="141"/>
                </a:cubicBezTo>
                <a:cubicBezTo>
                  <a:pt x="316" y="154"/>
                  <a:pt x="282" y="169"/>
                  <a:pt x="252" y="169"/>
                </a:cubicBezTo>
                <a:cubicBezTo>
                  <a:pt x="219" y="169"/>
                  <a:pt x="205" y="155"/>
                  <a:pt x="199" y="147"/>
                </a:cubicBezTo>
                <a:cubicBezTo>
                  <a:pt x="282" y="91"/>
                  <a:pt x="325" y="59"/>
                  <a:pt x="320" y="34"/>
                </a:cubicBezTo>
                <a:cubicBezTo>
                  <a:pt x="315" y="11"/>
                  <a:pt x="281" y="0"/>
                  <a:pt x="251" y="0"/>
                </a:cubicBezTo>
                <a:cubicBezTo>
                  <a:pt x="219" y="0"/>
                  <a:pt x="198" y="13"/>
                  <a:pt x="188" y="24"/>
                </a:cubicBezTo>
                <a:cubicBezTo>
                  <a:pt x="172" y="41"/>
                  <a:pt x="164" y="66"/>
                  <a:pt x="165" y="98"/>
                </a:cubicBezTo>
                <a:cubicBezTo>
                  <a:pt x="165" y="112"/>
                  <a:pt x="168" y="127"/>
                  <a:pt x="173" y="140"/>
                </a:cubicBezTo>
                <a:cubicBezTo>
                  <a:pt x="160" y="148"/>
                  <a:pt x="125" y="169"/>
                  <a:pt x="85" y="169"/>
                </a:cubicBezTo>
                <a:cubicBezTo>
                  <a:pt x="38" y="169"/>
                  <a:pt x="19" y="132"/>
                  <a:pt x="19" y="95"/>
                </a:cubicBezTo>
                <a:cubicBezTo>
                  <a:pt x="19" y="59"/>
                  <a:pt x="37" y="21"/>
                  <a:pt x="85" y="21"/>
                </a:cubicBezTo>
                <a:cubicBezTo>
                  <a:pt x="113" y="21"/>
                  <a:pt x="140" y="32"/>
                  <a:pt x="150" y="37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30" y="6"/>
                  <a:pt x="107" y="0"/>
                  <a:pt x="87" y="0"/>
                </a:cubicBezTo>
                <a:cubicBezTo>
                  <a:pt x="7" y="0"/>
                  <a:pt x="0" y="67"/>
                  <a:pt x="0" y="95"/>
                </a:cubicBezTo>
                <a:cubicBezTo>
                  <a:pt x="0" y="122"/>
                  <a:pt x="7" y="190"/>
                  <a:pt x="86" y="190"/>
                </a:cubicBezTo>
                <a:cubicBezTo>
                  <a:pt x="134" y="190"/>
                  <a:pt x="175" y="164"/>
                  <a:pt x="182" y="159"/>
                </a:cubicBezTo>
                <a:cubicBezTo>
                  <a:pt x="187" y="168"/>
                  <a:pt x="208" y="190"/>
                  <a:pt x="251" y="190"/>
                </a:cubicBezTo>
                <a:cubicBezTo>
                  <a:pt x="286" y="190"/>
                  <a:pt x="325" y="173"/>
                  <a:pt x="338" y="164"/>
                </a:cubicBezTo>
                <a:cubicBezTo>
                  <a:pt x="346" y="175"/>
                  <a:pt x="362" y="190"/>
                  <a:pt x="411" y="190"/>
                </a:cubicBezTo>
                <a:cubicBezTo>
                  <a:pt x="444" y="190"/>
                  <a:pt x="464" y="179"/>
                  <a:pt x="477" y="163"/>
                </a:cubicBezTo>
                <a:cubicBezTo>
                  <a:pt x="477" y="171"/>
                  <a:pt x="478" y="179"/>
                  <a:pt x="478" y="185"/>
                </a:cubicBezTo>
                <a:cubicBezTo>
                  <a:pt x="498" y="189"/>
                  <a:pt x="498" y="189"/>
                  <a:pt x="498" y="189"/>
                </a:cubicBezTo>
                <a:cubicBezTo>
                  <a:pt x="497" y="168"/>
                  <a:pt x="498" y="97"/>
                  <a:pt x="498" y="96"/>
                </a:cubicBezTo>
                <a:moveTo>
                  <a:pt x="184" y="107"/>
                </a:moveTo>
                <a:cubicBezTo>
                  <a:pt x="184" y="107"/>
                  <a:pt x="178" y="65"/>
                  <a:pt x="201" y="39"/>
                </a:cubicBezTo>
                <a:cubicBezTo>
                  <a:pt x="212" y="26"/>
                  <a:pt x="229" y="19"/>
                  <a:pt x="251" y="19"/>
                </a:cubicBezTo>
                <a:cubicBezTo>
                  <a:pt x="275" y="19"/>
                  <a:pt x="295" y="28"/>
                  <a:pt x="297" y="37"/>
                </a:cubicBezTo>
                <a:cubicBezTo>
                  <a:pt x="299" y="44"/>
                  <a:pt x="292" y="53"/>
                  <a:pt x="261" y="78"/>
                </a:cubicBezTo>
                <a:cubicBezTo>
                  <a:pt x="261" y="78"/>
                  <a:pt x="230" y="105"/>
                  <a:pt x="190" y="128"/>
                </a:cubicBezTo>
                <a:cubicBezTo>
                  <a:pt x="187" y="122"/>
                  <a:pt x="185" y="115"/>
                  <a:pt x="184" y="107"/>
                </a:cubicBezTo>
                <a:moveTo>
                  <a:pt x="462" y="151"/>
                </a:moveTo>
                <a:cubicBezTo>
                  <a:pt x="450" y="164"/>
                  <a:pt x="433" y="170"/>
                  <a:pt x="411" y="170"/>
                </a:cubicBezTo>
                <a:cubicBezTo>
                  <a:pt x="361" y="170"/>
                  <a:pt x="356" y="151"/>
                  <a:pt x="356" y="151"/>
                </a:cubicBezTo>
                <a:cubicBezTo>
                  <a:pt x="350" y="140"/>
                  <a:pt x="367" y="116"/>
                  <a:pt x="472" y="60"/>
                </a:cubicBezTo>
                <a:cubicBezTo>
                  <a:pt x="475" y="67"/>
                  <a:pt x="477" y="75"/>
                  <a:pt x="479" y="83"/>
                </a:cubicBezTo>
                <a:cubicBezTo>
                  <a:pt x="479" y="83"/>
                  <a:pt x="484" y="125"/>
                  <a:pt x="462" y="151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4" name="Google Shape;394;p35">
            <a:extLst>
              <a:ext uri="{FF2B5EF4-FFF2-40B4-BE49-F238E27FC236}">
                <a16:creationId xmlns:a16="http://schemas.microsoft.com/office/drawing/2014/main" id="{912149D4-608E-40D9-8F26-495D5997CBA8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5" name="Google Shape;395;p35">
            <a:extLst>
              <a:ext uri="{FF2B5EF4-FFF2-40B4-BE49-F238E27FC236}">
                <a16:creationId xmlns:a16="http://schemas.microsoft.com/office/drawing/2014/main" id="{FB205C30-AC53-4F41-BCC0-B86B7EFFCBCF}"/>
              </a:ext>
            </a:extLst>
          </p:cNvPr>
          <p:cNvSpPr>
            <a:spLocks noGrp="1"/>
          </p:cNvSpPr>
          <p:nvPr/>
        </p:nvSpPr>
        <p:spPr>
          <a:xfrm>
            <a:off x="250932" y="4910881"/>
            <a:ext cx="234405" cy="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6" name="Google Shape;396;p35">
            <a:extLst>
              <a:ext uri="{FF2B5EF4-FFF2-40B4-BE49-F238E27FC236}">
                <a16:creationId xmlns:a16="http://schemas.microsoft.com/office/drawing/2014/main" id="{28D7D787-CBC5-40C9-A62C-F1F1E7AAC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39150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>
                <a:solidFill>
                  <a:schemeClr val="lt1"/>
                </a:solidFill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7" name="Google Shape;397;p35">
            <a:extLst>
              <a:ext uri="{FF2B5EF4-FFF2-40B4-BE49-F238E27FC236}">
                <a16:creationId xmlns:a16="http://schemas.microsoft.com/office/drawing/2014/main" id="{56D84621-432B-4F1B-9CDD-03B0024292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80122" y="1035844"/>
            <a:ext cx="39150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>
                <a:solidFill>
                  <a:schemeClr val="lt1"/>
                </a:solidFill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35">
            <a:extLst>
              <a:ext uri="{FF2B5EF4-FFF2-40B4-BE49-F238E27FC236}">
                <a16:creationId xmlns:a16="http://schemas.microsoft.com/office/drawing/2014/main" id="{6E3F9BF9-048D-4F01-AD95-6C41FBC5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Black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re et contenu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6">
            <a:extLst>
              <a:ext uri="{FF2B5EF4-FFF2-40B4-BE49-F238E27FC236}">
                <a16:creationId xmlns:a16="http://schemas.microsoft.com/office/drawing/2014/main" id="{B15F9B79-003F-4C5B-A307-3452E0FB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80463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36">
            <a:extLst>
              <a:ext uri="{FF2B5EF4-FFF2-40B4-BE49-F238E27FC236}">
                <a16:creationId xmlns:a16="http://schemas.microsoft.com/office/drawing/2014/main" id="{63E9E6AF-9D14-4A2F-88E2-6D40A1A8E7AF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6">
            <a:extLst>
              <a:ext uri="{FF2B5EF4-FFF2-40B4-BE49-F238E27FC236}">
                <a16:creationId xmlns:a16="http://schemas.microsoft.com/office/drawing/2014/main" id="{DEC20046-ED52-42A9-97FA-53070CE2CC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403" name="Google Shape;403;p36">
            <a:extLst>
              <a:ext uri="{FF2B5EF4-FFF2-40B4-BE49-F238E27FC236}">
                <a16:creationId xmlns:a16="http://schemas.microsoft.com/office/drawing/2014/main" id="{A22768E4-C75E-414F-A12E-6462BEEFB9D2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Titre et contenu</a:t>
            </a:r>
            <a:endParaRPr sz="1100"/>
          </a:p>
        </p:txBody>
      </p:sp>
      <p:pic>
        <p:nvPicPr>
          <p:cNvPr id="412" name="Google Shape;404;p36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405" name="Google Shape;405;p36">
            <a:extLst>
              <a:ext uri="{FF2B5EF4-FFF2-40B4-BE49-F238E27FC236}">
                <a16:creationId xmlns:a16="http://schemas.microsoft.com/office/drawing/2014/main" id="{4D0787FD-E98F-42EF-99DD-4E5032662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36">
            <a:extLst>
              <a:ext uri="{FF2B5EF4-FFF2-40B4-BE49-F238E27FC236}">
                <a16:creationId xmlns:a16="http://schemas.microsoft.com/office/drawing/2014/main" id="{AE8F822F-7FE4-4F0D-A899-8638039F5287}"/>
              </a:ext>
            </a:extLst>
          </p:cNvPr>
          <p:cNvSpPr>
            <a:spLocks noGrp="1"/>
          </p:cNvSpPr>
          <p:nvPr/>
        </p:nvSpPr>
        <p:spPr>
          <a:xfrm>
            <a:off x="583400" y="4763150"/>
            <a:ext cx="4726800" cy="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7">
            <a:extLst>
              <a:ext uri="{FF2B5EF4-FFF2-40B4-BE49-F238E27FC236}">
                <a16:creationId xmlns:a16="http://schemas.microsoft.com/office/drawing/2014/main" id="{928F1871-F14F-496C-BC32-1C0EA8A0844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37">
            <a:extLst>
              <a:ext uri="{FF2B5EF4-FFF2-40B4-BE49-F238E27FC236}">
                <a16:creationId xmlns:a16="http://schemas.microsoft.com/office/drawing/2014/main" id="{712D0FD8-DD5C-495D-80DA-65329805A5B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37">
            <a:extLst>
              <a:ext uri="{FF2B5EF4-FFF2-40B4-BE49-F238E27FC236}">
                <a16:creationId xmlns:a16="http://schemas.microsoft.com/office/drawing/2014/main" id="{BA8BFC00-66D0-45FA-8429-A2460F59536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411" name="Google Shape;411;p37">
            <a:extLst>
              <a:ext uri="{FF2B5EF4-FFF2-40B4-BE49-F238E27FC236}">
                <a16:creationId xmlns:a16="http://schemas.microsoft.com/office/drawing/2014/main" id="{35190834-BE21-4687-8472-6AD941F1CBE9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Vide</a:t>
            </a:r>
            <a:endParaRPr sz="1100"/>
          </a:p>
        </p:txBody>
      </p:sp>
      <p:pic>
        <p:nvPicPr>
          <p:cNvPr id="417" name="Google Shape;412;p37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el pleine page">
  <p:cSld name="Visuel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8">
            <a:extLst>
              <a:ext uri="{FF2B5EF4-FFF2-40B4-BE49-F238E27FC236}">
                <a16:creationId xmlns:a16="http://schemas.microsoft.com/office/drawing/2014/main" id="{2C15DE83-EFE1-462C-94CB-37DC4B52C7FB}"/>
              </a:ext>
            </a:extLst>
          </p:cNvPr>
          <p:cNvSpPr>
            <a:spLocks noGrp="1"/>
          </p:cNvSpPr>
          <p:nvPr/>
        </p:nvSpPr>
        <p:spPr>
          <a:xfrm>
            <a:off x="154780" y="4722018"/>
            <a:ext cx="351000" cy="351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08000" tIns="81000" rIns="108000" bIns="1080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25" name="Google Shape;416;p38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423" y="4757737"/>
            <a:ext cx="274492" cy="274492"/>
          </a:xfrm>
          <a:prstGeom prst="rect">
            <a:avLst/>
          </a:prstGeom>
          <a:ln>
            <a:noFill/>
          </a:ln>
        </p:spPr>
      </p:pic>
      <p:sp>
        <p:nvSpPr>
          <p:cNvPr id="417" name="Google Shape;417;p38">
            <a:extLst>
              <a:ext uri="{FF2B5EF4-FFF2-40B4-BE49-F238E27FC236}">
                <a16:creationId xmlns:a16="http://schemas.microsoft.com/office/drawing/2014/main" id="{9BB97BF6-811D-4C45-AC0D-A7C00E819AFF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418" name="Google Shape;418;p38">
            <a:extLst>
              <a:ext uri="{FF2B5EF4-FFF2-40B4-BE49-F238E27FC236}">
                <a16:creationId xmlns:a16="http://schemas.microsoft.com/office/drawing/2014/main" id="{D29213C9-E55A-485E-AA66-9A392543EF1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38">
            <a:extLst>
              <a:ext uri="{FF2B5EF4-FFF2-40B4-BE49-F238E27FC236}">
                <a16:creationId xmlns:a16="http://schemas.microsoft.com/office/drawing/2014/main" id="{3DF5BE2A-1481-482A-99BE-1D936621AFC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38">
            <a:extLst>
              <a:ext uri="{FF2B5EF4-FFF2-40B4-BE49-F238E27FC236}">
                <a16:creationId xmlns:a16="http://schemas.microsoft.com/office/drawing/2014/main" id="{C40DBEB2-96B8-4C19-A3BB-D6103B5DF52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indent="0" algn="r">
              <a:spcBef>
                <a:spcPts val="0"/>
              </a:spcBef>
              <a:buNone/>
              <a:defRPr sz="900" b="1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421" name="Google Shape;421;p38">
            <a:extLst>
              <a:ext uri="{FF2B5EF4-FFF2-40B4-BE49-F238E27FC236}">
                <a16:creationId xmlns:a16="http://schemas.microsoft.com/office/drawing/2014/main" id="{23E894DE-7246-4E91-A08B-BE3A576BDE73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Visuel pleine page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2" name="Google Shape;422;p38">
            <a:extLst>
              <a:ext uri="{FF2B5EF4-FFF2-40B4-BE49-F238E27FC236}">
                <a16:creationId xmlns:a16="http://schemas.microsoft.com/office/drawing/2014/main" id="{91A20975-F87C-431A-9D6B-8A871F2D7644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:Après avoir insérez votre image, placez celle-ci en arrière plan : Clic droit + « Arrière plan »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2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9">
            <a:extLst>
              <a:ext uri="{FF2B5EF4-FFF2-40B4-BE49-F238E27FC236}">
                <a16:creationId xmlns:a16="http://schemas.microsoft.com/office/drawing/2014/main" id="{A9324F88-42CD-482D-AFFC-463D327AD5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39">
            <a:extLst>
              <a:ext uri="{FF2B5EF4-FFF2-40B4-BE49-F238E27FC236}">
                <a16:creationId xmlns:a16="http://schemas.microsoft.com/office/drawing/2014/main" id="{E27CA183-2038-4044-9C09-7BD036192B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39">
            <a:extLst>
              <a:ext uri="{FF2B5EF4-FFF2-40B4-BE49-F238E27FC236}">
                <a16:creationId xmlns:a16="http://schemas.microsoft.com/office/drawing/2014/main" id="{022F7140-3F80-42A4-913A-3A77760195B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427" name="Google Shape;427;p39">
            <a:extLst>
              <a:ext uri="{FF2B5EF4-FFF2-40B4-BE49-F238E27FC236}">
                <a16:creationId xmlns:a16="http://schemas.microsoft.com/office/drawing/2014/main" id="{994F96BD-8293-42FD-839A-90265DAA2ADB}"/>
              </a:ext>
            </a:extLst>
          </p:cNvPr>
          <p:cNvSpPr>
            <a:spLocks noGrp="1"/>
          </p:cNvSpPr>
          <p:nvPr/>
        </p:nvSpPr>
        <p:spPr>
          <a:xfrm>
            <a:off x="-76200" y="-207749"/>
            <a:ext cx="91440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Disposition : Process 2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8" name="Google Shape;428;p39">
            <a:extLst>
              <a:ext uri="{FF2B5EF4-FFF2-40B4-BE49-F238E27FC236}">
                <a16:creationId xmlns:a16="http://schemas.microsoft.com/office/drawing/2014/main" id="{086B3A98-F07D-414B-9712-1137A842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8" y="1187618"/>
            <a:ext cx="1620000" cy="123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27000" tIns="27000" rIns="351000" bIns="27000" anchor="ctr">
            <a:no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39">
            <a:extLst>
              <a:ext uri="{FF2B5EF4-FFF2-40B4-BE49-F238E27FC236}">
                <a16:creationId xmlns:a16="http://schemas.microsoft.com/office/drawing/2014/main" id="{C70C7349-5D90-468A-929A-9B239CDCE1D2}"/>
              </a:ext>
            </a:extLst>
          </p:cNvPr>
          <p:cNvSpPr>
            <a:spLocks noGrp="1"/>
          </p:cNvSpPr>
          <p:nvPr/>
        </p:nvSpPr>
        <p:spPr>
          <a:xfrm>
            <a:off x="-76200" y="5143500"/>
            <a:ext cx="9144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2 niveaux de textes sont utilisés dans le carré de couleur, le 2ème niveau est réservé au chiffre</a:t>
            </a:r>
            <a:endParaRPr sz="1100"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A tout moment vous pouvez changer la couleur de 1 ou plusieurs carré(s) : « Format de la forme » / « Remplissage »</a:t>
            </a:r>
            <a:endParaRPr sz="1100"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</a:pPr>
            <a:r>
              <a:rPr sz="900">
                <a:solidFill>
                  <a:srgbClr val="7F7F7F"/>
                </a:solidFill>
                <a:latin typeface="Arial"/>
                <a:ea typeface="Arial"/>
                <a:cs typeface="Arial"/>
              </a:rPr>
              <a:t>Astuce : A tout moment vous pouvez supprimer ou dupliquer une des étapes</a:t>
            </a:r>
            <a:endParaRPr sz="1100"/>
          </a:p>
        </p:txBody>
      </p:sp>
      <p:sp>
        <p:nvSpPr>
          <p:cNvPr id="430" name="Google Shape;430;p39">
            <a:extLst>
              <a:ext uri="{FF2B5EF4-FFF2-40B4-BE49-F238E27FC236}">
                <a16:creationId xmlns:a16="http://schemas.microsoft.com/office/drawing/2014/main" id="{98F72226-D840-417E-9123-AF1384FF5AB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5166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1" name="Google Shape;431;p39">
            <a:extLst>
              <a:ext uri="{FF2B5EF4-FFF2-40B4-BE49-F238E27FC236}">
                <a16:creationId xmlns:a16="http://schemas.microsoft.com/office/drawing/2014/main" id="{B33C88CE-2B76-4C0C-BA75-9D65FEE832D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2138024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39">
            <a:extLst>
              <a:ext uri="{FF2B5EF4-FFF2-40B4-BE49-F238E27FC236}">
                <a16:creationId xmlns:a16="http://schemas.microsoft.com/office/drawing/2014/main" id="{1CF75DAE-2051-461D-BAAE-8FDB6FC9EE6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3781766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39">
            <a:extLst>
              <a:ext uri="{FF2B5EF4-FFF2-40B4-BE49-F238E27FC236}">
                <a16:creationId xmlns:a16="http://schemas.microsoft.com/office/drawing/2014/main" id="{DB3AF271-8725-41C8-A818-46152F7710F0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5371080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4" name="Google Shape;434;p39">
            <a:extLst>
              <a:ext uri="{FF2B5EF4-FFF2-40B4-BE49-F238E27FC236}">
                <a16:creationId xmlns:a16="http://schemas.microsoft.com/office/drawing/2014/main" id="{2851B0A7-3163-443E-814F-7B4A26082A3E}"/>
              </a:ext>
            </a:extLst>
          </p:cNvPr>
          <p:cNvSpPr>
            <a:spLocks noGrp="1"/>
          </p:cNvSpPr>
          <p:nvPr>
            <p:ph type="body" idx="6"/>
          </p:nvPr>
        </p:nvSpPr>
        <p:spPr>
          <a:xfrm>
            <a:off x="7040141" y="2645568"/>
            <a:ext cx="1485000" cy="17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/>
            </a:lvl1pPr>
            <a:lvl2pPr marL="9144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■"/>
              <a:defRPr/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5" name="Google Shape;435;p39">
            <a:extLst>
              <a:ext uri="{FF2B5EF4-FFF2-40B4-BE49-F238E27FC236}">
                <a16:creationId xmlns:a16="http://schemas.microsoft.com/office/drawing/2014/main" id="{BF7C7901-788B-40E4-837E-6D12CC96745A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2181736" y="1187618"/>
            <a:ext cx="1620000" cy="123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351000" bIns="27000" anchor="ctr">
            <a:no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6" name="Google Shape;436;p39">
            <a:extLst>
              <a:ext uri="{FF2B5EF4-FFF2-40B4-BE49-F238E27FC236}">
                <a16:creationId xmlns:a16="http://schemas.microsoft.com/office/drawing/2014/main" id="{5FCCDA0C-574F-437E-8009-858CD5993E2D}"/>
              </a:ext>
            </a:extLst>
          </p:cNvPr>
          <p:cNvSpPr>
            <a:spLocks noGrp="1"/>
          </p:cNvSpPr>
          <p:nvPr>
            <p:ph type="body" idx="8"/>
          </p:nvPr>
        </p:nvSpPr>
        <p:spPr>
          <a:xfrm>
            <a:off x="3825479" y="1187618"/>
            <a:ext cx="1620000" cy="123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351000" bIns="27000" anchor="ctr">
            <a:no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7" name="Google Shape;437;p39">
            <a:extLst>
              <a:ext uri="{FF2B5EF4-FFF2-40B4-BE49-F238E27FC236}">
                <a16:creationId xmlns:a16="http://schemas.microsoft.com/office/drawing/2014/main" id="{F51B2615-5F56-4765-A691-E8D42E595B6F}"/>
              </a:ext>
            </a:extLst>
          </p:cNvPr>
          <p:cNvSpPr>
            <a:spLocks noGrp="1"/>
          </p:cNvSpPr>
          <p:nvPr>
            <p:ph type="body" idx="9"/>
          </p:nvPr>
        </p:nvSpPr>
        <p:spPr>
          <a:xfrm>
            <a:off x="5414792" y="1187618"/>
            <a:ext cx="1620000" cy="123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351000" bIns="27000" anchor="ctr">
            <a:no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8" name="Google Shape;438;p39">
            <a:extLst>
              <a:ext uri="{FF2B5EF4-FFF2-40B4-BE49-F238E27FC236}">
                <a16:creationId xmlns:a16="http://schemas.microsoft.com/office/drawing/2014/main" id="{0A8BE367-63ED-48B3-9430-74ED9F7684D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40141" y="1187618"/>
            <a:ext cx="1239300" cy="1239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27000" tIns="27000" rIns="27000" bIns="27000" anchor="ctr">
            <a:normAutofit/>
          </a:bodyPr>
          <a:lstStyle>
            <a:lvl1pPr marL="457200" indent="-22860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900"/>
              <a:buNone/>
              <a:defRPr sz="1100">
                <a:solidFill>
                  <a:schemeClr val="lt1"/>
                </a:solidFill>
              </a:defRPr>
            </a:lvl1pPr>
            <a:lvl2pPr marL="914400" indent="-228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3000" b="1">
                <a:solidFill>
                  <a:schemeClr val="lt1"/>
                </a:solidFill>
                <a:latin typeface="Arial Black"/>
                <a:ea typeface="Arial Black"/>
                <a:cs typeface="Arial Black"/>
              </a:defRPr>
            </a:lvl2pPr>
            <a:lvl3pPr marL="13716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4pPr>
            <a:lvl5pPr marL="228600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57" name="Google Shape;439;p39"/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7495" t="76061" r="18770" b="-33263"/>
          <a:stretch/>
        </p:blipFill>
        <p:spPr>
          <a:xfrm>
            <a:off x="7219950" y="-1"/>
            <a:ext cx="1924049" cy="1136408"/>
          </a:xfrm>
          <a:prstGeom prst="rect">
            <a:avLst/>
          </a:prstGeom>
          <a:ln>
            <a:noFill/>
          </a:ln>
        </p:spPr>
      </p:pic>
      <p:sp>
        <p:nvSpPr>
          <p:cNvPr id="440" name="Google Shape;440;p39">
            <a:extLst>
              <a:ext uri="{FF2B5EF4-FFF2-40B4-BE49-F238E27FC236}">
                <a16:creationId xmlns:a16="http://schemas.microsoft.com/office/drawing/2014/main" id="{9B2A300F-DD8D-4109-9B11-8CA64E7EA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53482FCA-A847-4CEA-AB32-3145E71D4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 Black"/>
              <a:buNone/>
              <a:defRPr sz="2400" b="0" i="0" u="none" cap="none">
                <a:solidFill>
                  <a:schemeClr val="dk2"/>
                </a:solidFill>
                <a:latin typeface="Arial Black"/>
                <a:ea typeface="Arial Black"/>
                <a:cs typeface="Arial Black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D20990DC-B2FD-471D-8657-DFA366ED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79" y="1035844"/>
            <a:ext cx="8046300" cy="3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>
            <a:normAutofit/>
          </a:bodyPr>
          <a:lstStyle>
            <a:lvl1pPr marL="457200" marR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DE5850CD-5561-4B93-AEAF-8F38B5C8B33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7219950" y="4757738"/>
            <a:ext cx="7620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R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cap="none">
                <a:solidFill>
                  <a:srgbClr val="8B8B8B"/>
                </a:solidFill>
                <a:latin typeface="Arial"/>
                <a:ea typeface="Arial"/>
                <a:cs typeface="Arial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9" name="Google Shape;9;p1">
            <a:extLst>
              <a:ext uri="{FF2B5EF4-FFF2-40B4-BE49-F238E27FC236}">
                <a16:creationId xmlns:a16="http://schemas.microsoft.com/office/drawing/2014/main" id="{DAEA2A54-D630-40A4-8E3D-1C320D2FFB4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552450" y="4757738"/>
            <a:ext cx="6629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cap="none">
                <a:solidFill>
                  <a:srgbClr val="8B8B8B"/>
                </a:solidFill>
                <a:latin typeface="Arial"/>
                <a:ea typeface="Arial"/>
                <a:cs typeface="Arial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0" name="Google Shape;10;p1">
            <a:extLst>
              <a:ext uri="{FF2B5EF4-FFF2-40B4-BE49-F238E27FC236}">
                <a16:creationId xmlns:a16="http://schemas.microsoft.com/office/drawing/2014/main" id="{53065E4D-2C48-4AC3-ADCB-42439ED49E6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249501" y="4757738"/>
            <a:ext cx="52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indent="0" algn="r">
              <a:spcBef>
                <a:spcPts val="0"/>
              </a:spcBef>
              <a:buNone/>
              <a:defRPr sz="900" b="1" i="0" u="non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17" name="Google Shape;11;p1"/>
          <p:cNvPicPr>
            <a:picLocks noChangeAspect="1"/>
          </p:cNvPicPr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193423" y="4757738"/>
            <a:ext cx="274493" cy="274493"/>
          </a:xfrm>
          <a:prstGeom prst="rect">
            <a:avLst/>
          </a:prstGeom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</p:sldLayoutIdLst>
  <p:hf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4">
          <p15:clr>
            <a:srgbClr val="F26B43"/>
          </p15:clr>
        </p15:guide>
        <p15:guide id="2" orient="horz" pos="2896">
          <p15:clr>
            <a:srgbClr val="F26B43"/>
          </p15:clr>
        </p15:guide>
        <p15:guide id="3" pos="346">
          <p15:clr>
            <a:srgbClr val="F26B43"/>
          </p15:clr>
        </p15:guide>
        <p15:guide id="4" pos="5414">
          <p15:clr>
            <a:srgbClr val="F26B43"/>
          </p15:clr>
        </p15:guide>
        <p15:guide id="5" orient="horz" pos="279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45;p40">
            <a:extLst>
              <a:ext uri="{FF2B5EF4-FFF2-40B4-BE49-F238E27FC236}">
                <a16:creationId xmlns:a16="http://schemas.microsoft.com/office/drawing/2014/main" id="{5499092F-A17F-54DF-5402-170AA0BAC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831" y="2066925"/>
            <a:ext cx="8046339" cy="9906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defRPr sz="2700" b="1" i="0" u="none">
                <a:solidFill>
                  <a:srgbClr val="262626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 i="0" u="none" dirty="0">
                <a:solidFill>
                  <a:srgbClr val="262626"/>
                </a:solidFill>
                <a:latin typeface="Arial Black"/>
                <a:ea typeface="Arial Black"/>
                <a:cs typeface="Arial Black"/>
              </a:rPr>
              <a:t>Online </a:t>
            </a:r>
            <a:r>
              <a:rPr lang="en-US" sz="2700" b="1" i="0" u="none" dirty="0">
                <a:solidFill>
                  <a:srgbClr val="262626"/>
                </a:solidFill>
                <a:latin typeface="Arial Black"/>
                <a:ea typeface="Arial Black"/>
                <a:cs typeface="Arial Black"/>
              </a:rPr>
              <a:t>computing</a:t>
            </a:r>
            <a:endParaRPr sz="2700" b="1" i="0" u="none" dirty="0">
              <a:solidFill>
                <a:srgbClr val="262626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7" name="Google Shape;446;p40">
            <a:extLst>
              <a:ext uri="{FF2B5EF4-FFF2-40B4-BE49-F238E27FC236}">
                <a16:creationId xmlns:a16="http://schemas.microsoft.com/office/drawing/2014/main" id="{4ED1A73E-8B96-ECB2-32F0-3B4EB5952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831" y="3257550"/>
            <a:ext cx="8046339" cy="638175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def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0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Computing strategy for distributed,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defRPr sz="1800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0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heterogeneous and time-critical systems</a:t>
            </a:r>
          </a:p>
        </p:txBody>
      </p:sp>
      <p:sp>
        <p:nvSpPr>
          <p:cNvPr id="8" name="Google Shape;447;p40">
            <a:extLst>
              <a:ext uri="{FF2B5EF4-FFF2-40B4-BE49-F238E27FC236}">
                <a16:creationId xmlns:a16="http://schemas.microsoft.com/office/drawing/2014/main" id="{634D100C-4352-3599-58CD-0F3EFEA4EDD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7213" y="4124325"/>
            <a:ext cx="8039100" cy="523875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defRPr sz="1500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00" b="0" i="0" u="none" dirty="0" err="1">
                <a:solidFill>
                  <a:srgbClr val="262626"/>
                </a:solidFill>
                <a:latin typeface="Arial"/>
                <a:ea typeface="Arial"/>
                <a:cs typeface="Arial"/>
              </a:rPr>
              <a:t>Shebli</a:t>
            </a:r>
            <a:r>
              <a:rPr sz="1500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</a:t>
            </a:r>
            <a:r>
              <a:rPr sz="1500" b="0" i="0" u="none" dirty="0" err="1">
                <a:solidFill>
                  <a:srgbClr val="262626"/>
                </a:solidFill>
                <a:latin typeface="Arial"/>
                <a:ea typeface="Arial"/>
                <a:cs typeface="Arial"/>
              </a:rPr>
              <a:t>Anvar</a:t>
            </a:r>
            <a:r>
              <a:rPr lang="en-US" sz="1500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&amp; </a:t>
            </a:r>
            <a:r>
              <a:rPr lang="en-US" sz="1500" b="0" i="0" u="none" dirty="0" err="1">
                <a:solidFill>
                  <a:srgbClr val="262626"/>
                </a:solidFill>
                <a:latin typeface="Arial"/>
                <a:ea typeface="Arial"/>
                <a:cs typeface="Arial"/>
              </a:rPr>
              <a:t>Ozgur</a:t>
            </a:r>
            <a:r>
              <a:rPr lang="en-US" sz="1500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500" b="0" i="0" u="none" dirty="0" err="1">
                <a:solidFill>
                  <a:srgbClr val="262626"/>
                </a:solidFill>
                <a:latin typeface="Arial"/>
                <a:ea typeface="Arial"/>
                <a:cs typeface="Arial"/>
              </a:rPr>
              <a:t>Sahin</a:t>
            </a:r>
            <a:endParaRPr sz="1500" b="0" i="0" u="none" dirty="0">
              <a:solidFill>
                <a:srgbClr val="2626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Computing strategy workshop">
            <a:extLst>
              <a:ext uri="{FF2B5EF4-FFF2-40B4-BE49-F238E27FC236}">
                <a16:creationId xmlns:a16="http://schemas.microsoft.com/office/drawing/2014/main" id="{4A850675-448A-55F6-C17A-A2ECCA4FA638}"/>
              </a:ext>
            </a:extLst>
          </p:cNvPr>
          <p:cNvSpPr>
            <a:spLocks noGrp="1"/>
          </p:cNvSpPr>
          <p:nvPr/>
        </p:nvSpPr>
        <p:spPr>
          <a:xfrm>
            <a:off x="2133600" y="1028700"/>
            <a:ext cx="58102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 u="none">
                <a:solidFill>
                  <a:srgbClr val="E50019"/>
                </a:solidFill>
                <a:latin typeface="Arial"/>
                <a:ea typeface="Arial"/>
                <a:cs typeface="Arial"/>
              </a:defRPr>
            </a:pPr>
            <a:r>
              <a:rPr lang="en-US" b="1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IRFU c</a:t>
            </a:r>
            <a:r>
              <a:rPr sz="1800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omputing strategy workshop</a:t>
            </a:r>
          </a:p>
        </p:txBody>
      </p:sp>
    </p:spTree>
    <p:extLst>
      <p:ext uri="{BB962C8B-B14F-4D97-AF65-F5344CB8AC3E}">
        <p14:creationId xmlns:p14="http://schemas.microsoft.com/office/powerpoint/2010/main" val="203489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41E139-C501-5189-7A52-9AC2B55A50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lang="en-US" dirty="0"/>
          </a:p>
        </p:txBody>
      </p:sp>
      <p:sp>
        <p:nvSpPr>
          <p:cNvPr id="18" name="Google Shape;966;p59">
            <a:extLst>
              <a:ext uri="{FF2B5EF4-FFF2-40B4-BE49-F238E27FC236}">
                <a16:creationId xmlns:a16="http://schemas.microsoft.com/office/drawing/2014/main" id="{99088280-5237-3E9A-BCBB-1005A04BB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defRPr sz="2400" b="1" i="0" u="none">
                <a:solidFill>
                  <a:srgbClr val="E50019"/>
                </a:solidFill>
                <a:latin typeface="Arial Black"/>
                <a:ea typeface="Arial Black"/>
                <a:cs typeface="Arial Black"/>
              </a:defRPr>
            </a:pPr>
            <a:r>
              <a:rPr lang="en-US"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  <a:t>Online computing X </a:t>
            </a:r>
            <a:br>
              <a:rPr lang="en-US"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</a:br>
            <a:r>
              <a:rPr lang="en-US" b="1" dirty="0">
                <a:solidFill>
                  <a:srgbClr val="E50019"/>
                </a:solidFill>
              </a:rPr>
              <a:t>d</a:t>
            </a:r>
            <a:r>
              <a:rPr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  <a:t>istributed systems across scales</a:t>
            </a:r>
          </a:p>
        </p:txBody>
      </p:sp>
      <p:sp>
        <p:nvSpPr>
          <p:cNvPr id="19" name="Distribution is necessary at every scale">
            <a:extLst>
              <a:ext uri="{FF2B5EF4-FFF2-40B4-BE49-F238E27FC236}">
                <a16:creationId xmlns:a16="http://schemas.microsoft.com/office/drawing/2014/main" id="{824E709E-8B76-9FA6-066E-4F268C22ECB2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80391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0" b="1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Distribution is necessary at every scale</a:t>
            </a:r>
          </a:p>
        </p:txBody>
      </p:sp>
      <p:sp>
        <p:nvSpPr>
          <p:cNvPr id="20" name="CPUs, GPUs, FPGAs and ASICs must work as one scientific system.">
            <a:extLst>
              <a:ext uri="{FF2B5EF4-FFF2-40B4-BE49-F238E27FC236}">
                <a16:creationId xmlns:a16="http://schemas.microsoft.com/office/drawing/2014/main" id="{CBD482E3-14BE-636E-5CA7-4CA74213219F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80391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 i="0" u="none">
                <a:solidFill>
                  <a:srgbClr val="616161"/>
                </a:solidFill>
                <a:latin typeface="Arial"/>
                <a:ea typeface="Arial"/>
                <a:cs typeface="Arial"/>
              </a:defRPr>
            </a:pPr>
            <a:r>
              <a:rPr sz="1500" b="0" i="0" u="none">
                <a:solidFill>
                  <a:srgbClr val="616161"/>
                </a:solidFill>
                <a:latin typeface="Arial"/>
                <a:ea typeface="Arial"/>
                <a:cs typeface="Arial"/>
              </a:rPr>
              <a:t>CPUs, GPUs, FPGAs and ASICs must work as one scientific system.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73F4B04-A32A-950F-F773-33A5519168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8785946"/>
              </p:ext>
            </p:extLst>
          </p:nvPr>
        </p:nvGraphicFramePr>
        <p:xfrm>
          <a:off x="552450" y="1752600"/>
          <a:ext cx="8013700" cy="2266950"/>
        </p:xfrm>
        <a:graphic>
          <a:graphicData uri="http://schemas.openxmlformats.org/drawingml/2006/table">
            <a:tbl>
              <a:tblPr/>
              <a:tblGrid>
                <a:gridCol w="173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7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Scale</a:t>
                      </a:r>
                    </a:p>
                  </a:txBody>
                  <a:tcPr marL="95250" marR="95250" marT="28575" marB="28575" anchor="ctr">
                    <a:lnL w="4763">
                      <a:solidFill>
                        <a:srgbClr val="D9D9D9"/>
                      </a:solidFill>
                      <a:prstDash val="solid"/>
                    </a:lnL>
                    <a:lnT w="4763">
                      <a:solidFill>
                        <a:srgbClr val="D9D9D9"/>
                      </a:solidFill>
                      <a:prstDash val="solid"/>
                    </a:lnT>
                    <a:solidFill>
                      <a:srgbClr val="E5001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Hardware</a:t>
                      </a:r>
                    </a:p>
                  </a:txBody>
                  <a:tcPr marL="95250" marR="95250" marT="28575" marB="28575" anchor="ctr">
                    <a:lnT w="4763">
                      <a:solidFill>
                        <a:srgbClr val="D9D9D9"/>
                      </a:solidFill>
                      <a:prstDash val="solid"/>
                    </a:lnT>
                    <a:solidFill>
                      <a:srgbClr val="E5001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Dominant design constraints</a:t>
                      </a:r>
                    </a:p>
                  </a:txBody>
                  <a:tcPr marL="95250" marR="95250" marT="28575" marB="28575" anchor="ctr">
                    <a:lnR w="4763">
                      <a:solidFill>
                        <a:srgbClr val="D9D9D9"/>
                      </a:solidFill>
                      <a:prstDash val="solid"/>
                    </a:lnR>
                    <a:lnT w="4763">
                      <a:solidFill>
                        <a:srgbClr val="D9D9D9"/>
                      </a:solidFill>
                      <a:prstDash val="solid"/>
                    </a:lnT>
                    <a:solidFill>
                      <a:srgbClr val="E500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Detector edge</a:t>
                      </a:r>
                    </a:p>
                  </a:txBody>
                  <a:tcPr marL="95250" marR="95250" marT="28575" marB="28575" anchor="ctr">
                    <a:lnL w="4763">
                      <a:solidFill>
                        <a:srgbClr val="D9D9D9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FPGAs and ASICs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Nanosecond inference,</a:t>
                      </a:r>
                    </a:p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fixed latency and </a:t>
                      </a:r>
                      <a:r>
                        <a:rPr sz="1400" b="0" i="0" u="none" dirty="0" err="1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synchronisation</a:t>
                      </a:r>
                      <a:endParaRPr sz="1400" b="0" i="0" u="none" dirty="0">
                        <a:solidFill>
                          <a:srgbClr val="26262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95250" marR="95250" marT="28575" marB="28575" anchor="ctr">
                    <a:lnR w="4763">
                      <a:solidFill>
                        <a:srgbClr val="D9D9D9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Onboard systems</a:t>
                      </a:r>
                    </a:p>
                  </a:txBody>
                  <a:tcPr marL="95250" marR="95250" marT="28575" marB="28575" anchor="ctr">
                    <a:lnL w="4763">
                      <a:solidFill>
                        <a:srgbClr val="D9D9D9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Embedded platforms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Power, telemetry and autonomy</a:t>
                      </a:r>
                    </a:p>
                  </a:txBody>
                  <a:tcPr marL="95250" marR="95250" marT="28575" marB="28575" anchor="ctr">
                    <a:lnR w="4763">
                      <a:solidFill>
                        <a:srgbClr val="D9D9D9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9812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Online farms</a:t>
                      </a:r>
                    </a:p>
                  </a:txBody>
                  <a:tcPr marL="95250" marR="95250" marT="28575" marB="28575" anchor="ctr">
                    <a:lnL w="4763">
                      <a:solidFill>
                        <a:srgbClr val="D9D9D9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CPUs and GPUs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Throughput, data movement</a:t>
                      </a:r>
                    </a:p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and load balancing</a:t>
                      </a:r>
                    </a:p>
                  </a:txBody>
                  <a:tcPr marL="95250" marR="95250" marT="28575" marB="28575" anchor="ctr">
                    <a:lnR w="4763">
                      <a:solidFill>
                        <a:srgbClr val="D9D9D9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Compute sites</a:t>
                      </a:r>
                    </a:p>
                  </a:txBody>
                  <a:tcPr marL="95250" marR="95250" marT="28575" marB="28575" anchor="ctr">
                    <a:lnL w="4763">
                      <a:solidFill>
                        <a:srgbClr val="D9D9D9"/>
                      </a:solidFill>
                      <a:prstDash val="solid"/>
                    </a:lnL>
                    <a:lnB w="4763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HPC / data services</a:t>
                      </a:r>
                    </a:p>
                  </a:txBody>
                  <a:tcPr marL="95250" marR="95250" marT="28575" marB="28575" anchor="ctr">
                    <a:lnB w="4763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Data locality, orchestration</a:t>
                      </a:r>
                    </a:p>
                    <a:p>
                      <a:pPr algn="l"/>
                      <a:r>
                        <a:rPr sz="1400" b="0" i="0" u="none" dirty="0">
                          <a:solidFill>
                            <a:srgbClr val="262626"/>
                          </a:solidFill>
                          <a:latin typeface="Arial"/>
                          <a:ea typeface="Arial"/>
                          <a:cs typeface="Arial"/>
                        </a:rPr>
                        <a:t>and reproducibility</a:t>
                      </a:r>
                    </a:p>
                  </a:txBody>
                  <a:tcPr marL="95250" marR="95250" marT="28575" marB="28575" anchor="ctr">
                    <a:lnR w="4763">
                      <a:solidFill>
                        <a:srgbClr val="D9D9D9"/>
                      </a:solidFill>
                      <a:prstDash val="solid"/>
                    </a:lnR>
                    <a:lnB w="4763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At nanosecond scale, links and synchronisation consume the budget.">
            <a:extLst>
              <a:ext uri="{FF2B5EF4-FFF2-40B4-BE49-F238E27FC236}">
                <a16:creationId xmlns:a16="http://schemas.microsoft.com/office/drawing/2014/main" id="{EAD4B459-F142-2782-72D6-794DB6713DA7}"/>
              </a:ext>
            </a:extLst>
          </p:cNvPr>
          <p:cNvSpPr>
            <a:spLocks noGrp="1"/>
          </p:cNvSpPr>
          <p:nvPr/>
        </p:nvSpPr>
        <p:spPr>
          <a:xfrm>
            <a:off x="552450" y="4121887"/>
            <a:ext cx="80391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 u="none">
                <a:solidFill>
                  <a:srgbClr val="E50019"/>
                </a:solidFill>
                <a:latin typeface="Arial"/>
                <a:ea typeface="Arial"/>
                <a:cs typeface="Arial"/>
              </a:defRPr>
            </a:pPr>
            <a:r>
              <a:rPr lang="en-US"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Going down to</a:t>
            </a:r>
            <a:r>
              <a:rPr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 nanosecond scale, links and </a:t>
            </a:r>
            <a:r>
              <a:rPr sz="1575" b="1" i="0" u="none" dirty="0" err="1">
                <a:solidFill>
                  <a:srgbClr val="E50019"/>
                </a:solidFill>
                <a:latin typeface="Arial"/>
                <a:ea typeface="Arial"/>
                <a:cs typeface="Arial"/>
              </a:rPr>
              <a:t>synchroni</a:t>
            </a:r>
            <a:r>
              <a:rPr lang="en-GB"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z</a:t>
            </a:r>
            <a:r>
              <a:rPr sz="1575" b="1" i="0" u="none" dirty="0" err="1">
                <a:solidFill>
                  <a:srgbClr val="E50019"/>
                </a:solidFill>
                <a:latin typeface="Arial"/>
                <a:ea typeface="Arial"/>
                <a:cs typeface="Arial"/>
              </a:rPr>
              <a:t>ation</a:t>
            </a:r>
            <a:r>
              <a:rPr lang="en-US"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 becomes the biggest</a:t>
            </a:r>
            <a:r>
              <a:rPr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 consume</a:t>
            </a:r>
            <a:r>
              <a:rPr lang="en-US"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r of</a:t>
            </a:r>
            <a:r>
              <a:rPr sz="1575" b="1" i="0" u="none" dirty="0">
                <a:solidFill>
                  <a:srgbClr val="E50019"/>
                </a:solidFill>
                <a:latin typeface="Arial"/>
                <a:ea typeface="Arial"/>
                <a:cs typeface="Arial"/>
              </a:rPr>
              <a:t> the budget.</a:t>
            </a:r>
          </a:p>
        </p:txBody>
      </p:sp>
      <p:sp>
        <p:nvSpPr>
          <p:cNvPr id="23" name="Priorities: co-design, portable software and validation of the full ch">
            <a:extLst>
              <a:ext uri="{FF2B5EF4-FFF2-40B4-BE49-F238E27FC236}">
                <a16:creationId xmlns:a16="http://schemas.microsoft.com/office/drawing/2014/main" id="{91F5C2C3-7D59-2A40-4C86-53EAC9626B12}"/>
              </a:ext>
            </a:extLst>
          </p:cNvPr>
          <p:cNvSpPr>
            <a:spLocks noGrp="1"/>
          </p:cNvSpPr>
          <p:nvPr/>
        </p:nvSpPr>
        <p:spPr>
          <a:xfrm>
            <a:off x="552450" y="4591050"/>
            <a:ext cx="80391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425" b="1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Priorities: co-design, portable software and validation of the full chain</a:t>
            </a:r>
          </a:p>
        </p:txBody>
      </p:sp>
    </p:spTree>
    <p:extLst>
      <p:ext uri="{BB962C8B-B14F-4D97-AF65-F5344CB8AC3E}">
        <p14:creationId xmlns:p14="http://schemas.microsoft.com/office/powerpoint/2010/main" val="126974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1C07B0-DC0C-52BF-3F92-D8CFF1870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FR" smtClean="0"/>
              <a:t>3</a:t>
            </a:fld>
            <a:endParaRPr lang="en-FR"/>
          </a:p>
        </p:txBody>
      </p:sp>
      <p:sp>
        <p:nvSpPr>
          <p:cNvPr id="5" name="Google Shape;966;p59">
            <a:extLst>
              <a:ext uri="{FF2B5EF4-FFF2-40B4-BE49-F238E27FC236}">
                <a16:creationId xmlns:a16="http://schemas.microsoft.com/office/drawing/2014/main" id="{0D1CA159-E58F-5E94-C48B-FFEAAF1F0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defRPr sz="2400" b="1" i="0" u="none">
                <a:solidFill>
                  <a:srgbClr val="E50019"/>
                </a:solidFill>
                <a:latin typeface="Arial Black"/>
                <a:ea typeface="Arial Black"/>
                <a:cs typeface="Arial Black"/>
              </a:defRPr>
            </a:pPr>
            <a:r>
              <a:rPr lang="en-US"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  <a:t>Online computing X </a:t>
            </a:r>
            <a:br>
              <a:rPr lang="en-US"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</a:br>
            <a:r>
              <a:rPr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  <a:t>AI</a:t>
            </a:r>
            <a:r>
              <a:rPr lang="en-US" sz="2400" b="1" i="0" u="none" dirty="0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  <a:t> strategy at the LHC</a:t>
            </a:r>
            <a:endParaRPr sz="2400" b="1" i="0" u="none" dirty="0">
              <a:solidFill>
                <a:srgbClr val="E50019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6" name="CERN AI strategy">
            <a:extLst>
              <a:ext uri="{FF2B5EF4-FFF2-40B4-BE49-F238E27FC236}">
                <a16:creationId xmlns:a16="http://schemas.microsoft.com/office/drawing/2014/main" id="{237D2DE3-444C-7620-0D60-39095EC18BAE}"/>
              </a:ext>
            </a:extLst>
          </p:cNvPr>
          <p:cNvSpPr>
            <a:spLocks noGrp="1"/>
          </p:cNvSpPr>
          <p:nvPr/>
        </p:nvSpPr>
        <p:spPr>
          <a:xfrm>
            <a:off x="552450" y="1057275"/>
            <a:ext cx="38862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CERN AI</a:t>
            </a:r>
            <a:r>
              <a:rPr lang="en-US"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, ATLAS AI and CMS AI</a:t>
            </a:r>
            <a:r>
              <a:rPr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strategy</a:t>
            </a:r>
            <a:r>
              <a:rPr lang="en-US"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groups</a:t>
            </a:r>
            <a:endParaRPr sz="1575" b="1" i="0" u="none" dirty="0">
              <a:solidFill>
                <a:srgbClr val="26262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Shared capability, infrastructure&#10;and AI skills">
            <a:extLst>
              <a:ext uri="{FF2B5EF4-FFF2-40B4-BE49-F238E27FC236}">
                <a16:creationId xmlns:a16="http://schemas.microsoft.com/office/drawing/2014/main" id="{69BAB4F0-3495-D25C-90DE-5CBA176244AD}"/>
              </a:ext>
            </a:extLst>
          </p:cNvPr>
          <p:cNvSpPr>
            <a:spLocks noGrp="1"/>
          </p:cNvSpPr>
          <p:nvPr/>
        </p:nvSpPr>
        <p:spPr>
          <a:xfrm>
            <a:off x="552450" y="1632333"/>
            <a:ext cx="3762375" cy="18515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0" i="0" u="none">
                <a:solidFill>
                  <a:srgbClr val="616161"/>
                </a:solidFill>
                <a:latin typeface="Arial"/>
                <a:ea typeface="Arial"/>
                <a:cs typeface="Arial"/>
              </a:defRPr>
            </a:pPr>
            <a:r>
              <a:rPr lang="en-US" sz="1425" b="0" i="0" u="none" dirty="0">
                <a:solidFill>
                  <a:srgbClr val="616161"/>
                </a:solidFill>
                <a:latin typeface="Arial"/>
                <a:ea typeface="Arial"/>
                <a:cs typeface="Arial"/>
              </a:rPr>
              <a:t>Puts strong emphasis on online computing and AI integration </a:t>
            </a:r>
          </a:p>
          <a:p>
            <a:pPr algn="l">
              <a:defRPr sz="1425" b="0" i="0" u="none">
                <a:solidFill>
                  <a:srgbClr val="616161"/>
                </a:solidFill>
                <a:latin typeface="Arial"/>
                <a:ea typeface="Arial"/>
                <a:cs typeface="Arial"/>
              </a:defRPr>
            </a:pPr>
            <a:endParaRPr lang="en-US" sz="1425" dirty="0">
              <a:solidFill>
                <a:srgbClr val="616161"/>
              </a:solidFill>
              <a:latin typeface="Arial"/>
              <a:ea typeface="Arial"/>
              <a:cs typeface="Arial"/>
            </a:endParaRPr>
          </a:p>
          <a:p>
            <a:pPr algn="l">
              <a:defRPr sz="1425" b="0" i="0" u="none">
                <a:solidFill>
                  <a:srgbClr val="616161"/>
                </a:solidFill>
                <a:latin typeface="Arial"/>
                <a:ea typeface="Arial"/>
                <a:cs typeface="Arial"/>
              </a:defRPr>
            </a:pPr>
            <a:r>
              <a:rPr lang="en-US" sz="1425" b="0" i="0" u="none" dirty="0">
                <a:solidFill>
                  <a:srgbClr val="616161"/>
                </a:solidFill>
                <a:latin typeface="Arial"/>
                <a:ea typeface="Arial"/>
                <a:cs typeface="Arial"/>
              </a:rPr>
              <a:t>Not only for data processing but also data quality monitoring and validation,</a:t>
            </a:r>
            <a:r>
              <a:rPr lang="en-US" sz="1425" dirty="0">
                <a:solidFill>
                  <a:srgbClr val="616161"/>
                </a:solidFill>
                <a:latin typeface="Arial"/>
                <a:ea typeface="Arial"/>
                <a:cs typeface="Arial"/>
              </a:rPr>
              <a:t> detector operations: intelligent </a:t>
            </a:r>
            <a:endParaRPr sz="1425" b="0" i="0" u="none" dirty="0">
              <a:solidFill>
                <a:srgbClr val="61616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enesis Mission (US DOE)">
            <a:extLst>
              <a:ext uri="{FF2B5EF4-FFF2-40B4-BE49-F238E27FC236}">
                <a16:creationId xmlns:a16="http://schemas.microsoft.com/office/drawing/2014/main" id="{CC7F9A06-8DC6-CF3D-4F7F-E4955342B55E}"/>
              </a:ext>
            </a:extLst>
          </p:cNvPr>
          <p:cNvSpPr>
            <a:spLocks noGrp="1"/>
          </p:cNvSpPr>
          <p:nvPr/>
        </p:nvSpPr>
        <p:spPr>
          <a:xfrm>
            <a:off x="552450" y="3686175"/>
            <a:ext cx="38862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Genesis Mission (US D</a:t>
            </a:r>
            <a:r>
              <a:rPr lang="en-US"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</a:t>
            </a:r>
            <a:r>
              <a:rPr sz="1575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E)</a:t>
            </a:r>
          </a:p>
        </p:txBody>
      </p:sp>
      <p:sp>
        <p:nvSpPr>
          <p:cNvPr id="9" name="Connect scientific facilities, data&#10;and AI/HPC resources">
            <a:extLst>
              <a:ext uri="{FF2B5EF4-FFF2-40B4-BE49-F238E27FC236}">
                <a16:creationId xmlns:a16="http://schemas.microsoft.com/office/drawing/2014/main" id="{FDE74BDF-2E86-CF89-80EA-0E9395EB7AAF}"/>
              </a:ext>
            </a:extLst>
          </p:cNvPr>
          <p:cNvSpPr>
            <a:spLocks noGrp="1"/>
          </p:cNvSpPr>
          <p:nvPr/>
        </p:nvSpPr>
        <p:spPr>
          <a:xfrm>
            <a:off x="552450" y="4010025"/>
            <a:ext cx="376237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0" i="0" u="none">
                <a:solidFill>
                  <a:srgbClr val="616161"/>
                </a:solidFill>
                <a:latin typeface="Arial"/>
                <a:ea typeface="Arial"/>
                <a:cs typeface="Arial"/>
              </a:defRPr>
            </a:pPr>
            <a:r>
              <a:rPr sz="1425" b="0" i="0" u="none" dirty="0">
                <a:solidFill>
                  <a:srgbClr val="616161"/>
                </a:solidFill>
                <a:latin typeface="Arial"/>
                <a:ea typeface="Arial"/>
                <a:cs typeface="Arial"/>
              </a:rPr>
              <a:t>Connect scientific facilities, data</a:t>
            </a:r>
          </a:p>
          <a:p>
            <a:pPr algn="l">
              <a:defRPr sz="1425" b="0" i="0" u="none">
                <a:solidFill>
                  <a:srgbClr val="616161"/>
                </a:solidFill>
                <a:latin typeface="Arial"/>
                <a:ea typeface="Arial"/>
                <a:cs typeface="Arial"/>
              </a:defRPr>
            </a:pPr>
            <a:r>
              <a:rPr sz="1425" b="0" i="0" u="none" dirty="0">
                <a:solidFill>
                  <a:srgbClr val="616161"/>
                </a:solidFill>
                <a:latin typeface="Arial"/>
                <a:ea typeface="Arial"/>
                <a:cs typeface="Arial"/>
              </a:rPr>
              <a:t>and AI/HPC resources</a:t>
            </a:r>
          </a:p>
        </p:txBody>
      </p:sp>
      <p:sp>
        <p:nvSpPr>
          <p:cNvPr id="10" name="Next Generation&#10;Triggers (NGT)">
            <a:extLst>
              <a:ext uri="{FF2B5EF4-FFF2-40B4-BE49-F238E27FC236}">
                <a16:creationId xmlns:a16="http://schemas.microsoft.com/office/drawing/2014/main" id="{03FECDAB-3FF1-B315-8B64-F66C31DEA8C8}"/>
              </a:ext>
            </a:extLst>
          </p:cNvPr>
          <p:cNvSpPr>
            <a:spLocks noGrp="1"/>
          </p:cNvSpPr>
          <p:nvPr/>
        </p:nvSpPr>
        <p:spPr>
          <a:xfrm>
            <a:off x="4781550" y="1057275"/>
            <a:ext cx="37909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 i="0" u="none">
                <a:solidFill>
                  <a:srgbClr val="E50019"/>
                </a:solidFill>
                <a:latin typeface="Arial"/>
                <a:ea typeface="Arial"/>
                <a:cs typeface="Arial"/>
              </a:defRPr>
            </a:pPr>
            <a:r>
              <a:rPr sz="2100" b="1" i="0" u="none">
                <a:solidFill>
                  <a:srgbClr val="E50019"/>
                </a:solidFill>
                <a:latin typeface="Arial"/>
                <a:ea typeface="Arial"/>
                <a:cs typeface="Arial"/>
              </a:rPr>
              <a:t>Next Generation</a:t>
            </a:r>
          </a:p>
          <a:p>
            <a:pPr algn="l">
              <a:defRPr sz="2100" b="1" i="0" u="none">
                <a:solidFill>
                  <a:srgbClr val="E50019"/>
                </a:solidFill>
                <a:latin typeface="Arial"/>
                <a:ea typeface="Arial"/>
                <a:cs typeface="Arial"/>
              </a:defRPr>
            </a:pPr>
            <a:r>
              <a:rPr sz="2100" b="1" i="0" u="none">
                <a:solidFill>
                  <a:srgbClr val="E50019"/>
                </a:solidFill>
                <a:latin typeface="Arial"/>
                <a:ea typeface="Arial"/>
                <a:cs typeface="Arial"/>
              </a:rPr>
              <a:t>Triggers (NGT)</a:t>
            </a:r>
          </a:p>
        </p:txBody>
      </p:sp>
      <p:sp>
        <p:nvSpPr>
          <p:cNvPr id="11" name="A concrete R&amp;D programme for&#10;ATLAS and CMS at the HL-LHC&#10;and beyond">
            <a:extLst>
              <a:ext uri="{FF2B5EF4-FFF2-40B4-BE49-F238E27FC236}">
                <a16:creationId xmlns:a16="http://schemas.microsoft.com/office/drawing/2014/main" id="{967BDFA8-04AD-0F0E-2414-42CC7D5291B0}"/>
              </a:ext>
            </a:extLst>
          </p:cNvPr>
          <p:cNvSpPr>
            <a:spLocks noGrp="1"/>
          </p:cNvSpPr>
          <p:nvPr/>
        </p:nvSpPr>
        <p:spPr>
          <a:xfrm>
            <a:off x="4781550" y="1933575"/>
            <a:ext cx="37433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0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 concrete R&amp;D </a:t>
            </a:r>
            <a:r>
              <a:rPr sz="1650" b="1" i="0" u="none" dirty="0" err="1">
                <a:solidFill>
                  <a:srgbClr val="262626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1650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for</a:t>
            </a:r>
          </a:p>
          <a:p>
            <a:pPr algn="l">
              <a:defRPr sz="1650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0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ATLAS and CMS at the HL-LHC</a:t>
            </a:r>
          </a:p>
          <a:p>
            <a:pPr algn="l">
              <a:defRPr sz="1650" b="1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0" b="1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beyond</a:t>
            </a:r>
          </a:p>
        </p:txBody>
      </p:sp>
      <p:sp>
        <p:nvSpPr>
          <p:cNvPr id="12" name="Common software for&#10;heterogeneous architectures">
            <a:extLst>
              <a:ext uri="{FF2B5EF4-FFF2-40B4-BE49-F238E27FC236}">
                <a16:creationId xmlns:a16="http://schemas.microsoft.com/office/drawing/2014/main" id="{1CB5767B-C445-20E7-CAB6-A7D068478D1F}"/>
              </a:ext>
            </a:extLst>
          </p:cNvPr>
          <p:cNvSpPr>
            <a:spLocks noGrp="1"/>
          </p:cNvSpPr>
          <p:nvPr/>
        </p:nvSpPr>
        <p:spPr>
          <a:xfrm>
            <a:off x="4781550" y="2924175"/>
            <a:ext cx="3743325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75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Common software for</a:t>
            </a:r>
          </a:p>
          <a:p>
            <a:pPr algn="l">
              <a:defRPr sz="1575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75" b="0" i="0" u="none">
                <a:solidFill>
                  <a:srgbClr val="262626"/>
                </a:solidFill>
                <a:latin typeface="Arial"/>
                <a:ea typeface="Arial"/>
                <a:cs typeface="Arial"/>
              </a:rPr>
              <a:t>heterogeneous architectures</a:t>
            </a:r>
          </a:p>
        </p:txBody>
      </p:sp>
      <p:sp>
        <p:nvSpPr>
          <p:cNvPr id="13" name="Hardware-aware AI and&#10;fast inference on trigger systems">
            <a:extLst>
              <a:ext uri="{FF2B5EF4-FFF2-40B4-BE49-F238E27FC236}">
                <a16:creationId xmlns:a16="http://schemas.microsoft.com/office/drawing/2014/main" id="{C9BBF985-CECB-74DE-E5BB-AA795A9ACE1F}"/>
              </a:ext>
            </a:extLst>
          </p:cNvPr>
          <p:cNvSpPr>
            <a:spLocks noGrp="1"/>
          </p:cNvSpPr>
          <p:nvPr/>
        </p:nvSpPr>
        <p:spPr>
          <a:xfrm>
            <a:off x="4781550" y="3609975"/>
            <a:ext cx="3743325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75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Hardware-aware AI and</a:t>
            </a:r>
          </a:p>
          <a:p>
            <a:pPr algn="l">
              <a:defRPr sz="1575" b="0" i="0" u="none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75" b="0" i="0" u="none" dirty="0">
                <a:solidFill>
                  <a:srgbClr val="262626"/>
                </a:solidFill>
                <a:latin typeface="Arial"/>
                <a:ea typeface="Arial"/>
                <a:cs typeface="Arial"/>
              </a:rPr>
              <a:t>fast inference on trigger systems</a:t>
            </a:r>
          </a:p>
        </p:txBody>
      </p:sp>
    </p:spTree>
    <p:extLst>
      <p:ext uri="{BB962C8B-B14F-4D97-AF65-F5344CB8AC3E}">
        <p14:creationId xmlns:p14="http://schemas.microsoft.com/office/powerpoint/2010/main" val="990776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3D09FC-4756-F579-E989-5D9A0F37F5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FR" smtClean="0"/>
              <a:t>4</a:t>
            </a:fld>
            <a:endParaRPr lang="en-FR"/>
          </a:p>
        </p:txBody>
      </p:sp>
      <p:sp>
        <p:nvSpPr>
          <p:cNvPr id="5" name="Google Shape;966;p59">
            <a:extLst>
              <a:ext uri="{FF2B5EF4-FFF2-40B4-BE49-F238E27FC236}">
                <a16:creationId xmlns:a16="http://schemas.microsoft.com/office/drawing/2014/main" id="{461D5334-F9F3-1DCF-D39D-2CD805C5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79" y="235527"/>
            <a:ext cx="8046300" cy="654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defRPr sz="2400" b="1" i="0" u="none">
                <a:solidFill>
                  <a:srgbClr val="E50019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 i="0" u="none">
                <a:solidFill>
                  <a:srgbClr val="E50019"/>
                </a:solidFill>
                <a:latin typeface="Arial Black"/>
                <a:ea typeface="Arial Black"/>
                <a:cs typeface="Arial Black"/>
              </a:rPr>
              <a:t>This afternoon’s programme</a:t>
            </a:r>
          </a:p>
        </p:txBody>
      </p:sp>
      <p:sp>
        <p:nvSpPr>
          <p:cNvPr id="6" name="First speaker: Dorothea vom Bruch">
            <a:extLst>
              <a:ext uri="{FF2B5EF4-FFF2-40B4-BE49-F238E27FC236}">
                <a16:creationId xmlns:a16="http://schemas.microsoft.com/office/drawing/2014/main" id="{7F251AD4-0758-B636-F206-C9C44FCDC8FC}"/>
              </a:ext>
            </a:extLst>
          </p:cNvPr>
          <p:cNvSpPr>
            <a:spLocks noGrp="1"/>
          </p:cNvSpPr>
          <p:nvPr/>
        </p:nvSpPr>
        <p:spPr>
          <a:xfrm>
            <a:off x="552450" y="4752975"/>
            <a:ext cx="7572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 i="0" u="none">
                <a:solidFill>
                  <a:srgbClr val="E50019"/>
                </a:solidFill>
                <a:latin typeface="Arial"/>
                <a:ea typeface="Arial"/>
                <a:cs typeface="Arial"/>
              </a:defRPr>
            </a:pPr>
            <a:r>
              <a:rPr sz="1425" b="1" i="0" u="none">
                <a:solidFill>
                  <a:srgbClr val="E50019"/>
                </a:solidFill>
                <a:latin typeface="Arial"/>
                <a:ea typeface="Arial"/>
                <a:cs typeface="Arial"/>
              </a:rPr>
              <a:t>First speaker: Dorothea vom Bruch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FDF4C9-74F6-AF77-D5C3-BE51F3166E55}"/>
              </a:ext>
            </a:extLst>
          </p:cNvPr>
          <p:cNvGrpSpPr/>
          <p:nvPr/>
        </p:nvGrpSpPr>
        <p:grpSpPr>
          <a:xfrm>
            <a:off x="2108264" y="562527"/>
            <a:ext cx="4927472" cy="4119825"/>
            <a:chOff x="903342" y="-1546191"/>
            <a:chExt cx="7336111" cy="620145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C2480F1-8BB0-8F38-B09D-A931BB66F0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650"/>
            <a:stretch/>
          </p:blipFill>
          <p:spPr>
            <a:xfrm>
              <a:off x="903342" y="3557117"/>
              <a:ext cx="7336111" cy="109814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32AFB0-8C55-EFFE-729E-574F15F46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342" y="-1546191"/>
              <a:ext cx="7336111" cy="5143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45004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EA 2023">
      <a:dk1>
        <a:srgbClr val="262626"/>
      </a:dk1>
      <a:lt1>
        <a:srgbClr val="FFFFFF"/>
      </a:lt1>
      <a:dk2>
        <a:srgbClr val="E50019"/>
      </a:dk2>
      <a:lt2>
        <a:srgbClr val="FFFFFF"/>
      </a:lt2>
      <a:accent1>
        <a:srgbClr val="3E4A83"/>
      </a:accent1>
      <a:accent2>
        <a:srgbClr val="7E9CBB"/>
      </a:accent2>
      <a:accent3>
        <a:srgbClr val="FFCD31"/>
      </a:accent3>
      <a:accent4>
        <a:srgbClr val="DA837B"/>
      </a:accent4>
      <a:accent5>
        <a:srgbClr val="0093A7"/>
      </a:accent5>
      <a:accent6>
        <a:srgbClr val="BD987A"/>
      </a:accent6>
      <a:hlink>
        <a:srgbClr val="E50019"/>
      </a:hlink>
      <a:folHlink>
        <a:srgbClr val="E5001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A 20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CEA 2023">
      <a:dk1>
        <a:srgbClr val="262626"/>
      </a:dk1>
      <a:lt1>
        <a:srgbClr val="FFFFFF"/>
      </a:lt1>
      <a:dk2>
        <a:srgbClr val="E50019"/>
      </a:dk2>
      <a:lt2>
        <a:srgbClr val="FFFFFF"/>
      </a:lt2>
      <a:accent1>
        <a:srgbClr val="3E4A83"/>
      </a:accent1>
      <a:accent2>
        <a:srgbClr val="7E9CBB"/>
      </a:accent2>
      <a:accent3>
        <a:srgbClr val="FFCD31"/>
      </a:accent3>
      <a:accent4>
        <a:srgbClr val="DA837B"/>
      </a:accent4>
      <a:accent5>
        <a:srgbClr val="0093A7"/>
      </a:accent5>
      <a:accent6>
        <a:srgbClr val="BD987A"/>
      </a:accent6>
      <a:hlink>
        <a:srgbClr val="E50019"/>
      </a:hlink>
      <a:folHlink>
        <a:srgbClr val="E5001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A 20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241</Words>
  <Application>Microsoft Macintosh PowerPoint</Application>
  <DocSecurity>0</DocSecurity>
  <PresentationFormat>On-screen Show (16:9)</PresentationFormat>
  <Paragraphs>50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 Black</vt:lpstr>
      <vt:lpstr>Arial</vt:lpstr>
      <vt:lpstr>Thème Office</vt:lpstr>
      <vt:lpstr>Online computing</vt:lpstr>
      <vt:lpstr>Online computing X  distributed systems across scales</vt:lpstr>
      <vt:lpstr>Online computing X  AI strategy at the LHC</vt:lpstr>
      <vt:lpstr>This afternoon’s programme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Özgür Sahin</cp:lastModifiedBy>
  <cp:revision>540</cp:revision>
  <dcterms:created xsi:type="dcterms:W3CDTF">2026-09-08T12:38:15Z</dcterms:created>
  <dcterms:modified xsi:type="dcterms:W3CDTF">2026-09-24T11:26:37Z</dcterms:modified>
</cp:coreProperties>
</file>