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08_9900DA1A.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10D_5DB8A0BE.xml" ContentType="application/vnd.ms-powerpoint.comments+xml"/>
  <Override PartName="/ppt/notesSlides/notesSlide1.xml" ContentType="application/vnd.openxmlformats-officedocument.presentationml.notesSlide+xml"/>
  <Override PartName="/ppt/comments/modernComment_10F_EC05902A.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comments/modernComment_110_6D4D85E2.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5"/>
  </p:notesMasterIdLst>
  <p:handoutMasterIdLst>
    <p:handoutMasterId r:id="rId26"/>
  </p:handoutMasterIdLst>
  <p:sldIdLst>
    <p:sldId id="256" r:id="rId6"/>
    <p:sldId id="259" r:id="rId7"/>
    <p:sldId id="278" r:id="rId8"/>
    <p:sldId id="261" r:id="rId9"/>
    <p:sldId id="263" r:id="rId10"/>
    <p:sldId id="264" r:id="rId11"/>
    <p:sldId id="265" r:id="rId12"/>
    <p:sldId id="266" r:id="rId13"/>
    <p:sldId id="267" r:id="rId14"/>
    <p:sldId id="268" r:id="rId15"/>
    <p:sldId id="269" r:id="rId16"/>
    <p:sldId id="270" r:id="rId17"/>
    <p:sldId id="271" r:id="rId18"/>
    <p:sldId id="276" r:id="rId19"/>
    <p:sldId id="273" r:id="rId20"/>
    <p:sldId id="272" r:id="rId21"/>
    <p:sldId id="274" r:id="rId22"/>
    <p:sldId id="277" r:id="rId23"/>
    <p:sldId id="275"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0D57B5-1155-0709-6F7D-19D07A97EFC1}" name="Guest ylx" initials="Gy" userId="Guest ylx" providerId="None"/>
  <p188:author id="{3CEE4ADC-1D60-7B0D-CE28-92D027D848BD}" name="David Corre" initials="DC" userId="cSOyIVcD1SrBoaZNcbRSs/vmTO2jx+21ChErywkQNPM="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GONEAU Nicolas" initials="DN" lastIdx="1" clrIdx="0">
    <p:extLst>
      <p:ext uri="{19B8F6BF-5375-455C-9EA6-DF929625EA0E}">
        <p15:presenceInfo xmlns:p15="http://schemas.microsoft.com/office/powerpoint/2012/main" userId="S-1-5-21-343818398-2000478354-839522115-346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0019"/>
    <a:srgbClr val="3E4A83"/>
    <a:srgbClr val="000000"/>
    <a:srgbClr val="BD987A"/>
    <a:srgbClr val="A558A0"/>
    <a:srgbClr val="993D3F"/>
    <a:srgbClr val="E18B76"/>
    <a:srgbClr val="D18B8B"/>
    <a:srgbClr val="009099"/>
    <a:srgbClr val="6B13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9F2D5D-1D6C-43D8-81DD-036D2349541B}" v="904" dt="2026-09-18T08:39:14.441"/>
    <p1510:client id="{6774FD0E-CB08-462D-9F57-C60F419128A7}" v="104" dt="2026-09-18T09:35:47.618"/>
    <p1510:client id="{CCA00FE2-C837-4AF7-80FF-139FA0D776D7}" v="552" dt="2026-09-18T09:20:17.802"/>
    <p1510:client id="{FB841A4F-18C5-4412-BD75-20D08800EB86}" v="10" dt="2026-09-18T07:20:19.3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929" autoAdjust="0"/>
  </p:normalViewPr>
  <p:slideViewPr>
    <p:cSldViewPr snapToGrid="0">
      <p:cViewPr varScale="1">
        <p:scale>
          <a:sx n="66" d="100"/>
          <a:sy n="66" d="100"/>
        </p:scale>
        <p:origin x="632" y="44"/>
      </p:cViewPr>
      <p:guideLst>
        <p:guide orient="horz" pos="2160"/>
        <p:guide pos="3840"/>
      </p:guideLst>
    </p:cSldViewPr>
  </p:slideViewPr>
  <p:outlineViewPr>
    <p:cViewPr>
      <p:scale>
        <a:sx n="33" d="100"/>
        <a:sy n="33" d="100"/>
      </p:scale>
      <p:origin x="0" y="-7948"/>
    </p:cViewPr>
  </p:outlineViewPr>
  <p:notesTextViewPr>
    <p:cViewPr>
      <p:scale>
        <a:sx n="3" d="2"/>
        <a:sy n="3" d="2"/>
      </p:scale>
      <p:origin x="0" y="0"/>
    </p:cViewPr>
  </p:notesTextViewPr>
  <p:sorterViewPr>
    <p:cViewPr>
      <p:scale>
        <a:sx n="100" d="100"/>
        <a:sy n="100" d="100"/>
      </p:scale>
      <p:origin x="0" y="-10332"/>
    </p:cViewPr>
  </p:sorterViewPr>
  <p:notesViewPr>
    <p:cSldViewPr snapToGrid="0" showGuides="1">
      <p:cViewPr varScale="1">
        <p:scale>
          <a:sx n="58" d="100"/>
          <a:sy n="58" d="100"/>
        </p:scale>
        <p:origin x="2286"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ylx" providerId="None" clId="Web-{CCA00FE2-C837-4AF7-80FF-139FA0D776D7}"/>
    <pc:docChg chg="mod delSld modSld">
      <pc:chgData name="Guest ylx" userId="" providerId="None" clId="Web-{CCA00FE2-C837-4AF7-80FF-139FA0D776D7}" dt="2026-09-18T09:20:17.802" v="351" actId="20577"/>
      <pc:docMkLst>
        <pc:docMk/>
      </pc:docMkLst>
      <pc:sldChg chg="modSp del modCm">
        <pc:chgData name="Guest ylx" userId="" providerId="None" clId="Web-{CCA00FE2-C837-4AF7-80FF-139FA0D776D7}" dt="2026-09-18T09:02:48.235" v="211"/>
        <pc:sldMkLst>
          <pc:docMk/>
          <pc:sldMk cId="1888013216" sldId="258"/>
        </pc:sldMkLst>
        <pc:spChg chg="mod">
          <ac:chgData name="Guest ylx" userId="" providerId="None" clId="Web-{CCA00FE2-C837-4AF7-80FF-139FA0D776D7}" dt="2026-09-18T09:02:47.391" v="210" actId="20577"/>
          <ac:spMkLst>
            <pc:docMk/>
            <pc:sldMk cId="1888013216" sldId="258"/>
            <ac:spMk id="8" creationId="{4B356250-AD24-49EA-89A0-17783C161230}"/>
          </ac:spMkLst>
        </pc:spChg>
        <pc:extLst>
          <p:ext xmlns:p="http://schemas.openxmlformats.org/presentationml/2006/main" uri="{D6D511B9-2390-475A-947B-AFAB55BFBCF1}">
            <pc226:cmChg xmlns:pc226="http://schemas.microsoft.com/office/powerpoint/2022/06/main/command" chg="mod">
              <pc226:chgData name="Guest ylx" userId="" providerId="None" clId="Web-{CCA00FE2-C837-4AF7-80FF-139FA0D776D7}" dt="2026-09-18T09:02:15.954" v="208" actId="20577"/>
              <pc2:cmMkLst xmlns:pc2="http://schemas.microsoft.com/office/powerpoint/2019/9/main/command">
                <pc:docMk/>
                <pc:sldMk cId="1888013216" sldId="258"/>
                <pc2:cmMk id="{606BD436-AFC0-48B0-A9B2-C61058802E7F}"/>
              </pc2:cmMkLst>
            </pc226:cmChg>
          </p:ext>
        </pc:extLst>
      </pc:sldChg>
      <pc:sldChg chg="modSp modCm">
        <pc:chgData name="Guest ylx" userId="" providerId="None" clId="Web-{CCA00FE2-C837-4AF7-80FF-139FA0D776D7}" dt="2026-09-18T08:41:27.765" v="10" actId="1076"/>
        <pc:sldMkLst>
          <pc:docMk/>
          <pc:sldMk cId="3959787562" sldId="271"/>
        </pc:sldMkLst>
        <pc:spChg chg="mod">
          <ac:chgData name="Guest ylx" userId="" providerId="None" clId="Web-{CCA00FE2-C837-4AF7-80FF-139FA0D776D7}" dt="2026-09-18T08:41:25.874" v="9" actId="20577"/>
          <ac:spMkLst>
            <pc:docMk/>
            <pc:sldMk cId="3959787562" sldId="271"/>
            <ac:spMk id="31" creationId="{9AE6D7DD-F672-45B3-B666-0631803A3353}"/>
          </ac:spMkLst>
        </pc:spChg>
        <pc:picChg chg="mod">
          <ac:chgData name="Guest ylx" userId="" providerId="None" clId="Web-{CCA00FE2-C837-4AF7-80FF-139FA0D776D7}" dt="2026-09-18T08:41:27.765" v="10" actId="1076"/>
          <ac:picMkLst>
            <pc:docMk/>
            <pc:sldMk cId="3959787562" sldId="271"/>
            <ac:picMk id="30" creationId="{A3DE055B-B250-440E-84A2-B01E72B5ED79}"/>
          </ac:picMkLst>
        </pc:picChg>
        <pc:extLst>
          <p:ext xmlns:p="http://schemas.openxmlformats.org/presentationml/2006/main" uri="{D6D511B9-2390-475A-947B-AFAB55BFBCF1}">
            <pc226:cmChg xmlns:pc226="http://schemas.microsoft.com/office/powerpoint/2022/06/main/command" chg="mod">
              <pc226:chgData name="Guest ylx" userId="" providerId="None" clId="Web-{CCA00FE2-C837-4AF7-80FF-139FA0D776D7}" dt="2026-09-18T08:41:24.765" v="8" actId="20577"/>
              <pc2:cmMkLst xmlns:pc2="http://schemas.microsoft.com/office/powerpoint/2019/9/main/command">
                <pc:docMk/>
                <pc:sldMk cId="3959787562" sldId="271"/>
                <pc2:cmMk id="{3FE9EFC4-EA6F-425A-8E86-9CE9602AAA9D}"/>
              </pc2:cmMkLst>
            </pc226:cmChg>
          </p:ext>
        </pc:extLst>
      </pc:sldChg>
      <pc:sldChg chg="modSp">
        <pc:chgData name="Guest ylx" userId="" providerId="None" clId="Web-{CCA00FE2-C837-4AF7-80FF-139FA0D776D7}" dt="2026-09-18T08:55:18.833" v="155" actId="20577"/>
        <pc:sldMkLst>
          <pc:docMk/>
          <pc:sldMk cId="1613005743" sldId="275"/>
        </pc:sldMkLst>
        <pc:spChg chg="mod">
          <ac:chgData name="Guest ylx" userId="" providerId="None" clId="Web-{CCA00FE2-C837-4AF7-80FF-139FA0D776D7}" dt="2026-09-18T08:55:18.833" v="155" actId="20577"/>
          <ac:spMkLst>
            <pc:docMk/>
            <pc:sldMk cId="1613005743" sldId="275"/>
            <ac:spMk id="2" creationId="{C908CBE1-AB36-4DF1-9D8C-989858F9B5E6}"/>
          </ac:spMkLst>
        </pc:spChg>
      </pc:sldChg>
      <pc:sldChg chg="modSp">
        <pc:chgData name="Guest ylx" userId="" providerId="None" clId="Web-{CCA00FE2-C837-4AF7-80FF-139FA0D776D7}" dt="2026-09-18T09:20:17.802" v="351" actId="20577"/>
        <pc:sldMkLst>
          <pc:docMk/>
          <pc:sldMk cId="2881690693" sldId="277"/>
        </pc:sldMkLst>
        <pc:spChg chg="mod">
          <ac:chgData name="Guest ylx" userId="" providerId="None" clId="Web-{CCA00FE2-C837-4AF7-80FF-139FA0D776D7}" dt="2026-09-18T09:20:17.802" v="351" actId="20577"/>
          <ac:spMkLst>
            <pc:docMk/>
            <pc:sldMk cId="2881690693" sldId="277"/>
            <ac:spMk id="10" creationId="{A835D74F-53CC-9360-272A-3D95B6F1276B}"/>
          </ac:spMkLst>
        </pc:spChg>
      </pc:sldChg>
    </pc:docChg>
  </pc:docChgLst>
  <pc:docChgLst>
    <pc:chgData name="David Corre" userId="cSOyIVcD1SrBoaZNcbRSs/vmTO2jx+21ChErywkQNPM=" providerId="None" clId="Web-{FB841A4F-18C5-4412-BD75-20D08800EB86}"/>
    <pc:docChg chg="mod">
      <pc:chgData name="David Corre" userId="cSOyIVcD1SrBoaZNcbRSs/vmTO2jx+21ChErywkQNPM=" providerId="None" clId="Web-{FB841A4F-18C5-4412-BD75-20D08800EB86}" dt="2026-09-18T07:05:22.307" v="0"/>
      <pc:docMkLst>
        <pc:docMk/>
      </pc:docMkLst>
    </pc:docChg>
  </pc:docChgLst>
  <pc:docChgLst>
    <pc:chgData name="Guest kvn" providerId="None" clId="Web-{6774FD0E-CB08-462D-9F57-C60F419128A7}"/>
    <pc:docChg chg="modSld">
      <pc:chgData name="Guest kvn" userId="" providerId="None" clId="Web-{6774FD0E-CB08-462D-9F57-C60F419128A7}" dt="2026-09-18T09:35:47.618" v="53" actId="20577"/>
      <pc:docMkLst>
        <pc:docMk/>
      </pc:docMkLst>
      <pc:sldChg chg="modSp">
        <pc:chgData name="Guest kvn" userId="" providerId="None" clId="Web-{6774FD0E-CB08-462D-9F57-C60F419128A7}" dt="2026-09-18T09:35:47.618" v="53" actId="20577"/>
        <pc:sldMkLst>
          <pc:docMk/>
          <pc:sldMk cId="1613005743" sldId="275"/>
        </pc:sldMkLst>
        <pc:spChg chg="mod">
          <ac:chgData name="Guest kvn" userId="" providerId="None" clId="Web-{6774FD0E-CB08-462D-9F57-C60F419128A7}" dt="2026-09-18T09:35:47.618" v="53" actId="20577"/>
          <ac:spMkLst>
            <pc:docMk/>
            <pc:sldMk cId="1613005743" sldId="275"/>
            <ac:spMk id="2" creationId="{C908CBE1-AB36-4DF1-9D8C-989858F9B5E6}"/>
          </ac:spMkLst>
        </pc:spChg>
      </pc:sldChg>
      <pc:sldChg chg="addSp delSp modSp">
        <pc:chgData name="Guest kvn" userId="" providerId="None" clId="Web-{6774FD0E-CB08-462D-9F57-C60F419128A7}" dt="2026-09-18T09:33:45.427" v="25"/>
        <pc:sldMkLst>
          <pc:docMk/>
          <pc:sldMk cId="2881690693" sldId="277"/>
        </pc:sldMkLst>
        <pc:spChg chg="mod">
          <ac:chgData name="Guest kvn" userId="" providerId="None" clId="Web-{6774FD0E-CB08-462D-9F57-C60F419128A7}" dt="2026-09-18T09:32:27.144" v="19" actId="20577"/>
          <ac:spMkLst>
            <pc:docMk/>
            <pc:sldMk cId="2881690693" sldId="277"/>
            <ac:spMk id="10" creationId="{A835D74F-53CC-9360-272A-3D95B6F1276B}"/>
          </ac:spMkLst>
        </pc:spChg>
        <pc:picChg chg="add del mod">
          <ac:chgData name="Guest kvn" userId="" providerId="None" clId="Web-{6774FD0E-CB08-462D-9F57-C60F419128A7}" dt="2026-09-18T09:33:45.427" v="25"/>
          <ac:picMkLst>
            <pc:docMk/>
            <pc:sldMk cId="2881690693" sldId="277"/>
            <ac:picMk id="7" creationId="{B308A051-AF3E-118D-EEF5-72946C385502}"/>
          </ac:picMkLst>
        </pc:picChg>
        <pc:picChg chg="del mod">
          <ac:chgData name="Guest kvn" userId="" providerId="None" clId="Web-{6774FD0E-CB08-462D-9F57-C60F419128A7}" dt="2026-09-18T09:33:30.130" v="21"/>
          <ac:picMkLst>
            <pc:docMk/>
            <pc:sldMk cId="2881690693" sldId="277"/>
            <ac:picMk id="9" creationId="{466DA533-1DB4-476C-1A17-2DC4DAF4059C}"/>
          </ac:picMkLst>
        </pc:picChg>
      </pc:sldChg>
    </pc:docChg>
  </pc:docChgLst>
  <pc:docChgLst>
    <pc:chgData name="Guest ysk" providerId="None" clId="Web-{429F2D5D-1D6C-43D8-81DD-036D2349541B}"/>
    <pc:docChg chg="addSld delSld modSld">
      <pc:chgData name="Guest ysk" userId="" providerId="None" clId="Web-{429F2D5D-1D6C-43D8-81DD-036D2349541B}" dt="2026-09-18T08:39:12.613" v="484" actId="20577"/>
      <pc:docMkLst>
        <pc:docMk/>
      </pc:docMkLst>
      <pc:sldChg chg="modSp modCm">
        <pc:chgData name="Guest ysk" userId="" providerId="None" clId="Web-{429F2D5D-1D6C-43D8-81DD-036D2349541B}" dt="2026-09-18T08:07:00.262" v="31" actId="20577"/>
        <pc:sldMkLst>
          <pc:docMk/>
          <pc:sldMk cId="2566969882" sldId="264"/>
        </pc:sldMkLst>
        <pc:spChg chg="mod">
          <ac:chgData name="Guest ysk" userId="" providerId="None" clId="Web-{429F2D5D-1D6C-43D8-81DD-036D2349541B}" dt="2026-09-18T08:07:00.262" v="31" actId="20577"/>
          <ac:spMkLst>
            <pc:docMk/>
            <pc:sldMk cId="2566969882" sldId="264"/>
            <ac:spMk id="19" creationId="{BC4AE2C7-11F6-499C-9ACD-B86E7567886E}"/>
          </ac:spMkLst>
        </pc:spChg>
        <pc:extLst>
          <p:ext xmlns:p="http://schemas.openxmlformats.org/presentationml/2006/main" uri="{D6D511B9-2390-475A-947B-AFAB55BFBCF1}">
            <pc226:cmChg xmlns:pc226="http://schemas.microsoft.com/office/powerpoint/2022/06/main/command" chg="mod">
              <pc226:chgData name="Guest ysk" userId="" providerId="None" clId="Web-{429F2D5D-1D6C-43D8-81DD-036D2349541B}" dt="2026-09-18T08:05:21.917" v="2" actId="20577"/>
              <pc2:cmMkLst xmlns:pc2="http://schemas.microsoft.com/office/powerpoint/2019/9/main/command">
                <pc:docMk/>
                <pc:sldMk cId="2566969882" sldId="264"/>
                <pc2:cmMk id="{73F3EA03-8729-4AC4-81C8-A00EA9D41F28}"/>
              </pc2:cmMkLst>
            </pc226:cmChg>
          </p:ext>
        </pc:extLst>
      </pc:sldChg>
      <pc:sldChg chg="modSp">
        <pc:chgData name="Guest ysk" userId="" providerId="None" clId="Web-{429F2D5D-1D6C-43D8-81DD-036D2349541B}" dt="2026-09-18T08:37:43.362" v="445" actId="20577"/>
        <pc:sldMkLst>
          <pc:docMk/>
          <pc:sldMk cId="1833797090" sldId="272"/>
        </pc:sldMkLst>
        <pc:spChg chg="mod">
          <ac:chgData name="Guest ysk" userId="" providerId="None" clId="Web-{429F2D5D-1D6C-43D8-81DD-036D2349541B}" dt="2026-09-18T08:37:43.362" v="445" actId="20577"/>
          <ac:spMkLst>
            <pc:docMk/>
            <pc:sldMk cId="1833797090" sldId="272"/>
            <ac:spMk id="14" creationId="{21AA0DDF-77E5-4932-8147-B57F2AAC119C}"/>
          </ac:spMkLst>
        </pc:spChg>
      </pc:sldChg>
      <pc:sldChg chg="addSp delSp modSp add del replId">
        <pc:chgData name="Guest ysk" userId="" providerId="None" clId="Web-{429F2D5D-1D6C-43D8-81DD-036D2349541B}" dt="2026-09-18T08:06:10.121" v="30"/>
        <pc:sldMkLst>
          <pc:docMk/>
          <pc:sldMk cId="970273518" sldId="277"/>
        </pc:sldMkLst>
        <pc:spChg chg="add del mod">
          <ac:chgData name="Guest ysk" userId="" providerId="None" clId="Web-{429F2D5D-1D6C-43D8-81DD-036D2349541B}" dt="2026-09-18T08:06:10.074" v="29" actId="20577"/>
          <ac:spMkLst>
            <pc:docMk/>
            <pc:sldMk cId="970273518" sldId="277"/>
            <ac:spMk id="6" creationId="{CD037937-5EE4-3300-13FF-4161AA223D33}"/>
          </ac:spMkLst>
        </pc:spChg>
        <pc:spChg chg="add del mod">
          <ac:chgData name="Guest ysk" userId="" providerId="None" clId="Web-{429F2D5D-1D6C-43D8-81DD-036D2349541B}" dt="2026-09-18T08:06:09.543" v="18"/>
          <ac:spMkLst>
            <pc:docMk/>
            <pc:sldMk cId="970273518" sldId="277"/>
            <ac:spMk id="8" creationId="{CDA9C939-AC51-675A-EB2A-00DA0A3E63E3}"/>
          </ac:spMkLst>
        </pc:spChg>
      </pc:sldChg>
      <pc:sldChg chg="addSp delSp modSp add replId">
        <pc:chgData name="Guest ysk" userId="" providerId="None" clId="Web-{429F2D5D-1D6C-43D8-81DD-036D2349541B}" dt="2026-09-18T08:39:12.613" v="484" actId="20577"/>
        <pc:sldMkLst>
          <pc:docMk/>
          <pc:sldMk cId="2881690693" sldId="277"/>
        </pc:sldMkLst>
        <pc:spChg chg="del">
          <ac:chgData name="Guest ysk" userId="" providerId="None" clId="Web-{429F2D5D-1D6C-43D8-81DD-036D2349541B}" dt="2026-09-18T08:08:42.201" v="56"/>
          <ac:spMkLst>
            <pc:docMk/>
            <pc:sldMk cId="2881690693" sldId="277"/>
            <ac:spMk id="2" creationId="{B5137A08-8E7B-A16A-D58A-8D914B8E1E56}"/>
          </ac:spMkLst>
        </pc:spChg>
        <pc:spChg chg="mod">
          <ac:chgData name="Guest ysk" userId="" providerId="None" clId="Web-{429F2D5D-1D6C-43D8-81DD-036D2349541B}" dt="2026-09-18T08:08:36.732" v="55" actId="20577"/>
          <ac:spMkLst>
            <pc:docMk/>
            <pc:sldMk cId="2881690693" sldId="277"/>
            <ac:spMk id="6" creationId="{1C94BA66-7087-C52C-0AA7-78A895ED08CD}"/>
          </ac:spMkLst>
        </pc:spChg>
        <pc:spChg chg="add del">
          <ac:chgData name="Guest ysk" userId="" providerId="None" clId="Web-{429F2D5D-1D6C-43D8-81DD-036D2349541B}" dt="2026-09-18T08:09:01.091" v="62"/>
          <ac:spMkLst>
            <pc:docMk/>
            <pc:sldMk cId="2881690693" sldId="277"/>
            <ac:spMk id="7" creationId="{C6933358-372B-0D83-D048-3CEA4D128DF5}"/>
          </ac:spMkLst>
        </pc:spChg>
        <pc:spChg chg="add del">
          <ac:chgData name="Guest ysk" userId="" providerId="None" clId="Web-{429F2D5D-1D6C-43D8-81DD-036D2349541B}" dt="2026-09-18T08:09:00.576" v="61"/>
          <ac:spMkLst>
            <pc:docMk/>
            <pc:sldMk cId="2881690693" sldId="277"/>
            <ac:spMk id="8" creationId="{F2364A98-EC21-1ED3-C455-F916197F91DE}"/>
          </ac:spMkLst>
        </pc:spChg>
        <pc:spChg chg="add mod">
          <ac:chgData name="Guest ysk" userId="" providerId="None" clId="Web-{429F2D5D-1D6C-43D8-81DD-036D2349541B}" dt="2026-09-18T08:39:12.613" v="484" actId="20577"/>
          <ac:spMkLst>
            <pc:docMk/>
            <pc:sldMk cId="2881690693" sldId="277"/>
            <ac:spMk id="10" creationId="{A835D74F-53CC-9360-272A-3D95B6F1276B}"/>
          </ac:spMkLst>
        </pc:spChg>
      </pc:sldChg>
      <pc:sldChg chg="new del">
        <pc:chgData name="Guest ysk" userId="" providerId="None" clId="Web-{429F2D5D-1D6C-43D8-81DD-036D2349541B}" dt="2026-09-18T08:08:48.122" v="58"/>
        <pc:sldMkLst>
          <pc:docMk/>
          <pc:sldMk cId="2125198562" sldId="278"/>
        </pc:sldMkLst>
      </pc:sldChg>
    </pc:docChg>
  </pc:docChgLst>
</pc:chgInfo>
</file>

<file path=ppt/comments/modernComment_10D_5DB8A0BE.xml><?xml version="1.0" encoding="utf-8"?>
<p188:cmLst xmlns:a="http://schemas.openxmlformats.org/drawingml/2006/main" xmlns:r="http://schemas.openxmlformats.org/officeDocument/2006/relationships" xmlns:p188="http://schemas.microsoft.com/office/powerpoint/2018/8/main">
  <p188:cm id="{B5C142A0-4EAB-4AC6-811B-93F83C36038D}" authorId="{3CEE4ADC-1D60-7B0D-CE28-92D027D848BD}" status="resolved" created="2026-09-18T07:12:29.529" complete="100000">
    <ac:deMkLst xmlns:ac="http://schemas.microsoft.com/office/drawing/2013/main/command">
      <pc:docMk xmlns:pc="http://schemas.microsoft.com/office/powerpoint/2013/main/command"/>
      <pc:sldMk xmlns:pc="http://schemas.microsoft.com/office/powerpoint/2013/main/command" cId="1572380862" sldId="269"/>
      <ac:spMk id="31" creationId="{9AE6D7DD-F672-45B3-B666-0631803A3353}"/>
    </ac:deMkLst>
    <p188:txBody>
      <a:bodyPr/>
      <a:lstStyle/>
      <a:p>
        <a:r>
          <a:rPr lang="fr-FR"/>
          <a:t>Développer ce que sont les concepts, sinon ca ne parlera à personne</a:t>
        </a:r>
      </a:p>
    </p188:txBody>
  </p188:cm>
</p188:cmLst>
</file>

<file path=ppt/comments/modernComment_10F_EC05902A.xml><?xml version="1.0" encoding="utf-8"?>
<p188:cmLst xmlns:a="http://schemas.openxmlformats.org/drawingml/2006/main" xmlns:r="http://schemas.openxmlformats.org/officeDocument/2006/relationships" xmlns:p188="http://schemas.microsoft.com/office/powerpoint/2018/8/main">
  <p188:cm id="{3FE9EFC4-EA6F-425A-8E86-9CE9602AAA9D}" authorId="{3CEE4ADC-1D60-7B0D-CE28-92D027D848BD}" status="resolved" created="2026-09-18T07:13:52.264" complete="100000">
    <ac:txMkLst xmlns:ac="http://schemas.microsoft.com/office/drawing/2013/main/command">
      <pc:docMk xmlns:pc="http://schemas.microsoft.com/office/powerpoint/2013/main/command"/>
      <pc:sldMk xmlns:pc="http://schemas.microsoft.com/office/powerpoint/2013/main/command" cId="3959787562" sldId="271"/>
      <ac:spMk id="31" creationId="{9AE6D7DD-F672-45B3-B666-0631803A3353}"/>
      <ac:txMk cp="0" len="42">
        <ac:context len="104" hash="847878101"/>
      </ac:txMk>
    </ac:txMkLst>
    <p188:pos x="1847850" y="447675"/>
    <p188:txBody>
      <a:bodyPr/>
      <a:lstStyle/>
      <a:p>
        <a:r>
          <a:rPr lang="fr-FR"/>
          <a:t>Comment la publier ensuite? Gitlab pages par ex</a:t>
        </a:r>
      </a:p>
    </p188:txBody>
  </p188:cm>
</p188:cmLst>
</file>

<file path=ppt/comments/modernComment_108_9900DA1A.xml><?xml version="1.0" encoding="utf-8"?>
<p188:cmLst xmlns:a="http://schemas.openxmlformats.org/drawingml/2006/main" xmlns:r="http://schemas.openxmlformats.org/officeDocument/2006/relationships" xmlns:p188="http://schemas.microsoft.com/office/powerpoint/2018/8/main">
  <p188:cm id="{73F3EA03-8729-4AC4-81C8-A00EA9D41F28}" authorId="{3CEE4ADC-1D60-7B0D-CE28-92D027D848BD}" status="resolved" created="2026-09-18T07:18:29.406" complete="100000">
    <ac:txMkLst xmlns:ac="http://schemas.microsoft.com/office/drawing/2013/main/command">
      <pc:docMk xmlns:pc="http://schemas.microsoft.com/office/powerpoint/2013/main/command"/>
      <pc:sldMk xmlns:pc="http://schemas.microsoft.com/office/powerpoint/2013/main/command" cId="2566969882" sldId="264"/>
      <ac:spMk id="19" creationId="{BC4AE2C7-11F6-499C-9ACD-B86E7567886E}"/>
      <ac:txMk cp="0" len="21">
        <ac:context len="140" hash="3494904712"/>
      </ac:txMk>
    </ac:txMkLst>
    <p188:pos x="1885950" y="247650"/>
    <p188:txBody>
      <a:bodyPr/>
      <a:lstStyle/>
      <a:p>
        <a:r>
          <a:rPr lang="fr-FR"/>
          <a:t>Ca mériterait d'être un peu plus détaillé, en donnant une définition / exemple pour chaque terme</a:t>
        </a:r>
      </a:p>
    </p188:txBody>
  </p188:cm>
</p188:cmLst>
</file>

<file path=ppt/comments/modernComment_110_6D4D85E2.xml><?xml version="1.0" encoding="utf-8"?>
<p188:cmLst xmlns:a="http://schemas.openxmlformats.org/drawingml/2006/main" xmlns:r="http://schemas.openxmlformats.org/officeDocument/2006/relationships" xmlns:p188="http://schemas.microsoft.com/office/powerpoint/2018/8/main">
  <p188:cm id="{148C8EA8-7EB5-4FE9-93B1-03F476F26EAA}" authorId="{3CEE4ADC-1D60-7B0D-CE28-92D027D848BD}" status="resolved" created="2026-09-18T07:17:16.624" complete="100000">
    <pc:sldMkLst xmlns:pc="http://schemas.microsoft.com/office/powerpoint/2013/main/command">
      <pc:docMk/>
      <pc:sldMk cId="1833797090" sldId="272"/>
    </pc:sldMkLst>
    <p188:txBody>
      <a:bodyPr/>
      <a:lstStyle/>
      <a:p>
        <a:r>
          <a:rPr lang="fr-FR"/>
          <a:t>Mentionner qu'il faut mettre des règles de qualité dès le début de la mission / projet.
Pas forcément d'imposer le niveau le plus strict dès le début, mais important de mettre en place le git workflow et de fournir des outils aux developpers pour améliorer le code, pas seulement de dire que c'est pas suffisant</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95A602-C86C-4B86-88CF-852033CB5E2D}" type="doc">
      <dgm:prSet loTypeId="urn:microsoft.com/office/officeart/2005/8/layout/pyramid2" loCatId="list" qsTypeId="urn:microsoft.com/office/officeart/2005/8/quickstyle/simple1" qsCatId="simple" csTypeId="urn:microsoft.com/office/officeart/2005/8/colors/accent1_2" csCatId="accent1" phldr="1"/>
      <dgm:spPr/>
    </dgm:pt>
    <dgm:pt modelId="{C2DD23CB-C517-49C5-B84F-4C2FD273D345}">
      <dgm:prSet phldrT="[Texte]"/>
      <dgm:spPr>
        <a:ln>
          <a:solidFill>
            <a:schemeClr val="accent6"/>
          </a:solidFill>
        </a:ln>
      </dgm:spPr>
      <dgm:t>
        <a:bodyPr/>
        <a:lstStyle/>
        <a:p>
          <a:r>
            <a:rPr lang="en-GB" i="1" u="none" dirty="0"/>
            <a:t>analysis.py</a:t>
          </a:r>
        </a:p>
      </dgm:t>
    </dgm:pt>
    <dgm:pt modelId="{71BF4D9A-2655-4D59-8192-0C139F08D896}" type="parTrans" cxnId="{6A90DABA-AE8E-415B-AE99-14320B034F03}">
      <dgm:prSet/>
      <dgm:spPr/>
      <dgm:t>
        <a:bodyPr/>
        <a:lstStyle/>
        <a:p>
          <a:endParaRPr lang="en-GB"/>
        </a:p>
      </dgm:t>
    </dgm:pt>
    <dgm:pt modelId="{BFC22E52-FA88-4EFB-BAFF-7C4B88B4FFF8}" type="sibTrans" cxnId="{6A90DABA-AE8E-415B-AE99-14320B034F03}">
      <dgm:prSet/>
      <dgm:spPr/>
      <dgm:t>
        <a:bodyPr/>
        <a:lstStyle/>
        <a:p>
          <a:endParaRPr lang="en-GB"/>
        </a:p>
      </dgm:t>
    </dgm:pt>
    <dgm:pt modelId="{C4627FAF-EFB3-4439-9C0A-1215E02DEA84}">
      <dgm:prSet phldrT="[Texte]"/>
      <dgm:spPr>
        <a:ln>
          <a:solidFill>
            <a:schemeClr val="accent6"/>
          </a:solidFill>
        </a:ln>
      </dgm:spPr>
      <dgm:t>
        <a:bodyPr/>
        <a:lstStyle/>
        <a:p>
          <a:r>
            <a:rPr lang="en-GB" dirty="0"/>
            <a:t>Python 3.12</a:t>
          </a:r>
        </a:p>
        <a:p>
          <a:r>
            <a:rPr lang="en-GB" dirty="0" err="1"/>
            <a:t>Numpy</a:t>
          </a:r>
          <a:r>
            <a:rPr lang="en-GB" dirty="0"/>
            <a:t> 2.5.0</a:t>
          </a:r>
        </a:p>
        <a:p>
          <a:r>
            <a:rPr lang="en-GB" dirty="0"/>
            <a:t>… </a:t>
          </a:r>
        </a:p>
      </dgm:t>
    </dgm:pt>
    <dgm:pt modelId="{282FD0B3-2717-42A1-A7C7-16771504E06F}" type="parTrans" cxnId="{E1087930-4E49-4DFB-BFC7-1B7CD72D2F5C}">
      <dgm:prSet/>
      <dgm:spPr/>
      <dgm:t>
        <a:bodyPr/>
        <a:lstStyle/>
        <a:p>
          <a:endParaRPr lang="en-GB"/>
        </a:p>
      </dgm:t>
    </dgm:pt>
    <dgm:pt modelId="{930E1AC6-6660-48EC-AD89-2BE4673E3B76}" type="sibTrans" cxnId="{E1087930-4E49-4DFB-BFC7-1B7CD72D2F5C}">
      <dgm:prSet/>
      <dgm:spPr/>
      <dgm:t>
        <a:bodyPr/>
        <a:lstStyle/>
        <a:p>
          <a:endParaRPr lang="en-GB"/>
        </a:p>
      </dgm:t>
    </dgm:pt>
    <dgm:pt modelId="{C7E8ED30-AD4A-42F2-A1F1-30CB38119239}">
      <dgm:prSet phldrT="[Texte]"/>
      <dgm:spPr>
        <a:ln>
          <a:solidFill>
            <a:schemeClr val="accent6"/>
          </a:solidFill>
        </a:ln>
      </dgm:spPr>
      <dgm:t>
        <a:bodyPr/>
        <a:lstStyle/>
        <a:p>
          <a:r>
            <a:rPr lang="en-GB" dirty="0"/>
            <a:t>Linux / macOS / Windows / …</a:t>
          </a:r>
        </a:p>
      </dgm:t>
    </dgm:pt>
    <dgm:pt modelId="{1C17F6D0-BBED-461D-8969-8D2769750187}" type="parTrans" cxnId="{B51715D4-5636-4B9F-AFD7-F2E90265EE34}">
      <dgm:prSet/>
      <dgm:spPr/>
      <dgm:t>
        <a:bodyPr/>
        <a:lstStyle/>
        <a:p>
          <a:endParaRPr lang="en-GB"/>
        </a:p>
      </dgm:t>
    </dgm:pt>
    <dgm:pt modelId="{6A0DB201-94DC-439F-8B7C-56FB7AC6BC03}" type="sibTrans" cxnId="{B51715D4-5636-4B9F-AFD7-F2E90265EE34}">
      <dgm:prSet/>
      <dgm:spPr/>
      <dgm:t>
        <a:bodyPr/>
        <a:lstStyle/>
        <a:p>
          <a:endParaRPr lang="en-GB"/>
        </a:p>
      </dgm:t>
    </dgm:pt>
    <dgm:pt modelId="{42910E67-A79F-47F0-B2BF-7D9AD2BA91FC}" type="pres">
      <dgm:prSet presAssocID="{1795A602-C86C-4B86-88CF-852033CB5E2D}" presName="compositeShape" presStyleCnt="0">
        <dgm:presLayoutVars>
          <dgm:dir/>
          <dgm:resizeHandles/>
        </dgm:presLayoutVars>
      </dgm:prSet>
      <dgm:spPr/>
    </dgm:pt>
    <dgm:pt modelId="{A92D5D5D-221D-4826-B3F7-9972D169A5E0}" type="pres">
      <dgm:prSet presAssocID="{1795A602-C86C-4B86-88CF-852033CB5E2D}" presName="pyramid" presStyleLbl="node1" presStyleIdx="0" presStyleCnt="1" custLinFactNeighborX="459" custLinFactNeighborY="12160"/>
      <dgm:spPr>
        <a:solidFill>
          <a:schemeClr val="accent6"/>
        </a:solidFill>
        <a:ln>
          <a:solidFill>
            <a:schemeClr val="accent6"/>
          </a:solidFill>
        </a:ln>
      </dgm:spPr>
    </dgm:pt>
    <dgm:pt modelId="{75EAF7FD-07E5-4838-87D9-7AAA690DB55C}" type="pres">
      <dgm:prSet presAssocID="{1795A602-C86C-4B86-88CF-852033CB5E2D}" presName="theList" presStyleCnt="0"/>
      <dgm:spPr/>
    </dgm:pt>
    <dgm:pt modelId="{10294126-F875-4E88-939A-44414F888272}" type="pres">
      <dgm:prSet presAssocID="{C2DD23CB-C517-49C5-B84F-4C2FD273D345}" presName="aNode" presStyleLbl="fgAcc1" presStyleIdx="0" presStyleCnt="3">
        <dgm:presLayoutVars>
          <dgm:bulletEnabled val="1"/>
        </dgm:presLayoutVars>
      </dgm:prSet>
      <dgm:spPr/>
    </dgm:pt>
    <dgm:pt modelId="{F4660E01-5FA5-4DC9-8202-D7ACD289159A}" type="pres">
      <dgm:prSet presAssocID="{C2DD23CB-C517-49C5-B84F-4C2FD273D345}" presName="aSpace" presStyleCnt="0"/>
      <dgm:spPr/>
    </dgm:pt>
    <dgm:pt modelId="{3998EF28-FDFE-47B8-98F0-5FF3B453C4FB}" type="pres">
      <dgm:prSet presAssocID="{C4627FAF-EFB3-4439-9C0A-1215E02DEA84}" presName="aNode" presStyleLbl="fgAcc1" presStyleIdx="1" presStyleCnt="3">
        <dgm:presLayoutVars>
          <dgm:bulletEnabled val="1"/>
        </dgm:presLayoutVars>
      </dgm:prSet>
      <dgm:spPr/>
    </dgm:pt>
    <dgm:pt modelId="{56811A2A-2F03-4F96-9050-9C072AC1DBFE}" type="pres">
      <dgm:prSet presAssocID="{C4627FAF-EFB3-4439-9C0A-1215E02DEA84}" presName="aSpace" presStyleCnt="0"/>
      <dgm:spPr/>
    </dgm:pt>
    <dgm:pt modelId="{56186C60-05C6-46EA-80F2-C7ACEE8423AD}" type="pres">
      <dgm:prSet presAssocID="{C7E8ED30-AD4A-42F2-A1F1-30CB38119239}" presName="aNode" presStyleLbl="fgAcc1" presStyleIdx="2" presStyleCnt="3">
        <dgm:presLayoutVars>
          <dgm:bulletEnabled val="1"/>
        </dgm:presLayoutVars>
      </dgm:prSet>
      <dgm:spPr/>
    </dgm:pt>
    <dgm:pt modelId="{0CAD3A97-610C-4635-9C2D-60B3DB3E2FE3}" type="pres">
      <dgm:prSet presAssocID="{C7E8ED30-AD4A-42F2-A1F1-30CB38119239}" presName="aSpace" presStyleCnt="0"/>
      <dgm:spPr/>
    </dgm:pt>
  </dgm:ptLst>
  <dgm:cxnLst>
    <dgm:cxn modelId="{41B39F08-7C99-4CA7-A356-948C982F8C86}" type="presOf" srcId="{C4627FAF-EFB3-4439-9C0A-1215E02DEA84}" destId="{3998EF28-FDFE-47B8-98F0-5FF3B453C4FB}" srcOrd="0" destOrd="0" presId="urn:microsoft.com/office/officeart/2005/8/layout/pyramid2"/>
    <dgm:cxn modelId="{EC876322-F4B0-4F07-B1F2-74F122A62A75}" type="presOf" srcId="{C7E8ED30-AD4A-42F2-A1F1-30CB38119239}" destId="{56186C60-05C6-46EA-80F2-C7ACEE8423AD}" srcOrd="0" destOrd="0" presId="urn:microsoft.com/office/officeart/2005/8/layout/pyramid2"/>
    <dgm:cxn modelId="{E1087930-4E49-4DFB-BFC7-1B7CD72D2F5C}" srcId="{1795A602-C86C-4B86-88CF-852033CB5E2D}" destId="{C4627FAF-EFB3-4439-9C0A-1215E02DEA84}" srcOrd="1" destOrd="0" parTransId="{282FD0B3-2717-42A1-A7C7-16771504E06F}" sibTransId="{930E1AC6-6660-48EC-AD89-2BE4673E3B76}"/>
    <dgm:cxn modelId="{6A90DABA-AE8E-415B-AE99-14320B034F03}" srcId="{1795A602-C86C-4B86-88CF-852033CB5E2D}" destId="{C2DD23CB-C517-49C5-B84F-4C2FD273D345}" srcOrd="0" destOrd="0" parTransId="{71BF4D9A-2655-4D59-8192-0C139F08D896}" sibTransId="{BFC22E52-FA88-4EFB-BAFF-7C4B88B4FFF8}"/>
    <dgm:cxn modelId="{B51715D4-5636-4B9F-AFD7-F2E90265EE34}" srcId="{1795A602-C86C-4B86-88CF-852033CB5E2D}" destId="{C7E8ED30-AD4A-42F2-A1F1-30CB38119239}" srcOrd="2" destOrd="0" parTransId="{1C17F6D0-BBED-461D-8969-8D2769750187}" sibTransId="{6A0DB201-94DC-439F-8B7C-56FB7AC6BC03}"/>
    <dgm:cxn modelId="{70DF03EC-D3BB-4151-BD2F-FDB18F7B2B77}" type="presOf" srcId="{C2DD23CB-C517-49C5-B84F-4C2FD273D345}" destId="{10294126-F875-4E88-939A-44414F888272}" srcOrd="0" destOrd="0" presId="urn:microsoft.com/office/officeart/2005/8/layout/pyramid2"/>
    <dgm:cxn modelId="{251F35F8-D35F-4E24-9397-E936FEDFC69D}" type="presOf" srcId="{1795A602-C86C-4B86-88CF-852033CB5E2D}" destId="{42910E67-A79F-47F0-B2BF-7D9AD2BA91FC}" srcOrd="0" destOrd="0" presId="urn:microsoft.com/office/officeart/2005/8/layout/pyramid2"/>
    <dgm:cxn modelId="{4B471B8D-5F05-4B85-B28C-90D2D615B7E8}" type="presParOf" srcId="{42910E67-A79F-47F0-B2BF-7D9AD2BA91FC}" destId="{A92D5D5D-221D-4826-B3F7-9972D169A5E0}" srcOrd="0" destOrd="0" presId="urn:microsoft.com/office/officeart/2005/8/layout/pyramid2"/>
    <dgm:cxn modelId="{DB367D60-927F-431D-A3F5-3AA8ED200114}" type="presParOf" srcId="{42910E67-A79F-47F0-B2BF-7D9AD2BA91FC}" destId="{75EAF7FD-07E5-4838-87D9-7AAA690DB55C}" srcOrd="1" destOrd="0" presId="urn:microsoft.com/office/officeart/2005/8/layout/pyramid2"/>
    <dgm:cxn modelId="{DC07B5D5-E6CF-4385-BE5C-4BF9190CCFFB}" type="presParOf" srcId="{75EAF7FD-07E5-4838-87D9-7AAA690DB55C}" destId="{10294126-F875-4E88-939A-44414F888272}" srcOrd="0" destOrd="0" presId="urn:microsoft.com/office/officeart/2005/8/layout/pyramid2"/>
    <dgm:cxn modelId="{F65F36F4-F873-4F03-95B9-98EFE31F69C3}" type="presParOf" srcId="{75EAF7FD-07E5-4838-87D9-7AAA690DB55C}" destId="{F4660E01-5FA5-4DC9-8202-D7ACD289159A}" srcOrd="1" destOrd="0" presId="urn:microsoft.com/office/officeart/2005/8/layout/pyramid2"/>
    <dgm:cxn modelId="{9AD4747E-D314-4B78-BF0E-19BFC8FB6BB6}" type="presParOf" srcId="{75EAF7FD-07E5-4838-87D9-7AAA690DB55C}" destId="{3998EF28-FDFE-47B8-98F0-5FF3B453C4FB}" srcOrd="2" destOrd="0" presId="urn:microsoft.com/office/officeart/2005/8/layout/pyramid2"/>
    <dgm:cxn modelId="{E629C3FA-4574-4D0B-B22D-B5F410B58A72}" type="presParOf" srcId="{75EAF7FD-07E5-4838-87D9-7AAA690DB55C}" destId="{56811A2A-2F03-4F96-9050-9C072AC1DBFE}" srcOrd="3" destOrd="0" presId="urn:microsoft.com/office/officeart/2005/8/layout/pyramid2"/>
    <dgm:cxn modelId="{3846D39D-EEFC-411B-B628-49E6845F98A9}" type="presParOf" srcId="{75EAF7FD-07E5-4838-87D9-7AAA690DB55C}" destId="{56186C60-05C6-46EA-80F2-C7ACEE8423AD}" srcOrd="4" destOrd="0" presId="urn:microsoft.com/office/officeart/2005/8/layout/pyramid2"/>
    <dgm:cxn modelId="{00A895D8-9F54-4F47-B913-B8CFECF4B185}" type="presParOf" srcId="{75EAF7FD-07E5-4838-87D9-7AAA690DB55C}" destId="{0CAD3A97-610C-4635-9C2D-60B3DB3E2FE3}" srcOrd="5"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BBC0B0-65F3-4870-B82D-DD010C497D48}" type="doc">
      <dgm:prSet loTypeId="urn:microsoft.com/office/officeart/2005/8/layout/process1" loCatId="process" qsTypeId="urn:microsoft.com/office/officeart/2005/8/quickstyle/simple1" qsCatId="simple" csTypeId="urn:microsoft.com/office/officeart/2005/8/colors/accent6_2" csCatId="accent6" phldr="1"/>
      <dgm:spPr/>
    </dgm:pt>
    <dgm:pt modelId="{6B3E1C7D-958C-4831-A08C-9EBF11180DFF}">
      <dgm:prSet phldrT="[Texte]"/>
      <dgm:spPr/>
      <dgm:t>
        <a:bodyPr/>
        <a:lstStyle/>
        <a:p>
          <a:r>
            <a:rPr lang="en-GB" dirty="0">
              <a:solidFill>
                <a:schemeClr val="tx1"/>
              </a:solidFill>
            </a:rPr>
            <a:t>triggering event</a:t>
          </a:r>
        </a:p>
      </dgm:t>
    </dgm:pt>
    <dgm:pt modelId="{CB05185D-6D71-4AF0-A152-A36484D9F7BE}" type="parTrans" cxnId="{7122F880-DED3-45E9-9DDF-2D04600C7B7D}">
      <dgm:prSet/>
      <dgm:spPr/>
      <dgm:t>
        <a:bodyPr/>
        <a:lstStyle/>
        <a:p>
          <a:endParaRPr lang="en-GB">
            <a:solidFill>
              <a:schemeClr val="tx1"/>
            </a:solidFill>
          </a:endParaRPr>
        </a:p>
      </dgm:t>
    </dgm:pt>
    <dgm:pt modelId="{D323D610-FCFB-4DF4-9517-6141D56BE3BD}" type="sibTrans" cxnId="{7122F880-DED3-45E9-9DDF-2D04600C7B7D}">
      <dgm:prSet/>
      <dgm:spPr/>
      <dgm:t>
        <a:bodyPr/>
        <a:lstStyle/>
        <a:p>
          <a:endParaRPr lang="en-GB">
            <a:solidFill>
              <a:schemeClr val="tx1"/>
            </a:solidFill>
          </a:endParaRPr>
        </a:p>
      </dgm:t>
    </dgm:pt>
    <dgm:pt modelId="{0A2C03D9-8953-4E9C-B5AE-B5DE4E24935D}">
      <dgm:prSet phldrT="[Texte]"/>
      <dgm:spPr/>
      <dgm:t>
        <a:bodyPr/>
        <a:lstStyle/>
        <a:p>
          <a:r>
            <a:rPr lang="en-GB" dirty="0">
              <a:solidFill>
                <a:schemeClr val="tx1"/>
              </a:solidFill>
            </a:rPr>
            <a:t>build code</a:t>
          </a:r>
        </a:p>
      </dgm:t>
    </dgm:pt>
    <dgm:pt modelId="{CE7FEF42-4E37-49F8-B0CA-0DD9DC5360EF}" type="parTrans" cxnId="{635599C8-AD27-4339-BDF6-A6A19932919A}">
      <dgm:prSet/>
      <dgm:spPr/>
      <dgm:t>
        <a:bodyPr/>
        <a:lstStyle/>
        <a:p>
          <a:endParaRPr lang="en-GB">
            <a:solidFill>
              <a:schemeClr val="tx1"/>
            </a:solidFill>
          </a:endParaRPr>
        </a:p>
      </dgm:t>
    </dgm:pt>
    <dgm:pt modelId="{46CB2AE9-E57D-4919-A9F6-051A1EE0AFCA}" type="sibTrans" cxnId="{635599C8-AD27-4339-BDF6-A6A19932919A}">
      <dgm:prSet/>
      <dgm:spPr/>
      <dgm:t>
        <a:bodyPr/>
        <a:lstStyle/>
        <a:p>
          <a:endParaRPr lang="en-GB">
            <a:solidFill>
              <a:schemeClr val="tx1"/>
            </a:solidFill>
          </a:endParaRPr>
        </a:p>
      </dgm:t>
    </dgm:pt>
    <dgm:pt modelId="{463233E5-5D41-43D2-BACC-7F487492447E}">
      <dgm:prSet phldrT="[Texte]"/>
      <dgm:spPr/>
      <dgm:t>
        <a:bodyPr/>
        <a:lstStyle/>
        <a:p>
          <a:r>
            <a:rPr lang="en-GB" dirty="0">
              <a:solidFill>
                <a:schemeClr val="tx1"/>
              </a:solidFill>
            </a:rPr>
            <a:t>check quality</a:t>
          </a:r>
        </a:p>
      </dgm:t>
    </dgm:pt>
    <dgm:pt modelId="{56B4FB0A-D84B-4F64-BB67-9461FB04BAB2}" type="parTrans" cxnId="{5AB43726-C4CD-4D5E-9056-8068BD158DAD}">
      <dgm:prSet/>
      <dgm:spPr/>
      <dgm:t>
        <a:bodyPr/>
        <a:lstStyle/>
        <a:p>
          <a:endParaRPr lang="en-GB">
            <a:solidFill>
              <a:schemeClr val="tx1"/>
            </a:solidFill>
          </a:endParaRPr>
        </a:p>
      </dgm:t>
    </dgm:pt>
    <dgm:pt modelId="{D38D07D8-735D-4853-8DA5-45CF5D14556F}" type="sibTrans" cxnId="{5AB43726-C4CD-4D5E-9056-8068BD158DAD}">
      <dgm:prSet/>
      <dgm:spPr/>
      <dgm:t>
        <a:bodyPr/>
        <a:lstStyle/>
        <a:p>
          <a:endParaRPr lang="en-GB">
            <a:solidFill>
              <a:schemeClr val="tx1"/>
            </a:solidFill>
          </a:endParaRPr>
        </a:p>
      </dgm:t>
    </dgm:pt>
    <dgm:pt modelId="{F01E81D0-2389-4268-88FF-71AB59CF3039}">
      <dgm:prSet phldrT="[Texte]"/>
      <dgm:spPr/>
      <dgm:t>
        <a:bodyPr/>
        <a:lstStyle/>
        <a:p>
          <a:r>
            <a:rPr lang="en-GB" dirty="0">
              <a:solidFill>
                <a:schemeClr val="tx1"/>
              </a:solidFill>
            </a:rPr>
            <a:t>run tests</a:t>
          </a:r>
        </a:p>
      </dgm:t>
    </dgm:pt>
    <dgm:pt modelId="{63B31C3D-97FF-4F20-90D4-475DE064907F}" type="parTrans" cxnId="{7A7E2327-A7A5-49EB-B703-617D79D45579}">
      <dgm:prSet/>
      <dgm:spPr/>
      <dgm:t>
        <a:bodyPr/>
        <a:lstStyle/>
        <a:p>
          <a:endParaRPr lang="en-GB">
            <a:solidFill>
              <a:schemeClr val="tx1"/>
            </a:solidFill>
          </a:endParaRPr>
        </a:p>
      </dgm:t>
    </dgm:pt>
    <dgm:pt modelId="{4B0EF576-BCC9-462A-A327-AFF3FC94B97D}" type="sibTrans" cxnId="{7A7E2327-A7A5-49EB-B703-617D79D45579}">
      <dgm:prSet/>
      <dgm:spPr/>
      <dgm:t>
        <a:bodyPr/>
        <a:lstStyle/>
        <a:p>
          <a:endParaRPr lang="en-GB">
            <a:solidFill>
              <a:schemeClr val="tx1"/>
            </a:solidFill>
          </a:endParaRPr>
        </a:p>
      </dgm:t>
    </dgm:pt>
    <dgm:pt modelId="{B22185CB-A014-4CC3-9C17-9043B11BE3D6}" type="pres">
      <dgm:prSet presAssocID="{E7BBC0B0-65F3-4870-B82D-DD010C497D48}" presName="Name0" presStyleCnt="0">
        <dgm:presLayoutVars>
          <dgm:dir/>
          <dgm:resizeHandles val="exact"/>
        </dgm:presLayoutVars>
      </dgm:prSet>
      <dgm:spPr/>
    </dgm:pt>
    <dgm:pt modelId="{4CA574CC-E941-47F6-B269-DDADBEAACD24}" type="pres">
      <dgm:prSet presAssocID="{6B3E1C7D-958C-4831-A08C-9EBF11180DFF}" presName="node" presStyleLbl="node1" presStyleIdx="0" presStyleCnt="4">
        <dgm:presLayoutVars>
          <dgm:bulletEnabled val="1"/>
        </dgm:presLayoutVars>
      </dgm:prSet>
      <dgm:spPr/>
    </dgm:pt>
    <dgm:pt modelId="{129BF1F9-F6DB-41AF-98D2-3805F32249FF}" type="pres">
      <dgm:prSet presAssocID="{D323D610-FCFB-4DF4-9517-6141D56BE3BD}" presName="sibTrans" presStyleLbl="sibTrans2D1" presStyleIdx="0" presStyleCnt="3"/>
      <dgm:spPr/>
    </dgm:pt>
    <dgm:pt modelId="{5467EBBA-F656-4144-92C0-BEB7C9918983}" type="pres">
      <dgm:prSet presAssocID="{D323D610-FCFB-4DF4-9517-6141D56BE3BD}" presName="connectorText" presStyleLbl="sibTrans2D1" presStyleIdx="0" presStyleCnt="3"/>
      <dgm:spPr/>
    </dgm:pt>
    <dgm:pt modelId="{DE1792CF-04BC-44C4-8A70-E04444BD5FC5}" type="pres">
      <dgm:prSet presAssocID="{0A2C03D9-8953-4E9C-B5AE-B5DE4E24935D}" presName="node" presStyleLbl="node1" presStyleIdx="1" presStyleCnt="4">
        <dgm:presLayoutVars>
          <dgm:bulletEnabled val="1"/>
        </dgm:presLayoutVars>
      </dgm:prSet>
      <dgm:spPr/>
    </dgm:pt>
    <dgm:pt modelId="{04C101E5-4EDE-4283-A671-8EDE4D17D545}" type="pres">
      <dgm:prSet presAssocID="{46CB2AE9-E57D-4919-A9F6-051A1EE0AFCA}" presName="sibTrans" presStyleLbl="sibTrans2D1" presStyleIdx="1" presStyleCnt="3"/>
      <dgm:spPr/>
    </dgm:pt>
    <dgm:pt modelId="{C176CF66-C01E-4CE9-8307-817D0876BCFD}" type="pres">
      <dgm:prSet presAssocID="{46CB2AE9-E57D-4919-A9F6-051A1EE0AFCA}" presName="connectorText" presStyleLbl="sibTrans2D1" presStyleIdx="1" presStyleCnt="3"/>
      <dgm:spPr/>
    </dgm:pt>
    <dgm:pt modelId="{3B68A1E3-B216-4572-915E-C1CC9ECFC53C}" type="pres">
      <dgm:prSet presAssocID="{463233E5-5D41-43D2-BACC-7F487492447E}" presName="node" presStyleLbl="node1" presStyleIdx="2" presStyleCnt="4">
        <dgm:presLayoutVars>
          <dgm:bulletEnabled val="1"/>
        </dgm:presLayoutVars>
      </dgm:prSet>
      <dgm:spPr/>
    </dgm:pt>
    <dgm:pt modelId="{95B1B5B4-9031-4D3F-86FA-3450249371F3}" type="pres">
      <dgm:prSet presAssocID="{D38D07D8-735D-4853-8DA5-45CF5D14556F}" presName="sibTrans" presStyleLbl="sibTrans2D1" presStyleIdx="2" presStyleCnt="3"/>
      <dgm:spPr/>
    </dgm:pt>
    <dgm:pt modelId="{DD2642D3-5550-4D4A-81CD-96EC1CB2AC94}" type="pres">
      <dgm:prSet presAssocID="{D38D07D8-735D-4853-8DA5-45CF5D14556F}" presName="connectorText" presStyleLbl="sibTrans2D1" presStyleIdx="2" presStyleCnt="3"/>
      <dgm:spPr/>
    </dgm:pt>
    <dgm:pt modelId="{2C365048-CA95-402A-AB18-296DB5AABEFF}" type="pres">
      <dgm:prSet presAssocID="{F01E81D0-2389-4268-88FF-71AB59CF3039}" presName="node" presStyleLbl="node1" presStyleIdx="3" presStyleCnt="4">
        <dgm:presLayoutVars>
          <dgm:bulletEnabled val="1"/>
        </dgm:presLayoutVars>
      </dgm:prSet>
      <dgm:spPr/>
    </dgm:pt>
  </dgm:ptLst>
  <dgm:cxnLst>
    <dgm:cxn modelId="{106DE40F-988D-4A86-B650-A5B41C3057A8}" type="presOf" srcId="{E7BBC0B0-65F3-4870-B82D-DD010C497D48}" destId="{B22185CB-A014-4CC3-9C17-9043B11BE3D6}" srcOrd="0" destOrd="0" presId="urn:microsoft.com/office/officeart/2005/8/layout/process1"/>
    <dgm:cxn modelId="{5AB43726-C4CD-4D5E-9056-8068BD158DAD}" srcId="{E7BBC0B0-65F3-4870-B82D-DD010C497D48}" destId="{463233E5-5D41-43D2-BACC-7F487492447E}" srcOrd="2" destOrd="0" parTransId="{56B4FB0A-D84B-4F64-BB67-9461FB04BAB2}" sibTransId="{D38D07D8-735D-4853-8DA5-45CF5D14556F}"/>
    <dgm:cxn modelId="{7A7E2327-A7A5-49EB-B703-617D79D45579}" srcId="{E7BBC0B0-65F3-4870-B82D-DD010C497D48}" destId="{F01E81D0-2389-4268-88FF-71AB59CF3039}" srcOrd="3" destOrd="0" parTransId="{63B31C3D-97FF-4F20-90D4-475DE064907F}" sibTransId="{4B0EF576-BCC9-462A-A327-AFF3FC94B97D}"/>
    <dgm:cxn modelId="{AFF20837-ED3B-49D2-BA7D-63104FDD777B}" type="presOf" srcId="{46CB2AE9-E57D-4919-A9F6-051A1EE0AFCA}" destId="{C176CF66-C01E-4CE9-8307-817D0876BCFD}" srcOrd="1" destOrd="0" presId="urn:microsoft.com/office/officeart/2005/8/layout/process1"/>
    <dgm:cxn modelId="{6D5DB638-5D8D-4595-92F3-9916403F5E86}" type="presOf" srcId="{463233E5-5D41-43D2-BACC-7F487492447E}" destId="{3B68A1E3-B216-4572-915E-C1CC9ECFC53C}" srcOrd="0" destOrd="0" presId="urn:microsoft.com/office/officeart/2005/8/layout/process1"/>
    <dgm:cxn modelId="{8C63FA3D-9315-4D90-99D0-337F7E48E889}" type="presOf" srcId="{0A2C03D9-8953-4E9C-B5AE-B5DE4E24935D}" destId="{DE1792CF-04BC-44C4-8A70-E04444BD5FC5}" srcOrd="0" destOrd="0" presId="urn:microsoft.com/office/officeart/2005/8/layout/process1"/>
    <dgm:cxn modelId="{0FBF0E40-395F-451D-9BFA-E268F23D416F}" type="presOf" srcId="{D323D610-FCFB-4DF4-9517-6141D56BE3BD}" destId="{5467EBBA-F656-4144-92C0-BEB7C9918983}" srcOrd="1" destOrd="0" presId="urn:microsoft.com/office/officeart/2005/8/layout/process1"/>
    <dgm:cxn modelId="{A1A0B24A-7328-454C-ACDA-39F93A5BF72C}" type="presOf" srcId="{D323D610-FCFB-4DF4-9517-6141D56BE3BD}" destId="{129BF1F9-F6DB-41AF-98D2-3805F32249FF}" srcOrd="0" destOrd="0" presId="urn:microsoft.com/office/officeart/2005/8/layout/process1"/>
    <dgm:cxn modelId="{7122F880-DED3-45E9-9DDF-2D04600C7B7D}" srcId="{E7BBC0B0-65F3-4870-B82D-DD010C497D48}" destId="{6B3E1C7D-958C-4831-A08C-9EBF11180DFF}" srcOrd="0" destOrd="0" parTransId="{CB05185D-6D71-4AF0-A152-A36484D9F7BE}" sibTransId="{D323D610-FCFB-4DF4-9517-6141D56BE3BD}"/>
    <dgm:cxn modelId="{51391BA3-C8C5-44DC-9FD2-D6FAD9C92252}" type="presOf" srcId="{46CB2AE9-E57D-4919-A9F6-051A1EE0AFCA}" destId="{04C101E5-4EDE-4283-A671-8EDE4D17D545}" srcOrd="0" destOrd="0" presId="urn:microsoft.com/office/officeart/2005/8/layout/process1"/>
    <dgm:cxn modelId="{93A6EEC5-F34C-4D97-9A32-65C554A890E4}" type="presOf" srcId="{D38D07D8-735D-4853-8DA5-45CF5D14556F}" destId="{DD2642D3-5550-4D4A-81CD-96EC1CB2AC94}" srcOrd="1" destOrd="0" presId="urn:microsoft.com/office/officeart/2005/8/layout/process1"/>
    <dgm:cxn modelId="{635599C8-AD27-4339-BDF6-A6A19932919A}" srcId="{E7BBC0B0-65F3-4870-B82D-DD010C497D48}" destId="{0A2C03D9-8953-4E9C-B5AE-B5DE4E24935D}" srcOrd="1" destOrd="0" parTransId="{CE7FEF42-4E37-49F8-B0CA-0DD9DC5360EF}" sibTransId="{46CB2AE9-E57D-4919-A9F6-051A1EE0AFCA}"/>
    <dgm:cxn modelId="{6CFD01DA-324B-4E34-9AC5-48260F57F1B4}" type="presOf" srcId="{F01E81D0-2389-4268-88FF-71AB59CF3039}" destId="{2C365048-CA95-402A-AB18-296DB5AABEFF}" srcOrd="0" destOrd="0" presId="urn:microsoft.com/office/officeart/2005/8/layout/process1"/>
    <dgm:cxn modelId="{9864EEF5-137C-4FA6-B321-7F57EB2039E2}" type="presOf" srcId="{D38D07D8-735D-4853-8DA5-45CF5D14556F}" destId="{95B1B5B4-9031-4D3F-86FA-3450249371F3}" srcOrd="0" destOrd="0" presId="urn:microsoft.com/office/officeart/2005/8/layout/process1"/>
    <dgm:cxn modelId="{14F5D5FF-4196-4DF8-B9FB-4C5B65A0835E}" type="presOf" srcId="{6B3E1C7D-958C-4831-A08C-9EBF11180DFF}" destId="{4CA574CC-E941-47F6-B269-DDADBEAACD24}" srcOrd="0" destOrd="0" presId="urn:microsoft.com/office/officeart/2005/8/layout/process1"/>
    <dgm:cxn modelId="{C6CCC609-BC1A-4C96-9FE1-1D136FFD45EA}" type="presParOf" srcId="{B22185CB-A014-4CC3-9C17-9043B11BE3D6}" destId="{4CA574CC-E941-47F6-B269-DDADBEAACD24}" srcOrd="0" destOrd="0" presId="urn:microsoft.com/office/officeart/2005/8/layout/process1"/>
    <dgm:cxn modelId="{DA61F6FD-C330-48D0-B7B4-8DC0B559F37E}" type="presParOf" srcId="{B22185CB-A014-4CC3-9C17-9043B11BE3D6}" destId="{129BF1F9-F6DB-41AF-98D2-3805F32249FF}" srcOrd="1" destOrd="0" presId="urn:microsoft.com/office/officeart/2005/8/layout/process1"/>
    <dgm:cxn modelId="{BECD221C-E9F9-41AB-AF5F-9966C3903898}" type="presParOf" srcId="{129BF1F9-F6DB-41AF-98D2-3805F32249FF}" destId="{5467EBBA-F656-4144-92C0-BEB7C9918983}" srcOrd="0" destOrd="0" presId="urn:microsoft.com/office/officeart/2005/8/layout/process1"/>
    <dgm:cxn modelId="{1F0132C5-6E2B-44FD-AF9D-9ABF65D4A59B}" type="presParOf" srcId="{B22185CB-A014-4CC3-9C17-9043B11BE3D6}" destId="{DE1792CF-04BC-44C4-8A70-E04444BD5FC5}" srcOrd="2" destOrd="0" presId="urn:microsoft.com/office/officeart/2005/8/layout/process1"/>
    <dgm:cxn modelId="{22D9C566-F102-4337-9585-FF1274DF33DA}" type="presParOf" srcId="{B22185CB-A014-4CC3-9C17-9043B11BE3D6}" destId="{04C101E5-4EDE-4283-A671-8EDE4D17D545}" srcOrd="3" destOrd="0" presId="urn:microsoft.com/office/officeart/2005/8/layout/process1"/>
    <dgm:cxn modelId="{9055EDC5-70D3-4627-9D4D-7BDC2EF4EDCF}" type="presParOf" srcId="{04C101E5-4EDE-4283-A671-8EDE4D17D545}" destId="{C176CF66-C01E-4CE9-8307-817D0876BCFD}" srcOrd="0" destOrd="0" presId="urn:microsoft.com/office/officeart/2005/8/layout/process1"/>
    <dgm:cxn modelId="{AAE73D60-5B0B-4B65-9508-D6E662C18486}" type="presParOf" srcId="{B22185CB-A014-4CC3-9C17-9043B11BE3D6}" destId="{3B68A1E3-B216-4572-915E-C1CC9ECFC53C}" srcOrd="4" destOrd="0" presId="urn:microsoft.com/office/officeart/2005/8/layout/process1"/>
    <dgm:cxn modelId="{587BE7A4-E679-4983-A078-F4403BFE30EE}" type="presParOf" srcId="{B22185CB-A014-4CC3-9C17-9043B11BE3D6}" destId="{95B1B5B4-9031-4D3F-86FA-3450249371F3}" srcOrd="5" destOrd="0" presId="urn:microsoft.com/office/officeart/2005/8/layout/process1"/>
    <dgm:cxn modelId="{3E06856A-F391-476D-AED0-E0F3408E6B2E}" type="presParOf" srcId="{95B1B5B4-9031-4D3F-86FA-3450249371F3}" destId="{DD2642D3-5550-4D4A-81CD-96EC1CB2AC94}" srcOrd="0" destOrd="0" presId="urn:microsoft.com/office/officeart/2005/8/layout/process1"/>
    <dgm:cxn modelId="{CBE0475C-EDD6-4361-BB49-6DE631BF33F1}" type="presParOf" srcId="{B22185CB-A014-4CC3-9C17-9043B11BE3D6}" destId="{2C365048-CA95-402A-AB18-296DB5AABEFF}"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BBC0B0-65F3-4870-B82D-DD010C497D48}" type="doc">
      <dgm:prSet loTypeId="urn:microsoft.com/office/officeart/2005/8/layout/process2" loCatId="process" qsTypeId="urn:microsoft.com/office/officeart/2005/8/quickstyle/simple1" qsCatId="simple" csTypeId="urn:microsoft.com/office/officeart/2005/8/colors/accent6_2" csCatId="accent6" phldr="1"/>
      <dgm:spPr/>
    </dgm:pt>
    <dgm:pt modelId="{6B3E1C7D-958C-4831-A08C-9EBF11180DFF}">
      <dgm:prSet phldrT="[Texte]"/>
      <dgm:spPr/>
      <dgm:t>
        <a:bodyPr/>
        <a:lstStyle/>
        <a:p>
          <a:r>
            <a:rPr lang="en-GB" dirty="0">
              <a:solidFill>
                <a:schemeClr val="tx1"/>
              </a:solidFill>
            </a:rPr>
            <a:t>Code change(s)</a:t>
          </a:r>
        </a:p>
      </dgm:t>
    </dgm:pt>
    <dgm:pt modelId="{CB05185D-6D71-4AF0-A152-A36484D9F7BE}" type="parTrans" cxnId="{7122F880-DED3-45E9-9DDF-2D04600C7B7D}">
      <dgm:prSet/>
      <dgm:spPr/>
      <dgm:t>
        <a:bodyPr/>
        <a:lstStyle/>
        <a:p>
          <a:endParaRPr lang="en-GB">
            <a:solidFill>
              <a:schemeClr val="tx1"/>
            </a:solidFill>
          </a:endParaRPr>
        </a:p>
      </dgm:t>
    </dgm:pt>
    <dgm:pt modelId="{D323D610-FCFB-4DF4-9517-6141D56BE3BD}" type="sibTrans" cxnId="{7122F880-DED3-45E9-9DDF-2D04600C7B7D}">
      <dgm:prSet/>
      <dgm:spPr/>
      <dgm:t>
        <a:bodyPr/>
        <a:lstStyle/>
        <a:p>
          <a:endParaRPr lang="en-GB">
            <a:solidFill>
              <a:schemeClr val="tx1"/>
            </a:solidFill>
          </a:endParaRPr>
        </a:p>
      </dgm:t>
    </dgm:pt>
    <dgm:pt modelId="{0A2C03D9-8953-4E9C-B5AE-B5DE4E24935D}">
      <dgm:prSet phldrT="[Texte]"/>
      <dgm:spPr/>
      <dgm:t>
        <a:bodyPr/>
        <a:lstStyle/>
        <a:p>
          <a:r>
            <a:rPr lang="en-GB" dirty="0">
              <a:solidFill>
                <a:schemeClr val="tx1"/>
              </a:solidFill>
            </a:rPr>
            <a:t>CI pass</a:t>
          </a:r>
        </a:p>
      </dgm:t>
    </dgm:pt>
    <dgm:pt modelId="{CE7FEF42-4E37-49F8-B0CA-0DD9DC5360EF}" type="parTrans" cxnId="{635599C8-AD27-4339-BDF6-A6A19932919A}">
      <dgm:prSet/>
      <dgm:spPr/>
      <dgm:t>
        <a:bodyPr/>
        <a:lstStyle/>
        <a:p>
          <a:endParaRPr lang="en-GB">
            <a:solidFill>
              <a:schemeClr val="tx1"/>
            </a:solidFill>
          </a:endParaRPr>
        </a:p>
      </dgm:t>
    </dgm:pt>
    <dgm:pt modelId="{46CB2AE9-E57D-4919-A9F6-051A1EE0AFCA}" type="sibTrans" cxnId="{635599C8-AD27-4339-BDF6-A6A19932919A}">
      <dgm:prSet/>
      <dgm:spPr/>
      <dgm:t>
        <a:bodyPr/>
        <a:lstStyle/>
        <a:p>
          <a:endParaRPr lang="en-GB">
            <a:solidFill>
              <a:schemeClr val="tx1"/>
            </a:solidFill>
          </a:endParaRPr>
        </a:p>
      </dgm:t>
    </dgm:pt>
    <dgm:pt modelId="{463233E5-5D41-43D2-BACC-7F487492447E}">
      <dgm:prSet phldrT="[Texte]"/>
      <dgm:spPr/>
      <dgm:t>
        <a:bodyPr/>
        <a:lstStyle/>
        <a:p>
          <a:r>
            <a:rPr lang="en-GB" dirty="0">
              <a:solidFill>
                <a:schemeClr val="tx1"/>
              </a:solidFill>
            </a:rPr>
            <a:t>Release: version v1.2.3</a:t>
          </a:r>
        </a:p>
      </dgm:t>
    </dgm:pt>
    <dgm:pt modelId="{56B4FB0A-D84B-4F64-BB67-9461FB04BAB2}" type="parTrans" cxnId="{5AB43726-C4CD-4D5E-9056-8068BD158DAD}">
      <dgm:prSet/>
      <dgm:spPr/>
      <dgm:t>
        <a:bodyPr/>
        <a:lstStyle/>
        <a:p>
          <a:endParaRPr lang="en-GB">
            <a:solidFill>
              <a:schemeClr val="tx1"/>
            </a:solidFill>
          </a:endParaRPr>
        </a:p>
      </dgm:t>
    </dgm:pt>
    <dgm:pt modelId="{D38D07D8-735D-4853-8DA5-45CF5D14556F}" type="sibTrans" cxnId="{5AB43726-C4CD-4D5E-9056-8068BD158DAD}">
      <dgm:prSet/>
      <dgm:spPr/>
      <dgm:t>
        <a:bodyPr/>
        <a:lstStyle/>
        <a:p>
          <a:endParaRPr lang="en-GB">
            <a:solidFill>
              <a:schemeClr val="tx1"/>
            </a:solidFill>
          </a:endParaRPr>
        </a:p>
      </dgm:t>
    </dgm:pt>
    <dgm:pt modelId="{F01E81D0-2389-4268-88FF-71AB59CF3039}">
      <dgm:prSet phldrT="[Texte]"/>
      <dgm:spPr/>
      <dgm:t>
        <a:bodyPr/>
        <a:lstStyle/>
        <a:p>
          <a:r>
            <a:rPr lang="en-GB" dirty="0">
              <a:solidFill>
                <a:schemeClr val="tx1"/>
              </a:solidFill>
            </a:rPr>
            <a:t>Scientific result</a:t>
          </a:r>
        </a:p>
      </dgm:t>
    </dgm:pt>
    <dgm:pt modelId="{63B31C3D-97FF-4F20-90D4-475DE064907F}" type="parTrans" cxnId="{7A7E2327-A7A5-49EB-B703-617D79D45579}">
      <dgm:prSet/>
      <dgm:spPr/>
      <dgm:t>
        <a:bodyPr/>
        <a:lstStyle/>
        <a:p>
          <a:endParaRPr lang="en-GB">
            <a:solidFill>
              <a:schemeClr val="tx1"/>
            </a:solidFill>
          </a:endParaRPr>
        </a:p>
      </dgm:t>
    </dgm:pt>
    <dgm:pt modelId="{4B0EF576-BCC9-462A-A327-AFF3FC94B97D}" type="sibTrans" cxnId="{7A7E2327-A7A5-49EB-B703-617D79D45579}">
      <dgm:prSet/>
      <dgm:spPr/>
      <dgm:t>
        <a:bodyPr/>
        <a:lstStyle/>
        <a:p>
          <a:endParaRPr lang="en-GB">
            <a:solidFill>
              <a:schemeClr val="tx1"/>
            </a:solidFill>
          </a:endParaRPr>
        </a:p>
      </dgm:t>
    </dgm:pt>
    <dgm:pt modelId="{E8499317-2457-4004-89B5-CB69F8DCDE80}" type="pres">
      <dgm:prSet presAssocID="{E7BBC0B0-65F3-4870-B82D-DD010C497D48}" presName="linearFlow" presStyleCnt="0">
        <dgm:presLayoutVars>
          <dgm:resizeHandles val="exact"/>
        </dgm:presLayoutVars>
      </dgm:prSet>
      <dgm:spPr/>
    </dgm:pt>
    <dgm:pt modelId="{EB06B744-07CC-4D3F-9921-84BD5ED3F3ED}" type="pres">
      <dgm:prSet presAssocID="{6B3E1C7D-958C-4831-A08C-9EBF11180DFF}" presName="node" presStyleLbl="node1" presStyleIdx="0" presStyleCnt="4">
        <dgm:presLayoutVars>
          <dgm:bulletEnabled val="1"/>
        </dgm:presLayoutVars>
      </dgm:prSet>
      <dgm:spPr/>
    </dgm:pt>
    <dgm:pt modelId="{7E009B10-1787-4DDD-AC96-A2877613F5B7}" type="pres">
      <dgm:prSet presAssocID="{D323D610-FCFB-4DF4-9517-6141D56BE3BD}" presName="sibTrans" presStyleLbl="sibTrans2D1" presStyleIdx="0" presStyleCnt="3"/>
      <dgm:spPr/>
    </dgm:pt>
    <dgm:pt modelId="{D9264891-C59A-451D-A66B-FFB1A62994A7}" type="pres">
      <dgm:prSet presAssocID="{D323D610-FCFB-4DF4-9517-6141D56BE3BD}" presName="connectorText" presStyleLbl="sibTrans2D1" presStyleIdx="0" presStyleCnt="3"/>
      <dgm:spPr/>
    </dgm:pt>
    <dgm:pt modelId="{0844FD6F-94D4-4F4A-982C-0D9846BD04D4}" type="pres">
      <dgm:prSet presAssocID="{0A2C03D9-8953-4E9C-B5AE-B5DE4E24935D}" presName="node" presStyleLbl="node1" presStyleIdx="1" presStyleCnt="4">
        <dgm:presLayoutVars>
          <dgm:bulletEnabled val="1"/>
        </dgm:presLayoutVars>
      </dgm:prSet>
      <dgm:spPr/>
    </dgm:pt>
    <dgm:pt modelId="{71495259-70CF-4C5C-8390-9A06D69FAAB9}" type="pres">
      <dgm:prSet presAssocID="{46CB2AE9-E57D-4919-A9F6-051A1EE0AFCA}" presName="sibTrans" presStyleLbl="sibTrans2D1" presStyleIdx="1" presStyleCnt="3"/>
      <dgm:spPr/>
    </dgm:pt>
    <dgm:pt modelId="{B1D4C128-C209-49AF-BEC9-5B9AC4DFE9D8}" type="pres">
      <dgm:prSet presAssocID="{46CB2AE9-E57D-4919-A9F6-051A1EE0AFCA}" presName="connectorText" presStyleLbl="sibTrans2D1" presStyleIdx="1" presStyleCnt="3"/>
      <dgm:spPr/>
    </dgm:pt>
    <dgm:pt modelId="{C305E3CC-74FD-4B8A-9C8D-AF2F8C6683D6}" type="pres">
      <dgm:prSet presAssocID="{463233E5-5D41-43D2-BACC-7F487492447E}" presName="node" presStyleLbl="node1" presStyleIdx="2" presStyleCnt="4">
        <dgm:presLayoutVars>
          <dgm:bulletEnabled val="1"/>
        </dgm:presLayoutVars>
      </dgm:prSet>
      <dgm:spPr/>
    </dgm:pt>
    <dgm:pt modelId="{5A8134DB-72EE-421A-8A3D-1C4080721E04}" type="pres">
      <dgm:prSet presAssocID="{D38D07D8-735D-4853-8DA5-45CF5D14556F}" presName="sibTrans" presStyleLbl="sibTrans2D1" presStyleIdx="2" presStyleCnt="3"/>
      <dgm:spPr/>
    </dgm:pt>
    <dgm:pt modelId="{C850BE58-E102-48CE-B666-3C4DDACDFA15}" type="pres">
      <dgm:prSet presAssocID="{D38D07D8-735D-4853-8DA5-45CF5D14556F}" presName="connectorText" presStyleLbl="sibTrans2D1" presStyleIdx="2" presStyleCnt="3"/>
      <dgm:spPr/>
    </dgm:pt>
    <dgm:pt modelId="{C7571A01-C221-4935-ABEC-C7B8978A9D55}" type="pres">
      <dgm:prSet presAssocID="{F01E81D0-2389-4268-88FF-71AB59CF3039}" presName="node" presStyleLbl="node1" presStyleIdx="3" presStyleCnt="4">
        <dgm:presLayoutVars>
          <dgm:bulletEnabled val="1"/>
        </dgm:presLayoutVars>
      </dgm:prSet>
      <dgm:spPr/>
    </dgm:pt>
  </dgm:ptLst>
  <dgm:cxnLst>
    <dgm:cxn modelId="{5AB43726-C4CD-4D5E-9056-8068BD158DAD}" srcId="{E7BBC0B0-65F3-4870-B82D-DD010C497D48}" destId="{463233E5-5D41-43D2-BACC-7F487492447E}" srcOrd="2" destOrd="0" parTransId="{56B4FB0A-D84B-4F64-BB67-9461FB04BAB2}" sibTransId="{D38D07D8-735D-4853-8DA5-45CF5D14556F}"/>
    <dgm:cxn modelId="{7A7E2327-A7A5-49EB-B703-617D79D45579}" srcId="{E7BBC0B0-65F3-4870-B82D-DD010C497D48}" destId="{F01E81D0-2389-4268-88FF-71AB59CF3039}" srcOrd="3" destOrd="0" parTransId="{63B31C3D-97FF-4F20-90D4-475DE064907F}" sibTransId="{4B0EF576-BCC9-462A-A327-AFF3FC94B97D}"/>
    <dgm:cxn modelId="{A5D26231-0287-4E18-9026-4B54EC9C58D7}" type="presOf" srcId="{D323D610-FCFB-4DF4-9517-6141D56BE3BD}" destId="{D9264891-C59A-451D-A66B-FFB1A62994A7}" srcOrd="1" destOrd="0" presId="urn:microsoft.com/office/officeart/2005/8/layout/process2"/>
    <dgm:cxn modelId="{5DE05A42-EFD1-4EBC-9BA5-3F79E41CB6AB}" type="presOf" srcId="{6B3E1C7D-958C-4831-A08C-9EBF11180DFF}" destId="{EB06B744-07CC-4D3F-9921-84BD5ED3F3ED}" srcOrd="0" destOrd="0" presId="urn:microsoft.com/office/officeart/2005/8/layout/process2"/>
    <dgm:cxn modelId="{C78B0667-4342-4C1B-9E57-4075C6331F6F}" type="presOf" srcId="{46CB2AE9-E57D-4919-A9F6-051A1EE0AFCA}" destId="{71495259-70CF-4C5C-8390-9A06D69FAAB9}" srcOrd="0" destOrd="0" presId="urn:microsoft.com/office/officeart/2005/8/layout/process2"/>
    <dgm:cxn modelId="{BB723D57-EB46-4B11-BBDE-90C21C72921A}" type="presOf" srcId="{D38D07D8-735D-4853-8DA5-45CF5D14556F}" destId="{C850BE58-E102-48CE-B666-3C4DDACDFA15}" srcOrd="1" destOrd="0" presId="urn:microsoft.com/office/officeart/2005/8/layout/process2"/>
    <dgm:cxn modelId="{328FB27F-23B4-4275-B59D-C85B814CCED6}" type="presOf" srcId="{46CB2AE9-E57D-4919-A9F6-051A1EE0AFCA}" destId="{B1D4C128-C209-49AF-BEC9-5B9AC4DFE9D8}" srcOrd="1" destOrd="0" presId="urn:microsoft.com/office/officeart/2005/8/layout/process2"/>
    <dgm:cxn modelId="{7122F880-DED3-45E9-9DDF-2D04600C7B7D}" srcId="{E7BBC0B0-65F3-4870-B82D-DD010C497D48}" destId="{6B3E1C7D-958C-4831-A08C-9EBF11180DFF}" srcOrd="0" destOrd="0" parTransId="{CB05185D-6D71-4AF0-A152-A36484D9F7BE}" sibTransId="{D323D610-FCFB-4DF4-9517-6141D56BE3BD}"/>
    <dgm:cxn modelId="{84D4FFA3-DE11-43A2-8FB5-8EC8D76F1C25}" type="presOf" srcId="{463233E5-5D41-43D2-BACC-7F487492447E}" destId="{C305E3CC-74FD-4B8A-9C8D-AF2F8C6683D6}" srcOrd="0" destOrd="0" presId="urn:microsoft.com/office/officeart/2005/8/layout/process2"/>
    <dgm:cxn modelId="{AB05AAA4-A99E-4915-A034-0D16ADE71E39}" type="presOf" srcId="{D323D610-FCFB-4DF4-9517-6141D56BE3BD}" destId="{7E009B10-1787-4DDD-AC96-A2877613F5B7}" srcOrd="0" destOrd="0" presId="urn:microsoft.com/office/officeart/2005/8/layout/process2"/>
    <dgm:cxn modelId="{BF697AAD-222A-461C-935D-10A64064347A}" type="presOf" srcId="{F01E81D0-2389-4268-88FF-71AB59CF3039}" destId="{C7571A01-C221-4935-ABEC-C7B8978A9D55}" srcOrd="0" destOrd="0" presId="urn:microsoft.com/office/officeart/2005/8/layout/process2"/>
    <dgm:cxn modelId="{D2E99AC0-E386-4B5D-88A8-EB122BEE6F28}" type="presOf" srcId="{D38D07D8-735D-4853-8DA5-45CF5D14556F}" destId="{5A8134DB-72EE-421A-8A3D-1C4080721E04}" srcOrd="0" destOrd="0" presId="urn:microsoft.com/office/officeart/2005/8/layout/process2"/>
    <dgm:cxn modelId="{635599C8-AD27-4339-BDF6-A6A19932919A}" srcId="{E7BBC0B0-65F3-4870-B82D-DD010C497D48}" destId="{0A2C03D9-8953-4E9C-B5AE-B5DE4E24935D}" srcOrd="1" destOrd="0" parTransId="{CE7FEF42-4E37-49F8-B0CA-0DD9DC5360EF}" sibTransId="{46CB2AE9-E57D-4919-A9F6-051A1EE0AFCA}"/>
    <dgm:cxn modelId="{DBC030D1-662F-4B3F-A911-7F9D593EB416}" type="presOf" srcId="{E7BBC0B0-65F3-4870-B82D-DD010C497D48}" destId="{E8499317-2457-4004-89B5-CB69F8DCDE80}" srcOrd="0" destOrd="0" presId="urn:microsoft.com/office/officeart/2005/8/layout/process2"/>
    <dgm:cxn modelId="{BDFB79E8-F8FB-46D0-B4D2-9D2E96F1B277}" type="presOf" srcId="{0A2C03D9-8953-4E9C-B5AE-B5DE4E24935D}" destId="{0844FD6F-94D4-4F4A-982C-0D9846BD04D4}" srcOrd="0" destOrd="0" presId="urn:microsoft.com/office/officeart/2005/8/layout/process2"/>
    <dgm:cxn modelId="{CD10D799-2CDA-40BC-BB10-4DFF0A175E6B}" type="presParOf" srcId="{E8499317-2457-4004-89B5-CB69F8DCDE80}" destId="{EB06B744-07CC-4D3F-9921-84BD5ED3F3ED}" srcOrd="0" destOrd="0" presId="urn:microsoft.com/office/officeart/2005/8/layout/process2"/>
    <dgm:cxn modelId="{5479FCFB-4950-4F15-AD4C-485A5DA38A07}" type="presParOf" srcId="{E8499317-2457-4004-89B5-CB69F8DCDE80}" destId="{7E009B10-1787-4DDD-AC96-A2877613F5B7}" srcOrd="1" destOrd="0" presId="urn:microsoft.com/office/officeart/2005/8/layout/process2"/>
    <dgm:cxn modelId="{4C764FF2-4181-46F6-89FC-9F8E4BA0FEBA}" type="presParOf" srcId="{7E009B10-1787-4DDD-AC96-A2877613F5B7}" destId="{D9264891-C59A-451D-A66B-FFB1A62994A7}" srcOrd="0" destOrd="0" presId="urn:microsoft.com/office/officeart/2005/8/layout/process2"/>
    <dgm:cxn modelId="{98185A9B-A38B-46EA-8A09-79C105277D37}" type="presParOf" srcId="{E8499317-2457-4004-89B5-CB69F8DCDE80}" destId="{0844FD6F-94D4-4F4A-982C-0D9846BD04D4}" srcOrd="2" destOrd="0" presId="urn:microsoft.com/office/officeart/2005/8/layout/process2"/>
    <dgm:cxn modelId="{DB2E8589-803B-47B9-8625-4964B2D60607}" type="presParOf" srcId="{E8499317-2457-4004-89B5-CB69F8DCDE80}" destId="{71495259-70CF-4C5C-8390-9A06D69FAAB9}" srcOrd="3" destOrd="0" presId="urn:microsoft.com/office/officeart/2005/8/layout/process2"/>
    <dgm:cxn modelId="{FC1A0722-BEB1-4458-BE75-1D91168946B8}" type="presParOf" srcId="{71495259-70CF-4C5C-8390-9A06D69FAAB9}" destId="{B1D4C128-C209-49AF-BEC9-5B9AC4DFE9D8}" srcOrd="0" destOrd="0" presId="urn:microsoft.com/office/officeart/2005/8/layout/process2"/>
    <dgm:cxn modelId="{EEB4C43F-1A2D-4773-81E4-FA8BB194F672}" type="presParOf" srcId="{E8499317-2457-4004-89B5-CB69F8DCDE80}" destId="{C305E3CC-74FD-4B8A-9C8D-AF2F8C6683D6}" srcOrd="4" destOrd="0" presId="urn:microsoft.com/office/officeart/2005/8/layout/process2"/>
    <dgm:cxn modelId="{E3EE46E9-A8E7-4026-A02E-1A0C9AA3C29F}" type="presParOf" srcId="{E8499317-2457-4004-89B5-CB69F8DCDE80}" destId="{5A8134DB-72EE-421A-8A3D-1C4080721E04}" srcOrd="5" destOrd="0" presId="urn:microsoft.com/office/officeart/2005/8/layout/process2"/>
    <dgm:cxn modelId="{B4715FBD-8F3D-48D9-98AF-667DC37D3AFA}" type="presParOf" srcId="{5A8134DB-72EE-421A-8A3D-1C4080721E04}" destId="{C850BE58-E102-48CE-B666-3C4DDACDFA15}" srcOrd="0" destOrd="0" presId="urn:microsoft.com/office/officeart/2005/8/layout/process2"/>
    <dgm:cxn modelId="{DD69247E-D098-4CF4-BA28-102FDD4469B5}" type="presParOf" srcId="{E8499317-2457-4004-89B5-CB69F8DCDE80}" destId="{C7571A01-C221-4935-ABEC-C7B8978A9D55}" srcOrd="6"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BBC0B0-65F3-4870-B82D-DD010C497D48}" type="doc">
      <dgm:prSet loTypeId="urn:microsoft.com/office/officeart/2005/8/layout/process2" loCatId="process" qsTypeId="urn:microsoft.com/office/officeart/2005/8/quickstyle/simple1" qsCatId="simple" csTypeId="urn:microsoft.com/office/officeart/2005/8/colors/accent6_2" csCatId="accent6" phldr="1"/>
      <dgm:spPr/>
    </dgm:pt>
    <dgm:pt modelId="{6B3E1C7D-958C-4831-A08C-9EBF11180DFF}">
      <dgm:prSet phldrT="[Texte]"/>
      <dgm:spPr/>
      <dgm:t>
        <a:bodyPr/>
        <a:lstStyle/>
        <a:p>
          <a:r>
            <a:rPr lang="en-GB" dirty="0">
              <a:solidFill>
                <a:schemeClr val="tx1"/>
              </a:solidFill>
            </a:rPr>
            <a:t>Input data</a:t>
          </a:r>
        </a:p>
      </dgm:t>
    </dgm:pt>
    <dgm:pt modelId="{CB05185D-6D71-4AF0-A152-A36484D9F7BE}" type="parTrans" cxnId="{7122F880-DED3-45E9-9DDF-2D04600C7B7D}">
      <dgm:prSet/>
      <dgm:spPr/>
      <dgm:t>
        <a:bodyPr/>
        <a:lstStyle/>
        <a:p>
          <a:endParaRPr lang="en-GB">
            <a:solidFill>
              <a:schemeClr val="tx1"/>
            </a:solidFill>
          </a:endParaRPr>
        </a:p>
      </dgm:t>
    </dgm:pt>
    <dgm:pt modelId="{D323D610-FCFB-4DF4-9517-6141D56BE3BD}" type="sibTrans" cxnId="{7122F880-DED3-45E9-9DDF-2D04600C7B7D}">
      <dgm:prSet/>
      <dgm:spPr/>
      <dgm:t>
        <a:bodyPr/>
        <a:lstStyle/>
        <a:p>
          <a:endParaRPr lang="en-GB">
            <a:solidFill>
              <a:schemeClr val="tx1"/>
            </a:solidFill>
          </a:endParaRPr>
        </a:p>
      </dgm:t>
    </dgm:pt>
    <dgm:pt modelId="{0A2C03D9-8953-4E9C-B5AE-B5DE4E24935D}">
      <dgm:prSet phldrT="[Texte]"/>
      <dgm:spPr/>
      <dgm:t>
        <a:bodyPr/>
        <a:lstStyle/>
        <a:p>
          <a:r>
            <a:rPr lang="en-GB" dirty="0">
              <a:solidFill>
                <a:schemeClr val="tx1"/>
              </a:solidFill>
            </a:rPr>
            <a:t>Software v1.2.3</a:t>
          </a:r>
        </a:p>
        <a:p>
          <a:r>
            <a:rPr lang="en-GB" dirty="0">
              <a:solidFill>
                <a:schemeClr val="tx1"/>
              </a:solidFill>
            </a:rPr>
            <a:t>+ configuration</a:t>
          </a:r>
        </a:p>
        <a:p>
          <a:r>
            <a:rPr lang="en-GB" dirty="0">
              <a:solidFill>
                <a:schemeClr val="tx1"/>
              </a:solidFill>
            </a:rPr>
            <a:t>+ dependencies</a:t>
          </a:r>
        </a:p>
        <a:p>
          <a:r>
            <a:rPr lang="en-GB" dirty="0">
              <a:solidFill>
                <a:schemeClr val="tx1"/>
              </a:solidFill>
            </a:rPr>
            <a:t>+ calibration</a:t>
          </a:r>
        </a:p>
      </dgm:t>
    </dgm:pt>
    <dgm:pt modelId="{CE7FEF42-4E37-49F8-B0CA-0DD9DC5360EF}" type="parTrans" cxnId="{635599C8-AD27-4339-BDF6-A6A19932919A}">
      <dgm:prSet/>
      <dgm:spPr/>
      <dgm:t>
        <a:bodyPr/>
        <a:lstStyle/>
        <a:p>
          <a:endParaRPr lang="en-GB">
            <a:solidFill>
              <a:schemeClr val="tx1"/>
            </a:solidFill>
          </a:endParaRPr>
        </a:p>
      </dgm:t>
    </dgm:pt>
    <dgm:pt modelId="{46CB2AE9-E57D-4919-A9F6-051A1EE0AFCA}" type="sibTrans" cxnId="{635599C8-AD27-4339-BDF6-A6A19932919A}">
      <dgm:prSet/>
      <dgm:spPr/>
      <dgm:t>
        <a:bodyPr/>
        <a:lstStyle/>
        <a:p>
          <a:endParaRPr lang="en-GB">
            <a:solidFill>
              <a:schemeClr val="tx1"/>
            </a:solidFill>
          </a:endParaRPr>
        </a:p>
      </dgm:t>
    </dgm:pt>
    <dgm:pt modelId="{F01E81D0-2389-4268-88FF-71AB59CF3039}">
      <dgm:prSet phldrT="[Texte]"/>
      <dgm:spPr/>
      <dgm:t>
        <a:bodyPr/>
        <a:lstStyle/>
        <a:p>
          <a:r>
            <a:rPr lang="en-GB" dirty="0">
              <a:solidFill>
                <a:schemeClr val="tx1"/>
              </a:solidFill>
            </a:rPr>
            <a:t>Scientific result</a:t>
          </a:r>
        </a:p>
      </dgm:t>
    </dgm:pt>
    <dgm:pt modelId="{63B31C3D-97FF-4F20-90D4-475DE064907F}" type="parTrans" cxnId="{7A7E2327-A7A5-49EB-B703-617D79D45579}">
      <dgm:prSet/>
      <dgm:spPr/>
      <dgm:t>
        <a:bodyPr/>
        <a:lstStyle/>
        <a:p>
          <a:endParaRPr lang="en-GB">
            <a:solidFill>
              <a:schemeClr val="tx1"/>
            </a:solidFill>
          </a:endParaRPr>
        </a:p>
      </dgm:t>
    </dgm:pt>
    <dgm:pt modelId="{4B0EF576-BCC9-462A-A327-AFF3FC94B97D}" type="sibTrans" cxnId="{7A7E2327-A7A5-49EB-B703-617D79D45579}">
      <dgm:prSet/>
      <dgm:spPr/>
      <dgm:t>
        <a:bodyPr/>
        <a:lstStyle/>
        <a:p>
          <a:endParaRPr lang="en-GB">
            <a:solidFill>
              <a:schemeClr val="tx1"/>
            </a:solidFill>
          </a:endParaRPr>
        </a:p>
      </dgm:t>
    </dgm:pt>
    <dgm:pt modelId="{E8499317-2457-4004-89B5-CB69F8DCDE80}" type="pres">
      <dgm:prSet presAssocID="{E7BBC0B0-65F3-4870-B82D-DD010C497D48}" presName="linearFlow" presStyleCnt="0">
        <dgm:presLayoutVars>
          <dgm:resizeHandles val="exact"/>
        </dgm:presLayoutVars>
      </dgm:prSet>
      <dgm:spPr/>
    </dgm:pt>
    <dgm:pt modelId="{EB06B744-07CC-4D3F-9921-84BD5ED3F3ED}" type="pres">
      <dgm:prSet presAssocID="{6B3E1C7D-958C-4831-A08C-9EBF11180DFF}" presName="node" presStyleLbl="node1" presStyleIdx="0" presStyleCnt="3" custScaleY="45140">
        <dgm:presLayoutVars>
          <dgm:bulletEnabled val="1"/>
        </dgm:presLayoutVars>
      </dgm:prSet>
      <dgm:spPr/>
    </dgm:pt>
    <dgm:pt modelId="{7E009B10-1787-4DDD-AC96-A2877613F5B7}" type="pres">
      <dgm:prSet presAssocID="{D323D610-FCFB-4DF4-9517-6141D56BE3BD}" presName="sibTrans" presStyleLbl="sibTrans2D1" presStyleIdx="0" presStyleCnt="2"/>
      <dgm:spPr/>
    </dgm:pt>
    <dgm:pt modelId="{D9264891-C59A-451D-A66B-FFB1A62994A7}" type="pres">
      <dgm:prSet presAssocID="{D323D610-FCFB-4DF4-9517-6141D56BE3BD}" presName="connectorText" presStyleLbl="sibTrans2D1" presStyleIdx="0" presStyleCnt="2"/>
      <dgm:spPr/>
    </dgm:pt>
    <dgm:pt modelId="{0844FD6F-94D4-4F4A-982C-0D9846BD04D4}" type="pres">
      <dgm:prSet presAssocID="{0A2C03D9-8953-4E9C-B5AE-B5DE4E24935D}" presName="node" presStyleLbl="node1" presStyleIdx="1" presStyleCnt="3">
        <dgm:presLayoutVars>
          <dgm:bulletEnabled val="1"/>
        </dgm:presLayoutVars>
      </dgm:prSet>
      <dgm:spPr/>
    </dgm:pt>
    <dgm:pt modelId="{71495259-70CF-4C5C-8390-9A06D69FAAB9}" type="pres">
      <dgm:prSet presAssocID="{46CB2AE9-E57D-4919-A9F6-051A1EE0AFCA}" presName="sibTrans" presStyleLbl="sibTrans2D1" presStyleIdx="1" presStyleCnt="2"/>
      <dgm:spPr/>
    </dgm:pt>
    <dgm:pt modelId="{B1D4C128-C209-49AF-BEC9-5B9AC4DFE9D8}" type="pres">
      <dgm:prSet presAssocID="{46CB2AE9-E57D-4919-A9F6-051A1EE0AFCA}" presName="connectorText" presStyleLbl="sibTrans2D1" presStyleIdx="1" presStyleCnt="2"/>
      <dgm:spPr/>
    </dgm:pt>
    <dgm:pt modelId="{C7571A01-C221-4935-ABEC-C7B8978A9D55}" type="pres">
      <dgm:prSet presAssocID="{F01E81D0-2389-4268-88FF-71AB59CF3039}" presName="node" presStyleLbl="node1" presStyleIdx="2" presStyleCnt="3" custScaleY="40878">
        <dgm:presLayoutVars>
          <dgm:bulletEnabled val="1"/>
        </dgm:presLayoutVars>
      </dgm:prSet>
      <dgm:spPr/>
    </dgm:pt>
  </dgm:ptLst>
  <dgm:cxnLst>
    <dgm:cxn modelId="{7A7E2327-A7A5-49EB-B703-617D79D45579}" srcId="{E7BBC0B0-65F3-4870-B82D-DD010C497D48}" destId="{F01E81D0-2389-4268-88FF-71AB59CF3039}" srcOrd="2" destOrd="0" parTransId="{63B31C3D-97FF-4F20-90D4-475DE064907F}" sibTransId="{4B0EF576-BCC9-462A-A327-AFF3FC94B97D}"/>
    <dgm:cxn modelId="{A5D26231-0287-4E18-9026-4B54EC9C58D7}" type="presOf" srcId="{D323D610-FCFB-4DF4-9517-6141D56BE3BD}" destId="{D9264891-C59A-451D-A66B-FFB1A62994A7}" srcOrd="1" destOrd="0" presId="urn:microsoft.com/office/officeart/2005/8/layout/process2"/>
    <dgm:cxn modelId="{5DE05A42-EFD1-4EBC-9BA5-3F79E41CB6AB}" type="presOf" srcId="{6B3E1C7D-958C-4831-A08C-9EBF11180DFF}" destId="{EB06B744-07CC-4D3F-9921-84BD5ED3F3ED}" srcOrd="0" destOrd="0" presId="urn:microsoft.com/office/officeart/2005/8/layout/process2"/>
    <dgm:cxn modelId="{C78B0667-4342-4C1B-9E57-4075C6331F6F}" type="presOf" srcId="{46CB2AE9-E57D-4919-A9F6-051A1EE0AFCA}" destId="{71495259-70CF-4C5C-8390-9A06D69FAAB9}" srcOrd="0" destOrd="0" presId="urn:microsoft.com/office/officeart/2005/8/layout/process2"/>
    <dgm:cxn modelId="{328FB27F-23B4-4275-B59D-C85B814CCED6}" type="presOf" srcId="{46CB2AE9-E57D-4919-A9F6-051A1EE0AFCA}" destId="{B1D4C128-C209-49AF-BEC9-5B9AC4DFE9D8}" srcOrd="1" destOrd="0" presId="urn:microsoft.com/office/officeart/2005/8/layout/process2"/>
    <dgm:cxn modelId="{7122F880-DED3-45E9-9DDF-2D04600C7B7D}" srcId="{E7BBC0B0-65F3-4870-B82D-DD010C497D48}" destId="{6B3E1C7D-958C-4831-A08C-9EBF11180DFF}" srcOrd="0" destOrd="0" parTransId="{CB05185D-6D71-4AF0-A152-A36484D9F7BE}" sibTransId="{D323D610-FCFB-4DF4-9517-6141D56BE3BD}"/>
    <dgm:cxn modelId="{AB05AAA4-A99E-4915-A034-0D16ADE71E39}" type="presOf" srcId="{D323D610-FCFB-4DF4-9517-6141D56BE3BD}" destId="{7E009B10-1787-4DDD-AC96-A2877613F5B7}" srcOrd="0" destOrd="0" presId="urn:microsoft.com/office/officeart/2005/8/layout/process2"/>
    <dgm:cxn modelId="{BF697AAD-222A-461C-935D-10A64064347A}" type="presOf" srcId="{F01E81D0-2389-4268-88FF-71AB59CF3039}" destId="{C7571A01-C221-4935-ABEC-C7B8978A9D55}" srcOrd="0" destOrd="0" presId="urn:microsoft.com/office/officeart/2005/8/layout/process2"/>
    <dgm:cxn modelId="{635599C8-AD27-4339-BDF6-A6A19932919A}" srcId="{E7BBC0B0-65F3-4870-B82D-DD010C497D48}" destId="{0A2C03D9-8953-4E9C-B5AE-B5DE4E24935D}" srcOrd="1" destOrd="0" parTransId="{CE7FEF42-4E37-49F8-B0CA-0DD9DC5360EF}" sibTransId="{46CB2AE9-E57D-4919-A9F6-051A1EE0AFCA}"/>
    <dgm:cxn modelId="{DBC030D1-662F-4B3F-A911-7F9D593EB416}" type="presOf" srcId="{E7BBC0B0-65F3-4870-B82D-DD010C497D48}" destId="{E8499317-2457-4004-89B5-CB69F8DCDE80}" srcOrd="0" destOrd="0" presId="urn:microsoft.com/office/officeart/2005/8/layout/process2"/>
    <dgm:cxn modelId="{BDFB79E8-F8FB-46D0-B4D2-9D2E96F1B277}" type="presOf" srcId="{0A2C03D9-8953-4E9C-B5AE-B5DE4E24935D}" destId="{0844FD6F-94D4-4F4A-982C-0D9846BD04D4}" srcOrd="0" destOrd="0" presId="urn:microsoft.com/office/officeart/2005/8/layout/process2"/>
    <dgm:cxn modelId="{CD10D799-2CDA-40BC-BB10-4DFF0A175E6B}" type="presParOf" srcId="{E8499317-2457-4004-89B5-CB69F8DCDE80}" destId="{EB06B744-07CC-4D3F-9921-84BD5ED3F3ED}" srcOrd="0" destOrd="0" presId="urn:microsoft.com/office/officeart/2005/8/layout/process2"/>
    <dgm:cxn modelId="{5479FCFB-4950-4F15-AD4C-485A5DA38A07}" type="presParOf" srcId="{E8499317-2457-4004-89B5-CB69F8DCDE80}" destId="{7E009B10-1787-4DDD-AC96-A2877613F5B7}" srcOrd="1" destOrd="0" presId="urn:microsoft.com/office/officeart/2005/8/layout/process2"/>
    <dgm:cxn modelId="{4C764FF2-4181-46F6-89FC-9F8E4BA0FEBA}" type="presParOf" srcId="{7E009B10-1787-4DDD-AC96-A2877613F5B7}" destId="{D9264891-C59A-451D-A66B-FFB1A62994A7}" srcOrd="0" destOrd="0" presId="urn:microsoft.com/office/officeart/2005/8/layout/process2"/>
    <dgm:cxn modelId="{98185A9B-A38B-46EA-8A09-79C105277D37}" type="presParOf" srcId="{E8499317-2457-4004-89B5-CB69F8DCDE80}" destId="{0844FD6F-94D4-4F4A-982C-0D9846BD04D4}" srcOrd="2" destOrd="0" presId="urn:microsoft.com/office/officeart/2005/8/layout/process2"/>
    <dgm:cxn modelId="{DB2E8589-803B-47B9-8625-4964B2D60607}" type="presParOf" srcId="{E8499317-2457-4004-89B5-CB69F8DCDE80}" destId="{71495259-70CF-4C5C-8390-9A06D69FAAB9}" srcOrd="3" destOrd="0" presId="urn:microsoft.com/office/officeart/2005/8/layout/process2"/>
    <dgm:cxn modelId="{FC1A0722-BEB1-4458-BE75-1D91168946B8}" type="presParOf" srcId="{71495259-70CF-4C5C-8390-9A06D69FAAB9}" destId="{B1D4C128-C209-49AF-BEC9-5B9AC4DFE9D8}" srcOrd="0" destOrd="0" presId="urn:microsoft.com/office/officeart/2005/8/layout/process2"/>
    <dgm:cxn modelId="{DD69247E-D098-4CF4-BA28-102FDD4469B5}" type="presParOf" srcId="{E8499317-2457-4004-89B5-CB69F8DCDE80}" destId="{C7571A01-C221-4935-ABEC-C7B8978A9D55}" srcOrd="4"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BBC0B0-65F3-4870-B82D-DD010C497D48}" type="doc">
      <dgm:prSet loTypeId="urn:microsoft.com/office/officeart/2005/8/layout/process3" loCatId="process" qsTypeId="urn:microsoft.com/office/officeart/2005/8/quickstyle/simple1" qsCatId="simple" csTypeId="urn:microsoft.com/office/officeart/2005/8/colors/accent6_2" csCatId="accent6" phldr="1"/>
      <dgm:spPr/>
    </dgm:pt>
    <dgm:pt modelId="{6B3E1C7D-958C-4831-A08C-9EBF11180DFF}">
      <dgm:prSet phldrT="[Texte]"/>
      <dgm:spPr/>
      <dgm:t>
        <a:bodyPr/>
        <a:lstStyle/>
        <a:p>
          <a:r>
            <a:rPr lang="en-GB" dirty="0">
              <a:solidFill>
                <a:schemeClr val="tx1"/>
              </a:solidFill>
            </a:rPr>
            <a:t>50-line experiment</a:t>
          </a:r>
        </a:p>
      </dgm:t>
    </dgm:pt>
    <dgm:pt modelId="{CB05185D-6D71-4AF0-A152-A36484D9F7BE}" type="parTrans" cxnId="{7122F880-DED3-45E9-9DDF-2D04600C7B7D}">
      <dgm:prSet/>
      <dgm:spPr/>
      <dgm:t>
        <a:bodyPr/>
        <a:lstStyle/>
        <a:p>
          <a:endParaRPr lang="en-GB">
            <a:solidFill>
              <a:schemeClr val="tx1"/>
            </a:solidFill>
          </a:endParaRPr>
        </a:p>
      </dgm:t>
    </dgm:pt>
    <dgm:pt modelId="{D323D610-FCFB-4DF4-9517-6141D56BE3BD}" type="sibTrans" cxnId="{7122F880-DED3-45E9-9DDF-2D04600C7B7D}">
      <dgm:prSet/>
      <dgm:spPr/>
      <dgm:t>
        <a:bodyPr/>
        <a:lstStyle/>
        <a:p>
          <a:endParaRPr lang="en-GB">
            <a:solidFill>
              <a:schemeClr val="tx1"/>
            </a:solidFill>
          </a:endParaRPr>
        </a:p>
      </dgm:t>
    </dgm:pt>
    <dgm:pt modelId="{0A2C03D9-8953-4E9C-B5AE-B5DE4E24935D}">
      <dgm:prSet phldrT="[Texte]"/>
      <dgm:spPr/>
      <dgm:t>
        <a:bodyPr/>
        <a:lstStyle/>
        <a:p>
          <a:r>
            <a:rPr lang="en-GB" dirty="0">
              <a:solidFill>
                <a:schemeClr val="tx1"/>
              </a:solidFill>
            </a:rPr>
            <a:t>Research tool</a:t>
          </a:r>
        </a:p>
      </dgm:t>
    </dgm:pt>
    <dgm:pt modelId="{CE7FEF42-4E37-49F8-B0CA-0DD9DC5360EF}" type="parTrans" cxnId="{635599C8-AD27-4339-BDF6-A6A19932919A}">
      <dgm:prSet/>
      <dgm:spPr/>
      <dgm:t>
        <a:bodyPr/>
        <a:lstStyle/>
        <a:p>
          <a:endParaRPr lang="en-GB">
            <a:solidFill>
              <a:schemeClr val="tx1"/>
            </a:solidFill>
          </a:endParaRPr>
        </a:p>
      </dgm:t>
    </dgm:pt>
    <dgm:pt modelId="{46CB2AE9-E57D-4919-A9F6-051A1EE0AFCA}" type="sibTrans" cxnId="{635599C8-AD27-4339-BDF6-A6A19932919A}">
      <dgm:prSet/>
      <dgm:spPr/>
      <dgm:t>
        <a:bodyPr/>
        <a:lstStyle/>
        <a:p>
          <a:endParaRPr lang="en-GB">
            <a:solidFill>
              <a:schemeClr val="tx1"/>
            </a:solidFill>
          </a:endParaRPr>
        </a:p>
      </dgm:t>
    </dgm:pt>
    <dgm:pt modelId="{463233E5-5D41-43D2-BACC-7F487492447E}">
      <dgm:prSet phldrT="[Texte]"/>
      <dgm:spPr/>
      <dgm:t>
        <a:bodyPr/>
        <a:lstStyle/>
        <a:p>
          <a:r>
            <a:rPr lang="en-GB" dirty="0">
              <a:solidFill>
                <a:schemeClr val="tx1"/>
              </a:solidFill>
            </a:rPr>
            <a:t>Shared analysis</a:t>
          </a:r>
        </a:p>
      </dgm:t>
    </dgm:pt>
    <dgm:pt modelId="{56B4FB0A-D84B-4F64-BB67-9461FB04BAB2}" type="parTrans" cxnId="{5AB43726-C4CD-4D5E-9056-8068BD158DAD}">
      <dgm:prSet/>
      <dgm:spPr/>
      <dgm:t>
        <a:bodyPr/>
        <a:lstStyle/>
        <a:p>
          <a:endParaRPr lang="en-GB">
            <a:solidFill>
              <a:schemeClr val="tx1"/>
            </a:solidFill>
          </a:endParaRPr>
        </a:p>
      </dgm:t>
    </dgm:pt>
    <dgm:pt modelId="{D38D07D8-735D-4853-8DA5-45CF5D14556F}" type="sibTrans" cxnId="{5AB43726-C4CD-4D5E-9056-8068BD158DAD}">
      <dgm:prSet/>
      <dgm:spPr/>
      <dgm:t>
        <a:bodyPr/>
        <a:lstStyle/>
        <a:p>
          <a:endParaRPr lang="en-GB">
            <a:solidFill>
              <a:schemeClr val="tx1"/>
            </a:solidFill>
          </a:endParaRPr>
        </a:p>
      </dgm:t>
    </dgm:pt>
    <dgm:pt modelId="{F01E81D0-2389-4268-88FF-71AB59CF3039}">
      <dgm:prSet phldrT="[Texte]"/>
      <dgm:spPr/>
      <dgm:t>
        <a:bodyPr/>
        <a:lstStyle/>
        <a:p>
          <a:r>
            <a:rPr lang="en-GB" dirty="0">
              <a:solidFill>
                <a:schemeClr val="tx1"/>
              </a:solidFill>
            </a:rPr>
            <a:t>Community software</a:t>
          </a:r>
        </a:p>
      </dgm:t>
    </dgm:pt>
    <dgm:pt modelId="{63B31C3D-97FF-4F20-90D4-475DE064907F}" type="parTrans" cxnId="{7A7E2327-A7A5-49EB-B703-617D79D45579}">
      <dgm:prSet/>
      <dgm:spPr/>
      <dgm:t>
        <a:bodyPr/>
        <a:lstStyle/>
        <a:p>
          <a:endParaRPr lang="en-GB">
            <a:solidFill>
              <a:schemeClr val="tx1"/>
            </a:solidFill>
          </a:endParaRPr>
        </a:p>
      </dgm:t>
    </dgm:pt>
    <dgm:pt modelId="{4B0EF576-BCC9-462A-A327-AFF3FC94B97D}" type="sibTrans" cxnId="{7A7E2327-A7A5-49EB-B703-617D79D45579}">
      <dgm:prSet/>
      <dgm:spPr/>
      <dgm:t>
        <a:bodyPr/>
        <a:lstStyle/>
        <a:p>
          <a:endParaRPr lang="en-GB">
            <a:solidFill>
              <a:schemeClr val="tx1"/>
            </a:solidFill>
          </a:endParaRPr>
        </a:p>
      </dgm:t>
    </dgm:pt>
    <dgm:pt modelId="{11E67AAC-737D-48AE-BCA3-36144DD48471}">
      <dgm:prSet/>
      <dgm:spPr/>
      <dgm:t>
        <a:bodyPr/>
        <a:lstStyle/>
        <a:p>
          <a:r>
            <a:rPr lang="en-GB" dirty="0"/>
            <a:t>Git project</a:t>
          </a:r>
        </a:p>
      </dgm:t>
    </dgm:pt>
    <dgm:pt modelId="{C8FFD086-77C6-413C-BC7C-58225D73E500}" type="parTrans" cxnId="{C51AC4AC-53BD-474F-9868-C2ABB9CECDE9}">
      <dgm:prSet/>
      <dgm:spPr/>
      <dgm:t>
        <a:bodyPr/>
        <a:lstStyle/>
        <a:p>
          <a:endParaRPr lang="en-GB"/>
        </a:p>
      </dgm:t>
    </dgm:pt>
    <dgm:pt modelId="{54F605F1-C37A-4CE1-83F0-E2D254252AE6}" type="sibTrans" cxnId="{C51AC4AC-53BD-474F-9868-C2ABB9CECDE9}">
      <dgm:prSet/>
      <dgm:spPr/>
      <dgm:t>
        <a:bodyPr/>
        <a:lstStyle/>
        <a:p>
          <a:endParaRPr lang="en-GB"/>
        </a:p>
      </dgm:t>
    </dgm:pt>
    <dgm:pt modelId="{66429D5D-F8F1-488D-8527-D08C4A12C215}">
      <dgm:prSet/>
      <dgm:spPr/>
      <dgm:t>
        <a:bodyPr/>
        <a:lstStyle/>
        <a:p>
          <a:r>
            <a:rPr lang="en-GB" dirty="0"/>
            <a:t>Automation</a:t>
          </a:r>
        </a:p>
      </dgm:t>
    </dgm:pt>
    <dgm:pt modelId="{D37B6C48-E887-4F08-81E8-2F7E765E9B64}" type="parTrans" cxnId="{41E4FA91-B2EB-4F6C-A659-1C949B10C481}">
      <dgm:prSet/>
      <dgm:spPr/>
      <dgm:t>
        <a:bodyPr/>
        <a:lstStyle/>
        <a:p>
          <a:endParaRPr lang="en-GB"/>
        </a:p>
      </dgm:t>
    </dgm:pt>
    <dgm:pt modelId="{2A88DEC3-833C-4900-8E9C-1CD8283DA1F9}" type="sibTrans" cxnId="{41E4FA91-B2EB-4F6C-A659-1C949B10C481}">
      <dgm:prSet/>
      <dgm:spPr/>
      <dgm:t>
        <a:bodyPr/>
        <a:lstStyle/>
        <a:p>
          <a:endParaRPr lang="en-GB"/>
        </a:p>
      </dgm:t>
    </dgm:pt>
    <dgm:pt modelId="{8A6E31E2-4208-424F-899C-47A39DE7A730}">
      <dgm:prSet/>
      <dgm:spPr/>
      <dgm:t>
        <a:bodyPr/>
        <a:lstStyle/>
        <a:p>
          <a:r>
            <a:rPr lang="en-GB" dirty="0"/>
            <a:t>Releases</a:t>
          </a:r>
        </a:p>
      </dgm:t>
    </dgm:pt>
    <dgm:pt modelId="{ACD1A436-9C23-4D53-9B7C-5BF935C90E7B}" type="parTrans" cxnId="{0537DAEB-B2D3-4638-ABD1-CB474D62213B}">
      <dgm:prSet/>
      <dgm:spPr/>
      <dgm:t>
        <a:bodyPr/>
        <a:lstStyle/>
        <a:p>
          <a:endParaRPr lang="en-GB"/>
        </a:p>
      </dgm:t>
    </dgm:pt>
    <dgm:pt modelId="{A6B1A8D2-5DC5-46F8-8C9A-165D572F6DC8}" type="sibTrans" cxnId="{0537DAEB-B2D3-4638-ABD1-CB474D62213B}">
      <dgm:prSet/>
      <dgm:spPr/>
      <dgm:t>
        <a:bodyPr/>
        <a:lstStyle/>
        <a:p>
          <a:endParaRPr lang="en-GB"/>
        </a:p>
      </dgm:t>
    </dgm:pt>
    <dgm:pt modelId="{62EB61AD-DE95-4264-9737-D5BC695A1A25}">
      <dgm:prSet/>
      <dgm:spPr/>
      <dgm:t>
        <a:bodyPr/>
        <a:lstStyle/>
        <a:p>
          <a:r>
            <a:rPr lang="en-GB" dirty="0"/>
            <a:t>0 blocking violation rules</a:t>
          </a:r>
        </a:p>
      </dgm:t>
    </dgm:pt>
    <dgm:pt modelId="{B4390908-8BF5-4262-98C0-1761569857DC}" type="parTrans" cxnId="{8192F173-835D-4A24-8EC8-4F327748F68A}">
      <dgm:prSet/>
      <dgm:spPr/>
      <dgm:t>
        <a:bodyPr/>
        <a:lstStyle/>
        <a:p>
          <a:endParaRPr lang="en-GB"/>
        </a:p>
      </dgm:t>
    </dgm:pt>
    <dgm:pt modelId="{55626C8C-8619-4284-8ED3-9D48EFCAC509}" type="sibTrans" cxnId="{8192F173-835D-4A24-8EC8-4F327748F68A}">
      <dgm:prSet/>
      <dgm:spPr/>
      <dgm:t>
        <a:bodyPr/>
        <a:lstStyle/>
        <a:p>
          <a:endParaRPr lang="en-GB"/>
        </a:p>
      </dgm:t>
    </dgm:pt>
    <dgm:pt modelId="{BE0A0C5D-ECF1-486D-B465-EAE8DFF8578F}">
      <dgm:prSet/>
      <dgm:spPr/>
      <dgm:t>
        <a:bodyPr/>
        <a:lstStyle/>
        <a:p>
          <a:r>
            <a:rPr lang="en-GB" dirty="0"/>
            <a:t>0 critical violation rules</a:t>
          </a:r>
        </a:p>
      </dgm:t>
    </dgm:pt>
    <dgm:pt modelId="{76A4BC54-C01D-40D2-A3BC-16EDD2A16F67}" type="parTrans" cxnId="{A9224913-4556-42F2-BF9E-448B956CDB73}">
      <dgm:prSet/>
      <dgm:spPr/>
      <dgm:t>
        <a:bodyPr/>
        <a:lstStyle/>
        <a:p>
          <a:endParaRPr lang="en-GB"/>
        </a:p>
      </dgm:t>
    </dgm:pt>
    <dgm:pt modelId="{E9E4D049-2CEC-49BF-B02F-76CFDADE0AF0}" type="sibTrans" cxnId="{A9224913-4556-42F2-BF9E-448B956CDB73}">
      <dgm:prSet/>
      <dgm:spPr/>
      <dgm:t>
        <a:bodyPr/>
        <a:lstStyle/>
        <a:p>
          <a:endParaRPr lang="en-GB"/>
        </a:p>
      </dgm:t>
    </dgm:pt>
    <dgm:pt modelId="{D05AFC32-C695-4525-8FC5-91EF9DB9FC4F}">
      <dgm:prSet/>
      <dgm:spPr/>
      <dgm:t>
        <a:bodyPr/>
        <a:lstStyle/>
        <a:p>
          <a:r>
            <a:rPr lang="en-GB" dirty="0"/>
            <a:t>1 readme</a:t>
          </a:r>
        </a:p>
      </dgm:t>
    </dgm:pt>
    <dgm:pt modelId="{A83051F4-DA28-466A-B66E-5483968AFE76}" type="parTrans" cxnId="{A8543FBC-3D68-400E-9446-7EE20D18D783}">
      <dgm:prSet/>
      <dgm:spPr/>
      <dgm:t>
        <a:bodyPr/>
        <a:lstStyle/>
        <a:p>
          <a:endParaRPr lang="en-GB"/>
        </a:p>
      </dgm:t>
    </dgm:pt>
    <dgm:pt modelId="{9656DD1A-8274-4CD0-B6B6-23A6B35ADFA2}" type="sibTrans" cxnId="{A8543FBC-3D68-400E-9446-7EE20D18D783}">
      <dgm:prSet/>
      <dgm:spPr/>
      <dgm:t>
        <a:bodyPr/>
        <a:lstStyle/>
        <a:p>
          <a:endParaRPr lang="en-GB"/>
        </a:p>
      </dgm:t>
    </dgm:pt>
    <dgm:pt modelId="{8DAE01BC-C782-4651-9ADB-5C32269DEDC2}">
      <dgm:prSet/>
      <dgm:spPr/>
      <dgm:t>
        <a:bodyPr/>
        <a:lstStyle/>
        <a:p>
          <a:r>
            <a:rPr lang="en-GB" dirty="0"/>
            <a:t>Documentation</a:t>
          </a:r>
        </a:p>
      </dgm:t>
    </dgm:pt>
    <dgm:pt modelId="{FAE8711A-6FDD-426C-8405-0DB35662727F}" type="parTrans" cxnId="{EAE788AB-0380-4B5B-B136-A4A2D2F30F1C}">
      <dgm:prSet/>
      <dgm:spPr/>
      <dgm:t>
        <a:bodyPr/>
        <a:lstStyle/>
        <a:p>
          <a:endParaRPr lang="en-GB"/>
        </a:p>
      </dgm:t>
    </dgm:pt>
    <dgm:pt modelId="{EC7381C7-57CF-48CA-9D95-E00078E47D67}" type="sibTrans" cxnId="{EAE788AB-0380-4B5B-B136-A4A2D2F30F1C}">
      <dgm:prSet/>
      <dgm:spPr/>
      <dgm:t>
        <a:bodyPr/>
        <a:lstStyle/>
        <a:p>
          <a:endParaRPr lang="en-GB"/>
        </a:p>
      </dgm:t>
    </dgm:pt>
    <dgm:pt modelId="{3DE1A102-4C07-4781-ABBA-A80694CE2C10}">
      <dgm:prSet/>
      <dgm:spPr/>
      <dgm:t>
        <a:bodyPr/>
        <a:lstStyle/>
        <a:p>
          <a:r>
            <a:rPr lang="en-GB" dirty="0"/>
            <a:t>30% line coverage</a:t>
          </a:r>
        </a:p>
      </dgm:t>
    </dgm:pt>
    <dgm:pt modelId="{6E0C0237-529B-4674-8032-E6D7A92EBBCE}" type="parTrans" cxnId="{CEB241D0-2C76-4C70-9F35-45D7B6D345B4}">
      <dgm:prSet/>
      <dgm:spPr/>
      <dgm:t>
        <a:bodyPr/>
        <a:lstStyle/>
        <a:p>
          <a:endParaRPr lang="en-GB"/>
        </a:p>
      </dgm:t>
    </dgm:pt>
    <dgm:pt modelId="{A420AEE3-8E9F-4B5F-9AA0-AD6DA47A691D}" type="sibTrans" cxnId="{CEB241D0-2C76-4C70-9F35-45D7B6D345B4}">
      <dgm:prSet/>
      <dgm:spPr/>
      <dgm:t>
        <a:bodyPr/>
        <a:lstStyle/>
        <a:p>
          <a:endParaRPr lang="en-GB"/>
        </a:p>
      </dgm:t>
    </dgm:pt>
    <dgm:pt modelId="{DEB4BCEC-242D-45E2-A204-AD8570DC1666}">
      <dgm:prSet/>
      <dgm:spPr/>
      <dgm:t>
        <a:bodyPr/>
        <a:lstStyle/>
        <a:p>
          <a:r>
            <a:rPr lang="en-GB" dirty="0"/>
            <a:t>50% line coverage</a:t>
          </a:r>
        </a:p>
      </dgm:t>
    </dgm:pt>
    <dgm:pt modelId="{D8D68ACC-CD29-414C-970B-A8AEB5BBFDAB}" type="parTrans" cxnId="{66AF1858-223A-4C8D-9432-5E707DDF32DC}">
      <dgm:prSet/>
      <dgm:spPr/>
      <dgm:t>
        <a:bodyPr/>
        <a:lstStyle/>
        <a:p>
          <a:endParaRPr lang="en-GB"/>
        </a:p>
      </dgm:t>
    </dgm:pt>
    <dgm:pt modelId="{4CF63AE0-3766-4FAD-9315-B5D5AC1D48FE}" type="sibTrans" cxnId="{66AF1858-223A-4C8D-9432-5E707DDF32DC}">
      <dgm:prSet/>
      <dgm:spPr/>
      <dgm:t>
        <a:bodyPr/>
        <a:lstStyle/>
        <a:p>
          <a:endParaRPr lang="en-GB"/>
        </a:p>
      </dgm:t>
    </dgm:pt>
    <dgm:pt modelId="{2D635D84-7B3A-4FDB-BEDC-55408F3BAD1D}">
      <dgm:prSet/>
      <dgm:spPr/>
      <dgm:t>
        <a:bodyPr/>
        <a:lstStyle/>
        <a:p>
          <a:r>
            <a:rPr lang="en-GB" dirty="0"/>
            <a:t>Code review</a:t>
          </a:r>
        </a:p>
      </dgm:t>
    </dgm:pt>
    <dgm:pt modelId="{49CE36C8-961C-423D-B046-A9E361B32EAB}" type="parTrans" cxnId="{8297BB9F-4C0D-42BF-85A9-463B4C9EBBD3}">
      <dgm:prSet/>
      <dgm:spPr/>
      <dgm:t>
        <a:bodyPr/>
        <a:lstStyle/>
        <a:p>
          <a:endParaRPr lang="en-GB"/>
        </a:p>
      </dgm:t>
    </dgm:pt>
    <dgm:pt modelId="{4E681525-98CA-41EA-8661-113814904CD3}" type="sibTrans" cxnId="{8297BB9F-4C0D-42BF-85A9-463B4C9EBBD3}">
      <dgm:prSet/>
      <dgm:spPr/>
      <dgm:t>
        <a:bodyPr/>
        <a:lstStyle/>
        <a:p>
          <a:endParaRPr lang="en-GB"/>
        </a:p>
      </dgm:t>
    </dgm:pt>
    <dgm:pt modelId="{C47C92B9-E34A-4B0B-B6ED-4094091C8E50}">
      <dgm:prSet/>
      <dgm:spPr/>
      <dgm:t>
        <a:bodyPr/>
        <a:lstStyle/>
        <a:p>
          <a:r>
            <a:rPr lang="en-GB" dirty="0"/>
            <a:t>70% line coverage</a:t>
          </a:r>
        </a:p>
      </dgm:t>
    </dgm:pt>
    <dgm:pt modelId="{080E6B37-8F34-43AE-B147-4C684E046B42}" type="parTrans" cxnId="{2D55C98C-362B-45B4-A633-E20315BC08CE}">
      <dgm:prSet/>
      <dgm:spPr/>
    </dgm:pt>
    <dgm:pt modelId="{D7B2147F-7EEC-414C-8E95-E4ABB3390435}" type="sibTrans" cxnId="{2D55C98C-362B-45B4-A633-E20315BC08CE}">
      <dgm:prSet/>
      <dgm:spPr/>
    </dgm:pt>
    <dgm:pt modelId="{C1E18320-2DC2-4CB0-83B1-C1D89FA42F2C}" type="pres">
      <dgm:prSet presAssocID="{E7BBC0B0-65F3-4870-B82D-DD010C497D48}" presName="linearFlow" presStyleCnt="0">
        <dgm:presLayoutVars>
          <dgm:dir/>
          <dgm:animLvl val="lvl"/>
          <dgm:resizeHandles val="exact"/>
        </dgm:presLayoutVars>
      </dgm:prSet>
      <dgm:spPr/>
    </dgm:pt>
    <dgm:pt modelId="{5A25BD49-753E-4F64-90BD-0DC1D53F35E3}" type="pres">
      <dgm:prSet presAssocID="{6B3E1C7D-958C-4831-A08C-9EBF11180DFF}" presName="composite" presStyleCnt="0"/>
      <dgm:spPr/>
    </dgm:pt>
    <dgm:pt modelId="{3C296522-CB91-49C1-B2BB-FF36BFA2067F}" type="pres">
      <dgm:prSet presAssocID="{6B3E1C7D-958C-4831-A08C-9EBF11180DFF}" presName="parTx" presStyleLbl="node1" presStyleIdx="0" presStyleCnt="4">
        <dgm:presLayoutVars>
          <dgm:chMax val="0"/>
          <dgm:chPref val="0"/>
          <dgm:bulletEnabled val="1"/>
        </dgm:presLayoutVars>
      </dgm:prSet>
      <dgm:spPr/>
    </dgm:pt>
    <dgm:pt modelId="{49570D66-80DF-4954-A4A4-1A2730D56035}" type="pres">
      <dgm:prSet presAssocID="{6B3E1C7D-958C-4831-A08C-9EBF11180DFF}" presName="parSh" presStyleLbl="node1" presStyleIdx="0" presStyleCnt="4"/>
      <dgm:spPr/>
    </dgm:pt>
    <dgm:pt modelId="{57B6D37A-69A9-439F-AA05-02A13B86555F}" type="pres">
      <dgm:prSet presAssocID="{6B3E1C7D-958C-4831-A08C-9EBF11180DFF}" presName="desTx" presStyleLbl="fgAcc1" presStyleIdx="0" presStyleCnt="4">
        <dgm:presLayoutVars>
          <dgm:bulletEnabled val="1"/>
        </dgm:presLayoutVars>
      </dgm:prSet>
      <dgm:spPr/>
    </dgm:pt>
    <dgm:pt modelId="{1DF649FF-7A83-4B6C-B6DA-CF68B760E92C}" type="pres">
      <dgm:prSet presAssocID="{D323D610-FCFB-4DF4-9517-6141D56BE3BD}" presName="sibTrans" presStyleLbl="sibTrans2D1" presStyleIdx="0" presStyleCnt="3"/>
      <dgm:spPr/>
    </dgm:pt>
    <dgm:pt modelId="{F82596EC-90EE-47D2-8E5C-99DF5599A886}" type="pres">
      <dgm:prSet presAssocID="{D323D610-FCFB-4DF4-9517-6141D56BE3BD}" presName="connTx" presStyleLbl="sibTrans2D1" presStyleIdx="0" presStyleCnt="3"/>
      <dgm:spPr/>
    </dgm:pt>
    <dgm:pt modelId="{42089588-DC97-4C76-B6C7-4F95110C1A2A}" type="pres">
      <dgm:prSet presAssocID="{0A2C03D9-8953-4E9C-B5AE-B5DE4E24935D}" presName="composite" presStyleCnt="0"/>
      <dgm:spPr/>
    </dgm:pt>
    <dgm:pt modelId="{257A3D5D-DDBF-47E1-97CA-BF395DE19127}" type="pres">
      <dgm:prSet presAssocID="{0A2C03D9-8953-4E9C-B5AE-B5DE4E24935D}" presName="parTx" presStyleLbl="node1" presStyleIdx="0" presStyleCnt="4">
        <dgm:presLayoutVars>
          <dgm:chMax val="0"/>
          <dgm:chPref val="0"/>
          <dgm:bulletEnabled val="1"/>
        </dgm:presLayoutVars>
      </dgm:prSet>
      <dgm:spPr/>
    </dgm:pt>
    <dgm:pt modelId="{95757E51-5A5F-4CD7-BDF7-DCFD42BB5D32}" type="pres">
      <dgm:prSet presAssocID="{0A2C03D9-8953-4E9C-B5AE-B5DE4E24935D}" presName="parSh" presStyleLbl="node1" presStyleIdx="1" presStyleCnt="4"/>
      <dgm:spPr/>
    </dgm:pt>
    <dgm:pt modelId="{E3038EC8-7307-44FA-8F83-C6BD92A73A53}" type="pres">
      <dgm:prSet presAssocID="{0A2C03D9-8953-4E9C-B5AE-B5DE4E24935D}" presName="desTx" presStyleLbl="fgAcc1" presStyleIdx="1" presStyleCnt="4">
        <dgm:presLayoutVars>
          <dgm:bulletEnabled val="1"/>
        </dgm:presLayoutVars>
      </dgm:prSet>
      <dgm:spPr/>
    </dgm:pt>
    <dgm:pt modelId="{25449828-16C4-4A4D-A75B-2153CC4BC49B}" type="pres">
      <dgm:prSet presAssocID="{46CB2AE9-E57D-4919-A9F6-051A1EE0AFCA}" presName="sibTrans" presStyleLbl="sibTrans2D1" presStyleIdx="1" presStyleCnt="3"/>
      <dgm:spPr/>
    </dgm:pt>
    <dgm:pt modelId="{0A3DA7E9-DECD-4D57-8469-5863706C5523}" type="pres">
      <dgm:prSet presAssocID="{46CB2AE9-E57D-4919-A9F6-051A1EE0AFCA}" presName="connTx" presStyleLbl="sibTrans2D1" presStyleIdx="1" presStyleCnt="3"/>
      <dgm:spPr/>
    </dgm:pt>
    <dgm:pt modelId="{6E807582-A615-46A8-A973-A56F040B6BA4}" type="pres">
      <dgm:prSet presAssocID="{463233E5-5D41-43D2-BACC-7F487492447E}" presName="composite" presStyleCnt="0"/>
      <dgm:spPr/>
    </dgm:pt>
    <dgm:pt modelId="{BA604210-6B85-4AC3-A565-2C4D3BC799D2}" type="pres">
      <dgm:prSet presAssocID="{463233E5-5D41-43D2-BACC-7F487492447E}" presName="parTx" presStyleLbl="node1" presStyleIdx="1" presStyleCnt="4">
        <dgm:presLayoutVars>
          <dgm:chMax val="0"/>
          <dgm:chPref val="0"/>
          <dgm:bulletEnabled val="1"/>
        </dgm:presLayoutVars>
      </dgm:prSet>
      <dgm:spPr/>
    </dgm:pt>
    <dgm:pt modelId="{D533368C-EAB7-41C2-A891-83EBF01393DC}" type="pres">
      <dgm:prSet presAssocID="{463233E5-5D41-43D2-BACC-7F487492447E}" presName="parSh" presStyleLbl="node1" presStyleIdx="2" presStyleCnt="4"/>
      <dgm:spPr/>
    </dgm:pt>
    <dgm:pt modelId="{94D27F90-A1E2-4814-BFB8-6D6F78559C3C}" type="pres">
      <dgm:prSet presAssocID="{463233E5-5D41-43D2-BACC-7F487492447E}" presName="desTx" presStyleLbl="fgAcc1" presStyleIdx="2" presStyleCnt="4">
        <dgm:presLayoutVars>
          <dgm:bulletEnabled val="1"/>
        </dgm:presLayoutVars>
      </dgm:prSet>
      <dgm:spPr/>
    </dgm:pt>
    <dgm:pt modelId="{9B45B6D2-2EB7-4DA2-9BB0-126EE0AA2F7D}" type="pres">
      <dgm:prSet presAssocID="{D38D07D8-735D-4853-8DA5-45CF5D14556F}" presName="sibTrans" presStyleLbl="sibTrans2D1" presStyleIdx="2" presStyleCnt="3"/>
      <dgm:spPr/>
    </dgm:pt>
    <dgm:pt modelId="{41AA79AC-FD2C-4317-ACDD-21F914A13EA8}" type="pres">
      <dgm:prSet presAssocID="{D38D07D8-735D-4853-8DA5-45CF5D14556F}" presName="connTx" presStyleLbl="sibTrans2D1" presStyleIdx="2" presStyleCnt="3"/>
      <dgm:spPr/>
    </dgm:pt>
    <dgm:pt modelId="{12D2CC9F-F91E-45FA-9DD0-9978FC54AF6E}" type="pres">
      <dgm:prSet presAssocID="{F01E81D0-2389-4268-88FF-71AB59CF3039}" presName="composite" presStyleCnt="0"/>
      <dgm:spPr/>
    </dgm:pt>
    <dgm:pt modelId="{B641B59B-829F-43B4-9626-C40AFF83C28C}" type="pres">
      <dgm:prSet presAssocID="{F01E81D0-2389-4268-88FF-71AB59CF3039}" presName="parTx" presStyleLbl="node1" presStyleIdx="2" presStyleCnt="4">
        <dgm:presLayoutVars>
          <dgm:chMax val="0"/>
          <dgm:chPref val="0"/>
          <dgm:bulletEnabled val="1"/>
        </dgm:presLayoutVars>
      </dgm:prSet>
      <dgm:spPr/>
    </dgm:pt>
    <dgm:pt modelId="{7F1D3E7A-7B2E-4CD9-86E3-4FBBF8CBDE53}" type="pres">
      <dgm:prSet presAssocID="{F01E81D0-2389-4268-88FF-71AB59CF3039}" presName="parSh" presStyleLbl="node1" presStyleIdx="3" presStyleCnt="4"/>
      <dgm:spPr/>
    </dgm:pt>
    <dgm:pt modelId="{1E098AD2-6B27-4E08-B0A6-90F7FF4FCD4E}" type="pres">
      <dgm:prSet presAssocID="{F01E81D0-2389-4268-88FF-71AB59CF3039}" presName="desTx" presStyleLbl="fgAcc1" presStyleIdx="3" presStyleCnt="4">
        <dgm:presLayoutVars>
          <dgm:bulletEnabled val="1"/>
        </dgm:presLayoutVars>
      </dgm:prSet>
      <dgm:spPr/>
    </dgm:pt>
  </dgm:ptLst>
  <dgm:cxnLst>
    <dgm:cxn modelId="{A9224913-4556-42F2-BF9E-448B956CDB73}" srcId="{F01E81D0-2389-4268-88FF-71AB59CF3039}" destId="{BE0A0C5D-ECF1-486D-B465-EAE8DFF8578F}" srcOrd="1" destOrd="0" parTransId="{76A4BC54-C01D-40D2-A3BC-16EDD2A16F67}" sibTransId="{E9E4D049-2CEC-49BF-B02F-76CFDADE0AF0}"/>
    <dgm:cxn modelId="{7BFACA16-D2D6-4080-81FE-796BA23FB3FA}" type="presOf" srcId="{F01E81D0-2389-4268-88FF-71AB59CF3039}" destId="{7F1D3E7A-7B2E-4CD9-86E3-4FBBF8CBDE53}" srcOrd="1" destOrd="0" presId="urn:microsoft.com/office/officeart/2005/8/layout/process3"/>
    <dgm:cxn modelId="{7EC6451A-EE17-4A75-98EE-9BE17B8EA30F}" type="presOf" srcId="{D323D610-FCFB-4DF4-9517-6141D56BE3BD}" destId="{1DF649FF-7A83-4B6C-B6DA-CF68B760E92C}" srcOrd="0" destOrd="0" presId="urn:microsoft.com/office/officeart/2005/8/layout/process3"/>
    <dgm:cxn modelId="{6C24FC1D-FC58-44B5-9EFE-B4F03499895F}" type="presOf" srcId="{D38D07D8-735D-4853-8DA5-45CF5D14556F}" destId="{9B45B6D2-2EB7-4DA2-9BB0-126EE0AA2F7D}" srcOrd="0" destOrd="0" presId="urn:microsoft.com/office/officeart/2005/8/layout/process3"/>
    <dgm:cxn modelId="{027E2A26-D6B4-44A9-818C-251C740CCA3D}" type="presOf" srcId="{2D635D84-7B3A-4FDB-BEDC-55408F3BAD1D}" destId="{94D27F90-A1E2-4814-BFB8-6D6F78559C3C}" srcOrd="0" destOrd="1" presId="urn:microsoft.com/office/officeart/2005/8/layout/process3"/>
    <dgm:cxn modelId="{5AB43726-C4CD-4D5E-9056-8068BD158DAD}" srcId="{E7BBC0B0-65F3-4870-B82D-DD010C497D48}" destId="{463233E5-5D41-43D2-BACC-7F487492447E}" srcOrd="2" destOrd="0" parTransId="{56B4FB0A-D84B-4F64-BB67-9461FB04BAB2}" sibTransId="{D38D07D8-735D-4853-8DA5-45CF5D14556F}"/>
    <dgm:cxn modelId="{7A7E2327-A7A5-49EB-B703-617D79D45579}" srcId="{E7BBC0B0-65F3-4870-B82D-DD010C497D48}" destId="{F01E81D0-2389-4268-88FF-71AB59CF3039}" srcOrd="3" destOrd="0" parTransId="{63B31C3D-97FF-4F20-90D4-475DE064907F}" sibTransId="{4B0EF576-BCC9-462A-A327-AFF3FC94B97D}"/>
    <dgm:cxn modelId="{C1BFE02C-5BC3-4019-A61C-51BD9D9FBF00}" type="presOf" srcId="{F01E81D0-2389-4268-88FF-71AB59CF3039}" destId="{B641B59B-829F-43B4-9626-C40AFF83C28C}" srcOrd="0" destOrd="0" presId="urn:microsoft.com/office/officeart/2005/8/layout/process3"/>
    <dgm:cxn modelId="{E1B8863F-32C0-4DE9-9E37-B2EAC5ADDECC}" type="presOf" srcId="{6B3E1C7D-958C-4831-A08C-9EBF11180DFF}" destId="{49570D66-80DF-4954-A4A4-1A2730D56035}" srcOrd="1" destOrd="0" presId="urn:microsoft.com/office/officeart/2005/8/layout/process3"/>
    <dgm:cxn modelId="{3A384D43-7EC8-4ADB-80FE-3CF36E17FFBE}" type="presOf" srcId="{D323D610-FCFB-4DF4-9517-6141D56BE3BD}" destId="{F82596EC-90EE-47D2-8E5C-99DF5599A886}" srcOrd="1" destOrd="0" presId="urn:microsoft.com/office/officeart/2005/8/layout/process3"/>
    <dgm:cxn modelId="{4B94A067-B0E1-44CC-9E32-71BD490959E6}" type="presOf" srcId="{66429D5D-F8F1-488D-8527-D08C4A12C215}" destId="{94D27F90-A1E2-4814-BFB8-6D6F78559C3C}" srcOrd="0" destOrd="0" presId="urn:microsoft.com/office/officeart/2005/8/layout/process3"/>
    <dgm:cxn modelId="{D2C4D548-A162-4EB5-9D29-D5769C28306D}" type="presOf" srcId="{BE0A0C5D-ECF1-486D-B465-EAE8DFF8578F}" destId="{1E098AD2-6B27-4E08-B0A6-90F7FF4FCD4E}" srcOrd="0" destOrd="1" presId="urn:microsoft.com/office/officeart/2005/8/layout/process3"/>
    <dgm:cxn modelId="{8398294A-7350-4CE6-BBB0-EEC1B2BB3D5B}" type="presOf" srcId="{D05AFC32-C695-4525-8FC5-91EF9DB9FC4F}" destId="{57B6D37A-69A9-439F-AA05-02A13B86555F}" srcOrd="0" destOrd="0" presId="urn:microsoft.com/office/officeart/2005/8/layout/process3"/>
    <dgm:cxn modelId="{8192F173-835D-4A24-8EC8-4F327748F68A}" srcId="{463233E5-5D41-43D2-BACC-7F487492447E}" destId="{62EB61AD-DE95-4264-9737-D5BC695A1A25}" srcOrd="2" destOrd="0" parTransId="{B4390908-8BF5-4262-98C0-1761569857DC}" sibTransId="{55626C8C-8619-4284-8ED3-9D48EFCAC509}"/>
    <dgm:cxn modelId="{CB0B9857-89C1-4108-8BE6-BCB6B251D154}" type="presOf" srcId="{DEB4BCEC-242D-45E2-A204-AD8570DC1666}" destId="{94D27F90-A1E2-4814-BFB8-6D6F78559C3C}" srcOrd="0" destOrd="3" presId="urn:microsoft.com/office/officeart/2005/8/layout/process3"/>
    <dgm:cxn modelId="{66AF1858-223A-4C8D-9432-5E707DDF32DC}" srcId="{463233E5-5D41-43D2-BACC-7F487492447E}" destId="{DEB4BCEC-242D-45E2-A204-AD8570DC1666}" srcOrd="3" destOrd="0" parTransId="{D8D68ACC-CD29-414C-970B-A8AEB5BBFDAB}" sibTransId="{4CF63AE0-3766-4FAD-9315-B5D5AC1D48FE}"/>
    <dgm:cxn modelId="{AA3F7C7B-5245-467F-B218-AFE65B799651}" type="presOf" srcId="{0A2C03D9-8953-4E9C-B5AE-B5DE4E24935D}" destId="{95757E51-5A5F-4CD7-BDF7-DCFD42BB5D32}" srcOrd="1" destOrd="0" presId="urn:microsoft.com/office/officeart/2005/8/layout/process3"/>
    <dgm:cxn modelId="{7122F880-DED3-45E9-9DDF-2D04600C7B7D}" srcId="{E7BBC0B0-65F3-4870-B82D-DD010C497D48}" destId="{6B3E1C7D-958C-4831-A08C-9EBF11180DFF}" srcOrd="0" destOrd="0" parTransId="{CB05185D-6D71-4AF0-A152-A36484D9F7BE}" sibTransId="{D323D610-FCFB-4DF4-9517-6141D56BE3BD}"/>
    <dgm:cxn modelId="{2D55C98C-362B-45B4-A633-E20315BC08CE}" srcId="{F01E81D0-2389-4268-88FF-71AB59CF3039}" destId="{C47C92B9-E34A-4B0B-B6ED-4094091C8E50}" srcOrd="2" destOrd="0" parTransId="{080E6B37-8F34-43AE-B147-4C684E046B42}" sibTransId="{D7B2147F-7EEC-414C-8E95-E4ABB3390435}"/>
    <dgm:cxn modelId="{41E4FA91-B2EB-4F6C-A659-1C949B10C481}" srcId="{463233E5-5D41-43D2-BACC-7F487492447E}" destId="{66429D5D-F8F1-488D-8527-D08C4A12C215}" srcOrd="0" destOrd="0" parTransId="{D37B6C48-E887-4F08-81E8-2F7E765E9B64}" sibTransId="{2A88DEC3-833C-4900-8E9C-1CD8283DA1F9}"/>
    <dgm:cxn modelId="{6475D398-BFDA-481A-951F-23F6F95BC705}" type="presOf" srcId="{8A6E31E2-4208-424F-899C-47A39DE7A730}" destId="{1E098AD2-6B27-4E08-B0A6-90F7FF4FCD4E}" srcOrd="0" destOrd="0" presId="urn:microsoft.com/office/officeart/2005/8/layout/process3"/>
    <dgm:cxn modelId="{8297BB9F-4C0D-42BF-85A9-463B4C9EBBD3}" srcId="{463233E5-5D41-43D2-BACC-7F487492447E}" destId="{2D635D84-7B3A-4FDB-BEDC-55408F3BAD1D}" srcOrd="1" destOrd="0" parTransId="{49CE36C8-961C-423D-B046-A9E361B32EAB}" sibTransId="{4E681525-98CA-41EA-8661-113814904CD3}"/>
    <dgm:cxn modelId="{EAE788AB-0380-4B5B-B136-A4A2D2F30F1C}" srcId="{0A2C03D9-8953-4E9C-B5AE-B5DE4E24935D}" destId="{8DAE01BC-C782-4651-9ADB-5C32269DEDC2}" srcOrd="1" destOrd="0" parTransId="{FAE8711A-6FDD-426C-8405-0DB35662727F}" sibTransId="{EC7381C7-57CF-48CA-9D95-E00078E47D67}"/>
    <dgm:cxn modelId="{C51AC4AC-53BD-474F-9868-C2ABB9CECDE9}" srcId="{0A2C03D9-8953-4E9C-B5AE-B5DE4E24935D}" destId="{11E67AAC-737D-48AE-BCA3-36144DD48471}" srcOrd="0" destOrd="0" parTransId="{C8FFD086-77C6-413C-BC7C-58225D73E500}" sibTransId="{54F605F1-C37A-4CE1-83F0-E2D254252AE6}"/>
    <dgm:cxn modelId="{7CDC0CAD-AC65-4C9A-9BCA-73110FF27FB5}" type="presOf" srcId="{8DAE01BC-C782-4651-9ADB-5C32269DEDC2}" destId="{E3038EC8-7307-44FA-8F83-C6BD92A73A53}" srcOrd="0" destOrd="1" presId="urn:microsoft.com/office/officeart/2005/8/layout/process3"/>
    <dgm:cxn modelId="{71AEF3AF-9C42-4198-87F1-9DA5CDB84F50}" type="presOf" srcId="{46CB2AE9-E57D-4919-A9F6-051A1EE0AFCA}" destId="{25449828-16C4-4A4D-A75B-2153CC4BC49B}" srcOrd="0" destOrd="0" presId="urn:microsoft.com/office/officeart/2005/8/layout/process3"/>
    <dgm:cxn modelId="{7749D0B7-2CAB-4C23-82F6-C236E9E576A1}" type="presOf" srcId="{6B3E1C7D-958C-4831-A08C-9EBF11180DFF}" destId="{3C296522-CB91-49C1-B2BB-FF36BFA2067F}" srcOrd="0" destOrd="0" presId="urn:microsoft.com/office/officeart/2005/8/layout/process3"/>
    <dgm:cxn modelId="{31100FBA-2D53-47DA-974D-0F9A84CC6FAD}" type="presOf" srcId="{46CB2AE9-E57D-4919-A9F6-051A1EE0AFCA}" destId="{0A3DA7E9-DECD-4D57-8469-5863706C5523}" srcOrd="1" destOrd="0" presId="urn:microsoft.com/office/officeart/2005/8/layout/process3"/>
    <dgm:cxn modelId="{A8543FBC-3D68-400E-9446-7EE20D18D783}" srcId="{6B3E1C7D-958C-4831-A08C-9EBF11180DFF}" destId="{D05AFC32-C695-4525-8FC5-91EF9DB9FC4F}" srcOrd="0" destOrd="0" parTransId="{A83051F4-DA28-466A-B66E-5483968AFE76}" sibTransId="{9656DD1A-8274-4CD0-B6B6-23A6B35ADFA2}"/>
    <dgm:cxn modelId="{EA0E15BE-AB0F-4A3F-AA63-9090FC1AA0DF}" type="presOf" srcId="{3DE1A102-4C07-4781-ABBA-A80694CE2C10}" destId="{E3038EC8-7307-44FA-8F83-C6BD92A73A53}" srcOrd="0" destOrd="2" presId="urn:microsoft.com/office/officeart/2005/8/layout/process3"/>
    <dgm:cxn modelId="{B37CD4C7-9253-4007-AE5B-142DA9CEBADE}" type="presOf" srcId="{E7BBC0B0-65F3-4870-B82D-DD010C497D48}" destId="{C1E18320-2DC2-4CB0-83B1-C1D89FA42F2C}" srcOrd="0" destOrd="0" presId="urn:microsoft.com/office/officeart/2005/8/layout/process3"/>
    <dgm:cxn modelId="{635599C8-AD27-4339-BDF6-A6A19932919A}" srcId="{E7BBC0B0-65F3-4870-B82D-DD010C497D48}" destId="{0A2C03D9-8953-4E9C-B5AE-B5DE4E24935D}" srcOrd="1" destOrd="0" parTransId="{CE7FEF42-4E37-49F8-B0CA-0DD9DC5360EF}" sibTransId="{46CB2AE9-E57D-4919-A9F6-051A1EE0AFCA}"/>
    <dgm:cxn modelId="{D4089EC8-8D9D-4558-9C40-D14257645EA5}" type="presOf" srcId="{C47C92B9-E34A-4B0B-B6ED-4094091C8E50}" destId="{1E098AD2-6B27-4E08-B0A6-90F7FF4FCD4E}" srcOrd="0" destOrd="2" presId="urn:microsoft.com/office/officeart/2005/8/layout/process3"/>
    <dgm:cxn modelId="{DC72F5CA-68B1-4C7E-A714-64043944B736}" type="presOf" srcId="{463233E5-5D41-43D2-BACC-7F487492447E}" destId="{D533368C-EAB7-41C2-A891-83EBF01393DC}" srcOrd="1" destOrd="0" presId="urn:microsoft.com/office/officeart/2005/8/layout/process3"/>
    <dgm:cxn modelId="{248D1CCC-ABA5-4AE8-8A31-85E34454A71E}" type="presOf" srcId="{0A2C03D9-8953-4E9C-B5AE-B5DE4E24935D}" destId="{257A3D5D-DDBF-47E1-97CA-BF395DE19127}" srcOrd="0" destOrd="0" presId="urn:microsoft.com/office/officeart/2005/8/layout/process3"/>
    <dgm:cxn modelId="{CEB241D0-2C76-4C70-9F35-45D7B6D345B4}" srcId="{0A2C03D9-8953-4E9C-B5AE-B5DE4E24935D}" destId="{3DE1A102-4C07-4781-ABBA-A80694CE2C10}" srcOrd="2" destOrd="0" parTransId="{6E0C0237-529B-4674-8032-E6D7A92EBBCE}" sibTransId="{A420AEE3-8E9F-4B5F-9AA0-AD6DA47A691D}"/>
    <dgm:cxn modelId="{7BE90DD2-7F4B-4980-95E3-7F6E8F128F3D}" type="presOf" srcId="{463233E5-5D41-43D2-BACC-7F487492447E}" destId="{BA604210-6B85-4AC3-A565-2C4D3BC799D2}" srcOrd="0" destOrd="0" presId="urn:microsoft.com/office/officeart/2005/8/layout/process3"/>
    <dgm:cxn modelId="{2B7E0ED2-2A54-46D2-9C09-5A038D73BD38}" type="presOf" srcId="{11E67AAC-737D-48AE-BCA3-36144DD48471}" destId="{E3038EC8-7307-44FA-8F83-C6BD92A73A53}" srcOrd="0" destOrd="0" presId="urn:microsoft.com/office/officeart/2005/8/layout/process3"/>
    <dgm:cxn modelId="{84B8F6D3-B0B6-4F91-B14B-F75DC4A2F119}" type="presOf" srcId="{62EB61AD-DE95-4264-9737-D5BC695A1A25}" destId="{94D27F90-A1E2-4814-BFB8-6D6F78559C3C}" srcOrd="0" destOrd="2" presId="urn:microsoft.com/office/officeart/2005/8/layout/process3"/>
    <dgm:cxn modelId="{6AA04AE0-9D5B-4021-B354-B8AD1C54646B}" type="presOf" srcId="{D38D07D8-735D-4853-8DA5-45CF5D14556F}" destId="{41AA79AC-FD2C-4317-ACDD-21F914A13EA8}" srcOrd="1" destOrd="0" presId="urn:microsoft.com/office/officeart/2005/8/layout/process3"/>
    <dgm:cxn modelId="{0537DAEB-B2D3-4638-ABD1-CB474D62213B}" srcId="{F01E81D0-2389-4268-88FF-71AB59CF3039}" destId="{8A6E31E2-4208-424F-899C-47A39DE7A730}" srcOrd="0" destOrd="0" parTransId="{ACD1A436-9C23-4D53-9B7C-5BF935C90E7B}" sibTransId="{A6B1A8D2-5DC5-46F8-8C9A-165D572F6DC8}"/>
    <dgm:cxn modelId="{CB019D43-B98B-4D59-8791-CA9595531AE8}" type="presParOf" srcId="{C1E18320-2DC2-4CB0-83B1-C1D89FA42F2C}" destId="{5A25BD49-753E-4F64-90BD-0DC1D53F35E3}" srcOrd="0" destOrd="0" presId="urn:microsoft.com/office/officeart/2005/8/layout/process3"/>
    <dgm:cxn modelId="{E87A24E6-A65B-4F22-8BC3-136DA9A3413F}" type="presParOf" srcId="{5A25BD49-753E-4F64-90BD-0DC1D53F35E3}" destId="{3C296522-CB91-49C1-B2BB-FF36BFA2067F}" srcOrd="0" destOrd="0" presId="urn:microsoft.com/office/officeart/2005/8/layout/process3"/>
    <dgm:cxn modelId="{C8250498-1A73-4F5E-BBC8-3D9653AA3A6C}" type="presParOf" srcId="{5A25BD49-753E-4F64-90BD-0DC1D53F35E3}" destId="{49570D66-80DF-4954-A4A4-1A2730D56035}" srcOrd="1" destOrd="0" presId="urn:microsoft.com/office/officeart/2005/8/layout/process3"/>
    <dgm:cxn modelId="{624B72F1-D9B8-437E-BD39-E26E29513412}" type="presParOf" srcId="{5A25BD49-753E-4F64-90BD-0DC1D53F35E3}" destId="{57B6D37A-69A9-439F-AA05-02A13B86555F}" srcOrd="2" destOrd="0" presId="urn:microsoft.com/office/officeart/2005/8/layout/process3"/>
    <dgm:cxn modelId="{FCF9FEA7-4343-4462-B3D3-0A78636C11E7}" type="presParOf" srcId="{C1E18320-2DC2-4CB0-83B1-C1D89FA42F2C}" destId="{1DF649FF-7A83-4B6C-B6DA-CF68B760E92C}" srcOrd="1" destOrd="0" presId="urn:microsoft.com/office/officeart/2005/8/layout/process3"/>
    <dgm:cxn modelId="{BD4C9584-4FD2-46AE-81A2-9DB197B765C0}" type="presParOf" srcId="{1DF649FF-7A83-4B6C-B6DA-CF68B760E92C}" destId="{F82596EC-90EE-47D2-8E5C-99DF5599A886}" srcOrd="0" destOrd="0" presId="urn:microsoft.com/office/officeart/2005/8/layout/process3"/>
    <dgm:cxn modelId="{7CEA0173-6DDA-4925-A0EC-C06D42A686C6}" type="presParOf" srcId="{C1E18320-2DC2-4CB0-83B1-C1D89FA42F2C}" destId="{42089588-DC97-4C76-B6C7-4F95110C1A2A}" srcOrd="2" destOrd="0" presId="urn:microsoft.com/office/officeart/2005/8/layout/process3"/>
    <dgm:cxn modelId="{A10F15B3-0136-4047-9C10-F338898E73B3}" type="presParOf" srcId="{42089588-DC97-4C76-B6C7-4F95110C1A2A}" destId="{257A3D5D-DDBF-47E1-97CA-BF395DE19127}" srcOrd="0" destOrd="0" presId="urn:microsoft.com/office/officeart/2005/8/layout/process3"/>
    <dgm:cxn modelId="{02F452CB-D00C-4B18-8D94-9D4AC215D764}" type="presParOf" srcId="{42089588-DC97-4C76-B6C7-4F95110C1A2A}" destId="{95757E51-5A5F-4CD7-BDF7-DCFD42BB5D32}" srcOrd="1" destOrd="0" presId="urn:microsoft.com/office/officeart/2005/8/layout/process3"/>
    <dgm:cxn modelId="{53BCB191-10B7-45B2-8D94-2DE3FAA2F369}" type="presParOf" srcId="{42089588-DC97-4C76-B6C7-4F95110C1A2A}" destId="{E3038EC8-7307-44FA-8F83-C6BD92A73A53}" srcOrd="2" destOrd="0" presId="urn:microsoft.com/office/officeart/2005/8/layout/process3"/>
    <dgm:cxn modelId="{0A1B3F04-5AED-4975-98CF-39D74FCFFFC7}" type="presParOf" srcId="{C1E18320-2DC2-4CB0-83B1-C1D89FA42F2C}" destId="{25449828-16C4-4A4D-A75B-2153CC4BC49B}" srcOrd="3" destOrd="0" presId="urn:microsoft.com/office/officeart/2005/8/layout/process3"/>
    <dgm:cxn modelId="{E77672F4-8407-477A-A02C-8C44C171BF3C}" type="presParOf" srcId="{25449828-16C4-4A4D-A75B-2153CC4BC49B}" destId="{0A3DA7E9-DECD-4D57-8469-5863706C5523}" srcOrd="0" destOrd="0" presId="urn:microsoft.com/office/officeart/2005/8/layout/process3"/>
    <dgm:cxn modelId="{4F13A8B9-7F9A-4E1E-85B5-207DEF65FEC0}" type="presParOf" srcId="{C1E18320-2DC2-4CB0-83B1-C1D89FA42F2C}" destId="{6E807582-A615-46A8-A973-A56F040B6BA4}" srcOrd="4" destOrd="0" presId="urn:microsoft.com/office/officeart/2005/8/layout/process3"/>
    <dgm:cxn modelId="{23EDE703-DBCD-48C3-A8C7-173A244742DB}" type="presParOf" srcId="{6E807582-A615-46A8-A973-A56F040B6BA4}" destId="{BA604210-6B85-4AC3-A565-2C4D3BC799D2}" srcOrd="0" destOrd="0" presId="urn:microsoft.com/office/officeart/2005/8/layout/process3"/>
    <dgm:cxn modelId="{823A165D-072A-4319-90F3-C08F4F2D2173}" type="presParOf" srcId="{6E807582-A615-46A8-A973-A56F040B6BA4}" destId="{D533368C-EAB7-41C2-A891-83EBF01393DC}" srcOrd="1" destOrd="0" presId="urn:microsoft.com/office/officeart/2005/8/layout/process3"/>
    <dgm:cxn modelId="{29B6147C-B4FC-4207-B1A4-A4E624F1BA1E}" type="presParOf" srcId="{6E807582-A615-46A8-A973-A56F040B6BA4}" destId="{94D27F90-A1E2-4814-BFB8-6D6F78559C3C}" srcOrd="2" destOrd="0" presId="urn:microsoft.com/office/officeart/2005/8/layout/process3"/>
    <dgm:cxn modelId="{32617763-A299-4F71-9D5F-FF3D004CD246}" type="presParOf" srcId="{C1E18320-2DC2-4CB0-83B1-C1D89FA42F2C}" destId="{9B45B6D2-2EB7-4DA2-9BB0-126EE0AA2F7D}" srcOrd="5" destOrd="0" presId="urn:microsoft.com/office/officeart/2005/8/layout/process3"/>
    <dgm:cxn modelId="{CF7C470C-A9CC-46C0-8F8E-5E56B384BCB5}" type="presParOf" srcId="{9B45B6D2-2EB7-4DA2-9BB0-126EE0AA2F7D}" destId="{41AA79AC-FD2C-4317-ACDD-21F914A13EA8}" srcOrd="0" destOrd="0" presId="urn:microsoft.com/office/officeart/2005/8/layout/process3"/>
    <dgm:cxn modelId="{68899131-396B-472B-A3F0-CB2FA5B04EFE}" type="presParOf" srcId="{C1E18320-2DC2-4CB0-83B1-C1D89FA42F2C}" destId="{12D2CC9F-F91E-45FA-9DD0-9978FC54AF6E}" srcOrd="6" destOrd="0" presId="urn:microsoft.com/office/officeart/2005/8/layout/process3"/>
    <dgm:cxn modelId="{BFA6E83C-896B-44A9-A2D7-2662D623CAFC}" type="presParOf" srcId="{12D2CC9F-F91E-45FA-9DD0-9978FC54AF6E}" destId="{B641B59B-829F-43B4-9626-C40AFF83C28C}" srcOrd="0" destOrd="0" presId="urn:microsoft.com/office/officeart/2005/8/layout/process3"/>
    <dgm:cxn modelId="{83C04171-1E4F-42DF-8888-8AE17CF59130}" type="presParOf" srcId="{12D2CC9F-F91E-45FA-9DD0-9978FC54AF6E}" destId="{7F1D3E7A-7B2E-4CD9-86E3-4FBBF8CBDE53}" srcOrd="1" destOrd="0" presId="urn:microsoft.com/office/officeart/2005/8/layout/process3"/>
    <dgm:cxn modelId="{A13F994C-0673-4D17-8197-AA1A305198A8}" type="presParOf" srcId="{12D2CC9F-F91E-45FA-9DD0-9978FC54AF6E}" destId="{1E098AD2-6B27-4E08-B0A6-90F7FF4FCD4E}" srcOrd="2" destOrd="0" presId="urn:microsoft.com/office/officeart/2005/8/layout/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D5D5D-221D-4826-B3F7-9972D169A5E0}">
      <dsp:nvSpPr>
        <dsp:cNvPr id="0" name=""/>
        <dsp:cNvSpPr/>
      </dsp:nvSpPr>
      <dsp:spPr>
        <a:xfrm>
          <a:off x="339180" y="0"/>
          <a:ext cx="3882021" cy="3882021"/>
        </a:xfrm>
        <a:prstGeom prst="triangle">
          <a:avLst/>
        </a:prstGeom>
        <a:solidFill>
          <a:schemeClr val="accent6"/>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294126-F875-4E88-939A-44414F888272}">
      <dsp:nvSpPr>
        <dsp:cNvPr id="0" name=""/>
        <dsp:cNvSpPr/>
      </dsp:nvSpPr>
      <dsp:spPr>
        <a:xfrm>
          <a:off x="2262372" y="390287"/>
          <a:ext cx="2523313" cy="918947"/>
        </a:xfrm>
        <a:prstGeom prst="roundRect">
          <a:avLst/>
        </a:prstGeom>
        <a:solidFill>
          <a:schemeClr val="lt1">
            <a:alpha val="90000"/>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i="1" u="none" kern="1200" dirty="0"/>
            <a:t>analysis.py</a:t>
          </a:r>
        </a:p>
      </dsp:txBody>
      <dsp:txXfrm>
        <a:off x="2307231" y="435146"/>
        <a:ext cx="2433595" cy="829229"/>
      </dsp:txXfrm>
    </dsp:sp>
    <dsp:sp modelId="{3998EF28-FDFE-47B8-98F0-5FF3B453C4FB}">
      <dsp:nvSpPr>
        <dsp:cNvPr id="0" name=""/>
        <dsp:cNvSpPr/>
      </dsp:nvSpPr>
      <dsp:spPr>
        <a:xfrm>
          <a:off x="2262372" y="1424102"/>
          <a:ext cx="2523313" cy="918947"/>
        </a:xfrm>
        <a:prstGeom prst="roundRect">
          <a:avLst/>
        </a:prstGeom>
        <a:solidFill>
          <a:schemeClr val="lt1">
            <a:alpha val="90000"/>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Python 3.12</a:t>
          </a:r>
        </a:p>
        <a:p>
          <a:pPr marL="0" lvl="0" indent="0" algn="ctr" defTabSz="622300">
            <a:lnSpc>
              <a:spcPct val="90000"/>
            </a:lnSpc>
            <a:spcBef>
              <a:spcPct val="0"/>
            </a:spcBef>
            <a:spcAft>
              <a:spcPct val="35000"/>
            </a:spcAft>
            <a:buNone/>
          </a:pPr>
          <a:r>
            <a:rPr lang="en-GB" sz="1400" kern="1200" dirty="0" err="1"/>
            <a:t>Numpy</a:t>
          </a:r>
          <a:r>
            <a:rPr lang="en-GB" sz="1400" kern="1200" dirty="0"/>
            <a:t> 2.5.0</a:t>
          </a:r>
        </a:p>
        <a:p>
          <a:pPr marL="0" lvl="0" indent="0" algn="ctr" defTabSz="622300">
            <a:lnSpc>
              <a:spcPct val="90000"/>
            </a:lnSpc>
            <a:spcBef>
              <a:spcPct val="0"/>
            </a:spcBef>
            <a:spcAft>
              <a:spcPct val="35000"/>
            </a:spcAft>
            <a:buNone/>
          </a:pPr>
          <a:r>
            <a:rPr lang="en-GB" sz="1400" kern="1200" dirty="0"/>
            <a:t>… </a:t>
          </a:r>
        </a:p>
      </dsp:txBody>
      <dsp:txXfrm>
        <a:off x="2307231" y="1468961"/>
        <a:ext cx="2433595" cy="829229"/>
      </dsp:txXfrm>
    </dsp:sp>
    <dsp:sp modelId="{56186C60-05C6-46EA-80F2-C7ACEE8423AD}">
      <dsp:nvSpPr>
        <dsp:cNvPr id="0" name=""/>
        <dsp:cNvSpPr/>
      </dsp:nvSpPr>
      <dsp:spPr>
        <a:xfrm>
          <a:off x="2262372" y="2457918"/>
          <a:ext cx="2523313" cy="918947"/>
        </a:xfrm>
        <a:prstGeom prst="roundRect">
          <a:avLst/>
        </a:prstGeom>
        <a:solidFill>
          <a:schemeClr val="lt1">
            <a:alpha val="90000"/>
            <a:hueOff val="0"/>
            <a:satOff val="0"/>
            <a:lumOff val="0"/>
            <a:alphaOff val="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Linux / macOS / Windows / …</a:t>
          </a:r>
        </a:p>
      </dsp:txBody>
      <dsp:txXfrm>
        <a:off x="2307231" y="2502777"/>
        <a:ext cx="2433595" cy="829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A574CC-E941-47F6-B269-DDADBEAACD24}">
      <dsp:nvSpPr>
        <dsp:cNvPr id="0" name=""/>
        <dsp:cNvSpPr/>
      </dsp:nvSpPr>
      <dsp:spPr>
        <a:xfrm>
          <a:off x="3723" y="92162"/>
          <a:ext cx="1627967" cy="97678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solidFill>
                <a:schemeClr val="tx1"/>
              </a:solidFill>
            </a:rPr>
            <a:t>triggering event</a:t>
          </a:r>
        </a:p>
      </dsp:txBody>
      <dsp:txXfrm>
        <a:off x="32332" y="120771"/>
        <a:ext cx="1570749" cy="919562"/>
      </dsp:txXfrm>
    </dsp:sp>
    <dsp:sp modelId="{129BF1F9-F6DB-41AF-98D2-3805F32249FF}">
      <dsp:nvSpPr>
        <dsp:cNvPr id="0" name=""/>
        <dsp:cNvSpPr/>
      </dsp:nvSpPr>
      <dsp:spPr>
        <a:xfrm>
          <a:off x="1794488" y="378684"/>
          <a:ext cx="345129" cy="403736"/>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solidFill>
              <a:schemeClr val="tx1"/>
            </a:solidFill>
          </a:endParaRPr>
        </a:p>
      </dsp:txBody>
      <dsp:txXfrm>
        <a:off x="1794488" y="459431"/>
        <a:ext cx="241590" cy="242242"/>
      </dsp:txXfrm>
    </dsp:sp>
    <dsp:sp modelId="{DE1792CF-04BC-44C4-8A70-E04444BD5FC5}">
      <dsp:nvSpPr>
        <dsp:cNvPr id="0" name=""/>
        <dsp:cNvSpPr/>
      </dsp:nvSpPr>
      <dsp:spPr>
        <a:xfrm>
          <a:off x="2282878" y="92162"/>
          <a:ext cx="1627967" cy="97678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solidFill>
                <a:schemeClr val="tx1"/>
              </a:solidFill>
            </a:rPr>
            <a:t>build code</a:t>
          </a:r>
        </a:p>
      </dsp:txBody>
      <dsp:txXfrm>
        <a:off x="2311487" y="120771"/>
        <a:ext cx="1570749" cy="919562"/>
      </dsp:txXfrm>
    </dsp:sp>
    <dsp:sp modelId="{04C101E5-4EDE-4283-A671-8EDE4D17D545}">
      <dsp:nvSpPr>
        <dsp:cNvPr id="0" name=""/>
        <dsp:cNvSpPr/>
      </dsp:nvSpPr>
      <dsp:spPr>
        <a:xfrm>
          <a:off x="4073643" y="378684"/>
          <a:ext cx="345129" cy="403736"/>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solidFill>
              <a:schemeClr val="tx1"/>
            </a:solidFill>
          </a:endParaRPr>
        </a:p>
      </dsp:txBody>
      <dsp:txXfrm>
        <a:off x="4073643" y="459431"/>
        <a:ext cx="241590" cy="242242"/>
      </dsp:txXfrm>
    </dsp:sp>
    <dsp:sp modelId="{3B68A1E3-B216-4572-915E-C1CC9ECFC53C}">
      <dsp:nvSpPr>
        <dsp:cNvPr id="0" name=""/>
        <dsp:cNvSpPr/>
      </dsp:nvSpPr>
      <dsp:spPr>
        <a:xfrm>
          <a:off x="4562033" y="92162"/>
          <a:ext cx="1627967" cy="97678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solidFill>
                <a:schemeClr val="tx1"/>
              </a:solidFill>
            </a:rPr>
            <a:t>check quality</a:t>
          </a:r>
        </a:p>
      </dsp:txBody>
      <dsp:txXfrm>
        <a:off x="4590642" y="120771"/>
        <a:ext cx="1570749" cy="919562"/>
      </dsp:txXfrm>
    </dsp:sp>
    <dsp:sp modelId="{95B1B5B4-9031-4D3F-86FA-3450249371F3}">
      <dsp:nvSpPr>
        <dsp:cNvPr id="0" name=""/>
        <dsp:cNvSpPr/>
      </dsp:nvSpPr>
      <dsp:spPr>
        <a:xfrm>
          <a:off x="6352798" y="378684"/>
          <a:ext cx="345129" cy="403736"/>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solidFill>
              <a:schemeClr val="tx1"/>
            </a:solidFill>
          </a:endParaRPr>
        </a:p>
      </dsp:txBody>
      <dsp:txXfrm>
        <a:off x="6352798" y="459431"/>
        <a:ext cx="241590" cy="242242"/>
      </dsp:txXfrm>
    </dsp:sp>
    <dsp:sp modelId="{2C365048-CA95-402A-AB18-296DB5AABEFF}">
      <dsp:nvSpPr>
        <dsp:cNvPr id="0" name=""/>
        <dsp:cNvSpPr/>
      </dsp:nvSpPr>
      <dsp:spPr>
        <a:xfrm>
          <a:off x="6841188" y="92162"/>
          <a:ext cx="1627967" cy="97678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solidFill>
                <a:schemeClr val="tx1"/>
              </a:solidFill>
            </a:rPr>
            <a:t>run tests</a:t>
          </a:r>
        </a:p>
      </dsp:txBody>
      <dsp:txXfrm>
        <a:off x="6869797" y="120771"/>
        <a:ext cx="1570749" cy="9195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06B744-07CC-4D3F-9921-84BD5ED3F3ED}">
      <dsp:nvSpPr>
        <dsp:cNvPr id="0" name=""/>
        <dsp:cNvSpPr/>
      </dsp:nvSpPr>
      <dsp:spPr>
        <a:xfrm>
          <a:off x="1197713" y="2017"/>
          <a:ext cx="1609151" cy="75062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Code change(s)</a:t>
          </a:r>
        </a:p>
      </dsp:txBody>
      <dsp:txXfrm>
        <a:off x="1219698" y="24002"/>
        <a:ext cx="1565181" cy="706654"/>
      </dsp:txXfrm>
    </dsp:sp>
    <dsp:sp modelId="{7E009B10-1787-4DDD-AC96-A2877613F5B7}">
      <dsp:nvSpPr>
        <dsp:cNvPr id="0" name=""/>
        <dsp:cNvSpPr/>
      </dsp:nvSpPr>
      <dsp:spPr>
        <a:xfrm rot="5400000">
          <a:off x="1861546" y="771408"/>
          <a:ext cx="281484" cy="337781"/>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solidFill>
              <a:schemeClr val="tx1"/>
            </a:solidFill>
          </a:endParaRPr>
        </a:p>
      </dsp:txBody>
      <dsp:txXfrm rot="-5400000">
        <a:off x="1900954" y="799557"/>
        <a:ext cx="202669" cy="197039"/>
      </dsp:txXfrm>
    </dsp:sp>
    <dsp:sp modelId="{0844FD6F-94D4-4F4A-982C-0D9846BD04D4}">
      <dsp:nvSpPr>
        <dsp:cNvPr id="0" name=""/>
        <dsp:cNvSpPr/>
      </dsp:nvSpPr>
      <dsp:spPr>
        <a:xfrm>
          <a:off x="1197713" y="1127955"/>
          <a:ext cx="1609151" cy="75062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CI pass</a:t>
          </a:r>
        </a:p>
      </dsp:txBody>
      <dsp:txXfrm>
        <a:off x="1219698" y="1149940"/>
        <a:ext cx="1565181" cy="706654"/>
      </dsp:txXfrm>
    </dsp:sp>
    <dsp:sp modelId="{71495259-70CF-4C5C-8390-9A06D69FAAB9}">
      <dsp:nvSpPr>
        <dsp:cNvPr id="0" name=""/>
        <dsp:cNvSpPr/>
      </dsp:nvSpPr>
      <dsp:spPr>
        <a:xfrm rot="5400000">
          <a:off x="1861546" y="1897345"/>
          <a:ext cx="281484" cy="337781"/>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solidFill>
              <a:schemeClr val="tx1"/>
            </a:solidFill>
          </a:endParaRPr>
        </a:p>
      </dsp:txBody>
      <dsp:txXfrm rot="-5400000">
        <a:off x="1900954" y="1925494"/>
        <a:ext cx="202669" cy="197039"/>
      </dsp:txXfrm>
    </dsp:sp>
    <dsp:sp modelId="{C305E3CC-74FD-4B8A-9C8D-AF2F8C6683D6}">
      <dsp:nvSpPr>
        <dsp:cNvPr id="0" name=""/>
        <dsp:cNvSpPr/>
      </dsp:nvSpPr>
      <dsp:spPr>
        <a:xfrm>
          <a:off x="1197713" y="2253892"/>
          <a:ext cx="1609151" cy="75062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Release: version v1.2.3</a:t>
          </a:r>
        </a:p>
      </dsp:txBody>
      <dsp:txXfrm>
        <a:off x="1219698" y="2275877"/>
        <a:ext cx="1565181" cy="706654"/>
      </dsp:txXfrm>
    </dsp:sp>
    <dsp:sp modelId="{5A8134DB-72EE-421A-8A3D-1C4080721E04}">
      <dsp:nvSpPr>
        <dsp:cNvPr id="0" name=""/>
        <dsp:cNvSpPr/>
      </dsp:nvSpPr>
      <dsp:spPr>
        <a:xfrm rot="5400000">
          <a:off x="1861546" y="3023282"/>
          <a:ext cx="281484" cy="337781"/>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solidFill>
              <a:schemeClr val="tx1"/>
            </a:solidFill>
          </a:endParaRPr>
        </a:p>
      </dsp:txBody>
      <dsp:txXfrm rot="-5400000">
        <a:off x="1900954" y="3051431"/>
        <a:ext cx="202669" cy="197039"/>
      </dsp:txXfrm>
    </dsp:sp>
    <dsp:sp modelId="{C7571A01-C221-4935-ABEC-C7B8978A9D55}">
      <dsp:nvSpPr>
        <dsp:cNvPr id="0" name=""/>
        <dsp:cNvSpPr/>
      </dsp:nvSpPr>
      <dsp:spPr>
        <a:xfrm>
          <a:off x="1197713" y="3379829"/>
          <a:ext cx="1609151" cy="75062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tx1"/>
              </a:solidFill>
            </a:rPr>
            <a:t>Scientific result</a:t>
          </a:r>
        </a:p>
      </dsp:txBody>
      <dsp:txXfrm>
        <a:off x="1219698" y="3401814"/>
        <a:ext cx="1565181" cy="7066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06B744-07CC-4D3F-9921-84BD5ED3F3ED}">
      <dsp:nvSpPr>
        <dsp:cNvPr id="0" name=""/>
        <dsp:cNvSpPr/>
      </dsp:nvSpPr>
      <dsp:spPr>
        <a:xfrm>
          <a:off x="654123" y="104"/>
          <a:ext cx="2415496" cy="605752"/>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Input data</a:t>
          </a:r>
        </a:p>
      </dsp:txBody>
      <dsp:txXfrm>
        <a:off x="671865" y="17846"/>
        <a:ext cx="2380012" cy="570268"/>
      </dsp:txXfrm>
    </dsp:sp>
    <dsp:sp modelId="{7E009B10-1787-4DDD-AC96-A2877613F5B7}">
      <dsp:nvSpPr>
        <dsp:cNvPr id="0" name=""/>
        <dsp:cNvSpPr/>
      </dsp:nvSpPr>
      <dsp:spPr>
        <a:xfrm rot="5400000">
          <a:off x="1610257" y="639405"/>
          <a:ext cx="503228" cy="603874"/>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solidFill>
              <a:schemeClr val="tx1"/>
            </a:solidFill>
          </a:endParaRPr>
        </a:p>
      </dsp:txBody>
      <dsp:txXfrm rot="-5400000">
        <a:off x="1680709" y="689728"/>
        <a:ext cx="362324" cy="352260"/>
      </dsp:txXfrm>
    </dsp:sp>
    <dsp:sp modelId="{0844FD6F-94D4-4F4A-982C-0D9846BD04D4}">
      <dsp:nvSpPr>
        <dsp:cNvPr id="0" name=""/>
        <dsp:cNvSpPr/>
      </dsp:nvSpPr>
      <dsp:spPr>
        <a:xfrm>
          <a:off x="654123" y="1276828"/>
          <a:ext cx="2415496" cy="1341942"/>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Software v1.2.3</a:t>
          </a:r>
        </a:p>
        <a:p>
          <a:pPr marL="0" lvl="0" indent="0" algn="ctr" defTabSz="711200">
            <a:lnSpc>
              <a:spcPct val="90000"/>
            </a:lnSpc>
            <a:spcBef>
              <a:spcPct val="0"/>
            </a:spcBef>
            <a:spcAft>
              <a:spcPct val="35000"/>
            </a:spcAft>
            <a:buNone/>
          </a:pPr>
          <a:r>
            <a:rPr lang="en-GB" sz="1600" kern="1200" dirty="0">
              <a:solidFill>
                <a:schemeClr val="tx1"/>
              </a:solidFill>
            </a:rPr>
            <a:t>+ configuration</a:t>
          </a:r>
        </a:p>
        <a:p>
          <a:pPr marL="0" lvl="0" indent="0" algn="ctr" defTabSz="711200">
            <a:lnSpc>
              <a:spcPct val="90000"/>
            </a:lnSpc>
            <a:spcBef>
              <a:spcPct val="0"/>
            </a:spcBef>
            <a:spcAft>
              <a:spcPct val="35000"/>
            </a:spcAft>
            <a:buNone/>
          </a:pPr>
          <a:r>
            <a:rPr lang="en-GB" sz="1600" kern="1200" dirty="0">
              <a:solidFill>
                <a:schemeClr val="tx1"/>
              </a:solidFill>
            </a:rPr>
            <a:t>+ dependencies</a:t>
          </a:r>
        </a:p>
        <a:p>
          <a:pPr marL="0" lvl="0" indent="0" algn="ctr" defTabSz="711200">
            <a:lnSpc>
              <a:spcPct val="90000"/>
            </a:lnSpc>
            <a:spcBef>
              <a:spcPct val="0"/>
            </a:spcBef>
            <a:spcAft>
              <a:spcPct val="35000"/>
            </a:spcAft>
            <a:buNone/>
          </a:pPr>
          <a:r>
            <a:rPr lang="en-GB" sz="1600" kern="1200" dirty="0">
              <a:solidFill>
                <a:schemeClr val="tx1"/>
              </a:solidFill>
            </a:rPr>
            <a:t>+ calibration</a:t>
          </a:r>
        </a:p>
      </dsp:txBody>
      <dsp:txXfrm>
        <a:off x="693427" y="1316132"/>
        <a:ext cx="2336888" cy="1263334"/>
      </dsp:txXfrm>
    </dsp:sp>
    <dsp:sp modelId="{71495259-70CF-4C5C-8390-9A06D69FAAB9}">
      <dsp:nvSpPr>
        <dsp:cNvPr id="0" name=""/>
        <dsp:cNvSpPr/>
      </dsp:nvSpPr>
      <dsp:spPr>
        <a:xfrm rot="5400000">
          <a:off x="1610257" y="2652319"/>
          <a:ext cx="503228" cy="603874"/>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solidFill>
              <a:schemeClr val="tx1"/>
            </a:solidFill>
          </a:endParaRPr>
        </a:p>
      </dsp:txBody>
      <dsp:txXfrm rot="-5400000">
        <a:off x="1680709" y="2702642"/>
        <a:ext cx="362324" cy="352260"/>
      </dsp:txXfrm>
    </dsp:sp>
    <dsp:sp modelId="{C7571A01-C221-4935-ABEC-C7B8978A9D55}">
      <dsp:nvSpPr>
        <dsp:cNvPr id="0" name=""/>
        <dsp:cNvSpPr/>
      </dsp:nvSpPr>
      <dsp:spPr>
        <a:xfrm>
          <a:off x="654123" y="3289741"/>
          <a:ext cx="2415496" cy="54855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Scientific result</a:t>
          </a:r>
        </a:p>
      </dsp:txBody>
      <dsp:txXfrm>
        <a:off x="670190" y="3305808"/>
        <a:ext cx="2383362" cy="5164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70D66-80DF-4954-A4A4-1A2730D56035}">
      <dsp:nvSpPr>
        <dsp:cNvPr id="0" name=""/>
        <dsp:cNvSpPr/>
      </dsp:nvSpPr>
      <dsp:spPr>
        <a:xfrm>
          <a:off x="1435" y="44281"/>
          <a:ext cx="1803670" cy="83796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kern="1200" dirty="0">
              <a:solidFill>
                <a:schemeClr val="tx1"/>
              </a:solidFill>
            </a:rPr>
            <a:t>50-line experiment</a:t>
          </a:r>
        </a:p>
      </dsp:txBody>
      <dsp:txXfrm>
        <a:off x="1435" y="44281"/>
        <a:ext cx="1803670" cy="558642"/>
      </dsp:txXfrm>
    </dsp:sp>
    <dsp:sp modelId="{57B6D37A-69A9-439F-AA05-02A13B86555F}">
      <dsp:nvSpPr>
        <dsp:cNvPr id="0" name=""/>
        <dsp:cNvSpPr/>
      </dsp:nvSpPr>
      <dsp:spPr>
        <a:xfrm>
          <a:off x="370861" y="602923"/>
          <a:ext cx="1803670" cy="15963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dirty="0"/>
            <a:t>1 readme</a:t>
          </a:r>
        </a:p>
      </dsp:txBody>
      <dsp:txXfrm>
        <a:off x="417617" y="649679"/>
        <a:ext cx="1710158" cy="1502863"/>
      </dsp:txXfrm>
    </dsp:sp>
    <dsp:sp modelId="{1DF649FF-7A83-4B6C-B6DA-CF68B760E92C}">
      <dsp:nvSpPr>
        <dsp:cNvPr id="0" name=""/>
        <dsp:cNvSpPr/>
      </dsp:nvSpPr>
      <dsp:spPr>
        <a:xfrm>
          <a:off x="2078536" y="99071"/>
          <a:ext cx="579671" cy="449061"/>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solidFill>
              <a:schemeClr val="tx1"/>
            </a:solidFill>
          </a:endParaRPr>
        </a:p>
      </dsp:txBody>
      <dsp:txXfrm>
        <a:off x="2078536" y="188883"/>
        <a:ext cx="444953" cy="269437"/>
      </dsp:txXfrm>
    </dsp:sp>
    <dsp:sp modelId="{95757E51-5A5F-4CD7-BDF7-DCFD42BB5D32}">
      <dsp:nvSpPr>
        <dsp:cNvPr id="0" name=""/>
        <dsp:cNvSpPr/>
      </dsp:nvSpPr>
      <dsp:spPr>
        <a:xfrm>
          <a:off x="2898826" y="44281"/>
          <a:ext cx="1803670" cy="83796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kern="1200" dirty="0">
              <a:solidFill>
                <a:schemeClr val="tx1"/>
              </a:solidFill>
            </a:rPr>
            <a:t>Research tool</a:t>
          </a:r>
        </a:p>
      </dsp:txBody>
      <dsp:txXfrm>
        <a:off x="2898826" y="44281"/>
        <a:ext cx="1803670" cy="558642"/>
      </dsp:txXfrm>
    </dsp:sp>
    <dsp:sp modelId="{E3038EC8-7307-44FA-8F83-C6BD92A73A53}">
      <dsp:nvSpPr>
        <dsp:cNvPr id="0" name=""/>
        <dsp:cNvSpPr/>
      </dsp:nvSpPr>
      <dsp:spPr>
        <a:xfrm>
          <a:off x="3268252" y="602923"/>
          <a:ext cx="1803670" cy="15963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dirty="0"/>
            <a:t>Git project</a:t>
          </a:r>
        </a:p>
        <a:p>
          <a:pPr marL="114300" lvl="1" indent="-114300" algn="l" defTabSz="666750">
            <a:lnSpc>
              <a:spcPct val="90000"/>
            </a:lnSpc>
            <a:spcBef>
              <a:spcPct val="0"/>
            </a:spcBef>
            <a:spcAft>
              <a:spcPct val="15000"/>
            </a:spcAft>
            <a:buChar char="•"/>
          </a:pPr>
          <a:r>
            <a:rPr lang="en-GB" sz="1500" kern="1200" dirty="0"/>
            <a:t>Documentation</a:t>
          </a:r>
        </a:p>
        <a:p>
          <a:pPr marL="114300" lvl="1" indent="-114300" algn="l" defTabSz="666750">
            <a:lnSpc>
              <a:spcPct val="90000"/>
            </a:lnSpc>
            <a:spcBef>
              <a:spcPct val="0"/>
            </a:spcBef>
            <a:spcAft>
              <a:spcPct val="15000"/>
            </a:spcAft>
            <a:buChar char="•"/>
          </a:pPr>
          <a:r>
            <a:rPr lang="en-GB" sz="1500" kern="1200" dirty="0"/>
            <a:t>30% line coverage</a:t>
          </a:r>
        </a:p>
      </dsp:txBody>
      <dsp:txXfrm>
        <a:off x="3315008" y="649679"/>
        <a:ext cx="1710158" cy="1502863"/>
      </dsp:txXfrm>
    </dsp:sp>
    <dsp:sp modelId="{25449828-16C4-4A4D-A75B-2153CC4BC49B}">
      <dsp:nvSpPr>
        <dsp:cNvPr id="0" name=""/>
        <dsp:cNvSpPr/>
      </dsp:nvSpPr>
      <dsp:spPr>
        <a:xfrm>
          <a:off x="4975927" y="99071"/>
          <a:ext cx="579671" cy="449061"/>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solidFill>
              <a:schemeClr val="tx1"/>
            </a:solidFill>
          </a:endParaRPr>
        </a:p>
      </dsp:txBody>
      <dsp:txXfrm>
        <a:off x="4975927" y="188883"/>
        <a:ext cx="444953" cy="269437"/>
      </dsp:txXfrm>
    </dsp:sp>
    <dsp:sp modelId="{D533368C-EAB7-41C2-A891-83EBF01393DC}">
      <dsp:nvSpPr>
        <dsp:cNvPr id="0" name=""/>
        <dsp:cNvSpPr/>
      </dsp:nvSpPr>
      <dsp:spPr>
        <a:xfrm>
          <a:off x="5796217" y="44281"/>
          <a:ext cx="1803670" cy="83796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kern="1200" dirty="0">
              <a:solidFill>
                <a:schemeClr val="tx1"/>
              </a:solidFill>
            </a:rPr>
            <a:t>Shared analysis</a:t>
          </a:r>
        </a:p>
      </dsp:txBody>
      <dsp:txXfrm>
        <a:off x="5796217" y="44281"/>
        <a:ext cx="1803670" cy="558642"/>
      </dsp:txXfrm>
    </dsp:sp>
    <dsp:sp modelId="{94D27F90-A1E2-4814-BFB8-6D6F78559C3C}">
      <dsp:nvSpPr>
        <dsp:cNvPr id="0" name=""/>
        <dsp:cNvSpPr/>
      </dsp:nvSpPr>
      <dsp:spPr>
        <a:xfrm>
          <a:off x="6165643" y="602923"/>
          <a:ext cx="1803670" cy="15963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dirty="0"/>
            <a:t>Automation</a:t>
          </a:r>
        </a:p>
        <a:p>
          <a:pPr marL="114300" lvl="1" indent="-114300" algn="l" defTabSz="666750">
            <a:lnSpc>
              <a:spcPct val="90000"/>
            </a:lnSpc>
            <a:spcBef>
              <a:spcPct val="0"/>
            </a:spcBef>
            <a:spcAft>
              <a:spcPct val="15000"/>
            </a:spcAft>
            <a:buChar char="•"/>
          </a:pPr>
          <a:r>
            <a:rPr lang="en-GB" sz="1500" kern="1200" dirty="0"/>
            <a:t>Code review</a:t>
          </a:r>
        </a:p>
        <a:p>
          <a:pPr marL="114300" lvl="1" indent="-114300" algn="l" defTabSz="666750">
            <a:lnSpc>
              <a:spcPct val="90000"/>
            </a:lnSpc>
            <a:spcBef>
              <a:spcPct val="0"/>
            </a:spcBef>
            <a:spcAft>
              <a:spcPct val="15000"/>
            </a:spcAft>
            <a:buChar char="•"/>
          </a:pPr>
          <a:r>
            <a:rPr lang="en-GB" sz="1500" kern="1200" dirty="0"/>
            <a:t>0 blocking violation rules</a:t>
          </a:r>
        </a:p>
        <a:p>
          <a:pPr marL="114300" lvl="1" indent="-114300" algn="l" defTabSz="666750">
            <a:lnSpc>
              <a:spcPct val="90000"/>
            </a:lnSpc>
            <a:spcBef>
              <a:spcPct val="0"/>
            </a:spcBef>
            <a:spcAft>
              <a:spcPct val="15000"/>
            </a:spcAft>
            <a:buChar char="•"/>
          </a:pPr>
          <a:r>
            <a:rPr lang="en-GB" sz="1500" kern="1200" dirty="0"/>
            <a:t>50% line coverage</a:t>
          </a:r>
        </a:p>
      </dsp:txBody>
      <dsp:txXfrm>
        <a:off x="6212399" y="649679"/>
        <a:ext cx="1710158" cy="1502863"/>
      </dsp:txXfrm>
    </dsp:sp>
    <dsp:sp modelId="{9B45B6D2-2EB7-4DA2-9BB0-126EE0AA2F7D}">
      <dsp:nvSpPr>
        <dsp:cNvPr id="0" name=""/>
        <dsp:cNvSpPr/>
      </dsp:nvSpPr>
      <dsp:spPr>
        <a:xfrm>
          <a:off x="7873318" y="99071"/>
          <a:ext cx="579671" cy="449061"/>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solidFill>
              <a:schemeClr val="tx1"/>
            </a:solidFill>
          </a:endParaRPr>
        </a:p>
      </dsp:txBody>
      <dsp:txXfrm>
        <a:off x="7873318" y="188883"/>
        <a:ext cx="444953" cy="269437"/>
      </dsp:txXfrm>
    </dsp:sp>
    <dsp:sp modelId="{7F1D3E7A-7B2E-4CD9-86E3-4FBBF8CBDE53}">
      <dsp:nvSpPr>
        <dsp:cNvPr id="0" name=""/>
        <dsp:cNvSpPr/>
      </dsp:nvSpPr>
      <dsp:spPr>
        <a:xfrm>
          <a:off x="8693608" y="44281"/>
          <a:ext cx="1803670" cy="83796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kern="1200" dirty="0">
              <a:solidFill>
                <a:schemeClr val="tx1"/>
              </a:solidFill>
            </a:rPr>
            <a:t>Community software</a:t>
          </a:r>
        </a:p>
      </dsp:txBody>
      <dsp:txXfrm>
        <a:off x="8693608" y="44281"/>
        <a:ext cx="1803670" cy="558642"/>
      </dsp:txXfrm>
    </dsp:sp>
    <dsp:sp modelId="{1E098AD2-6B27-4E08-B0A6-90F7FF4FCD4E}">
      <dsp:nvSpPr>
        <dsp:cNvPr id="0" name=""/>
        <dsp:cNvSpPr/>
      </dsp:nvSpPr>
      <dsp:spPr>
        <a:xfrm>
          <a:off x="9063034" y="602923"/>
          <a:ext cx="1803670" cy="15963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dirty="0"/>
            <a:t>Releases</a:t>
          </a:r>
        </a:p>
        <a:p>
          <a:pPr marL="114300" lvl="1" indent="-114300" algn="l" defTabSz="666750">
            <a:lnSpc>
              <a:spcPct val="90000"/>
            </a:lnSpc>
            <a:spcBef>
              <a:spcPct val="0"/>
            </a:spcBef>
            <a:spcAft>
              <a:spcPct val="15000"/>
            </a:spcAft>
            <a:buChar char="•"/>
          </a:pPr>
          <a:r>
            <a:rPr lang="en-GB" sz="1500" kern="1200" dirty="0"/>
            <a:t>0 critical violation rules</a:t>
          </a:r>
        </a:p>
        <a:p>
          <a:pPr marL="114300" lvl="1" indent="-114300" algn="l" defTabSz="666750">
            <a:lnSpc>
              <a:spcPct val="90000"/>
            </a:lnSpc>
            <a:spcBef>
              <a:spcPct val="0"/>
            </a:spcBef>
            <a:spcAft>
              <a:spcPct val="15000"/>
            </a:spcAft>
            <a:buChar char="•"/>
          </a:pPr>
          <a:r>
            <a:rPr lang="en-GB" sz="1500" kern="1200" dirty="0"/>
            <a:t>70% line coverage</a:t>
          </a:r>
        </a:p>
      </dsp:txBody>
      <dsp:txXfrm>
        <a:off x="9109790" y="649679"/>
        <a:ext cx="1710158" cy="1502863"/>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1230463-975F-1FC5-F130-344B42C6A7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79A2308-FA37-6278-0449-3B38B9528E0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398CF4-0D8F-4DD3-B28A-923FF3FEE419}" type="datetimeFigureOut">
              <a:rPr lang="fr-FR" smtClean="0"/>
              <a:t>18/09/2026</a:t>
            </a:fld>
            <a:endParaRPr lang="fr-FR"/>
          </a:p>
        </p:txBody>
      </p:sp>
      <p:sp>
        <p:nvSpPr>
          <p:cNvPr id="4" name="Espace réservé du pied de page 3">
            <a:extLst>
              <a:ext uri="{FF2B5EF4-FFF2-40B4-BE49-F238E27FC236}">
                <a16:creationId xmlns:a16="http://schemas.microsoft.com/office/drawing/2014/main" id="{6A7B76CB-13A6-4357-471D-C13C8A6F579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515A29A-0630-2B6D-5C6E-AD2B8E0564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857BD6-0A34-47E4-9D7D-D4D6BB65499E}" type="slidenum">
              <a:rPr lang="fr-FR" smtClean="0"/>
              <a:t>‹N°›</a:t>
            </a:fld>
            <a:endParaRPr lang="fr-FR"/>
          </a:p>
        </p:txBody>
      </p:sp>
    </p:spTree>
    <p:extLst>
      <p:ext uri="{BB962C8B-B14F-4D97-AF65-F5344CB8AC3E}">
        <p14:creationId xmlns:p14="http://schemas.microsoft.com/office/powerpoint/2010/main" val="615670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C2B5AC-F81D-469C-ADE7-402A20B32007}" type="datetimeFigureOut">
              <a:rPr lang="fr-FR" smtClean="0"/>
              <a:t>18/09/2026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C14E6-2559-451E-807A-4A34163A34D7}" type="slidenum">
              <a:rPr lang="fr-FR" smtClean="0"/>
              <a:t>‹N°›</a:t>
            </a:fld>
            <a:endParaRPr lang="fr-FR"/>
          </a:p>
        </p:txBody>
      </p:sp>
    </p:spTree>
    <p:extLst>
      <p:ext uri="{BB962C8B-B14F-4D97-AF65-F5344CB8AC3E}">
        <p14:creationId xmlns:p14="http://schemas.microsoft.com/office/powerpoint/2010/main" val="4214140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87C14E6-2559-451E-807A-4A34163A34D7}" type="slidenum">
              <a:rPr lang="fr-FR" smtClean="0"/>
              <a:t>13</a:t>
            </a:fld>
            <a:endParaRPr lang="fr-FR"/>
          </a:p>
        </p:txBody>
      </p:sp>
    </p:spTree>
    <p:extLst>
      <p:ext uri="{BB962C8B-B14F-4D97-AF65-F5344CB8AC3E}">
        <p14:creationId xmlns:p14="http://schemas.microsoft.com/office/powerpoint/2010/main" val="555048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24588560" name="Espace réservé de l'image des diapositives 1"/>
          <p:cNvSpPr>
            <a:spLocks noGrp="1" noRot="1" noChangeAspect="1"/>
          </p:cNvSpPr>
          <p:nvPr>
            <p:ph type="sldImg"/>
          </p:nvPr>
        </p:nvSpPr>
        <p:spPr bwMode="auto"/>
      </p:sp>
      <p:sp>
        <p:nvSpPr>
          <p:cNvPr id="267809903" name="Espace réservé des notes 2"/>
          <p:cNvSpPr>
            <a:spLocks noGrp="1"/>
          </p:cNvSpPr>
          <p:nvPr>
            <p:ph type="body" idx="1"/>
          </p:nvPr>
        </p:nvSpPr>
        <p:spPr bwMode="auto"/>
        <p:txBody>
          <a:bodyPr/>
          <a:lstStyle/>
          <a:p>
            <a:pPr>
              <a:defRPr/>
            </a:pPr>
            <a:r>
              <a:rPr lang="en-US" dirty="0"/>
              <a:t>In science, we also need to keep track of what the software actually did. If I look at a result five or ten years from now, can I trace it back to the exact software, configuration and data that produced it?</a:t>
            </a:r>
            <a:endParaRPr lang="en-GB" dirty="0"/>
          </a:p>
        </p:txBody>
      </p:sp>
      <p:sp>
        <p:nvSpPr>
          <p:cNvPr id="2010245227" name="Espace réservé du numéro de diapositive 3"/>
          <p:cNvSpPr>
            <a:spLocks noGrp="1"/>
          </p:cNvSpPr>
          <p:nvPr>
            <p:ph type="sldNum" sz="quarter" idx="5"/>
          </p:nvPr>
        </p:nvSpPr>
        <p:spPr bwMode="auto"/>
        <p:txBody>
          <a:bodyPr/>
          <a:lstStyle/>
          <a:p>
            <a:pPr>
              <a:defRPr/>
            </a:pPr>
            <a:fld id="{9B1D7930-0E0B-CB60-8ACA-8B7ADB3BC6E7}" type="slidenum">
              <a:rPr lang="fr-FR"/>
              <a:t>14</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This is where software development stops being just about writing and maintaining code. It becomes part of scientific reproducibility.</a:t>
            </a:r>
            <a:endParaRPr lang="en-GB" dirty="0"/>
          </a:p>
        </p:txBody>
      </p:sp>
      <p:sp>
        <p:nvSpPr>
          <p:cNvPr id="4" name="Espace réservé du numéro de diapositive 3"/>
          <p:cNvSpPr>
            <a:spLocks noGrp="1"/>
          </p:cNvSpPr>
          <p:nvPr>
            <p:ph type="sldNum" sz="quarter" idx="5"/>
          </p:nvPr>
        </p:nvSpPr>
        <p:spPr/>
        <p:txBody>
          <a:bodyPr/>
          <a:lstStyle/>
          <a:p>
            <a:fld id="{087C14E6-2559-451E-807A-4A34163A34D7}" type="slidenum">
              <a:rPr lang="fr-FR" smtClean="0"/>
              <a:t>15</a:t>
            </a:fld>
            <a:endParaRPr lang="fr-FR"/>
          </a:p>
        </p:txBody>
      </p:sp>
    </p:spTree>
    <p:extLst>
      <p:ext uri="{BB962C8B-B14F-4D97-AF65-F5344CB8AC3E}">
        <p14:creationId xmlns:p14="http://schemas.microsoft.com/office/powerpoint/2010/main" val="3366301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87C14E6-2559-451E-807A-4A34163A34D7}" type="slidenum">
              <a:rPr lang="fr-FR" smtClean="0"/>
              <a:t>16</a:t>
            </a:fld>
            <a:endParaRPr lang="fr-FR"/>
          </a:p>
        </p:txBody>
      </p:sp>
    </p:spTree>
    <p:extLst>
      <p:ext uri="{BB962C8B-B14F-4D97-AF65-F5344CB8AC3E}">
        <p14:creationId xmlns:p14="http://schemas.microsoft.com/office/powerpoint/2010/main" val="1691323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087C14E6-2559-451E-807A-4A34163A34D7}" type="slidenum">
              <a:rPr lang="fr-FR" smtClean="0"/>
              <a:t>18</a:t>
            </a:fld>
            <a:endParaRPr lang="fr-FR"/>
          </a:p>
        </p:txBody>
      </p:sp>
    </p:spTree>
    <p:extLst>
      <p:ext uri="{BB962C8B-B14F-4D97-AF65-F5344CB8AC3E}">
        <p14:creationId xmlns:p14="http://schemas.microsoft.com/office/powerpoint/2010/main" val="5763616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526982-0BD3-80B2-D0C1-E141B8AD1D26}"/>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10" name="ZoneTexte 9">
            <a:extLst>
              <a:ext uri="{FF2B5EF4-FFF2-40B4-BE49-F238E27FC236}">
                <a16:creationId xmlns:a16="http://schemas.microsoft.com/office/drawing/2014/main" id="{931EACC6-5472-4DD6-3DB8-DB3936803B32}"/>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a:t>
            </a:r>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
        <p:nvSpPr>
          <p:cNvPr id="5" name="Espace réservé du texte 4">
            <a:extLst>
              <a:ext uri="{FF2B5EF4-FFF2-40B4-BE49-F238E27FC236}">
                <a16:creationId xmlns:a16="http://schemas.microsoft.com/office/drawing/2014/main" id="{0A828EFF-0769-991A-745D-86154BF58E56}"/>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tx1"/>
                </a:solidFill>
              </a:defRPr>
            </a:lvl1pPr>
          </a:lstStyle>
          <a:p>
            <a:pPr lvl="0"/>
            <a:r>
              <a:rPr lang="fr-FR" dirty="0"/>
              <a:t>Emplacement logotypes financeurs/partenaires</a:t>
            </a:r>
          </a:p>
        </p:txBody>
      </p:sp>
      <p:pic>
        <p:nvPicPr>
          <p:cNvPr id="4" name="Image 3"/>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24843" y="728663"/>
            <a:ext cx="3778331" cy="1801985"/>
          </a:xfrm>
          <a:prstGeom prst="rect">
            <a:avLst/>
          </a:prstGeom>
        </p:spPr>
      </p:pic>
    </p:spTree>
    <p:extLst>
      <p:ext uri="{BB962C8B-B14F-4D97-AF65-F5344CB8AC3E}">
        <p14:creationId xmlns:p14="http://schemas.microsoft.com/office/powerpoint/2010/main" val="128613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lIns="0"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hasCustomPrompt="1"/>
          </p:nvPr>
        </p:nvSpPr>
        <p:spPr>
          <a:xfrm>
            <a:off x="731838" y="4262438"/>
            <a:ext cx="5294312" cy="1655762"/>
          </a:xfrm>
        </p:spPr>
        <p:txBody>
          <a:bodyPr r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p>
        </p:txBody>
      </p:sp>
      <p:sp>
        <p:nvSpPr>
          <p:cNvPr id="10" name="ZoneTexte 9">
            <a:extLst>
              <a:ext uri="{FF2B5EF4-FFF2-40B4-BE49-F238E27FC236}">
                <a16:creationId xmlns:a16="http://schemas.microsoft.com/office/drawing/2014/main" id="{931EACC6-5472-4DD6-3DB8-DB3936803B32}"/>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image</a:t>
            </a:r>
          </a:p>
        </p:txBody>
      </p:sp>
      <p:sp>
        <p:nvSpPr>
          <p:cNvPr id="38" name="Rectangle 21">
            <a:extLst>
              <a:ext uri="{FF2B5EF4-FFF2-40B4-BE49-F238E27FC236}">
                <a16:creationId xmlns:a16="http://schemas.microsoft.com/office/drawing/2014/main" id="{A735B0D2-65F8-67B3-4CB3-F526012A0592}"/>
              </a:ext>
            </a:extLst>
          </p:cNvPr>
          <p:cNvSpPr>
            <a:spLocks noChangeArrowheads="1"/>
          </p:cNvSpPr>
          <p:nvPr userDrawn="1"/>
        </p:nvSpPr>
        <p:spPr bwMode="auto">
          <a:xfrm>
            <a:off x="7110585" y="-1588"/>
            <a:ext cx="20638"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1" name="Espace réservé pour une image  60">
            <a:extLst>
              <a:ext uri="{FF2B5EF4-FFF2-40B4-BE49-F238E27FC236}">
                <a16:creationId xmlns:a16="http://schemas.microsoft.com/office/drawing/2014/main" id="{570E7ABE-1C46-BCBC-E4AA-CED1991C314D}"/>
              </a:ext>
            </a:extLst>
          </p:cNvPr>
          <p:cNvSpPr>
            <a:spLocks noGrp="1"/>
          </p:cNvSpPr>
          <p:nvPr>
            <p:ph type="pic" sz="quarter" idx="10" hasCustomPrompt="1"/>
          </p:nvPr>
        </p:nvSpPr>
        <p:spPr>
          <a:xfrm>
            <a:off x="5435600" y="0"/>
            <a:ext cx="6756400" cy="6858000"/>
          </a:xfrm>
          <a:custGeom>
            <a:avLst/>
            <a:gdLst>
              <a:gd name="connsiteX0" fmla="*/ 558577 w 6756400"/>
              <a:gd name="connsiteY0" fmla="*/ 2472501 h 6858000"/>
              <a:gd name="connsiteX1" fmla="*/ 1118234 w 6756400"/>
              <a:gd name="connsiteY1" fmla="*/ 2898413 h 6858000"/>
              <a:gd name="connsiteX2" fmla="*/ 754773 w 6756400"/>
              <a:gd name="connsiteY2" fmla="*/ 3179642 h 6858000"/>
              <a:gd name="connsiteX3" fmla="*/ 765623 w 6756400"/>
              <a:gd name="connsiteY3" fmla="*/ 3197727 h 6858000"/>
              <a:gd name="connsiteX4" fmla="*/ 1132700 w 6756400"/>
              <a:gd name="connsiteY4" fmla="*/ 2912881 h 6858000"/>
              <a:gd name="connsiteX5" fmla="*/ 1132700 w 6756400"/>
              <a:gd name="connsiteY5" fmla="*/ 3443689 h 6858000"/>
              <a:gd name="connsiteX6" fmla="*/ 978998 w 6756400"/>
              <a:gd name="connsiteY6" fmla="*/ 3562149 h 6858000"/>
              <a:gd name="connsiteX7" fmla="*/ 990752 w 6756400"/>
              <a:gd name="connsiteY7" fmla="*/ 3582043 h 6858000"/>
              <a:gd name="connsiteX8" fmla="*/ 1138125 w 6756400"/>
              <a:gd name="connsiteY8" fmla="*/ 3467200 h 6858000"/>
              <a:gd name="connsiteX9" fmla="*/ 1697783 w 6756400"/>
              <a:gd name="connsiteY9" fmla="*/ 3892208 h 6858000"/>
              <a:gd name="connsiteX10" fmla="*/ 1337034 w 6756400"/>
              <a:gd name="connsiteY10" fmla="*/ 4172532 h 6858000"/>
              <a:gd name="connsiteX11" fmla="*/ 1346980 w 6756400"/>
              <a:gd name="connsiteY11" fmla="*/ 4190618 h 6858000"/>
              <a:gd name="connsiteX12" fmla="*/ 1704112 w 6756400"/>
              <a:gd name="connsiteY12" fmla="*/ 3913006 h 6858000"/>
              <a:gd name="connsiteX13" fmla="*/ 1704112 w 6756400"/>
              <a:gd name="connsiteY13" fmla="*/ 4443814 h 6858000"/>
              <a:gd name="connsiteX14" fmla="*/ 1560355 w 6756400"/>
              <a:gd name="connsiteY14" fmla="*/ 4555944 h 6858000"/>
              <a:gd name="connsiteX15" fmla="*/ 1149879 w 6756400"/>
              <a:gd name="connsiteY15" fmla="*/ 4874248 h 6858000"/>
              <a:gd name="connsiteX16" fmla="*/ 1149879 w 6756400"/>
              <a:gd name="connsiteY16" fmla="*/ 4343440 h 6858000"/>
              <a:gd name="connsiteX17" fmla="*/ 1346076 w 6756400"/>
              <a:gd name="connsiteY17" fmla="*/ 4190618 h 6858000"/>
              <a:gd name="connsiteX18" fmla="*/ 1336130 w 6756400"/>
              <a:gd name="connsiteY18" fmla="*/ 4173437 h 6858000"/>
              <a:gd name="connsiteX19" fmla="*/ 1139934 w 6756400"/>
              <a:gd name="connsiteY19" fmla="*/ 4325354 h 6858000"/>
              <a:gd name="connsiteX20" fmla="*/ 580276 w 6756400"/>
              <a:gd name="connsiteY20" fmla="*/ 3900346 h 6858000"/>
              <a:gd name="connsiteX21" fmla="*/ 989848 w 6756400"/>
              <a:gd name="connsiteY21" fmla="*/ 3582043 h 6858000"/>
              <a:gd name="connsiteX22" fmla="*/ 978094 w 6756400"/>
              <a:gd name="connsiteY22" fmla="*/ 3563053 h 6858000"/>
              <a:gd name="connsiteX23" fmla="*/ 577563 w 6756400"/>
              <a:gd name="connsiteY23" fmla="*/ 3874123 h 6858000"/>
              <a:gd name="connsiteX24" fmla="*/ 577563 w 6756400"/>
              <a:gd name="connsiteY24" fmla="*/ 3342411 h 6858000"/>
              <a:gd name="connsiteX25" fmla="*/ 764719 w 6756400"/>
              <a:gd name="connsiteY25" fmla="*/ 3197727 h 6858000"/>
              <a:gd name="connsiteX26" fmla="*/ 754773 w 6756400"/>
              <a:gd name="connsiteY26" fmla="*/ 3180546 h 6858000"/>
              <a:gd name="connsiteX27" fmla="*/ 567618 w 6756400"/>
              <a:gd name="connsiteY27" fmla="*/ 3325229 h 6858000"/>
              <a:gd name="connsiteX28" fmla="*/ 7960 w 6756400"/>
              <a:gd name="connsiteY28" fmla="*/ 2899317 h 6858000"/>
              <a:gd name="connsiteX29" fmla="*/ 558577 w 6756400"/>
              <a:gd name="connsiteY29" fmla="*/ 2472501 h 6858000"/>
              <a:gd name="connsiteX30" fmla="*/ 1724907 w 6756400"/>
              <a:gd name="connsiteY30" fmla="*/ 0 h 6858000"/>
              <a:gd name="connsiteX31" fmla="*/ 6756400 w 6756400"/>
              <a:gd name="connsiteY31" fmla="*/ 0 h 6858000"/>
              <a:gd name="connsiteX32" fmla="*/ 6756400 w 6756400"/>
              <a:gd name="connsiteY32" fmla="*/ 6858000 h 6858000"/>
              <a:gd name="connsiteX33" fmla="*/ 0 w 6756400"/>
              <a:gd name="connsiteY33" fmla="*/ 6858000 h 6858000"/>
              <a:gd name="connsiteX34" fmla="*/ 0 w 6756400"/>
              <a:gd name="connsiteY34" fmla="*/ 6856412 h 6858000"/>
              <a:gd name="connsiteX35" fmla="*/ 162738 w 6756400"/>
              <a:gd name="connsiteY35" fmla="*/ 6856412 h 6858000"/>
              <a:gd name="connsiteX36" fmla="*/ 1149879 w 6756400"/>
              <a:gd name="connsiteY36" fmla="*/ 6856412 h 6858000"/>
              <a:gd name="connsiteX37" fmla="*/ 1149879 w 6756400"/>
              <a:gd name="connsiteY37" fmla="*/ 6332839 h 6858000"/>
              <a:gd name="connsiteX38" fmla="*/ 1704112 w 6756400"/>
              <a:gd name="connsiteY38" fmla="*/ 5902405 h 6858000"/>
              <a:gd name="connsiteX39" fmla="*/ 1704112 w 6756400"/>
              <a:gd name="connsiteY39" fmla="*/ 6433213 h 6858000"/>
              <a:gd name="connsiteX40" fmla="*/ 1159824 w 6756400"/>
              <a:gd name="connsiteY40" fmla="*/ 6855508 h 6858000"/>
              <a:gd name="connsiteX41" fmla="*/ 1193277 w 6756400"/>
              <a:gd name="connsiteY41" fmla="*/ 6855508 h 6858000"/>
              <a:gd name="connsiteX42" fmla="*/ 1724907 w 6756400"/>
              <a:gd name="connsiteY42" fmla="*/ 6443160 h 6858000"/>
              <a:gd name="connsiteX43" fmla="*/ 1724907 w 6756400"/>
              <a:gd name="connsiteY43" fmla="*/ 5877086 h 6858000"/>
              <a:gd name="connsiteX44" fmla="*/ 1386762 w 6756400"/>
              <a:gd name="connsiteY44" fmla="*/ 5620272 h 6858000"/>
              <a:gd name="connsiteX45" fmla="*/ 1343363 w 6756400"/>
              <a:gd name="connsiteY45" fmla="*/ 5612134 h 6858000"/>
              <a:gd name="connsiteX46" fmla="*/ 1697783 w 6756400"/>
              <a:gd name="connsiteY46" fmla="*/ 5881607 h 6858000"/>
              <a:gd name="connsiteX47" fmla="*/ 1139934 w 6756400"/>
              <a:gd name="connsiteY47" fmla="*/ 6314753 h 6858000"/>
              <a:gd name="connsiteX48" fmla="*/ 581180 w 6756400"/>
              <a:gd name="connsiteY48" fmla="*/ 5889745 h 6858000"/>
              <a:gd name="connsiteX49" fmla="*/ 1014259 w 6756400"/>
              <a:gd name="connsiteY49" fmla="*/ 5553356 h 6858000"/>
              <a:gd name="connsiteX50" fmla="*/ 987135 w 6756400"/>
              <a:gd name="connsiteY50" fmla="*/ 5548835 h 6858000"/>
              <a:gd name="connsiteX51" fmla="*/ 577563 w 6756400"/>
              <a:gd name="connsiteY51" fmla="*/ 5866234 h 6858000"/>
              <a:gd name="connsiteX52" fmla="*/ 577563 w 6756400"/>
              <a:gd name="connsiteY52" fmla="*/ 5335426 h 6858000"/>
              <a:gd name="connsiteX53" fmla="*/ 1132700 w 6756400"/>
              <a:gd name="connsiteY53" fmla="*/ 4905897 h 6858000"/>
              <a:gd name="connsiteX54" fmla="*/ 1132700 w 6756400"/>
              <a:gd name="connsiteY54" fmla="*/ 5435801 h 6858000"/>
              <a:gd name="connsiteX55" fmla="*/ 988039 w 6756400"/>
              <a:gd name="connsiteY55" fmla="*/ 5547930 h 6858000"/>
              <a:gd name="connsiteX56" fmla="*/ 1015163 w 6756400"/>
              <a:gd name="connsiteY56" fmla="*/ 5552452 h 6858000"/>
              <a:gd name="connsiteX57" fmla="*/ 1139029 w 6756400"/>
              <a:gd name="connsiteY57" fmla="*/ 5456599 h 6858000"/>
              <a:gd name="connsiteX58" fmla="*/ 1342459 w 6756400"/>
              <a:gd name="connsiteY58" fmla="*/ 5611229 h 6858000"/>
              <a:gd name="connsiteX59" fmla="*/ 1384953 w 6756400"/>
              <a:gd name="connsiteY59" fmla="*/ 5619368 h 6858000"/>
              <a:gd name="connsiteX60" fmla="*/ 1152591 w 6756400"/>
              <a:gd name="connsiteY60" fmla="*/ 5442131 h 6858000"/>
              <a:gd name="connsiteX61" fmla="*/ 1152591 w 6756400"/>
              <a:gd name="connsiteY61" fmla="*/ 4897759 h 6858000"/>
              <a:gd name="connsiteX62" fmla="*/ 1570300 w 6756400"/>
              <a:gd name="connsiteY62" fmla="*/ 4573125 h 6858000"/>
              <a:gd name="connsiteX63" fmla="*/ 1560355 w 6756400"/>
              <a:gd name="connsiteY63" fmla="*/ 4555944 h 6858000"/>
              <a:gd name="connsiteX64" fmla="*/ 1571205 w 6756400"/>
              <a:gd name="connsiteY64" fmla="*/ 4573125 h 6858000"/>
              <a:gd name="connsiteX65" fmla="*/ 1709537 w 6756400"/>
              <a:gd name="connsiteY65" fmla="*/ 4465517 h 6858000"/>
              <a:gd name="connsiteX66" fmla="*/ 2290894 w 6756400"/>
              <a:gd name="connsiteY66" fmla="*/ 4907706 h 6858000"/>
              <a:gd name="connsiteX67" fmla="*/ 2874963 w 6756400"/>
              <a:gd name="connsiteY67" fmla="*/ 4453761 h 6858000"/>
              <a:gd name="connsiteX68" fmla="*/ 2874963 w 6756400"/>
              <a:gd name="connsiteY68" fmla="*/ 4272907 h 6858000"/>
              <a:gd name="connsiteX69" fmla="*/ 2855072 w 6756400"/>
              <a:gd name="connsiteY69" fmla="*/ 4281949 h 6858000"/>
              <a:gd name="connsiteX70" fmla="*/ 2855072 w 6756400"/>
              <a:gd name="connsiteY70" fmla="*/ 4443814 h 6858000"/>
              <a:gd name="connsiteX71" fmla="*/ 2300839 w 6756400"/>
              <a:gd name="connsiteY71" fmla="*/ 4874248 h 6858000"/>
              <a:gd name="connsiteX72" fmla="*/ 2300839 w 6756400"/>
              <a:gd name="connsiteY72" fmla="*/ 4343440 h 6858000"/>
              <a:gd name="connsiteX73" fmla="*/ 2855072 w 6756400"/>
              <a:gd name="connsiteY73" fmla="*/ 3913006 h 6858000"/>
              <a:gd name="connsiteX74" fmla="*/ 2855072 w 6756400"/>
              <a:gd name="connsiteY74" fmla="*/ 4281045 h 6858000"/>
              <a:gd name="connsiteX75" fmla="*/ 2874963 w 6756400"/>
              <a:gd name="connsiteY75" fmla="*/ 4272002 h 6858000"/>
              <a:gd name="connsiteX76" fmla="*/ 2874963 w 6756400"/>
              <a:gd name="connsiteY76" fmla="*/ 3887687 h 6858000"/>
              <a:gd name="connsiteX77" fmla="*/ 2675150 w 6756400"/>
              <a:gd name="connsiteY77" fmla="*/ 3735769 h 6858000"/>
              <a:gd name="connsiteX78" fmla="*/ 2654355 w 6756400"/>
              <a:gd name="connsiteY78" fmla="*/ 3744812 h 6858000"/>
              <a:gd name="connsiteX79" fmla="*/ 2848743 w 6756400"/>
              <a:gd name="connsiteY79" fmla="*/ 3892208 h 6858000"/>
              <a:gd name="connsiteX80" fmla="*/ 2290894 w 6756400"/>
              <a:gd name="connsiteY80" fmla="*/ 4325354 h 6858000"/>
              <a:gd name="connsiteX81" fmla="*/ 1731236 w 6756400"/>
              <a:gd name="connsiteY81" fmla="*/ 3900346 h 6858000"/>
              <a:gd name="connsiteX82" fmla="*/ 2289086 w 6756400"/>
              <a:gd name="connsiteY82" fmla="*/ 3467200 h 6858000"/>
              <a:gd name="connsiteX83" fmla="*/ 2653451 w 6756400"/>
              <a:gd name="connsiteY83" fmla="*/ 3743907 h 6858000"/>
              <a:gd name="connsiteX84" fmla="*/ 2674246 w 6756400"/>
              <a:gd name="connsiteY84" fmla="*/ 3734865 h 6858000"/>
              <a:gd name="connsiteX85" fmla="*/ 2303552 w 6756400"/>
              <a:gd name="connsiteY85" fmla="*/ 3452732 h 6858000"/>
              <a:gd name="connsiteX86" fmla="*/ 2303552 w 6756400"/>
              <a:gd name="connsiteY86" fmla="*/ 3177833 h 6858000"/>
              <a:gd name="connsiteX87" fmla="*/ 2282757 w 6756400"/>
              <a:gd name="connsiteY87" fmla="*/ 3180546 h 6858000"/>
              <a:gd name="connsiteX88" fmla="*/ 2282757 w 6756400"/>
              <a:gd name="connsiteY88" fmla="*/ 3443689 h 6858000"/>
              <a:gd name="connsiteX89" fmla="*/ 1728524 w 6756400"/>
              <a:gd name="connsiteY89" fmla="*/ 3874123 h 6858000"/>
              <a:gd name="connsiteX90" fmla="*/ 1728524 w 6756400"/>
              <a:gd name="connsiteY90" fmla="*/ 3342411 h 6858000"/>
              <a:gd name="connsiteX91" fmla="*/ 1989818 w 6756400"/>
              <a:gd name="connsiteY91" fmla="*/ 3140758 h 6858000"/>
              <a:gd name="connsiteX92" fmla="*/ 1978064 w 6756400"/>
              <a:gd name="connsiteY92" fmla="*/ 3124481 h 6858000"/>
              <a:gd name="connsiteX93" fmla="*/ 1718578 w 6756400"/>
              <a:gd name="connsiteY93" fmla="*/ 3325229 h 6858000"/>
              <a:gd name="connsiteX94" fmla="*/ 1158920 w 6756400"/>
              <a:gd name="connsiteY94" fmla="*/ 2899317 h 6858000"/>
              <a:gd name="connsiteX95" fmla="*/ 1579342 w 6756400"/>
              <a:gd name="connsiteY95" fmla="*/ 2573779 h 6858000"/>
              <a:gd name="connsiteX96" fmla="*/ 1567588 w 6756400"/>
              <a:gd name="connsiteY96" fmla="*/ 2557502 h 6858000"/>
              <a:gd name="connsiteX97" fmla="*/ 1149879 w 6756400"/>
              <a:gd name="connsiteY97" fmla="*/ 2881232 h 6858000"/>
              <a:gd name="connsiteX98" fmla="*/ 1149879 w 6756400"/>
              <a:gd name="connsiteY98" fmla="*/ 2350424 h 6858000"/>
              <a:gd name="connsiteX99" fmla="*/ 1321664 w 6756400"/>
              <a:gd name="connsiteY99" fmla="*/ 2216592 h 6858000"/>
              <a:gd name="connsiteX100" fmla="*/ 1309910 w 6756400"/>
              <a:gd name="connsiteY100" fmla="*/ 2201219 h 6858000"/>
              <a:gd name="connsiteX101" fmla="*/ 1139934 w 6756400"/>
              <a:gd name="connsiteY101" fmla="*/ 2332339 h 6858000"/>
              <a:gd name="connsiteX102" fmla="*/ 580276 w 6756400"/>
              <a:gd name="connsiteY102" fmla="*/ 1907331 h 6858000"/>
              <a:gd name="connsiteX103" fmla="*/ 1138125 w 6756400"/>
              <a:gd name="connsiteY103" fmla="*/ 1474184 h 6858000"/>
              <a:gd name="connsiteX104" fmla="*/ 1697783 w 6756400"/>
              <a:gd name="connsiteY104" fmla="*/ 1899192 h 6858000"/>
              <a:gd name="connsiteX105" fmla="*/ 1310815 w 6756400"/>
              <a:gd name="connsiteY105" fmla="*/ 2200315 h 6858000"/>
              <a:gd name="connsiteX106" fmla="*/ 1322568 w 6756400"/>
              <a:gd name="connsiteY106" fmla="*/ 2216592 h 6858000"/>
              <a:gd name="connsiteX107" fmla="*/ 1704112 w 6756400"/>
              <a:gd name="connsiteY107" fmla="*/ 1919991 h 6858000"/>
              <a:gd name="connsiteX108" fmla="*/ 1704112 w 6756400"/>
              <a:gd name="connsiteY108" fmla="*/ 2450798 h 6858000"/>
              <a:gd name="connsiteX109" fmla="*/ 1568492 w 6756400"/>
              <a:gd name="connsiteY109" fmla="*/ 2556598 h 6858000"/>
              <a:gd name="connsiteX110" fmla="*/ 1580246 w 6756400"/>
              <a:gd name="connsiteY110" fmla="*/ 2572875 h 6858000"/>
              <a:gd name="connsiteX111" fmla="*/ 1709537 w 6756400"/>
              <a:gd name="connsiteY111" fmla="*/ 2472501 h 6858000"/>
              <a:gd name="connsiteX112" fmla="*/ 2269195 w 6756400"/>
              <a:gd name="connsiteY112" fmla="*/ 2898413 h 6858000"/>
              <a:gd name="connsiteX113" fmla="*/ 1978968 w 6756400"/>
              <a:gd name="connsiteY113" fmla="*/ 3123577 h 6858000"/>
              <a:gd name="connsiteX114" fmla="*/ 1990722 w 6756400"/>
              <a:gd name="connsiteY114" fmla="*/ 3139854 h 6858000"/>
              <a:gd name="connsiteX115" fmla="*/ 2282757 w 6756400"/>
              <a:gd name="connsiteY115" fmla="*/ 2912881 h 6858000"/>
              <a:gd name="connsiteX116" fmla="*/ 2282757 w 6756400"/>
              <a:gd name="connsiteY116" fmla="*/ 3179642 h 6858000"/>
              <a:gd name="connsiteX117" fmla="*/ 2303552 w 6756400"/>
              <a:gd name="connsiteY117" fmla="*/ 3176929 h 6858000"/>
              <a:gd name="connsiteX118" fmla="*/ 2303552 w 6756400"/>
              <a:gd name="connsiteY118" fmla="*/ 2904743 h 6858000"/>
              <a:gd name="connsiteX119" fmla="*/ 2327963 w 6756400"/>
              <a:gd name="connsiteY119" fmla="*/ 2885753 h 6858000"/>
              <a:gd name="connsiteX120" fmla="*/ 2327963 w 6756400"/>
              <a:gd name="connsiteY120" fmla="*/ 2860433 h 6858000"/>
              <a:gd name="connsiteX121" fmla="*/ 2300839 w 6756400"/>
              <a:gd name="connsiteY121" fmla="*/ 2881232 h 6858000"/>
              <a:gd name="connsiteX122" fmla="*/ 2300839 w 6756400"/>
              <a:gd name="connsiteY122" fmla="*/ 2350424 h 6858000"/>
              <a:gd name="connsiteX123" fmla="*/ 2327963 w 6756400"/>
              <a:gd name="connsiteY123" fmla="*/ 2328721 h 6858000"/>
              <a:gd name="connsiteX124" fmla="*/ 2327963 w 6756400"/>
              <a:gd name="connsiteY124" fmla="*/ 2303402 h 6858000"/>
              <a:gd name="connsiteX125" fmla="*/ 2290894 w 6756400"/>
              <a:gd name="connsiteY125" fmla="*/ 2332339 h 6858000"/>
              <a:gd name="connsiteX126" fmla="*/ 1731236 w 6756400"/>
              <a:gd name="connsiteY126" fmla="*/ 1907331 h 6858000"/>
              <a:gd name="connsiteX127" fmla="*/ 2289086 w 6756400"/>
              <a:gd name="connsiteY127" fmla="*/ 1474184 h 6858000"/>
              <a:gd name="connsiteX128" fmla="*/ 2848743 w 6756400"/>
              <a:gd name="connsiteY128" fmla="*/ 1899192 h 6858000"/>
              <a:gd name="connsiteX129" fmla="*/ 2328867 w 6756400"/>
              <a:gd name="connsiteY129" fmla="*/ 2302498 h 6858000"/>
              <a:gd name="connsiteX130" fmla="*/ 2328867 w 6756400"/>
              <a:gd name="connsiteY130" fmla="*/ 2327817 h 6858000"/>
              <a:gd name="connsiteX131" fmla="*/ 2855072 w 6756400"/>
              <a:gd name="connsiteY131" fmla="*/ 1919991 h 6858000"/>
              <a:gd name="connsiteX132" fmla="*/ 2855072 w 6756400"/>
              <a:gd name="connsiteY132" fmla="*/ 2450798 h 6858000"/>
              <a:gd name="connsiteX133" fmla="*/ 2328867 w 6756400"/>
              <a:gd name="connsiteY133" fmla="*/ 2859529 h 6858000"/>
              <a:gd name="connsiteX134" fmla="*/ 2328867 w 6756400"/>
              <a:gd name="connsiteY134" fmla="*/ 2884849 h 6858000"/>
              <a:gd name="connsiteX135" fmla="*/ 2874963 w 6756400"/>
              <a:gd name="connsiteY135" fmla="*/ 2460745 h 6858000"/>
              <a:gd name="connsiteX136" fmla="*/ 2874963 w 6756400"/>
              <a:gd name="connsiteY136" fmla="*/ 1894671 h 6858000"/>
              <a:gd name="connsiteX137" fmla="*/ 2303552 w 6756400"/>
              <a:gd name="connsiteY137" fmla="*/ 1459716 h 6858000"/>
              <a:gd name="connsiteX138" fmla="*/ 2303552 w 6756400"/>
              <a:gd name="connsiteY138" fmla="*/ 926195 h 6858000"/>
              <a:gd name="connsiteX139" fmla="*/ 2282757 w 6756400"/>
              <a:gd name="connsiteY139" fmla="*/ 941568 h 6858000"/>
              <a:gd name="connsiteX140" fmla="*/ 2282757 w 6756400"/>
              <a:gd name="connsiteY140" fmla="*/ 1451578 h 6858000"/>
              <a:gd name="connsiteX141" fmla="*/ 1728524 w 6756400"/>
              <a:gd name="connsiteY141" fmla="*/ 1882011 h 6858000"/>
              <a:gd name="connsiteX142" fmla="*/ 1728524 w 6756400"/>
              <a:gd name="connsiteY142" fmla="*/ 1351203 h 6858000"/>
              <a:gd name="connsiteX143" fmla="*/ 2282757 w 6756400"/>
              <a:gd name="connsiteY143" fmla="*/ 920770 h 6858000"/>
              <a:gd name="connsiteX144" fmla="*/ 2282757 w 6756400"/>
              <a:gd name="connsiteY144" fmla="*/ 940664 h 6858000"/>
              <a:gd name="connsiteX145" fmla="*/ 2303552 w 6756400"/>
              <a:gd name="connsiteY145" fmla="*/ 924387 h 6858000"/>
              <a:gd name="connsiteX146" fmla="*/ 2303552 w 6756400"/>
              <a:gd name="connsiteY146" fmla="*/ 895450 h 6858000"/>
              <a:gd name="connsiteX147" fmla="*/ 1749319 w 6756400"/>
              <a:gd name="connsiteY147" fmla="*/ 474059 h 6858000"/>
              <a:gd name="connsiteX148" fmla="*/ 1733044 w 6756400"/>
              <a:gd name="connsiteY148" fmla="*/ 486719 h 6858000"/>
              <a:gd name="connsiteX149" fmla="*/ 2276428 w 6756400"/>
              <a:gd name="connsiteY149" fmla="*/ 899971 h 6858000"/>
              <a:gd name="connsiteX150" fmla="*/ 1718578 w 6756400"/>
              <a:gd name="connsiteY150" fmla="*/ 1333118 h 6858000"/>
              <a:gd name="connsiteX151" fmla="*/ 1158920 w 6756400"/>
              <a:gd name="connsiteY151" fmla="*/ 908110 h 6858000"/>
              <a:gd name="connsiteX152" fmla="*/ 1716770 w 6756400"/>
              <a:gd name="connsiteY152" fmla="*/ 474964 h 6858000"/>
              <a:gd name="connsiteX153" fmla="*/ 1732140 w 6756400"/>
              <a:gd name="connsiteY153" fmla="*/ 486719 h 6858000"/>
              <a:gd name="connsiteX154" fmla="*/ 1748415 w 6756400"/>
              <a:gd name="connsiteY154" fmla="*/ 474059 h 6858000"/>
              <a:gd name="connsiteX155" fmla="*/ 1724907 w 6756400"/>
              <a:gd name="connsiteY155" fmla="*/ 455070 h 6858000"/>
              <a:gd name="connsiteX156" fmla="*/ 1724907 w 6756400"/>
              <a:gd name="connsiteY156" fmla="*/ 206 h 6858000"/>
              <a:gd name="connsiteX157" fmla="*/ 1606490 w 6756400"/>
              <a:gd name="connsiteY157" fmla="*/ 0 h 6858000"/>
              <a:gd name="connsiteX158" fmla="*/ 1704112 w 6756400"/>
              <a:gd name="connsiteY158" fmla="*/ 0 h 6858000"/>
              <a:gd name="connsiteX159" fmla="*/ 1704112 w 6756400"/>
              <a:gd name="connsiteY159" fmla="*/ 79700 h 6858000"/>
              <a:gd name="connsiteX160" fmla="*/ 1704112 w 6756400"/>
              <a:gd name="connsiteY160" fmla="*/ 455974 h 6858000"/>
              <a:gd name="connsiteX161" fmla="*/ 1149879 w 6756400"/>
              <a:gd name="connsiteY161" fmla="*/ 885503 h 6858000"/>
              <a:gd name="connsiteX162" fmla="*/ 1149879 w 6756400"/>
              <a:gd name="connsiteY162" fmla="*/ 354695 h 6858000"/>
              <a:gd name="connsiteX163" fmla="*/ 1606476 w 6756400"/>
              <a:gd name="connsiteY163" fmla="*/ 11 h 6858000"/>
              <a:gd name="connsiteX164" fmla="*/ 696284 w 6756400"/>
              <a:gd name="connsiteY164" fmla="*/ 0 h 6858000"/>
              <a:gd name="connsiteX165" fmla="*/ 1573942 w 6756400"/>
              <a:gd name="connsiteY165" fmla="*/ 0 h 6858000"/>
              <a:gd name="connsiteX166" fmla="*/ 1498270 w 6756400"/>
              <a:gd name="connsiteY166" fmla="*/ 58848 h 6858000"/>
              <a:gd name="connsiteX167" fmla="*/ 1139934 w 6756400"/>
              <a:gd name="connsiteY167" fmla="*/ 337514 h 6858000"/>
              <a:gd name="connsiteX168" fmla="*/ 701161 w 6756400"/>
              <a:gd name="connsiteY168" fmla="*/ 371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6756400" h="6858000">
                <a:moveTo>
                  <a:pt x="558577" y="2472501"/>
                </a:moveTo>
                <a:cubicBezTo>
                  <a:pt x="1118234" y="2898413"/>
                  <a:pt x="1118234" y="2898413"/>
                  <a:pt x="1118234" y="2898413"/>
                </a:cubicBezTo>
                <a:cubicBezTo>
                  <a:pt x="754773" y="3179642"/>
                  <a:pt x="754773" y="3179642"/>
                  <a:pt x="754773" y="3179642"/>
                </a:cubicBezTo>
                <a:cubicBezTo>
                  <a:pt x="765623" y="3197727"/>
                  <a:pt x="765623" y="3197727"/>
                  <a:pt x="765623" y="3197727"/>
                </a:cubicBezTo>
                <a:cubicBezTo>
                  <a:pt x="1132700" y="2912881"/>
                  <a:pt x="1132700" y="2912881"/>
                  <a:pt x="1132700" y="2912881"/>
                </a:cubicBezTo>
                <a:cubicBezTo>
                  <a:pt x="1132700" y="3443689"/>
                  <a:pt x="1132700" y="3443689"/>
                  <a:pt x="1132700" y="3443689"/>
                </a:cubicBezTo>
                <a:cubicBezTo>
                  <a:pt x="978998" y="3562149"/>
                  <a:pt x="978998" y="3562149"/>
                  <a:pt x="978998" y="3562149"/>
                </a:cubicBezTo>
                <a:cubicBezTo>
                  <a:pt x="990752" y="3582043"/>
                  <a:pt x="990752" y="3582043"/>
                  <a:pt x="990752" y="3582043"/>
                </a:cubicBezTo>
                <a:cubicBezTo>
                  <a:pt x="1138125" y="3467200"/>
                  <a:pt x="1138125" y="3467200"/>
                  <a:pt x="1138125" y="3467200"/>
                </a:cubicBezTo>
                <a:cubicBezTo>
                  <a:pt x="1697783" y="3892208"/>
                  <a:pt x="1697783" y="3892208"/>
                  <a:pt x="1697783" y="3892208"/>
                </a:cubicBezTo>
                <a:cubicBezTo>
                  <a:pt x="1337034" y="4172532"/>
                  <a:pt x="1337034" y="4172532"/>
                  <a:pt x="1337034" y="4172532"/>
                </a:cubicBezTo>
                <a:cubicBezTo>
                  <a:pt x="1346980" y="4190618"/>
                  <a:pt x="1346980" y="4190618"/>
                  <a:pt x="1346980" y="4190618"/>
                </a:cubicBezTo>
                <a:cubicBezTo>
                  <a:pt x="1704112" y="3913006"/>
                  <a:pt x="1704112" y="3913006"/>
                  <a:pt x="1704112" y="3913006"/>
                </a:cubicBezTo>
                <a:cubicBezTo>
                  <a:pt x="1704112" y="4443814"/>
                  <a:pt x="1704112" y="4443814"/>
                  <a:pt x="1704112" y="4443814"/>
                </a:cubicBezTo>
                <a:cubicBezTo>
                  <a:pt x="1560355" y="4555944"/>
                  <a:pt x="1560355" y="4555944"/>
                  <a:pt x="1560355" y="4555944"/>
                </a:cubicBezTo>
                <a:cubicBezTo>
                  <a:pt x="1149879" y="4874248"/>
                  <a:pt x="1149879" y="4874248"/>
                  <a:pt x="1149879" y="4874248"/>
                </a:cubicBezTo>
                <a:cubicBezTo>
                  <a:pt x="1149879" y="4343440"/>
                  <a:pt x="1149879" y="4343440"/>
                  <a:pt x="1149879" y="4343440"/>
                </a:cubicBezTo>
                <a:cubicBezTo>
                  <a:pt x="1346076" y="4190618"/>
                  <a:pt x="1346076" y="4190618"/>
                  <a:pt x="1346076" y="4190618"/>
                </a:cubicBezTo>
                <a:cubicBezTo>
                  <a:pt x="1336130" y="4173437"/>
                  <a:pt x="1336130" y="4173437"/>
                  <a:pt x="1336130" y="4173437"/>
                </a:cubicBezTo>
                <a:cubicBezTo>
                  <a:pt x="1139934" y="4325354"/>
                  <a:pt x="1139934" y="4325354"/>
                  <a:pt x="1139934" y="4325354"/>
                </a:cubicBezTo>
                <a:cubicBezTo>
                  <a:pt x="580276" y="3900346"/>
                  <a:pt x="580276" y="3900346"/>
                  <a:pt x="580276" y="3900346"/>
                </a:cubicBezTo>
                <a:cubicBezTo>
                  <a:pt x="989848" y="3582043"/>
                  <a:pt x="989848" y="3582043"/>
                  <a:pt x="989848" y="3582043"/>
                </a:cubicBezTo>
                <a:cubicBezTo>
                  <a:pt x="978094" y="3563053"/>
                  <a:pt x="978094" y="3563053"/>
                  <a:pt x="978094" y="3563053"/>
                </a:cubicBezTo>
                <a:cubicBezTo>
                  <a:pt x="577563" y="3874123"/>
                  <a:pt x="577563" y="3874123"/>
                  <a:pt x="577563" y="3874123"/>
                </a:cubicBezTo>
                <a:cubicBezTo>
                  <a:pt x="577563" y="3342411"/>
                  <a:pt x="577563" y="3342411"/>
                  <a:pt x="577563" y="3342411"/>
                </a:cubicBezTo>
                <a:cubicBezTo>
                  <a:pt x="764719" y="3197727"/>
                  <a:pt x="764719" y="3197727"/>
                  <a:pt x="764719" y="3197727"/>
                </a:cubicBezTo>
                <a:cubicBezTo>
                  <a:pt x="754773" y="3180546"/>
                  <a:pt x="754773" y="3180546"/>
                  <a:pt x="754773" y="3180546"/>
                </a:cubicBezTo>
                <a:cubicBezTo>
                  <a:pt x="567618" y="3325229"/>
                  <a:pt x="567618" y="3325229"/>
                  <a:pt x="567618" y="3325229"/>
                </a:cubicBezTo>
                <a:cubicBezTo>
                  <a:pt x="7960" y="2899317"/>
                  <a:pt x="7960" y="2899317"/>
                  <a:pt x="7960" y="2899317"/>
                </a:cubicBezTo>
                <a:cubicBezTo>
                  <a:pt x="558577" y="2472501"/>
                  <a:pt x="558577" y="2472501"/>
                  <a:pt x="558577" y="2472501"/>
                </a:cubicBezTo>
                <a:close/>
                <a:moveTo>
                  <a:pt x="1724907" y="0"/>
                </a:moveTo>
                <a:lnTo>
                  <a:pt x="6756400" y="0"/>
                </a:lnTo>
                <a:lnTo>
                  <a:pt x="6756400" y="6858000"/>
                </a:lnTo>
                <a:lnTo>
                  <a:pt x="0" y="6858000"/>
                </a:lnTo>
                <a:lnTo>
                  <a:pt x="0" y="6856412"/>
                </a:lnTo>
                <a:lnTo>
                  <a:pt x="162738" y="6856412"/>
                </a:lnTo>
                <a:cubicBezTo>
                  <a:pt x="1149879" y="6856412"/>
                  <a:pt x="1149879" y="6856412"/>
                  <a:pt x="1149879" y="6856412"/>
                </a:cubicBezTo>
                <a:cubicBezTo>
                  <a:pt x="1149879" y="6332839"/>
                  <a:pt x="1149879" y="6332839"/>
                  <a:pt x="1149879" y="6332839"/>
                </a:cubicBezTo>
                <a:cubicBezTo>
                  <a:pt x="1704112" y="5902405"/>
                  <a:pt x="1704112" y="5902405"/>
                  <a:pt x="1704112" y="5902405"/>
                </a:cubicBezTo>
                <a:cubicBezTo>
                  <a:pt x="1704112" y="6433213"/>
                  <a:pt x="1704112" y="6433213"/>
                  <a:pt x="1704112" y="6433213"/>
                </a:cubicBezTo>
                <a:cubicBezTo>
                  <a:pt x="1159824" y="6855508"/>
                  <a:pt x="1159824" y="6855508"/>
                  <a:pt x="1159824" y="6855508"/>
                </a:cubicBezTo>
                <a:cubicBezTo>
                  <a:pt x="1193277" y="6855508"/>
                  <a:pt x="1193277" y="6855508"/>
                  <a:pt x="1193277" y="6855508"/>
                </a:cubicBezTo>
                <a:cubicBezTo>
                  <a:pt x="1724907" y="6443160"/>
                  <a:pt x="1724907" y="6443160"/>
                  <a:pt x="1724907" y="6443160"/>
                </a:cubicBezTo>
                <a:cubicBezTo>
                  <a:pt x="1724907" y="5877086"/>
                  <a:pt x="1724907" y="5877086"/>
                  <a:pt x="1724907" y="5877086"/>
                </a:cubicBezTo>
                <a:cubicBezTo>
                  <a:pt x="1386762" y="5620272"/>
                  <a:pt x="1386762" y="5620272"/>
                  <a:pt x="1386762" y="5620272"/>
                </a:cubicBezTo>
                <a:cubicBezTo>
                  <a:pt x="1372296" y="5617559"/>
                  <a:pt x="1357829" y="5614847"/>
                  <a:pt x="1343363" y="5612134"/>
                </a:cubicBezTo>
                <a:cubicBezTo>
                  <a:pt x="1697783" y="5881607"/>
                  <a:pt x="1697783" y="5881607"/>
                  <a:pt x="1697783" y="5881607"/>
                </a:cubicBezTo>
                <a:cubicBezTo>
                  <a:pt x="1139934" y="6314753"/>
                  <a:pt x="1139934" y="6314753"/>
                  <a:pt x="1139934" y="6314753"/>
                </a:cubicBezTo>
                <a:cubicBezTo>
                  <a:pt x="581180" y="5889745"/>
                  <a:pt x="581180" y="5889745"/>
                  <a:pt x="581180" y="5889745"/>
                </a:cubicBezTo>
                <a:cubicBezTo>
                  <a:pt x="1014259" y="5553356"/>
                  <a:pt x="1014259" y="5553356"/>
                  <a:pt x="1014259" y="5553356"/>
                </a:cubicBezTo>
                <a:cubicBezTo>
                  <a:pt x="1005218" y="5551548"/>
                  <a:pt x="995272" y="5549739"/>
                  <a:pt x="987135" y="5548835"/>
                </a:cubicBezTo>
                <a:cubicBezTo>
                  <a:pt x="577563" y="5866234"/>
                  <a:pt x="577563" y="5866234"/>
                  <a:pt x="577563" y="5866234"/>
                </a:cubicBezTo>
                <a:cubicBezTo>
                  <a:pt x="577563" y="5335426"/>
                  <a:pt x="577563" y="5335426"/>
                  <a:pt x="577563" y="5335426"/>
                </a:cubicBezTo>
                <a:cubicBezTo>
                  <a:pt x="1132700" y="4905897"/>
                  <a:pt x="1132700" y="4905897"/>
                  <a:pt x="1132700" y="4905897"/>
                </a:cubicBezTo>
                <a:cubicBezTo>
                  <a:pt x="1132700" y="5435801"/>
                  <a:pt x="1132700" y="5435801"/>
                  <a:pt x="1132700" y="5435801"/>
                </a:cubicBezTo>
                <a:cubicBezTo>
                  <a:pt x="988039" y="5547930"/>
                  <a:pt x="988039" y="5547930"/>
                  <a:pt x="988039" y="5547930"/>
                </a:cubicBezTo>
                <a:cubicBezTo>
                  <a:pt x="997081" y="5549739"/>
                  <a:pt x="1006122" y="5550643"/>
                  <a:pt x="1015163" y="5552452"/>
                </a:cubicBezTo>
                <a:cubicBezTo>
                  <a:pt x="1139029" y="5456599"/>
                  <a:pt x="1139029" y="5456599"/>
                  <a:pt x="1139029" y="5456599"/>
                </a:cubicBezTo>
                <a:cubicBezTo>
                  <a:pt x="1342459" y="5611229"/>
                  <a:pt x="1342459" y="5611229"/>
                  <a:pt x="1342459" y="5611229"/>
                </a:cubicBezTo>
                <a:cubicBezTo>
                  <a:pt x="1356925" y="5613942"/>
                  <a:pt x="1371391" y="5616655"/>
                  <a:pt x="1384953" y="5619368"/>
                </a:cubicBezTo>
                <a:cubicBezTo>
                  <a:pt x="1152591" y="5442131"/>
                  <a:pt x="1152591" y="5442131"/>
                  <a:pt x="1152591" y="5442131"/>
                </a:cubicBezTo>
                <a:cubicBezTo>
                  <a:pt x="1152591" y="4897759"/>
                  <a:pt x="1152591" y="4897759"/>
                  <a:pt x="1152591" y="4897759"/>
                </a:cubicBezTo>
                <a:cubicBezTo>
                  <a:pt x="1570300" y="4573125"/>
                  <a:pt x="1570300" y="4573125"/>
                  <a:pt x="1570300" y="4573125"/>
                </a:cubicBezTo>
                <a:cubicBezTo>
                  <a:pt x="1560355" y="4555944"/>
                  <a:pt x="1560355" y="4555944"/>
                  <a:pt x="1560355" y="4555944"/>
                </a:cubicBezTo>
                <a:cubicBezTo>
                  <a:pt x="1571205" y="4573125"/>
                  <a:pt x="1571205" y="4573125"/>
                  <a:pt x="1571205" y="4573125"/>
                </a:cubicBezTo>
                <a:cubicBezTo>
                  <a:pt x="1709537" y="4465517"/>
                  <a:pt x="1709537" y="4465517"/>
                  <a:pt x="1709537" y="4465517"/>
                </a:cubicBezTo>
                <a:cubicBezTo>
                  <a:pt x="2290894" y="4907706"/>
                  <a:pt x="2290894" y="4907706"/>
                  <a:pt x="2290894" y="4907706"/>
                </a:cubicBezTo>
                <a:cubicBezTo>
                  <a:pt x="2874963" y="4453761"/>
                  <a:pt x="2874963" y="4453761"/>
                  <a:pt x="2874963" y="4453761"/>
                </a:cubicBezTo>
                <a:cubicBezTo>
                  <a:pt x="2874963" y="4272907"/>
                  <a:pt x="2874963" y="4272907"/>
                  <a:pt x="2874963" y="4272907"/>
                </a:cubicBezTo>
                <a:cubicBezTo>
                  <a:pt x="2855072" y="4281949"/>
                  <a:pt x="2855072" y="4281949"/>
                  <a:pt x="2855072" y="4281949"/>
                </a:cubicBezTo>
                <a:cubicBezTo>
                  <a:pt x="2855072" y="4443814"/>
                  <a:pt x="2855072" y="4443814"/>
                  <a:pt x="2855072" y="4443814"/>
                </a:cubicBezTo>
                <a:cubicBezTo>
                  <a:pt x="2300839" y="4874248"/>
                  <a:pt x="2300839" y="4874248"/>
                  <a:pt x="2300839" y="4874248"/>
                </a:cubicBezTo>
                <a:cubicBezTo>
                  <a:pt x="2300839" y="4343440"/>
                  <a:pt x="2300839" y="4343440"/>
                  <a:pt x="2300839" y="4343440"/>
                </a:cubicBezTo>
                <a:cubicBezTo>
                  <a:pt x="2855072" y="3913006"/>
                  <a:pt x="2855072" y="3913006"/>
                  <a:pt x="2855072" y="3913006"/>
                </a:cubicBezTo>
                <a:cubicBezTo>
                  <a:pt x="2855072" y="4281045"/>
                  <a:pt x="2855072" y="4281045"/>
                  <a:pt x="2855072" y="4281045"/>
                </a:cubicBezTo>
                <a:cubicBezTo>
                  <a:pt x="2874963" y="4272002"/>
                  <a:pt x="2874963" y="4272002"/>
                  <a:pt x="2874963" y="4272002"/>
                </a:cubicBezTo>
                <a:cubicBezTo>
                  <a:pt x="2874963" y="3887687"/>
                  <a:pt x="2874963" y="3887687"/>
                  <a:pt x="2874963" y="3887687"/>
                </a:cubicBezTo>
                <a:cubicBezTo>
                  <a:pt x="2675150" y="3735769"/>
                  <a:pt x="2675150" y="3735769"/>
                  <a:pt x="2675150" y="3735769"/>
                </a:cubicBezTo>
                <a:cubicBezTo>
                  <a:pt x="2654355" y="3744812"/>
                  <a:pt x="2654355" y="3744812"/>
                  <a:pt x="2654355" y="3744812"/>
                </a:cubicBezTo>
                <a:cubicBezTo>
                  <a:pt x="2848743" y="3892208"/>
                  <a:pt x="2848743" y="3892208"/>
                  <a:pt x="2848743" y="3892208"/>
                </a:cubicBezTo>
                <a:cubicBezTo>
                  <a:pt x="2290894" y="4325354"/>
                  <a:pt x="2290894" y="4325354"/>
                  <a:pt x="2290894" y="4325354"/>
                </a:cubicBezTo>
                <a:cubicBezTo>
                  <a:pt x="1731236" y="3900346"/>
                  <a:pt x="1731236" y="3900346"/>
                  <a:pt x="1731236" y="3900346"/>
                </a:cubicBezTo>
                <a:cubicBezTo>
                  <a:pt x="2289086" y="3467200"/>
                  <a:pt x="2289086" y="3467200"/>
                  <a:pt x="2289086" y="3467200"/>
                </a:cubicBezTo>
                <a:cubicBezTo>
                  <a:pt x="2653451" y="3743907"/>
                  <a:pt x="2653451" y="3743907"/>
                  <a:pt x="2653451" y="3743907"/>
                </a:cubicBezTo>
                <a:cubicBezTo>
                  <a:pt x="2674246" y="3734865"/>
                  <a:pt x="2674246" y="3734865"/>
                  <a:pt x="2674246" y="3734865"/>
                </a:cubicBezTo>
                <a:cubicBezTo>
                  <a:pt x="2303552" y="3452732"/>
                  <a:pt x="2303552" y="3452732"/>
                  <a:pt x="2303552" y="3452732"/>
                </a:cubicBezTo>
                <a:cubicBezTo>
                  <a:pt x="2303552" y="3177833"/>
                  <a:pt x="2303552" y="3177833"/>
                  <a:pt x="2303552" y="3177833"/>
                </a:cubicBezTo>
                <a:cubicBezTo>
                  <a:pt x="2282757" y="3180546"/>
                  <a:pt x="2282757" y="3180546"/>
                  <a:pt x="2282757" y="3180546"/>
                </a:cubicBezTo>
                <a:cubicBezTo>
                  <a:pt x="2282757" y="3443689"/>
                  <a:pt x="2282757" y="3443689"/>
                  <a:pt x="2282757" y="3443689"/>
                </a:cubicBezTo>
                <a:cubicBezTo>
                  <a:pt x="1728524" y="3874123"/>
                  <a:pt x="1728524" y="3874123"/>
                  <a:pt x="1728524" y="3874123"/>
                </a:cubicBezTo>
                <a:cubicBezTo>
                  <a:pt x="1728524" y="3342411"/>
                  <a:pt x="1728524" y="3342411"/>
                  <a:pt x="1728524" y="3342411"/>
                </a:cubicBezTo>
                <a:cubicBezTo>
                  <a:pt x="1989818" y="3140758"/>
                  <a:pt x="1989818" y="3140758"/>
                  <a:pt x="1989818" y="3140758"/>
                </a:cubicBezTo>
                <a:cubicBezTo>
                  <a:pt x="1978064" y="3124481"/>
                  <a:pt x="1978064" y="3124481"/>
                  <a:pt x="1978064" y="3124481"/>
                </a:cubicBezTo>
                <a:cubicBezTo>
                  <a:pt x="1718578" y="3325229"/>
                  <a:pt x="1718578" y="3325229"/>
                  <a:pt x="1718578" y="3325229"/>
                </a:cubicBezTo>
                <a:cubicBezTo>
                  <a:pt x="1158920" y="2899317"/>
                  <a:pt x="1158920" y="2899317"/>
                  <a:pt x="1158920" y="2899317"/>
                </a:cubicBezTo>
                <a:cubicBezTo>
                  <a:pt x="1579342" y="2573779"/>
                  <a:pt x="1579342" y="2573779"/>
                  <a:pt x="1579342" y="2573779"/>
                </a:cubicBezTo>
                <a:cubicBezTo>
                  <a:pt x="1567588" y="2557502"/>
                  <a:pt x="1567588" y="2557502"/>
                  <a:pt x="1567588" y="2557502"/>
                </a:cubicBezTo>
                <a:cubicBezTo>
                  <a:pt x="1149879" y="2881232"/>
                  <a:pt x="1149879" y="2881232"/>
                  <a:pt x="1149879" y="2881232"/>
                </a:cubicBezTo>
                <a:cubicBezTo>
                  <a:pt x="1149879" y="2350424"/>
                  <a:pt x="1149879" y="2350424"/>
                  <a:pt x="1149879" y="2350424"/>
                </a:cubicBezTo>
                <a:cubicBezTo>
                  <a:pt x="1321664" y="2216592"/>
                  <a:pt x="1321664" y="2216592"/>
                  <a:pt x="1321664" y="2216592"/>
                </a:cubicBezTo>
                <a:cubicBezTo>
                  <a:pt x="1309910" y="2201219"/>
                  <a:pt x="1309910" y="2201219"/>
                  <a:pt x="1309910" y="2201219"/>
                </a:cubicBezTo>
                <a:cubicBezTo>
                  <a:pt x="1139934" y="2332339"/>
                  <a:pt x="1139934" y="2332339"/>
                  <a:pt x="1139934" y="2332339"/>
                </a:cubicBezTo>
                <a:cubicBezTo>
                  <a:pt x="580276" y="1907331"/>
                  <a:pt x="580276" y="1907331"/>
                  <a:pt x="580276" y="1907331"/>
                </a:cubicBezTo>
                <a:cubicBezTo>
                  <a:pt x="1138125" y="1474184"/>
                  <a:pt x="1138125" y="1474184"/>
                  <a:pt x="1138125" y="1474184"/>
                </a:cubicBezTo>
                <a:cubicBezTo>
                  <a:pt x="1697783" y="1899192"/>
                  <a:pt x="1697783" y="1899192"/>
                  <a:pt x="1697783" y="1899192"/>
                </a:cubicBezTo>
                <a:cubicBezTo>
                  <a:pt x="1310815" y="2200315"/>
                  <a:pt x="1310815" y="2200315"/>
                  <a:pt x="1310815" y="2200315"/>
                </a:cubicBezTo>
                <a:cubicBezTo>
                  <a:pt x="1322568" y="2216592"/>
                  <a:pt x="1322568" y="2216592"/>
                  <a:pt x="1322568" y="2216592"/>
                </a:cubicBezTo>
                <a:cubicBezTo>
                  <a:pt x="1704112" y="1919991"/>
                  <a:pt x="1704112" y="1919991"/>
                  <a:pt x="1704112" y="1919991"/>
                </a:cubicBezTo>
                <a:cubicBezTo>
                  <a:pt x="1704112" y="2450798"/>
                  <a:pt x="1704112" y="2450798"/>
                  <a:pt x="1704112" y="2450798"/>
                </a:cubicBezTo>
                <a:cubicBezTo>
                  <a:pt x="1568492" y="2556598"/>
                  <a:pt x="1568492" y="2556598"/>
                  <a:pt x="1568492" y="2556598"/>
                </a:cubicBezTo>
                <a:cubicBezTo>
                  <a:pt x="1580246" y="2572875"/>
                  <a:pt x="1580246" y="2572875"/>
                  <a:pt x="1580246" y="2572875"/>
                </a:cubicBezTo>
                <a:cubicBezTo>
                  <a:pt x="1709537" y="2472501"/>
                  <a:pt x="1709537" y="2472501"/>
                  <a:pt x="1709537" y="2472501"/>
                </a:cubicBezTo>
                <a:cubicBezTo>
                  <a:pt x="2269195" y="2898413"/>
                  <a:pt x="2269195" y="2898413"/>
                  <a:pt x="2269195" y="2898413"/>
                </a:cubicBezTo>
                <a:cubicBezTo>
                  <a:pt x="1978968" y="3123577"/>
                  <a:pt x="1978968" y="3123577"/>
                  <a:pt x="1978968" y="3123577"/>
                </a:cubicBezTo>
                <a:cubicBezTo>
                  <a:pt x="1990722" y="3139854"/>
                  <a:pt x="1990722" y="3139854"/>
                  <a:pt x="1990722" y="3139854"/>
                </a:cubicBezTo>
                <a:cubicBezTo>
                  <a:pt x="2282757" y="2912881"/>
                  <a:pt x="2282757" y="2912881"/>
                  <a:pt x="2282757" y="2912881"/>
                </a:cubicBezTo>
                <a:cubicBezTo>
                  <a:pt x="2282757" y="3179642"/>
                  <a:pt x="2282757" y="3179642"/>
                  <a:pt x="2282757" y="3179642"/>
                </a:cubicBezTo>
                <a:cubicBezTo>
                  <a:pt x="2303552" y="3176929"/>
                  <a:pt x="2303552" y="3176929"/>
                  <a:pt x="2303552" y="3176929"/>
                </a:cubicBezTo>
                <a:cubicBezTo>
                  <a:pt x="2303552" y="2904743"/>
                  <a:pt x="2303552" y="2904743"/>
                  <a:pt x="2303552" y="2904743"/>
                </a:cubicBezTo>
                <a:cubicBezTo>
                  <a:pt x="2327963" y="2885753"/>
                  <a:pt x="2327963" y="2885753"/>
                  <a:pt x="2327963" y="2885753"/>
                </a:cubicBezTo>
                <a:cubicBezTo>
                  <a:pt x="2327963" y="2860433"/>
                  <a:pt x="2327963" y="2860433"/>
                  <a:pt x="2327963" y="2860433"/>
                </a:cubicBezTo>
                <a:cubicBezTo>
                  <a:pt x="2300839" y="2881232"/>
                  <a:pt x="2300839" y="2881232"/>
                  <a:pt x="2300839" y="2881232"/>
                </a:cubicBezTo>
                <a:cubicBezTo>
                  <a:pt x="2300839" y="2350424"/>
                  <a:pt x="2300839" y="2350424"/>
                  <a:pt x="2300839" y="2350424"/>
                </a:cubicBezTo>
                <a:cubicBezTo>
                  <a:pt x="2327963" y="2328721"/>
                  <a:pt x="2327963" y="2328721"/>
                  <a:pt x="2327963" y="2328721"/>
                </a:cubicBezTo>
                <a:cubicBezTo>
                  <a:pt x="2327963" y="2303402"/>
                  <a:pt x="2327963" y="2303402"/>
                  <a:pt x="2327963" y="2303402"/>
                </a:cubicBezTo>
                <a:cubicBezTo>
                  <a:pt x="2290894" y="2332339"/>
                  <a:pt x="2290894" y="2332339"/>
                  <a:pt x="2290894" y="2332339"/>
                </a:cubicBezTo>
                <a:cubicBezTo>
                  <a:pt x="1731236" y="1907331"/>
                  <a:pt x="1731236" y="1907331"/>
                  <a:pt x="1731236" y="1907331"/>
                </a:cubicBezTo>
                <a:cubicBezTo>
                  <a:pt x="2289086" y="1474184"/>
                  <a:pt x="2289086" y="1474184"/>
                  <a:pt x="2289086" y="1474184"/>
                </a:cubicBezTo>
                <a:cubicBezTo>
                  <a:pt x="2848743" y="1899192"/>
                  <a:pt x="2848743" y="1899192"/>
                  <a:pt x="2848743" y="1899192"/>
                </a:cubicBezTo>
                <a:cubicBezTo>
                  <a:pt x="2328867" y="2302498"/>
                  <a:pt x="2328867" y="2302498"/>
                  <a:pt x="2328867" y="2302498"/>
                </a:cubicBezTo>
                <a:cubicBezTo>
                  <a:pt x="2328867" y="2327817"/>
                  <a:pt x="2328867" y="2327817"/>
                  <a:pt x="2328867" y="2327817"/>
                </a:cubicBezTo>
                <a:cubicBezTo>
                  <a:pt x="2855072" y="1919991"/>
                  <a:pt x="2855072" y="1919991"/>
                  <a:pt x="2855072" y="1919991"/>
                </a:cubicBezTo>
                <a:cubicBezTo>
                  <a:pt x="2855072" y="2450798"/>
                  <a:pt x="2855072" y="2450798"/>
                  <a:pt x="2855072" y="2450798"/>
                </a:cubicBezTo>
                <a:lnTo>
                  <a:pt x="2328867" y="2859529"/>
                </a:lnTo>
                <a:cubicBezTo>
                  <a:pt x="2328867" y="2884849"/>
                  <a:pt x="2328867" y="2884849"/>
                  <a:pt x="2328867" y="2884849"/>
                </a:cubicBezTo>
                <a:cubicBezTo>
                  <a:pt x="2874963" y="2460745"/>
                  <a:pt x="2874963" y="2460745"/>
                  <a:pt x="2874963" y="2460745"/>
                </a:cubicBezTo>
                <a:cubicBezTo>
                  <a:pt x="2874963" y="1894671"/>
                  <a:pt x="2874963" y="1894671"/>
                  <a:pt x="2874963" y="1894671"/>
                </a:cubicBezTo>
                <a:cubicBezTo>
                  <a:pt x="2303552" y="1459716"/>
                  <a:pt x="2303552" y="1459716"/>
                  <a:pt x="2303552" y="1459716"/>
                </a:cubicBezTo>
                <a:cubicBezTo>
                  <a:pt x="2303552" y="926195"/>
                  <a:pt x="2303552" y="926195"/>
                  <a:pt x="2303552" y="926195"/>
                </a:cubicBezTo>
                <a:cubicBezTo>
                  <a:pt x="2282757" y="941568"/>
                  <a:pt x="2282757" y="941568"/>
                  <a:pt x="2282757" y="941568"/>
                </a:cubicBezTo>
                <a:cubicBezTo>
                  <a:pt x="2282757" y="1451578"/>
                  <a:pt x="2282757" y="1451578"/>
                  <a:pt x="2282757" y="1451578"/>
                </a:cubicBezTo>
                <a:cubicBezTo>
                  <a:pt x="1728524" y="1882011"/>
                  <a:pt x="1728524" y="1882011"/>
                  <a:pt x="1728524" y="1882011"/>
                </a:cubicBezTo>
                <a:cubicBezTo>
                  <a:pt x="1728524" y="1351203"/>
                  <a:pt x="1728524" y="1351203"/>
                  <a:pt x="1728524" y="1351203"/>
                </a:cubicBezTo>
                <a:cubicBezTo>
                  <a:pt x="2282757" y="920770"/>
                  <a:pt x="2282757" y="920770"/>
                  <a:pt x="2282757" y="920770"/>
                </a:cubicBezTo>
                <a:cubicBezTo>
                  <a:pt x="2282757" y="940664"/>
                  <a:pt x="2282757" y="940664"/>
                  <a:pt x="2282757" y="940664"/>
                </a:cubicBezTo>
                <a:cubicBezTo>
                  <a:pt x="2303552" y="924387"/>
                  <a:pt x="2303552" y="924387"/>
                  <a:pt x="2303552" y="924387"/>
                </a:cubicBezTo>
                <a:cubicBezTo>
                  <a:pt x="2303552" y="895450"/>
                  <a:pt x="2303552" y="895450"/>
                  <a:pt x="2303552" y="895450"/>
                </a:cubicBezTo>
                <a:cubicBezTo>
                  <a:pt x="1749319" y="474059"/>
                  <a:pt x="1749319" y="474059"/>
                  <a:pt x="1749319" y="474059"/>
                </a:cubicBezTo>
                <a:cubicBezTo>
                  <a:pt x="1733044" y="486719"/>
                  <a:pt x="1733044" y="486719"/>
                  <a:pt x="1733044" y="486719"/>
                </a:cubicBezTo>
                <a:cubicBezTo>
                  <a:pt x="2276428" y="899971"/>
                  <a:pt x="2276428" y="899971"/>
                  <a:pt x="2276428" y="899971"/>
                </a:cubicBezTo>
                <a:cubicBezTo>
                  <a:pt x="1718578" y="1333118"/>
                  <a:pt x="1718578" y="1333118"/>
                  <a:pt x="1718578" y="1333118"/>
                </a:cubicBezTo>
                <a:cubicBezTo>
                  <a:pt x="1158920" y="908110"/>
                  <a:pt x="1158920" y="908110"/>
                  <a:pt x="1158920" y="908110"/>
                </a:cubicBezTo>
                <a:cubicBezTo>
                  <a:pt x="1716770" y="474964"/>
                  <a:pt x="1716770" y="474964"/>
                  <a:pt x="1716770" y="474964"/>
                </a:cubicBezTo>
                <a:cubicBezTo>
                  <a:pt x="1732140" y="486719"/>
                  <a:pt x="1732140" y="486719"/>
                  <a:pt x="1732140" y="486719"/>
                </a:cubicBezTo>
                <a:cubicBezTo>
                  <a:pt x="1748415" y="474059"/>
                  <a:pt x="1748415" y="474059"/>
                  <a:pt x="1748415" y="474059"/>
                </a:cubicBezTo>
                <a:cubicBezTo>
                  <a:pt x="1724907" y="455070"/>
                  <a:pt x="1724907" y="455070"/>
                  <a:pt x="1724907" y="455070"/>
                </a:cubicBezTo>
                <a:cubicBezTo>
                  <a:pt x="1724907" y="56286"/>
                  <a:pt x="1724907" y="6438"/>
                  <a:pt x="1724907" y="206"/>
                </a:cubicBezTo>
                <a:close/>
                <a:moveTo>
                  <a:pt x="1606490" y="0"/>
                </a:moveTo>
                <a:lnTo>
                  <a:pt x="1704112" y="0"/>
                </a:lnTo>
                <a:lnTo>
                  <a:pt x="1704112" y="79700"/>
                </a:lnTo>
                <a:cubicBezTo>
                  <a:pt x="1704112" y="455974"/>
                  <a:pt x="1704112" y="455974"/>
                  <a:pt x="1704112" y="455974"/>
                </a:cubicBezTo>
                <a:cubicBezTo>
                  <a:pt x="1149879" y="885503"/>
                  <a:pt x="1149879" y="885503"/>
                  <a:pt x="1149879" y="885503"/>
                </a:cubicBezTo>
                <a:cubicBezTo>
                  <a:pt x="1149879" y="354695"/>
                  <a:pt x="1149879" y="354695"/>
                  <a:pt x="1149879" y="354695"/>
                </a:cubicBezTo>
                <a:cubicBezTo>
                  <a:pt x="1550183" y="43739"/>
                  <a:pt x="1600221" y="4869"/>
                  <a:pt x="1606476" y="11"/>
                </a:cubicBezTo>
                <a:close/>
                <a:moveTo>
                  <a:pt x="696284" y="0"/>
                </a:moveTo>
                <a:lnTo>
                  <a:pt x="1573942" y="0"/>
                </a:lnTo>
                <a:lnTo>
                  <a:pt x="1498270" y="58848"/>
                </a:lnTo>
                <a:cubicBezTo>
                  <a:pt x="1139934" y="337514"/>
                  <a:pt x="1139934" y="337514"/>
                  <a:pt x="1139934" y="337514"/>
                </a:cubicBezTo>
                <a:cubicBezTo>
                  <a:pt x="805631" y="83188"/>
                  <a:pt x="722055" y="19606"/>
                  <a:pt x="701161" y="3711"/>
                </a:cubicBezTo>
                <a:close/>
              </a:path>
            </a:pathLst>
          </a:custGeom>
          <a:solidFill>
            <a:schemeClr val="bg1">
              <a:lumMod val="65000"/>
            </a:schemeClr>
          </a:solidFill>
        </p:spPr>
        <p:txBody>
          <a:bodyPr wrap="square" tIns="684000" rIns="756000">
            <a:noAutofit/>
          </a:bodyPr>
          <a:lstStyle>
            <a:lvl1pPr algn="r">
              <a:defRPr i="1">
                <a:solidFill>
                  <a:schemeClr val="accent2">
                    <a:lumMod val="40000"/>
                    <a:lumOff val="60000"/>
                  </a:schemeClr>
                </a:solidFill>
              </a:defRPr>
            </a:lvl1pPr>
          </a:lstStyle>
          <a:p>
            <a:r>
              <a:rPr lang="fr-FR" dirty="0"/>
              <a:t>Insérez ou glissez votre image ici</a:t>
            </a:r>
          </a:p>
        </p:txBody>
      </p:sp>
      <p:sp>
        <p:nvSpPr>
          <p:cNvPr id="4" name="Espace réservé du texte 4">
            <a:extLst>
              <a:ext uri="{FF2B5EF4-FFF2-40B4-BE49-F238E27FC236}">
                <a16:creationId xmlns:a16="http://schemas.microsoft.com/office/drawing/2014/main" id="{1CD6972B-DFC0-49E0-CEDD-F3560A107C30}"/>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tx1"/>
                </a:solidFill>
              </a:defRPr>
            </a:lvl1pPr>
          </a:lstStyle>
          <a:p>
            <a:pPr lvl="0"/>
            <a:r>
              <a:rPr lang="fr-FR" dirty="0"/>
              <a:t>Emplacement logotypes financeurs/partenaires</a:t>
            </a:r>
          </a:p>
        </p:txBody>
      </p:sp>
      <p:pic>
        <p:nvPicPr>
          <p:cNvPr id="9" name="Image 8"/>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4850" y="726022"/>
            <a:ext cx="3778331" cy="1801985"/>
          </a:xfrm>
          <a:prstGeom prst="rect">
            <a:avLst/>
          </a:prstGeom>
        </p:spPr>
      </p:pic>
    </p:spTree>
    <p:extLst>
      <p:ext uri="{BB962C8B-B14F-4D97-AF65-F5344CB8AC3E}">
        <p14:creationId xmlns:p14="http://schemas.microsoft.com/office/powerpoint/2010/main" val="214157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re CEA lite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ZoneTexte 3">
            <a:extLst>
              <a:ext uri="{FF2B5EF4-FFF2-40B4-BE49-F238E27FC236}">
                <a16:creationId xmlns:a16="http://schemas.microsoft.com/office/drawing/2014/main" id="{772B667D-CC06-7D82-8E0F-CFDA021D6AD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CEA </a:t>
            </a:r>
            <a:r>
              <a:rPr lang="fr-FR" sz="1200" dirty="0" err="1">
                <a:solidFill>
                  <a:schemeClr val="bg1">
                    <a:lumMod val="50000"/>
                  </a:schemeClr>
                </a:solidFill>
              </a:rPr>
              <a:t>liten</a:t>
            </a:r>
            <a:endParaRPr lang="fr-FR" sz="1200" dirty="0">
              <a:solidFill>
                <a:schemeClr val="bg1">
                  <a:lumMod val="50000"/>
                </a:schemeClr>
              </a:solidFill>
            </a:endParaRPr>
          </a:p>
        </p:txBody>
      </p:sp>
      <p:sp>
        <p:nvSpPr>
          <p:cNvPr id="6" name="Rectangle 5">
            <a:extLst>
              <a:ext uri="{FF2B5EF4-FFF2-40B4-BE49-F238E27FC236}">
                <a16:creationId xmlns:a16="http://schemas.microsoft.com/office/drawing/2014/main" id="{31F5FF40-204E-79EE-35CB-85711491D064}"/>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pic>
        <p:nvPicPr>
          <p:cNvPr id="8" name="Imag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31838" y="716473"/>
            <a:ext cx="3778331" cy="1801985"/>
          </a:xfrm>
          <a:prstGeom prst="rect">
            <a:avLst/>
          </a:prstGeom>
        </p:spPr>
      </p:pic>
    </p:spTree>
    <p:extLst>
      <p:ext uri="{BB962C8B-B14F-4D97-AF65-F5344CB8AC3E}">
        <p14:creationId xmlns:p14="http://schemas.microsoft.com/office/powerpoint/2010/main" val="2291770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re CEA isa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6" name="ZoneTexte 5">
            <a:extLst>
              <a:ext uri="{FF2B5EF4-FFF2-40B4-BE49-F238E27FC236}">
                <a16:creationId xmlns:a16="http://schemas.microsoft.com/office/drawing/2014/main" id="{810AE585-3E8A-32F0-6876-68FBB4218CF7}"/>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CEA </a:t>
            </a:r>
            <a:r>
              <a:rPr lang="fr-FR" sz="1200" dirty="0" err="1">
                <a:solidFill>
                  <a:schemeClr val="bg1">
                    <a:lumMod val="50000"/>
                  </a:schemeClr>
                </a:solidFill>
              </a:rPr>
              <a:t>isas</a:t>
            </a:r>
            <a:endParaRPr lang="fr-FR" sz="1200" dirty="0">
              <a:solidFill>
                <a:schemeClr val="bg1">
                  <a:lumMod val="50000"/>
                </a:schemeClr>
              </a:solidFill>
            </a:endParaRPr>
          </a:p>
        </p:txBody>
      </p:sp>
      <p:sp>
        <p:nvSpPr>
          <p:cNvPr id="4" name="Rectangle 3">
            <a:extLst>
              <a:ext uri="{FF2B5EF4-FFF2-40B4-BE49-F238E27FC236}">
                <a16:creationId xmlns:a16="http://schemas.microsoft.com/office/drawing/2014/main" id="{D710377C-96DE-1F86-CAD9-8510009CBC0B}"/>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pic>
        <p:nvPicPr>
          <p:cNvPr id="8" name="Imag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24843" y="728663"/>
            <a:ext cx="3778331" cy="1801985"/>
          </a:xfrm>
          <a:prstGeom prst="rect">
            <a:avLst/>
          </a:prstGeom>
        </p:spPr>
      </p:pic>
    </p:spTree>
    <p:extLst>
      <p:ext uri="{BB962C8B-B14F-4D97-AF65-F5344CB8AC3E}">
        <p14:creationId xmlns:p14="http://schemas.microsoft.com/office/powerpoint/2010/main" val="617054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FBAC49-4802-3440-8107-C65AE7ADA05A}"/>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hasCustomPrompt="1"/>
          </p:nvPr>
        </p:nvSpPr>
        <p:spPr>
          <a:xfrm>
            <a:off x="731838" y="1381125"/>
            <a:ext cx="8329612" cy="4795838"/>
          </a:xfrm>
        </p:spPr>
        <p:txBody>
          <a:bodyPr lIns="0"/>
          <a:lstStyle>
            <a:lvl1pPr marL="358775" indent="-358775">
              <a:spcBef>
                <a:spcPts val="1800"/>
              </a:spcBef>
              <a:buClr>
                <a:schemeClr val="bg1"/>
              </a:buClr>
              <a:buSzPct val="100000"/>
              <a:buFont typeface="+mj-lt"/>
              <a:buAutoNum type="arabicPeriod"/>
              <a:defRPr>
                <a:solidFill>
                  <a:schemeClr val="bg1"/>
                </a:solidFill>
                <a:latin typeface="+mj-lt"/>
              </a:defRPr>
            </a:lvl1pPr>
            <a:lvl2pPr marL="358775" indent="0">
              <a:buFontTx/>
              <a:buNone/>
              <a:defRPr sz="14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p:txBody>
      </p:sp>
      <p:sp>
        <p:nvSpPr>
          <p:cNvPr id="7" name="ZoneTexte 6">
            <a:extLst>
              <a:ext uri="{FF2B5EF4-FFF2-40B4-BE49-F238E27FC236}">
                <a16:creationId xmlns:a16="http://schemas.microsoft.com/office/drawing/2014/main" id="{4585063C-DA94-C737-8964-5690FC880710}"/>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Sommaire</a:t>
            </a:r>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4"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31838" y="314036"/>
            <a:ext cx="10728325" cy="871827"/>
          </a:xfrm>
          <a:prstGeom prst="rect">
            <a:avLst/>
          </a:prstGeom>
        </p:spPr>
        <p:txBody>
          <a:bodyPr vert="horz" lIns="0" tIns="45720" rIns="91440" bIns="45720" rtlCol="0" anchor="t">
            <a:normAutofit/>
          </a:bodyPr>
          <a:lstStyle>
            <a:lvl1pPr>
              <a:defRPr>
                <a:solidFill>
                  <a:schemeClr val="bg1"/>
                </a:solidFill>
              </a:defRPr>
            </a:lvl1pPr>
          </a:lstStyle>
          <a:p>
            <a:r>
              <a:rPr lang="fr-FR"/>
              <a:t>Modifiez le style du titre</a:t>
            </a:r>
            <a:endParaRPr lang="fr-FR" dirty="0"/>
          </a:p>
        </p:txBody>
      </p:sp>
      <p:pic>
        <p:nvPicPr>
          <p:cNvPr id="12" name="Image 11">
            <a:extLst>
              <a:ext uri="{FF2B5EF4-FFF2-40B4-BE49-F238E27FC236}">
                <a16:creationId xmlns:a16="http://schemas.microsoft.com/office/drawing/2014/main" id="{B717F4D1-D2E3-F44D-BEED-8456047420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66" r="82853" b="2802"/>
          <a:stretch/>
        </p:blipFill>
        <p:spPr>
          <a:xfrm>
            <a:off x="11647944" y="-1"/>
            <a:ext cx="544056" cy="6858001"/>
          </a:xfrm>
          <a:prstGeom prst="rect">
            <a:avLst/>
          </a:prstGeom>
        </p:spPr>
      </p:pic>
      <p:sp>
        <p:nvSpPr>
          <p:cNvPr id="14" name="Espace réservé de la date 13">
            <a:extLst>
              <a:ext uri="{FF2B5EF4-FFF2-40B4-BE49-F238E27FC236}">
                <a16:creationId xmlns:a16="http://schemas.microsoft.com/office/drawing/2014/main" id="{914C3EDF-84FF-56C5-6EEE-62348DC5ADF3}"/>
              </a:ext>
            </a:extLst>
          </p:cNvPr>
          <p:cNvSpPr>
            <a:spLocks noGrp="1"/>
          </p:cNvSpPr>
          <p:nvPr>
            <p:ph type="dt" sz="half" idx="10"/>
          </p:nvPr>
        </p:nvSpPr>
        <p:spPr/>
        <p:txBody>
          <a:bodyPr/>
          <a:lstStyle>
            <a:lvl1pPr>
              <a:defRPr>
                <a:solidFill>
                  <a:schemeClr val="bg1"/>
                </a:solidFill>
              </a:defRPr>
            </a:lvl1pPr>
          </a:lstStyle>
          <a:p>
            <a:r>
              <a:rPr lang="fr-FR"/>
              <a:t>24/09/2026</a:t>
            </a:r>
            <a:endParaRPr lang="fr-FR" dirty="0"/>
          </a:p>
        </p:txBody>
      </p:sp>
      <p:sp>
        <p:nvSpPr>
          <p:cNvPr id="15" name="Espace réservé du pied de page 14">
            <a:extLst>
              <a:ext uri="{FF2B5EF4-FFF2-40B4-BE49-F238E27FC236}">
                <a16:creationId xmlns:a16="http://schemas.microsoft.com/office/drawing/2014/main" id="{CA229E7D-5925-577A-6E99-3E009A5C15FB}"/>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dirty="0"/>
          </a:p>
        </p:txBody>
      </p:sp>
      <p:sp>
        <p:nvSpPr>
          <p:cNvPr id="25" name="Espace réservé du numéro de diapositive 24">
            <a:extLst>
              <a:ext uri="{FF2B5EF4-FFF2-40B4-BE49-F238E27FC236}">
                <a16:creationId xmlns:a16="http://schemas.microsoft.com/office/drawing/2014/main" id="{E0039A2A-B2A3-3003-AC28-98B9483723BF}"/>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dirty="0"/>
          </a:p>
        </p:txBody>
      </p:sp>
    </p:spTree>
    <p:extLst>
      <p:ext uri="{BB962C8B-B14F-4D97-AF65-F5344CB8AC3E}">
        <p14:creationId xmlns:p14="http://schemas.microsoft.com/office/powerpoint/2010/main" val="11215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light">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hasCustomPrompt="1"/>
          </p:nvPr>
        </p:nvSpPr>
        <p:spPr>
          <a:xfrm>
            <a:off x="727076" y="1765299"/>
            <a:ext cx="8659812" cy="4148139"/>
          </a:xfrm>
        </p:spPr>
        <p:txBody>
          <a:bodyPr lIns="0" numCol="2" spcCol="360000"/>
          <a:lstStyle>
            <a:lvl1pPr marL="358775" indent="-358775">
              <a:spcBef>
                <a:spcPts val="1800"/>
              </a:spcBef>
              <a:buClr>
                <a:schemeClr val="tx2"/>
              </a:buClr>
              <a:buSzPct val="100000"/>
              <a:buFont typeface="+mj-lt"/>
              <a:buAutoNum type="arabicPeriod"/>
              <a:defRPr>
                <a:solidFill>
                  <a:schemeClr val="tx1"/>
                </a:solidFill>
                <a:latin typeface="+mj-lt"/>
              </a:defRPr>
            </a:lvl1pPr>
            <a:lvl2pPr marL="358775" indent="0">
              <a:buFontTx/>
              <a:buNone/>
              <a:defRPr sz="14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p:txBody>
      </p:sp>
      <p:sp>
        <p:nvSpPr>
          <p:cNvPr id="7" name="ZoneTexte 6">
            <a:extLst>
              <a:ext uri="{FF2B5EF4-FFF2-40B4-BE49-F238E27FC236}">
                <a16:creationId xmlns:a16="http://schemas.microsoft.com/office/drawing/2014/main" id="{4585063C-DA94-C737-8964-5690FC880710}"/>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Sommaire light</a:t>
            </a:r>
          </a:p>
          <a:p>
            <a:endParaRPr lang="fr-FR" sz="1200" dirty="0">
              <a:solidFill>
                <a:schemeClr val="bg1">
                  <a:lumMod val="50000"/>
                </a:schemeClr>
              </a:solidFill>
            </a:endParaRPr>
          </a:p>
        </p:txBody>
      </p:sp>
      <p:sp>
        <p:nvSpPr>
          <p:cNvPr id="2" name="ZoneTexte 1">
            <a:extLst>
              <a:ext uri="{FF2B5EF4-FFF2-40B4-BE49-F238E27FC236}">
                <a16:creationId xmlns:a16="http://schemas.microsoft.com/office/drawing/2014/main" id="{A21E7187-2172-D725-E095-C0FCE93238AE}"/>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:Ce sommaire est sur deux colonnes, pour passer sur une colonne : Clic droit sur la zone de texte + « Format de la forme » / « Options de texte » / « Colonnes » = 1 </a:t>
            </a:r>
          </a:p>
          <a:p>
            <a:endParaRPr lang="fr-FR" sz="1200" dirty="0">
              <a:solidFill>
                <a:schemeClr val="bg1">
                  <a:lumMod val="50000"/>
                </a:schemeClr>
              </a:solidFill>
            </a:endParaRPr>
          </a:p>
        </p:txBody>
      </p:sp>
      <p:sp>
        <p:nvSpPr>
          <p:cNvPr id="14"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27076" y="314036"/>
            <a:ext cx="10733087" cy="871827"/>
          </a:xfrm>
          <a:prstGeom prst="rect">
            <a:avLst/>
          </a:prstGeom>
        </p:spPr>
        <p:txBody>
          <a:bodyPr vert="horz" lIns="0" tIns="45720" rIns="91440" bIns="45720" rtlCol="0" anchor="t">
            <a:normAutofit/>
          </a:bodyPr>
          <a:lstStyle/>
          <a:p>
            <a:r>
              <a:rPr lang="fr-FR"/>
              <a:t>Modifiez le style du titre</a:t>
            </a:r>
            <a:endParaRPr lang="fr-FR" dirty="0"/>
          </a:p>
        </p:txBody>
      </p:sp>
      <p:pic>
        <p:nvPicPr>
          <p:cNvPr id="11" name="Image 10">
            <a:extLst>
              <a:ext uri="{FF2B5EF4-FFF2-40B4-BE49-F238E27FC236}">
                <a16:creationId xmlns:a16="http://schemas.microsoft.com/office/drawing/2014/main" id="{8B329AAF-3546-DCEA-619B-466FB9B5443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66" r="82842" b="2802"/>
          <a:stretch/>
        </p:blipFill>
        <p:spPr>
          <a:xfrm>
            <a:off x="11647944" y="0"/>
            <a:ext cx="544056" cy="6858000"/>
          </a:xfrm>
          <a:prstGeom prst="rect">
            <a:avLst/>
          </a:prstGeom>
        </p:spPr>
      </p:pic>
      <p:sp>
        <p:nvSpPr>
          <p:cNvPr id="12" name="Espace réservé de la date 11">
            <a:extLst>
              <a:ext uri="{FF2B5EF4-FFF2-40B4-BE49-F238E27FC236}">
                <a16:creationId xmlns:a16="http://schemas.microsoft.com/office/drawing/2014/main" id="{AB8B2ECB-EC50-E1E8-3A70-D0DF5B546EB4}"/>
              </a:ext>
            </a:extLst>
          </p:cNvPr>
          <p:cNvSpPr>
            <a:spLocks noGrp="1"/>
          </p:cNvSpPr>
          <p:nvPr>
            <p:ph type="dt" sz="half" idx="10"/>
          </p:nvPr>
        </p:nvSpPr>
        <p:spPr/>
        <p:txBody>
          <a:bodyPr/>
          <a:lstStyle/>
          <a:p>
            <a:r>
              <a:rPr lang="fr-FR"/>
              <a:t>24/09/2026</a:t>
            </a:r>
            <a:endParaRPr lang="fr-FR" dirty="0"/>
          </a:p>
        </p:txBody>
      </p:sp>
      <p:sp>
        <p:nvSpPr>
          <p:cNvPr id="15" name="Espace réservé du pied de page 14">
            <a:extLst>
              <a:ext uri="{FF2B5EF4-FFF2-40B4-BE49-F238E27FC236}">
                <a16:creationId xmlns:a16="http://schemas.microsoft.com/office/drawing/2014/main" id="{38548604-3796-63A0-C437-28EAB17AD603}"/>
              </a:ext>
            </a:extLst>
          </p:cNvPr>
          <p:cNvSpPr>
            <a:spLocks noGrp="1"/>
          </p:cNvSpPr>
          <p:nvPr>
            <p:ph type="ftr" sz="quarter" idx="11"/>
          </p:nvPr>
        </p:nvSpPr>
        <p:spPr/>
        <p:txBody>
          <a:bodyPr/>
          <a:lstStyle/>
          <a:p>
            <a:r>
              <a:rPr lang="en-US"/>
              <a:t>Computing strategy at IRFU: Software Development</a:t>
            </a:r>
            <a:endParaRPr lang="fr-FR" dirty="0"/>
          </a:p>
        </p:txBody>
      </p:sp>
      <p:sp>
        <p:nvSpPr>
          <p:cNvPr id="16" name="Espace réservé du numéro de diapositive 15">
            <a:extLst>
              <a:ext uri="{FF2B5EF4-FFF2-40B4-BE49-F238E27FC236}">
                <a16:creationId xmlns:a16="http://schemas.microsoft.com/office/drawing/2014/main" id="{43A448DB-A450-22D2-9A30-CE94EAFD7623}"/>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Tree>
    <p:extLst>
      <p:ext uri="{BB962C8B-B14F-4D97-AF65-F5344CB8AC3E}">
        <p14:creationId xmlns:p14="http://schemas.microsoft.com/office/powerpoint/2010/main" val="65431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4" name="Espace réservé du texte 2">
            <a:extLst>
              <a:ext uri="{FF2B5EF4-FFF2-40B4-BE49-F238E27FC236}">
                <a16:creationId xmlns:a16="http://schemas.microsoft.com/office/drawing/2014/main" id="{CE5019BD-FEE2-4904-8DD7-C35C97AA3BF4}"/>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a:t>
            </a:r>
          </a:p>
        </p:txBody>
      </p:sp>
      <p:pic>
        <p:nvPicPr>
          <p:cNvPr id="26"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grpSp>
        <p:nvGrpSpPr>
          <p:cNvPr id="2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2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260543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de section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5675086" y="0"/>
            <a:ext cx="65169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light</a:t>
            </a:r>
          </a:p>
        </p:txBody>
      </p:sp>
      <p:pic>
        <p:nvPicPr>
          <p:cNvPr id="8" name="PATTERN 14">
            <a:extLst>
              <a:ext uri="{FF2B5EF4-FFF2-40B4-BE49-F238E27FC236}">
                <a16:creationId xmlns:a16="http://schemas.microsoft.com/office/drawing/2014/main" id="{2582F57D-4CEF-BB5A-C74F-450386FD8EE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065" t="80145" r="2860" b="-12214"/>
          <a:stretch/>
        </p:blipFill>
        <p:spPr>
          <a:xfrm>
            <a:off x="0" y="0"/>
            <a:ext cx="12192001" cy="974400"/>
          </a:xfrm>
          <a:prstGeom prst="rect">
            <a:avLst/>
          </a:prstGeom>
        </p:spPr>
      </p:pic>
      <p:sp>
        <p:nvSpPr>
          <p:cNvPr id="9" name="Espace réservé de la date 8">
            <a:extLst>
              <a:ext uri="{FF2B5EF4-FFF2-40B4-BE49-F238E27FC236}">
                <a16:creationId xmlns:a16="http://schemas.microsoft.com/office/drawing/2014/main" id="{4B8F1117-0C05-E4A8-4E70-E7172B08AAB0}"/>
              </a:ext>
            </a:extLst>
          </p:cNvPr>
          <p:cNvSpPr>
            <a:spLocks noGrp="1"/>
          </p:cNvSpPr>
          <p:nvPr>
            <p:ph type="dt" sz="half" idx="14"/>
          </p:nvPr>
        </p:nvSpPr>
        <p:spPr/>
        <p:txBody>
          <a:bodyPr/>
          <a:lstStyle/>
          <a:p>
            <a:r>
              <a:rPr lang="fr-FR"/>
              <a:t>24/09/2026</a:t>
            </a:r>
            <a:endParaRPr lang="fr-FR" dirty="0"/>
          </a:p>
        </p:txBody>
      </p:sp>
      <p:sp>
        <p:nvSpPr>
          <p:cNvPr id="10" name="Espace réservé du pied de page 9">
            <a:extLst>
              <a:ext uri="{FF2B5EF4-FFF2-40B4-BE49-F238E27FC236}">
                <a16:creationId xmlns:a16="http://schemas.microsoft.com/office/drawing/2014/main" id="{ABB4C71F-0E19-B583-5B43-59128B9CB247}"/>
              </a:ext>
            </a:extLst>
          </p:cNvPr>
          <p:cNvSpPr>
            <a:spLocks noGrp="1"/>
          </p:cNvSpPr>
          <p:nvPr>
            <p:ph type="ftr" sz="quarter" idx="15"/>
          </p:nvPr>
        </p:nvSpPr>
        <p:spPr/>
        <p:txBody>
          <a:bodyPr/>
          <a:lstStyle/>
          <a:p>
            <a:r>
              <a:rPr lang="en-US"/>
              <a:t>Computing strategy at IRFU: Software Development</a:t>
            </a:r>
            <a:endParaRPr lang="fr-FR" dirty="0"/>
          </a:p>
        </p:txBody>
      </p:sp>
      <p:sp>
        <p:nvSpPr>
          <p:cNvPr id="11" name="Espace réservé du numéro de diapositive 10">
            <a:extLst>
              <a:ext uri="{FF2B5EF4-FFF2-40B4-BE49-F238E27FC236}">
                <a16:creationId xmlns:a16="http://schemas.microsoft.com/office/drawing/2014/main" id="{3035A95C-D228-2D25-8FE9-AE69EC817782}"/>
              </a:ext>
            </a:extLst>
          </p:cNvPr>
          <p:cNvSpPr>
            <a:spLocks noGrp="1"/>
          </p:cNvSpPr>
          <p:nvPr>
            <p:ph type="sldNum" sz="quarter" idx="16"/>
          </p:nvPr>
        </p:nvSpPr>
        <p:spPr/>
        <p:txBody>
          <a:bodyPr/>
          <a:lstStyle/>
          <a:p>
            <a:fld id="{0CBC77A0-1F4E-42FF-9FFC-F45C3A64AF90}" type="slidenum">
              <a:rPr lang="fr-FR" smtClean="0"/>
              <a:pPr/>
              <a:t>‹N°›</a:t>
            </a:fld>
            <a:endParaRPr lang="fr-FR" dirty="0"/>
          </a:p>
        </p:txBody>
      </p:sp>
      <p:sp>
        <p:nvSpPr>
          <p:cNvPr id="4" name="Titre 1">
            <a:extLst>
              <a:ext uri="{FF2B5EF4-FFF2-40B4-BE49-F238E27FC236}">
                <a16:creationId xmlns:a16="http://schemas.microsoft.com/office/drawing/2014/main" id="{F8613F5A-9984-C727-F600-CCBEDD585800}"/>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tx1"/>
                </a:solidFill>
              </a:defRPr>
            </a:lvl1pPr>
          </a:lstStyle>
          <a:p>
            <a:r>
              <a:rPr lang="fr-FR" dirty="0"/>
              <a:t>Titre de la partie</a:t>
            </a:r>
          </a:p>
        </p:txBody>
      </p:sp>
      <p:sp>
        <p:nvSpPr>
          <p:cNvPr id="5" name="Espace réservé du texte 2">
            <a:extLst>
              <a:ext uri="{FF2B5EF4-FFF2-40B4-BE49-F238E27FC236}">
                <a16:creationId xmlns:a16="http://schemas.microsoft.com/office/drawing/2014/main" id="{E05DBD74-1959-0025-2022-DD6D5BC564E2}"/>
              </a:ext>
            </a:extLst>
          </p:cNvPr>
          <p:cNvSpPr>
            <a:spLocks noGrp="1"/>
          </p:cNvSpPr>
          <p:nvPr>
            <p:ph type="body" idx="1"/>
          </p:nvPr>
        </p:nvSpPr>
        <p:spPr>
          <a:xfrm>
            <a:off x="3771900" y="4702628"/>
            <a:ext cx="7688263" cy="1387021"/>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6" name="Espace réservé du texte 2">
            <a:extLst>
              <a:ext uri="{FF2B5EF4-FFF2-40B4-BE49-F238E27FC236}">
                <a16:creationId xmlns:a16="http://schemas.microsoft.com/office/drawing/2014/main" id="{BD0683F2-0083-B473-85FA-BF21CA1AA74F}"/>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2195646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de sectio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Gris</a:t>
            </a:r>
          </a:p>
        </p:txBody>
      </p:sp>
      <p:pic>
        <p:nvPicPr>
          <p:cNvPr id="14"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5"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sp>
        <p:nvSpPr>
          <p:cNvPr id="8" name="Titre 1">
            <a:extLst>
              <a:ext uri="{FF2B5EF4-FFF2-40B4-BE49-F238E27FC236}">
                <a16:creationId xmlns:a16="http://schemas.microsoft.com/office/drawing/2014/main" id="{4805F626-181E-BCC6-1382-C547F81E4E7B}"/>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9" name="Espace réservé du texte 2">
            <a:extLst>
              <a:ext uri="{FF2B5EF4-FFF2-40B4-BE49-F238E27FC236}">
                <a16:creationId xmlns:a16="http://schemas.microsoft.com/office/drawing/2014/main" id="{CF5C4E32-AAC2-242C-F6B9-3F8CFBDB1B6A}"/>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10" name="Espace réservé du texte 2">
            <a:extLst>
              <a:ext uri="{FF2B5EF4-FFF2-40B4-BE49-F238E27FC236}">
                <a16:creationId xmlns:a16="http://schemas.microsoft.com/office/drawing/2014/main" id="{28AA9B25-BFB9-155C-3383-B48A6E03F6A7}"/>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48602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de section Bleu">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Bleu</a:t>
            </a:r>
          </a:p>
        </p:txBody>
      </p:sp>
      <p:pic>
        <p:nvPicPr>
          <p:cNvPr id="13"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4"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sp>
        <p:nvSpPr>
          <p:cNvPr id="8" name="Titre 1">
            <a:extLst>
              <a:ext uri="{FF2B5EF4-FFF2-40B4-BE49-F238E27FC236}">
                <a16:creationId xmlns:a16="http://schemas.microsoft.com/office/drawing/2014/main" id="{1EE20C3D-7EDC-C467-57AB-6011AB94E6CE}"/>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9" name="Espace réservé du texte 2">
            <a:extLst>
              <a:ext uri="{FF2B5EF4-FFF2-40B4-BE49-F238E27FC236}">
                <a16:creationId xmlns:a16="http://schemas.microsoft.com/office/drawing/2014/main" id="{7F06A08C-C6D3-6EB1-26CF-BBE33E5D79AE}"/>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10" name="Espace réservé du texte 2">
            <a:extLst>
              <a:ext uri="{FF2B5EF4-FFF2-40B4-BE49-F238E27FC236}">
                <a16:creationId xmlns:a16="http://schemas.microsoft.com/office/drawing/2014/main" id="{6FC69820-7AD8-8DE6-6DD2-0BCC3DF92B81}"/>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635319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24/09/2026</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C1303A6F-3D61-F6AC-9302-9FE476FEAE83}"/>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983906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2 colonne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numCol="2"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24/09/2026</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 2 colonnes</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190406E3-1995-7E53-4201-E3BFE87AEDED}"/>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6934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a:t>
            </a:r>
          </a:p>
        </p:txBody>
      </p:sp>
      <p:sp>
        <p:nvSpPr>
          <p:cNvPr id="9" name="Espace réservé du contenu 2">
            <a:extLst>
              <a:ext uri="{FF2B5EF4-FFF2-40B4-BE49-F238E27FC236}">
                <a16:creationId xmlns:a16="http://schemas.microsoft.com/office/drawing/2014/main" id="{F34F4926-6F56-0A25-B372-10732490EDF4}"/>
              </a:ext>
            </a:extLst>
          </p:cNvPr>
          <p:cNvSpPr>
            <a:spLocks noGrp="1"/>
          </p:cNvSpPr>
          <p:nvPr>
            <p:ph idx="1"/>
          </p:nvPr>
        </p:nvSpPr>
        <p:spPr>
          <a:xfrm>
            <a:off x="731838" y="1381125"/>
            <a:ext cx="5220000" cy="4532313"/>
          </a:xfrm>
        </p:spPr>
        <p:txBody>
          <a:bodyPr numCol="1"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a:extLst>
              <a:ext uri="{FF2B5EF4-FFF2-40B4-BE49-F238E27FC236}">
                <a16:creationId xmlns:a16="http://schemas.microsoft.com/office/drawing/2014/main" id="{F802D6D2-F118-2B59-9C45-1CC10FBBC483}"/>
              </a:ext>
            </a:extLst>
          </p:cNvPr>
          <p:cNvSpPr>
            <a:spLocks noGrp="1"/>
          </p:cNvSpPr>
          <p:nvPr>
            <p:ph idx="13"/>
          </p:nvPr>
        </p:nvSpPr>
        <p:spPr>
          <a:xfrm>
            <a:off x="6240163" y="1381125"/>
            <a:ext cx="5220000" cy="4532313"/>
          </a:xfrm>
        </p:spPr>
        <p:txBody>
          <a:bodyPr numCol="1"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p>
            <a:r>
              <a:rPr lang="fr-FR"/>
              <a:t>24/09/2026</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p>
            <a:r>
              <a:rPr lang="en-US"/>
              <a:t>Computing strategy at IRFU: Software Development</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p>
            <a:fld id="{0CBC77A0-1F4E-42FF-9FFC-F45C3A64AF90}" type="slidenum">
              <a:rPr lang="fr-FR" smtClean="0"/>
              <a:pPr/>
              <a:t>‹N°›</a:t>
            </a:fld>
            <a:endParaRPr lang="fr-FR" dirty="0"/>
          </a:p>
        </p:txBody>
      </p:sp>
      <p:pic>
        <p:nvPicPr>
          <p:cNvPr id="13"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93B771A-F9FE-5447-E51C-40360A182604}"/>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20753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D271B01-F4E4-B2FD-ADE2-0F5A74232FF0}"/>
              </a:ext>
            </a:extLst>
          </p:cNvPr>
          <p:cNvSpPr>
            <a:spLocks noGrp="1"/>
          </p:cNvSpPr>
          <p:nvPr>
            <p:ph type="body" idx="1"/>
          </p:nvPr>
        </p:nvSpPr>
        <p:spPr>
          <a:xfrm>
            <a:off x="731838" y="1350963"/>
            <a:ext cx="5220000" cy="823912"/>
          </a:xfrm>
        </p:spPr>
        <p:txBody>
          <a:bodyPr anchor="b">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3FD7597D-BC71-3CA1-38C9-B6FBD6A7FA8F}"/>
              </a:ext>
            </a:extLst>
          </p:cNvPr>
          <p:cNvSpPr>
            <a:spLocks noGrp="1"/>
          </p:cNvSpPr>
          <p:nvPr>
            <p:ph sz="half" idx="2"/>
          </p:nvPr>
        </p:nvSpPr>
        <p:spPr>
          <a:xfrm>
            <a:off x="731838" y="2298700"/>
            <a:ext cx="5220000" cy="3890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a:extLst>
              <a:ext uri="{FF2B5EF4-FFF2-40B4-BE49-F238E27FC236}">
                <a16:creationId xmlns:a16="http://schemas.microsoft.com/office/drawing/2014/main" id="{D5B97958-7FD8-2766-D566-D383863BB3BD}"/>
              </a:ext>
            </a:extLst>
          </p:cNvPr>
          <p:cNvSpPr>
            <a:spLocks noGrp="1"/>
          </p:cNvSpPr>
          <p:nvPr>
            <p:ph type="body" sz="quarter" idx="3"/>
          </p:nvPr>
        </p:nvSpPr>
        <p:spPr>
          <a:xfrm>
            <a:off x="6240163" y="1350963"/>
            <a:ext cx="5220000" cy="823912"/>
          </a:xfrm>
        </p:spPr>
        <p:txBody>
          <a:bodyPr anchor="b">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C642EBB1-652D-E679-13E7-0B6ECA9011C8}"/>
              </a:ext>
            </a:extLst>
          </p:cNvPr>
          <p:cNvSpPr>
            <a:spLocks noGrp="1"/>
          </p:cNvSpPr>
          <p:nvPr>
            <p:ph sz="quarter" idx="4"/>
          </p:nvPr>
        </p:nvSpPr>
        <p:spPr>
          <a:xfrm>
            <a:off x="6240163" y="2298700"/>
            <a:ext cx="5220000" cy="3890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2ADA965-F8EA-5D12-7ED9-A3674AF667D3}"/>
              </a:ext>
            </a:extLst>
          </p:cNvPr>
          <p:cNvSpPr>
            <a:spLocks noGrp="1"/>
          </p:cNvSpPr>
          <p:nvPr>
            <p:ph type="dt" sz="half" idx="10"/>
          </p:nvPr>
        </p:nvSpPr>
        <p:spPr/>
        <p:txBody>
          <a:bodyPr/>
          <a:lstStyle/>
          <a:p>
            <a:r>
              <a:rPr lang="fr-FR"/>
              <a:t>24/09/2026</a:t>
            </a:r>
          </a:p>
        </p:txBody>
      </p:sp>
      <p:sp>
        <p:nvSpPr>
          <p:cNvPr id="8" name="Espace réservé du pied de page 7">
            <a:extLst>
              <a:ext uri="{FF2B5EF4-FFF2-40B4-BE49-F238E27FC236}">
                <a16:creationId xmlns:a16="http://schemas.microsoft.com/office/drawing/2014/main" id="{6B16C217-F7F2-6EE2-D15A-89EA21D27629}"/>
              </a:ext>
            </a:extLst>
          </p:cNvPr>
          <p:cNvSpPr>
            <a:spLocks noGrp="1"/>
          </p:cNvSpPr>
          <p:nvPr>
            <p:ph type="ftr" sz="quarter" idx="11"/>
          </p:nvPr>
        </p:nvSpPr>
        <p:spPr/>
        <p:txBody>
          <a:bodyPr/>
          <a:lstStyle/>
          <a:p>
            <a:r>
              <a:rPr lang="en-US"/>
              <a:t>Computing strategy at IRFU: Software Development</a:t>
            </a:r>
            <a:endParaRPr lang="fr-FR"/>
          </a:p>
        </p:txBody>
      </p:sp>
      <p:sp>
        <p:nvSpPr>
          <p:cNvPr id="9" name="Espace réservé du numéro de diapositive 8">
            <a:extLst>
              <a:ext uri="{FF2B5EF4-FFF2-40B4-BE49-F238E27FC236}">
                <a16:creationId xmlns:a16="http://schemas.microsoft.com/office/drawing/2014/main" id="{2F7D0E24-8938-8209-D803-6F81B0B445EB}"/>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10" name="ZoneTexte 9">
            <a:extLst>
              <a:ext uri="{FF2B5EF4-FFF2-40B4-BE49-F238E27FC236}">
                <a16:creationId xmlns:a16="http://schemas.microsoft.com/office/drawing/2014/main" id="{173701A9-B73D-CA83-ABED-FAE572A2B991}"/>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Comparaison</a:t>
            </a:r>
          </a:p>
        </p:txBody>
      </p:sp>
      <p:pic>
        <p:nvPicPr>
          <p:cNvPr id="12"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348A9086-96BC-9730-CABD-6DAB6AC20C34}"/>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897373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ux contenus Fond gri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E21B82-70BD-E39B-E420-F5C8A87EF98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 Fond gris</a:t>
            </a:r>
          </a:p>
        </p:txBody>
      </p:sp>
      <p:sp>
        <p:nvSpPr>
          <p:cNvPr id="9" name="Espace réservé du contenu 2">
            <a:extLst>
              <a:ext uri="{FF2B5EF4-FFF2-40B4-BE49-F238E27FC236}">
                <a16:creationId xmlns:a16="http://schemas.microsoft.com/office/drawing/2014/main" id="{F34F4926-6F56-0A25-B372-10732490EDF4}"/>
              </a:ext>
            </a:extLst>
          </p:cNvPr>
          <p:cNvSpPr>
            <a:spLocks noGrp="1"/>
          </p:cNvSpPr>
          <p:nvPr>
            <p:ph idx="1"/>
          </p:nvPr>
        </p:nvSpPr>
        <p:spPr>
          <a:xfrm>
            <a:off x="731838"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a:extLst>
              <a:ext uri="{FF2B5EF4-FFF2-40B4-BE49-F238E27FC236}">
                <a16:creationId xmlns:a16="http://schemas.microsoft.com/office/drawing/2014/main" id="{F802D6D2-F118-2B59-9C45-1CC10FBBC483}"/>
              </a:ext>
            </a:extLst>
          </p:cNvPr>
          <p:cNvSpPr>
            <a:spLocks noGrp="1"/>
          </p:cNvSpPr>
          <p:nvPr>
            <p:ph idx="13"/>
          </p:nvPr>
        </p:nvSpPr>
        <p:spPr>
          <a:xfrm>
            <a:off x="6240163"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lvl1pPr>
              <a:defRPr>
                <a:solidFill>
                  <a:schemeClr val="bg1"/>
                </a:solidFill>
              </a:defRPr>
            </a:lvl1pPr>
          </a:lstStyle>
          <a:p>
            <a:r>
              <a:rPr lang="fr-FR"/>
              <a:t>24/09/2026</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lvl1pPr>
              <a:defRPr>
                <a:solidFill>
                  <a:schemeClr val="bg1"/>
                </a:solidFill>
              </a:defRPr>
            </a:lvl1pPr>
          </a:lstStyle>
          <a:p>
            <a:r>
              <a:rPr lang="en-US"/>
              <a:t>Computing strategy at IRFU: Software Development</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lvl1pPr>
              <a:defRPr>
                <a:solidFill>
                  <a:schemeClr val="bg1"/>
                </a:solidFill>
              </a:defRPr>
            </a:lvl1pPr>
          </a:lstStyle>
          <a:p>
            <a:fld id="{0CBC77A0-1F4E-42FF-9FFC-F45C3A64AF90}" type="slidenum">
              <a:rPr lang="fr-FR" smtClean="0"/>
              <a:pPr/>
              <a:t>‹N°›</a:t>
            </a:fld>
            <a:endParaRPr lang="fr-FR" dirty="0"/>
          </a:p>
        </p:txBody>
      </p:sp>
      <p:pic>
        <p:nvPicPr>
          <p:cNvPr id="13"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2" name="Titre 1">
            <a:extLst>
              <a:ext uri="{FF2B5EF4-FFF2-40B4-BE49-F238E27FC236}">
                <a16:creationId xmlns:a16="http://schemas.microsoft.com/office/drawing/2014/main" id="{A6F77F40-08E8-9301-36C7-9AA7D4B91AF5}"/>
              </a:ext>
            </a:extLst>
          </p:cNvPr>
          <p:cNvSpPr>
            <a:spLocks noGrp="1"/>
          </p:cNvSpPr>
          <p:nvPr>
            <p:ph type="title"/>
          </p:nvPr>
        </p:nvSpPr>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3876667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ux contenus rou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E21B82-70BD-E39B-E420-F5C8A87EF98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 Fond rouge</a:t>
            </a:r>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lvl1pPr>
              <a:defRPr>
                <a:solidFill>
                  <a:schemeClr val="bg1"/>
                </a:solidFill>
              </a:defRPr>
            </a:lvl1pPr>
          </a:lstStyle>
          <a:p>
            <a:r>
              <a:rPr lang="fr-FR"/>
              <a:t>24/09/2026</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lvl1pPr>
              <a:defRPr>
                <a:solidFill>
                  <a:schemeClr val="bg1"/>
                </a:solidFill>
              </a:defRPr>
            </a:lvl1pPr>
          </a:lstStyle>
          <a:p>
            <a:r>
              <a:rPr lang="en-US"/>
              <a:t>Computing strategy at IRFU: Software Development</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lvl1pPr>
              <a:defRPr>
                <a:solidFill>
                  <a:schemeClr val="bg1"/>
                </a:solidFill>
              </a:defRPr>
            </a:lvl1pPr>
          </a:lstStyle>
          <a:p>
            <a:fld id="{0CBC77A0-1F4E-42FF-9FFC-F45C3A64AF90}" type="slidenum">
              <a:rPr lang="fr-FR" smtClean="0"/>
              <a:pPr/>
              <a:t>‹N°›</a:t>
            </a:fld>
            <a:endParaRPr lang="fr-FR" dirty="0"/>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 name="Espace réservé du contenu 2">
            <a:extLst>
              <a:ext uri="{FF2B5EF4-FFF2-40B4-BE49-F238E27FC236}">
                <a16:creationId xmlns:a16="http://schemas.microsoft.com/office/drawing/2014/main" id="{2D5ECB44-F5B7-CEEC-4B2D-A554A8F1E21F}"/>
              </a:ext>
            </a:extLst>
          </p:cNvPr>
          <p:cNvSpPr>
            <a:spLocks noGrp="1"/>
          </p:cNvSpPr>
          <p:nvPr>
            <p:ph idx="1"/>
          </p:nvPr>
        </p:nvSpPr>
        <p:spPr>
          <a:xfrm>
            <a:off x="731838"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contenu 2">
            <a:extLst>
              <a:ext uri="{FF2B5EF4-FFF2-40B4-BE49-F238E27FC236}">
                <a16:creationId xmlns:a16="http://schemas.microsoft.com/office/drawing/2014/main" id="{E4B43398-30BC-703C-A14C-DC9A429930A3}"/>
              </a:ext>
            </a:extLst>
          </p:cNvPr>
          <p:cNvSpPr>
            <a:spLocks noGrp="1"/>
          </p:cNvSpPr>
          <p:nvPr>
            <p:ph idx="13"/>
          </p:nvPr>
        </p:nvSpPr>
        <p:spPr>
          <a:xfrm>
            <a:off x="6240163"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Titre 1">
            <a:extLst>
              <a:ext uri="{FF2B5EF4-FFF2-40B4-BE49-F238E27FC236}">
                <a16:creationId xmlns:a16="http://schemas.microsoft.com/office/drawing/2014/main" id="{44B12903-F071-BF45-FDEC-76B53C495452}"/>
              </a:ext>
            </a:extLst>
          </p:cNvPr>
          <p:cNvSpPr>
            <a:spLocks noGrp="1"/>
          </p:cNvSpPr>
          <p:nvPr>
            <p:ph type="title"/>
          </p:nvPr>
        </p:nvSpPr>
        <p:spPr>
          <a:xfrm>
            <a:off x="731838" y="314036"/>
            <a:ext cx="10728325" cy="871827"/>
          </a:xfrm>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3336731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u + visuel">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24/09/2026</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Contenu + visuel</a:t>
            </a:r>
          </a:p>
          <a:p>
            <a:endParaRPr lang="fr-FR" sz="1200" dirty="0">
              <a:solidFill>
                <a:schemeClr val="bg1">
                  <a:lumMod val="50000"/>
                </a:schemeClr>
              </a:solidFill>
            </a:endParaRPr>
          </a:p>
        </p:txBody>
      </p:sp>
      <p:sp>
        <p:nvSpPr>
          <p:cNvPr id="29" name="Espace réservé pour une image  28">
            <a:extLst>
              <a:ext uri="{FF2B5EF4-FFF2-40B4-BE49-F238E27FC236}">
                <a16:creationId xmlns:a16="http://schemas.microsoft.com/office/drawing/2014/main" id="{DCB96DEF-5249-666B-576F-70AC92D06638}"/>
              </a:ext>
            </a:extLst>
          </p:cNvPr>
          <p:cNvSpPr>
            <a:spLocks noGrp="1"/>
          </p:cNvSpPr>
          <p:nvPr>
            <p:ph type="pic" sz="quarter" idx="13" hasCustomPrompt="1"/>
          </p:nvPr>
        </p:nvSpPr>
        <p:spPr>
          <a:xfrm>
            <a:off x="7015483" y="0"/>
            <a:ext cx="5957423" cy="6858000"/>
          </a:xfrm>
          <a:custGeom>
            <a:avLst/>
            <a:gdLst>
              <a:gd name="connsiteX0" fmla="*/ 738225 w 5957423"/>
              <a:gd name="connsiteY0" fmla="*/ 6793932 h 6858000"/>
              <a:gd name="connsiteX1" fmla="*/ 814828 w 5957423"/>
              <a:gd name="connsiteY1" fmla="*/ 6852286 h 6858000"/>
              <a:gd name="connsiteX2" fmla="*/ 822329 w 5957423"/>
              <a:gd name="connsiteY2" fmla="*/ 6858000 h 6858000"/>
              <a:gd name="connsiteX3" fmla="*/ 655724 w 5957423"/>
              <a:gd name="connsiteY3" fmla="*/ 6858000 h 6858000"/>
              <a:gd name="connsiteX4" fmla="*/ 656989 w 5957423"/>
              <a:gd name="connsiteY4" fmla="*/ 6857017 h 6858000"/>
              <a:gd name="connsiteX5" fmla="*/ 738225 w 5957423"/>
              <a:gd name="connsiteY5" fmla="*/ 6793932 h 6858000"/>
              <a:gd name="connsiteX6" fmla="*/ 733493 w 5957423"/>
              <a:gd name="connsiteY6" fmla="*/ 6434348 h 6858000"/>
              <a:gd name="connsiteX7" fmla="*/ 733493 w 5957423"/>
              <a:gd name="connsiteY7" fmla="*/ 6780527 h 6858000"/>
              <a:gd name="connsiteX8" fmla="*/ 639637 w 5957423"/>
              <a:gd name="connsiteY8" fmla="*/ 6853075 h 6858000"/>
              <a:gd name="connsiteX9" fmla="*/ 656989 w 5957423"/>
              <a:gd name="connsiteY9" fmla="*/ 6857017 h 6858000"/>
              <a:gd name="connsiteX10" fmla="*/ 638848 w 5957423"/>
              <a:gd name="connsiteY10" fmla="*/ 6853863 h 6858000"/>
              <a:gd name="connsiteX11" fmla="*/ 633515 w 5957423"/>
              <a:gd name="connsiteY11" fmla="*/ 6858000 h 6858000"/>
              <a:gd name="connsiteX12" fmla="*/ 371479 w 5957423"/>
              <a:gd name="connsiteY12" fmla="*/ 6858000 h 6858000"/>
              <a:gd name="connsiteX13" fmla="*/ 371479 w 5957423"/>
              <a:gd name="connsiteY13" fmla="*/ 6799592 h 6858000"/>
              <a:gd name="connsiteX14" fmla="*/ 371479 w 5957423"/>
              <a:gd name="connsiteY14" fmla="*/ 6715076 h 6858000"/>
              <a:gd name="connsiteX15" fmla="*/ 733493 w 5957423"/>
              <a:gd name="connsiteY15" fmla="*/ 6434348 h 6858000"/>
              <a:gd name="connsiteX16" fmla="*/ 1106548 w 5957423"/>
              <a:gd name="connsiteY16" fmla="*/ 5786939 h 6858000"/>
              <a:gd name="connsiteX17" fmla="*/ 1106548 w 5957423"/>
              <a:gd name="connsiteY17" fmla="*/ 6133906 h 6858000"/>
              <a:gd name="connsiteX18" fmla="*/ 1012693 w 5957423"/>
              <a:gd name="connsiteY18" fmla="*/ 6206454 h 6858000"/>
              <a:gd name="connsiteX19" fmla="*/ 744534 w 5957423"/>
              <a:gd name="connsiteY19" fmla="*/ 6413845 h 6858000"/>
              <a:gd name="connsiteX20" fmla="*/ 744534 w 5957423"/>
              <a:gd name="connsiteY20" fmla="*/ 6067667 h 6858000"/>
              <a:gd name="connsiteX21" fmla="*/ 873093 w 5957423"/>
              <a:gd name="connsiteY21" fmla="*/ 5968308 h 6858000"/>
              <a:gd name="connsiteX22" fmla="*/ 1106548 w 5957423"/>
              <a:gd name="connsiteY22" fmla="*/ 5786939 h 6858000"/>
              <a:gd name="connsiteX23" fmla="*/ 1739875 w 5957423"/>
              <a:gd name="connsiteY23" fmla="*/ 5671020 h 6858000"/>
              <a:gd name="connsiteX24" fmla="*/ 1726467 w 5957423"/>
              <a:gd name="connsiteY24" fmla="*/ 5677328 h 6858000"/>
              <a:gd name="connsiteX25" fmla="*/ 1739875 w 5957423"/>
              <a:gd name="connsiteY25" fmla="*/ 5671020 h 6858000"/>
              <a:gd name="connsiteX26" fmla="*/ 1488280 w 5957423"/>
              <a:gd name="connsiteY26" fmla="*/ 5495959 h 6858000"/>
              <a:gd name="connsiteX27" fmla="*/ 1726467 w 5957423"/>
              <a:gd name="connsiteY27" fmla="*/ 5677328 h 6858000"/>
              <a:gd name="connsiteX28" fmla="*/ 1853448 w 5957423"/>
              <a:gd name="connsiteY28" fmla="*/ 5773533 h 6858000"/>
              <a:gd name="connsiteX29" fmla="*/ 1489068 w 5957423"/>
              <a:gd name="connsiteY29" fmla="*/ 6056627 h 6858000"/>
              <a:gd name="connsiteX30" fmla="*/ 1123900 w 5957423"/>
              <a:gd name="connsiteY30" fmla="*/ 5779053 h 6858000"/>
              <a:gd name="connsiteX31" fmla="*/ 1488280 w 5957423"/>
              <a:gd name="connsiteY31" fmla="*/ 5495959 h 6858000"/>
              <a:gd name="connsiteX32" fmla="*/ 359648 w 5957423"/>
              <a:gd name="connsiteY32" fmla="*/ 4847761 h 6858000"/>
              <a:gd name="connsiteX33" fmla="*/ 724817 w 5957423"/>
              <a:gd name="connsiteY33" fmla="*/ 5125335 h 6858000"/>
              <a:gd name="connsiteX34" fmla="*/ 487418 w 5957423"/>
              <a:gd name="connsiteY34" fmla="*/ 5309070 h 6858000"/>
              <a:gd name="connsiteX35" fmla="*/ 493727 w 5957423"/>
              <a:gd name="connsiteY35" fmla="*/ 5320110 h 6858000"/>
              <a:gd name="connsiteX36" fmla="*/ 733493 w 5957423"/>
              <a:gd name="connsiteY36" fmla="*/ 5134798 h 6858000"/>
              <a:gd name="connsiteX37" fmla="*/ 733493 w 5957423"/>
              <a:gd name="connsiteY37" fmla="*/ 5480976 h 6858000"/>
              <a:gd name="connsiteX38" fmla="*/ 633328 w 5957423"/>
              <a:gd name="connsiteY38" fmla="*/ 5558256 h 6858000"/>
              <a:gd name="connsiteX39" fmla="*/ 641215 w 5957423"/>
              <a:gd name="connsiteY39" fmla="*/ 5570873 h 6858000"/>
              <a:gd name="connsiteX40" fmla="*/ 737436 w 5957423"/>
              <a:gd name="connsiteY40" fmla="*/ 5495959 h 6858000"/>
              <a:gd name="connsiteX41" fmla="*/ 1102605 w 5957423"/>
              <a:gd name="connsiteY41" fmla="*/ 5773533 h 6858000"/>
              <a:gd name="connsiteX42" fmla="*/ 866783 w 5957423"/>
              <a:gd name="connsiteY42" fmla="*/ 5956479 h 6858000"/>
              <a:gd name="connsiteX43" fmla="*/ 873093 w 5957423"/>
              <a:gd name="connsiteY43" fmla="*/ 5968308 h 6858000"/>
              <a:gd name="connsiteX44" fmla="*/ 865994 w 5957423"/>
              <a:gd name="connsiteY44" fmla="*/ 5957268 h 6858000"/>
              <a:gd name="connsiteX45" fmla="*/ 738225 w 5957423"/>
              <a:gd name="connsiteY45" fmla="*/ 6056627 h 6858000"/>
              <a:gd name="connsiteX46" fmla="*/ 373056 w 5957423"/>
              <a:gd name="connsiteY46" fmla="*/ 5779053 h 6858000"/>
              <a:gd name="connsiteX47" fmla="*/ 640426 w 5957423"/>
              <a:gd name="connsiteY47" fmla="*/ 5571661 h 6858000"/>
              <a:gd name="connsiteX48" fmla="*/ 633328 w 5957423"/>
              <a:gd name="connsiteY48" fmla="*/ 5559044 h 6858000"/>
              <a:gd name="connsiteX49" fmla="*/ 371479 w 5957423"/>
              <a:gd name="connsiteY49" fmla="*/ 5761705 h 6858000"/>
              <a:gd name="connsiteX50" fmla="*/ 371479 w 5957423"/>
              <a:gd name="connsiteY50" fmla="*/ 5415526 h 6858000"/>
              <a:gd name="connsiteX51" fmla="*/ 493727 w 5957423"/>
              <a:gd name="connsiteY51" fmla="*/ 5320898 h 6858000"/>
              <a:gd name="connsiteX52" fmla="*/ 486629 w 5957423"/>
              <a:gd name="connsiteY52" fmla="*/ 5309070 h 6858000"/>
              <a:gd name="connsiteX53" fmla="*/ 365169 w 5957423"/>
              <a:gd name="connsiteY53" fmla="*/ 5403697 h 6858000"/>
              <a:gd name="connsiteX54" fmla="*/ 0 w 5957423"/>
              <a:gd name="connsiteY54" fmla="*/ 5126124 h 6858000"/>
              <a:gd name="connsiteX55" fmla="*/ 359648 w 5957423"/>
              <a:gd name="connsiteY55" fmla="*/ 4847761 h 6858000"/>
              <a:gd name="connsiteX56" fmla="*/ 1106548 w 5957423"/>
              <a:gd name="connsiteY56" fmla="*/ 4487388 h 6858000"/>
              <a:gd name="connsiteX57" fmla="*/ 1106548 w 5957423"/>
              <a:gd name="connsiteY57" fmla="*/ 4833567 h 6858000"/>
              <a:gd name="connsiteX58" fmla="*/ 1018214 w 5957423"/>
              <a:gd name="connsiteY58" fmla="*/ 4902172 h 6858000"/>
              <a:gd name="connsiteX59" fmla="*/ 1025312 w 5957423"/>
              <a:gd name="connsiteY59" fmla="*/ 4913212 h 6858000"/>
              <a:gd name="connsiteX60" fmla="*/ 1017425 w 5957423"/>
              <a:gd name="connsiteY60" fmla="*/ 4902960 h 6858000"/>
              <a:gd name="connsiteX61" fmla="*/ 744534 w 5957423"/>
              <a:gd name="connsiteY61" fmla="*/ 5114295 h 6858000"/>
              <a:gd name="connsiteX62" fmla="*/ 744534 w 5957423"/>
              <a:gd name="connsiteY62" fmla="*/ 4768116 h 6858000"/>
              <a:gd name="connsiteX63" fmla="*/ 856530 w 5957423"/>
              <a:gd name="connsiteY63" fmla="*/ 4680586 h 6858000"/>
              <a:gd name="connsiteX64" fmla="*/ 849432 w 5957423"/>
              <a:gd name="connsiteY64" fmla="*/ 4670335 h 6858000"/>
              <a:gd name="connsiteX65" fmla="*/ 857319 w 5957423"/>
              <a:gd name="connsiteY65" fmla="*/ 4680586 h 6858000"/>
              <a:gd name="connsiteX66" fmla="*/ 1106548 w 5957423"/>
              <a:gd name="connsiteY66" fmla="*/ 4487388 h 6858000"/>
              <a:gd name="connsiteX67" fmla="*/ 737436 w 5957423"/>
              <a:gd name="connsiteY67" fmla="*/ 4196409 h 6858000"/>
              <a:gd name="connsiteX68" fmla="*/ 1102605 w 5957423"/>
              <a:gd name="connsiteY68" fmla="*/ 4473983 h 6858000"/>
              <a:gd name="connsiteX69" fmla="*/ 849432 w 5957423"/>
              <a:gd name="connsiteY69" fmla="*/ 4670335 h 6858000"/>
              <a:gd name="connsiteX70" fmla="*/ 738225 w 5957423"/>
              <a:gd name="connsiteY70" fmla="*/ 4756288 h 6858000"/>
              <a:gd name="connsiteX71" fmla="*/ 373056 w 5957423"/>
              <a:gd name="connsiteY71" fmla="*/ 4478714 h 6858000"/>
              <a:gd name="connsiteX72" fmla="*/ 737436 w 5957423"/>
              <a:gd name="connsiteY72" fmla="*/ 4196409 h 6858000"/>
              <a:gd name="connsiteX73" fmla="*/ 1115224 w 5957423"/>
              <a:gd name="connsiteY73" fmla="*/ 3544268 h 6858000"/>
              <a:gd name="connsiteX74" fmla="*/ 1125477 w 5957423"/>
              <a:gd name="connsiteY74" fmla="*/ 3552154 h 6858000"/>
              <a:gd name="connsiteX75" fmla="*/ 1480393 w 5957423"/>
              <a:gd name="connsiteY75" fmla="*/ 3821842 h 6858000"/>
              <a:gd name="connsiteX76" fmla="*/ 1116013 w 5957423"/>
              <a:gd name="connsiteY76" fmla="*/ 4104935 h 6858000"/>
              <a:gd name="connsiteX77" fmla="*/ 750844 w 5957423"/>
              <a:gd name="connsiteY77" fmla="*/ 3826573 h 6858000"/>
              <a:gd name="connsiteX78" fmla="*/ 1115224 w 5957423"/>
              <a:gd name="connsiteY78" fmla="*/ 3544268 h 6858000"/>
              <a:gd name="connsiteX79" fmla="*/ 1480393 w 5957423"/>
              <a:gd name="connsiteY79" fmla="*/ 2538851 h 6858000"/>
              <a:gd name="connsiteX80" fmla="*/ 1480393 w 5957423"/>
              <a:gd name="connsiteY80" fmla="*/ 2885030 h 6858000"/>
              <a:gd name="connsiteX81" fmla="*/ 1386537 w 5957423"/>
              <a:gd name="connsiteY81" fmla="*/ 2957578 h 6858000"/>
              <a:gd name="connsiteX82" fmla="*/ 1392847 w 5957423"/>
              <a:gd name="connsiteY82" fmla="*/ 2969406 h 6858000"/>
              <a:gd name="connsiteX83" fmla="*/ 1385748 w 5957423"/>
              <a:gd name="connsiteY83" fmla="*/ 2958366 h 6858000"/>
              <a:gd name="connsiteX84" fmla="*/ 1118379 w 5957423"/>
              <a:gd name="connsiteY84" fmla="*/ 3165758 h 6858000"/>
              <a:gd name="connsiteX85" fmla="*/ 1118379 w 5957423"/>
              <a:gd name="connsiteY85" fmla="*/ 2819579 h 6858000"/>
              <a:gd name="connsiteX86" fmla="*/ 1246148 w 5957423"/>
              <a:gd name="connsiteY86" fmla="*/ 2720221 h 6858000"/>
              <a:gd name="connsiteX87" fmla="*/ 1239839 w 5957423"/>
              <a:gd name="connsiteY87" fmla="*/ 2708392 h 6858000"/>
              <a:gd name="connsiteX88" fmla="*/ 1246937 w 5957423"/>
              <a:gd name="connsiteY88" fmla="*/ 2719432 h 6858000"/>
              <a:gd name="connsiteX89" fmla="*/ 1480393 w 5957423"/>
              <a:gd name="connsiteY89" fmla="*/ 2538851 h 6858000"/>
              <a:gd name="connsiteX90" fmla="*/ 732704 w 5957423"/>
              <a:gd name="connsiteY90" fmla="*/ 1598885 h 6858000"/>
              <a:gd name="connsiteX91" fmla="*/ 1097873 w 5957423"/>
              <a:gd name="connsiteY91" fmla="*/ 1876459 h 6858000"/>
              <a:gd name="connsiteX92" fmla="*/ 860473 w 5957423"/>
              <a:gd name="connsiteY92" fmla="*/ 2060194 h 6858000"/>
              <a:gd name="connsiteX93" fmla="*/ 867572 w 5957423"/>
              <a:gd name="connsiteY93" fmla="*/ 2072022 h 6858000"/>
              <a:gd name="connsiteX94" fmla="*/ 1106548 w 5957423"/>
              <a:gd name="connsiteY94" fmla="*/ 1885922 h 6858000"/>
              <a:gd name="connsiteX95" fmla="*/ 1106548 w 5957423"/>
              <a:gd name="connsiteY95" fmla="*/ 2232889 h 6858000"/>
              <a:gd name="connsiteX96" fmla="*/ 1007172 w 5957423"/>
              <a:gd name="connsiteY96" fmla="*/ 2310168 h 6858000"/>
              <a:gd name="connsiteX97" fmla="*/ 1014270 w 5957423"/>
              <a:gd name="connsiteY97" fmla="*/ 2322785 h 6858000"/>
              <a:gd name="connsiteX98" fmla="*/ 1110492 w 5957423"/>
              <a:gd name="connsiteY98" fmla="*/ 2247872 h 6858000"/>
              <a:gd name="connsiteX99" fmla="*/ 1475660 w 5957423"/>
              <a:gd name="connsiteY99" fmla="*/ 2525446 h 6858000"/>
              <a:gd name="connsiteX100" fmla="*/ 1239839 w 5957423"/>
              <a:gd name="connsiteY100" fmla="*/ 2708392 h 6858000"/>
              <a:gd name="connsiteX101" fmla="*/ 1112069 w 5957423"/>
              <a:gd name="connsiteY101" fmla="*/ 2807751 h 6858000"/>
              <a:gd name="connsiteX102" fmla="*/ 746900 w 5957423"/>
              <a:gd name="connsiteY102" fmla="*/ 2530177 h 6858000"/>
              <a:gd name="connsiteX103" fmla="*/ 1013481 w 5957423"/>
              <a:gd name="connsiteY103" fmla="*/ 2322785 h 6858000"/>
              <a:gd name="connsiteX104" fmla="*/ 1006383 w 5957423"/>
              <a:gd name="connsiteY104" fmla="*/ 2310168 h 6858000"/>
              <a:gd name="connsiteX105" fmla="*/ 744534 w 5957423"/>
              <a:gd name="connsiteY105" fmla="*/ 2513617 h 6858000"/>
              <a:gd name="connsiteX106" fmla="*/ 744534 w 5957423"/>
              <a:gd name="connsiteY106" fmla="*/ 2166650 h 6858000"/>
              <a:gd name="connsiteX107" fmla="*/ 866783 w 5957423"/>
              <a:gd name="connsiteY107" fmla="*/ 2072022 h 6858000"/>
              <a:gd name="connsiteX108" fmla="*/ 860473 w 5957423"/>
              <a:gd name="connsiteY108" fmla="*/ 2060983 h 6858000"/>
              <a:gd name="connsiteX109" fmla="*/ 738225 w 5957423"/>
              <a:gd name="connsiteY109" fmla="*/ 2155610 h 6858000"/>
              <a:gd name="connsiteX110" fmla="*/ 373056 w 5957423"/>
              <a:gd name="connsiteY110" fmla="*/ 1878036 h 6858000"/>
              <a:gd name="connsiteX111" fmla="*/ 732704 w 5957423"/>
              <a:gd name="connsiteY111" fmla="*/ 1598885 h 6858000"/>
              <a:gd name="connsiteX112" fmla="*/ 1480393 w 5957423"/>
              <a:gd name="connsiteY112" fmla="*/ 1238512 h 6858000"/>
              <a:gd name="connsiteX113" fmla="*/ 1480393 w 5957423"/>
              <a:gd name="connsiteY113" fmla="*/ 1585480 h 6858000"/>
              <a:gd name="connsiteX114" fmla="*/ 1391269 w 5957423"/>
              <a:gd name="connsiteY114" fmla="*/ 1654085 h 6858000"/>
              <a:gd name="connsiteX115" fmla="*/ 1399156 w 5957423"/>
              <a:gd name="connsiteY115" fmla="*/ 1664336 h 6858000"/>
              <a:gd name="connsiteX116" fmla="*/ 1483547 w 5957423"/>
              <a:gd name="connsiteY116" fmla="*/ 1598885 h 6858000"/>
              <a:gd name="connsiteX117" fmla="*/ 1848716 w 5957423"/>
              <a:gd name="connsiteY117" fmla="*/ 1876459 h 6858000"/>
              <a:gd name="connsiteX118" fmla="*/ 1658639 w 5957423"/>
              <a:gd name="connsiteY118" fmla="*/ 2023920 h 6858000"/>
              <a:gd name="connsiteX119" fmla="*/ 1489068 w 5957423"/>
              <a:gd name="connsiteY119" fmla="*/ 2155610 h 6858000"/>
              <a:gd name="connsiteX120" fmla="*/ 1123900 w 5957423"/>
              <a:gd name="connsiteY120" fmla="*/ 1878036 h 6858000"/>
              <a:gd name="connsiteX121" fmla="*/ 1398368 w 5957423"/>
              <a:gd name="connsiteY121" fmla="*/ 1665124 h 6858000"/>
              <a:gd name="connsiteX122" fmla="*/ 1390481 w 5957423"/>
              <a:gd name="connsiteY122" fmla="*/ 1654085 h 6858000"/>
              <a:gd name="connsiteX123" fmla="*/ 1118379 w 5957423"/>
              <a:gd name="connsiteY123" fmla="*/ 1865419 h 6858000"/>
              <a:gd name="connsiteX124" fmla="*/ 1118379 w 5957423"/>
              <a:gd name="connsiteY124" fmla="*/ 1519240 h 6858000"/>
              <a:gd name="connsiteX125" fmla="*/ 1230374 w 5957423"/>
              <a:gd name="connsiteY125" fmla="*/ 1432499 h 6858000"/>
              <a:gd name="connsiteX126" fmla="*/ 1480393 w 5957423"/>
              <a:gd name="connsiteY126" fmla="*/ 1238512 h 6858000"/>
              <a:gd name="connsiteX127" fmla="*/ 1110492 w 5957423"/>
              <a:gd name="connsiteY127" fmla="*/ 947533 h 6858000"/>
              <a:gd name="connsiteX128" fmla="*/ 1475660 w 5957423"/>
              <a:gd name="connsiteY128" fmla="*/ 1225107 h 6858000"/>
              <a:gd name="connsiteX129" fmla="*/ 1223276 w 5957423"/>
              <a:gd name="connsiteY129" fmla="*/ 1421459 h 6858000"/>
              <a:gd name="connsiteX130" fmla="*/ 1230374 w 5957423"/>
              <a:gd name="connsiteY130" fmla="*/ 1432499 h 6858000"/>
              <a:gd name="connsiteX131" fmla="*/ 1222487 w 5957423"/>
              <a:gd name="connsiteY131" fmla="*/ 1422247 h 6858000"/>
              <a:gd name="connsiteX132" fmla="*/ 1112069 w 5957423"/>
              <a:gd name="connsiteY132" fmla="*/ 1508201 h 6858000"/>
              <a:gd name="connsiteX133" fmla="*/ 746900 w 5957423"/>
              <a:gd name="connsiteY133" fmla="*/ 1230627 h 6858000"/>
              <a:gd name="connsiteX134" fmla="*/ 1110492 w 5957423"/>
              <a:gd name="connsiteY134" fmla="*/ 947533 h 6858000"/>
              <a:gd name="connsiteX135" fmla="*/ 1488280 w 5957423"/>
              <a:gd name="connsiteY135" fmla="*/ 296181 h 6858000"/>
              <a:gd name="connsiteX136" fmla="*/ 1498533 w 5957423"/>
              <a:gd name="connsiteY136" fmla="*/ 304066 h 6858000"/>
              <a:gd name="connsiteX137" fmla="*/ 1853448 w 5957423"/>
              <a:gd name="connsiteY137" fmla="*/ 573754 h 6858000"/>
              <a:gd name="connsiteX138" fmla="*/ 1489068 w 5957423"/>
              <a:gd name="connsiteY138" fmla="*/ 856060 h 6858000"/>
              <a:gd name="connsiteX139" fmla="*/ 1123900 w 5957423"/>
              <a:gd name="connsiteY139" fmla="*/ 578486 h 6858000"/>
              <a:gd name="connsiteX140" fmla="*/ 1488280 w 5957423"/>
              <a:gd name="connsiteY140" fmla="*/ 296181 h 6858000"/>
              <a:gd name="connsiteX141" fmla="*/ 1493012 w 5957423"/>
              <a:gd name="connsiteY141" fmla="*/ 0 h 6858000"/>
              <a:gd name="connsiteX142" fmla="*/ 5957423 w 5957423"/>
              <a:gd name="connsiteY142" fmla="*/ 0 h 6858000"/>
              <a:gd name="connsiteX143" fmla="*/ 5957423 w 5957423"/>
              <a:gd name="connsiteY143" fmla="*/ 6858000 h 6858000"/>
              <a:gd name="connsiteX144" fmla="*/ 843615 w 5957423"/>
              <a:gd name="connsiteY144" fmla="*/ 6858000 h 6858000"/>
              <a:gd name="connsiteX145" fmla="*/ 810785 w 5957423"/>
              <a:gd name="connsiteY145" fmla="*/ 6833040 h 6858000"/>
              <a:gd name="connsiteX146" fmla="*/ 746900 w 5957423"/>
              <a:gd name="connsiteY146" fmla="*/ 6784470 h 6858000"/>
              <a:gd name="connsiteX147" fmla="*/ 746900 w 5957423"/>
              <a:gd name="connsiteY147" fmla="*/ 6429617 h 6858000"/>
              <a:gd name="connsiteX148" fmla="*/ 1019002 w 5957423"/>
              <a:gd name="connsiteY148" fmla="*/ 6218282 h 6858000"/>
              <a:gd name="connsiteX149" fmla="*/ 1012693 w 5957423"/>
              <a:gd name="connsiteY149" fmla="*/ 6206454 h 6858000"/>
              <a:gd name="connsiteX150" fmla="*/ 1019791 w 5957423"/>
              <a:gd name="connsiteY150" fmla="*/ 6217493 h 6858000"/>
              <a:gd name="connsiteX151" fmla="*/ 1110492 w 5957423"/>
              <a:gd name="connsiteY151" fmla="*/ 6147311 h 6858000"/>
              <a:gd name="connsiteX152" fmla="*/ 1489068 w 5957423"/>
              <a:gd name="connsiteY152" fmla="*/ 6435925 h 6858000"/>
              <a:gd name="connsiteX153" fmla="*/ 1870800 w 5957423"/>
              <a:gd name="connsiteY153" fmla="*/ 6140214 h 6858000"/>
              <a:gd name="connsiteX154" fmla="*/ 1870800 w 5957423"/>
              <a:gd name="connsiteY154" fmla="*/ 6021930 h 6858000"/>
              <a:gd name="connsiteX155" fmla="*/ 1857392 w 5957423"/>
              <a:gd name="connsiteY155" fmla="*/ 6027450 h 6858000"/>
              <a:gd name="connsiteX156" fmla="*/ 1857392 w 5957423"/>
              <a:gd name="connsiteY156" fmla="*/ 6133906 h 6858000"/>
              <a:gd name="connsiteX157" fmla="*/ 1495378 w 5957423"/>
              <a:gd name="connsiteY157" fmla="*/ 6413845 h 6858000"/>
              <a:gd name="connsiteX158" fmla="*/ 1495378 w 5957423"/>
              <a:gd name="connsiteY158" fmla="*/ 6067667 h 6858000"/>
              <a:gd name="connsiteX159" fmla="*/ 1857392 w 5957423"/>
              <a:gd name="connsiteY159" fmla="*/ 5786939 h 6858000"/>
              <a:gd name="connsiteX160" fmla="*/ 1857392 w 5957423"/>
              <a:gd name="connsiteY160" fmla="*/ 6026661 h 6858000"/>
              <a:gd name="connsiteX161" fmla="*/ 1870800 w 5957423"/>
              <a:gd name="connsiteY161" fmla="*/ 6021141 h 6858000"/>
              <a:gd name="connsiteX162" fmla="*/ 1870800 w 5957423"/>
              <a:gd name="connsiteY162" fmla="*/ 5770379 h 6858000"/>
              <a:gd name="connsiteX163" fmla="*/ 1739875 w 5957423"/>
              <a:gd name="connsiteY163" fmla="*/ 5671020 h 6858000"/>
              <a:gd name="connsiteX164" fmla="*/ 1497744 w 5957423"/>
              <a:gd name="connsiteY164" fmla="*/ 5487285 h 6858000"/>
              <a:gd name="connsiteX165" fmla="*/ 1497744 w 5957423"/>
              <a:gd name="connsiteY165" fmla="*/ 5307493 h 6858000"/>
              <a:gd name="connsiteX166" fmla="*/ 1484336 w 5957423"/>
              <a:gd name="connsiteY166" fmla="*/ 5309858 h 6858000"/>
              <a:gd name="connsiteX167" fmla="*/ 1484336 w 5957423"/>
              <a:gd name="connsiteY167" fmla="*/ 5480976 h 6858000"/>
              <a:gd name="connsiteX168" fmla="*/ 1122322 w 5957423"/>
              <a:gd name="connsiteY168" fmla="*/ 5761705 h 6858000"/>
              <a:gd name="connsiteX169" fmla="*/ 1122322 w 5957423"/>
              <a:gd name="connsiteY169" fmla="*/ 5415526 h 6858000"/>
              <a:gd name="connsiteX170" fmla="*/ 1292682 w 5957423"/>
              <a:gd name="connsiteY170" fmla="*/ 5283047 h 6858000"/>
              <a:gd name="connsiteX171" fmla="*/ 1285583 w 5957423"/>
              <a:gd name="connsiteY171" fmla="*/ 5272796 h 6858000"/>
              <a:gd name="connsiteX172" fmla="*/ 1116013 w 5957423"/>
              <a:gd name="connsiteY172" fmla="*/ 5403697 h 6858000"/>
              <a:gd name="connsiteX173" fmla="*/ 750844 w 5957423"/>
              <a:gd name="connsiteY173" fmla="*/ 5126124 h 6858000"/>
              <a:gd name="connsiteX174" fmla="*/ 1025312 w 5957423"/>
              <a:gd name="connsiteY174" fmla="*/ 4913212 h 6858000"/>
              <a:gd name="connsiteX175" fmla="*/ 1110492 w 5957423"/>
              <a:gd name="connsiteY175" fmla="*/ 4847761 h 6858000"/>
              <a:gd name="connsiteX176" fmla="*/ 1475660 w 5957423"/>
              <a:gd name="connsiteY176" fmla="*/ 5125335 h 6858000"/>
              <a:gd name="connsiteX177" fmla="*/ 1285583 w 5957423"/>
              <a:gd name="connsiteY177" fmla="*/ 5272008 h 6858000"/>
              <a:gd name="connsiteX178" fmla="*/ 1293470 w 5957423"/>
              <a:gd name="connsiteY178" fmla="*/ 5283047 h 6858000"/>
              <a:gd name="connsiteX179" fmla="*/ 1484336 w 5957423"/>
              <a:gd name="connsiteY179" fmla="*/ 5134798 h 6858000"/>
              <a:gd name="connsiteX180" fmla="*/ 1484336 w 5957423"/>
              <a:gd name="connsiteY180" fmla="*/ 5309070 h 6858000"/>
              <a:gd name="connsiteX181" fmla="*/ 1497744 w 5957423"/>
              <a:gd name="connsiteY181" fmla="*/ 5306704 h 6858000"/>
              <a:gd name="connsiteX182" fmla="*/ 1497744 w 5957423"/>
              <a:gd name="connsiteY182" fmla="*/ 5129278 h 6858000"/>
              <a:gd name="connsiteX183" fmla="*/ 1513518 w 5957423"/>
              <a:gd name="connsiteY183" fmla="*/ 5116661 h 6858000"/>
              <a:gd name="connsiteX184" fmla="*/ 1513518 w 5957423"/>
              <a:gd name="connsiteY184" fmla="*/ 5100101 h 6858000"/>
              <a:gd name="connsiteX185" fmla="*/ 1495378 w 5957423"/>
              <a:gd name="connsiteY185" fmla="*/ 5114295 h 6858000"/>
              <a:gd name="connsiteX186" fmla="*/ 1495378 w 5957423"/>
              <a:gd name="connsiteY186" fmla="*/ 4768116 h 6858000"/>
              <a:gd name="connsiteX187" fmla="*/ 1513518 w 5957423"/>
              <a:gd name="connsiteY187" fmla="*/ 4753922 h 6858000"/>
              <a:gd name="connsiteX188" fmla="*/ 1513518 w 5957423"/>
              <a:gd name="connsiteY188" fmla="*/ 4737362 h 6858000"/>
              <a:gd name="connsiteX189" fmla="*/ 1489068 w 5957423"/>
              <a:gd name="connsiteY189" fmla="*/ 4756288 h 6858000"/>
              <a:gd name="connsiteX190" fmla="*/ 1123900 w 5957423"/>
              <a:gd name="connsiteY190" fmla="*/ 4478714 h 6858000"/>
              <a:gd name="connsiteX191" fmla="*/ 1488280 w 5957423"/>
              <a:gd name="connsiteY191" fmla="*/ 4196409 h 6858000"/>
              <a:gd name="connsiteX192" fmla="*/ 1853448 w 5957423"/>
              <a:gd name="connsiteY192" fmla="*/ 4473983 h 6858000"/>
              <a:gd name="connsiteX193" fmla="*/ 1514307 w 5957423"/>
              <a:gd name="connsiteY193" fmla="*/ 4737362 h 6858000"/>
              <a:gd name="connsiteX194" fmla="*/ 1514307 w 5957423"/>
              <a:gd name="connsiteY194" fmla="*/ 4753134 h 6858000"/>
              <a:gd name="connsiteX195" fmla="*/ 1857392 w 5957423"/>
              <a:gd name="connsiteY195" fmla="*/ 4487388 h 6858000"/>
              <a:gd name="connsiteX196" fmla="*/ 1857392 w 5957423"/>
              <a:gd name="connsiteY196" fmla="*/ 4833567 h 6858000"/>
              <a:gd name="connsiteX197" fmla="*/ 1514307 w 5957423"/>
              <a:gd name="connsiteY197" fmla="*/ 5100101 h 6858000"/>
              <a:gd name="connsiteX198" fmla="*/ 1514307 w 5957423"/>
              <a:gd name="connsiteY198" fmla="*/ 5116661 h 6858000"/>
              <a:gd name="connsiteX199" fmla="*/ 1870800 w 5957423"/>
              <a:gd name="connsiteY199" fmla="*/ 4839875 h 6858000"/>
              <a:gd name="connsiteX200" fmla="*/ 1870800 w 5957423"/>
              <a:gd name="connsiteY200" fmla="*/ 4470828 h 6858000"/>
              <a:gd name="connsiteX201" fmla="*/ 1497744 w 5957423"/>
              <a:gd name="connsiteY201" fmla="*/ 4186946 h 6858000"/>
              <a:gd name="connsiteX202" fmla="*/ 1497744 w 5957423"/>
              <a:gd name="connsiteY202" fmla="*/ 3839190 h 6858000"/>
              <a:gd name="connsiteX203" fmla="*/ 1484336 w 5957423"/>
              <a:gd name="connsiteY203" fmla="*/ 3849441 h 6858000"/>
              <a:gd name="connsiteX204" fmla="*/ 1484336 w 5957423"/>
              <a:gd name="connsiteY204" fmla="*/ 4182215 h 6858000"/>
              <a:gd name="connsiteX205" fmla="*/ 1122322 w 5957423"/>
              <a:gd name="connsiteY205" fmla="*/ 4462154 h 6858000"/>
              <a:gd name="connsiteX206" fmla="*/ 1122322 w 5957423"/>
              <a:gd name="connsiteY206" fmla="*/ 4115975 h 6858000"/>
              <a:gd name="connsiteX207" fmla="*/ 1484336 w 5957423"/>
              <a:gd name="connsiteY207" fmla="*/ 3835248 h 6858000"/>
              <a:gd name="connsiteX208" fmla="*/ 1484336 w 5957423"/>
              <a:gd name="connsiteY208" fmla="*/ 3848653 h 6858000"/>
              <a:gd name="connsiteX209" fmla="*/ 1497744 w 5957423"/>
              <a:gd name="connsiteY209" fmla="*/ 3838402 h 6858000"/>
              <a:gd name="connsiteX210" fmla="*/ 1497744 w 5957423"/>
              <a:gd name="connsiteY210" fmla="*/ 3818688 h 6858000"/>
              <a:gd name="connsiteX211" fmla="*/ 1136519 w 5957423"/>
              <a:gd name="connsiteY211" fmla="*/ 3544268 h 6858000"/>
              <a:gd name="connsiteX212" fmla="*/ 1125477 w 5957423"/>
              <a:gd name="connsiteY212" fmla="*/ 3552154 h 6858000"/>
              <a:gd name="connsiteX213" fmla="*/ 1135730 w 5957423"/>
              <a:gd name="connsiteY213" fmla="*/ 3543479 h 6858000"/>
              <a:gd name="connsiteX214" fmla="*/ 1119956 w 5957423"/>
              <a:gd name="connsiteY214" fmla="*/ 3531651 h 6858000"/>
              <a:gd name="connsiteX215" fmla="*/ 1119956 w 5957423"/>
              <a:gd name="connsiteY215" fmla="*/ 3519822 h 6858000"/>
              <a:gd name="connsiteX216" fmla="*/ 1106548 w 5957423"/>
              <a:gd name="connsiteY216" fmla="*/ 3519822 h 6858000"/>
              <a:gd name="connsiteX217" fmla="*/ 1106548 w 5957423"/>
              <a:gd name="connsiteY217" fmla="*/ 3532439 h 6858000"/>
              <a:gd name="connsiteX218" fmla="*/ 744534 w 5957423"/>
              <a:gd name="connsiteY218" fmla="*/ 3812379 h 6858000"/>
              <a:gd name="connsiteX219" fmla="*/ 744534 w 5957423"/>
              <a:gd name="connsiteY219" fmla="*/ 3495377 h 6858000"/>
              <a:gd name="connsiteX220" fmla="*/ 744534 w 5957423"/>
              <a:gd name="connsiteY220" fmla="*/ 3466989 h 6858000"/>
              <a:gd name="connsiteX221" fmla="*/ 1106548 w 5957423"/>
              <a:gd name="connsiteY221" fmla="*/ 3186261 h 6858000"/>
              <a:gd name="connsiteX222" fmla="*/ 1106548 w 5957423"/>
              <a:gd name="connsiteY222" fmla="*/ 3500109 h 6858000"/>
              <a:gd name="connsiteX223" fmla="*/ 1106548 w 5957423"/>
              <a:gd name="connsiteY223" fmla="*/ 3519034 h 6858000"/>
              <a:gd name="connsiteX224" fmla="*/ 1119956 w 5957423"/>
              <a:gd name="connsiteY224" fmla="*/ 3519034 h 6858000"/>
              <a:gd name="connsiteX225" fmla="*/ 1119956 w 5957423"/>
              <a:gd name="connsiteY225" fmla="*/ 3180741 h 6858000"/>
              <a:gd name="connsiteX226" fmla="*/ 1392847 w 5957423"/>
              <a:gd name="connsiteY226" fmla="*/ 2969406 h 6858000"/>
              <a:gd name="connsiteX227" fmla="*/ 1483547 w 5957423"/>
              <a:gd name="connsiteY227" fmla="*/ 2899224 h 6858000"/>
              <a:gd name="connsiteX228" fmla="*/ 1862913 w 5957423"/>
              <a:gd name="connsiteY228" fmla="*/ 3187049 h 6858000"/>
              <a:gd name="connsiteX229" fmla="*/ 2243855 w 5957423"/>
              <a:gd name="connsiteY229" fmla="*/ 2891339 h 6858000"/>
              <a:gd name="connsiteX230" fmla="*/ 2243855 w 5957423"/>
              <a:gd name="connsiteY230" fmla="*/ 2773843 h 6858000"/>
              <a:gd name="connsiteX231" fmla="*/ 2231236 w 5957423"/>
              <a:gd name="connsiteY231" fmla="*/ 2779363 h 6858000"/>
              <a:gd name="connsiteX232" fmla="*/ 2231236 w 5957423"/>
              <a:gd name="connsiteY232" fmla="*/ 2885030 h 6858000"/>
              <a:gd name="connsiteX233" fmla="*/ 1869222 w 5957423"/>
              <a:gd name="connsiteY233" fmla="*/ 3165758 h 6858000"/>
              <a:gd name="connsiteX234" fmla="*/ 1869222 w 5957423"/>
              <a:gd name="connsiteY234" fmla="*/ 2819579 h 6858000"/>
              <a:gd name="connsiteX235" fmla="*/ 2231236 w 5957423"/>
              <a:gd name="connsiteY235" fmla="*/ 2538851 h 6858000"/>
              <a:gd name="connsiteX236" fmla="*/ 2231236 w 5957423"/>
              <a:gd name="connsiteY236" fmla="*/ 2778574 h 6858000"/>
              <a:gd name="connsiteX237" fmla="*/ 2243855 w 5957423"/>
              <a:gd name="connsiteY237" fmla="*/ 2773054 h 6858000"/>
              <a:gd name="connsiteX238" fmla="*/ 2243855 w 5957423"/>
              <a:gd name="connsiteY238" fmla="*/ 2522291 h 6858000"/>
              <a:gd name="connsiteX239" fmla="*/ 2113720 w 5957423"/>
              <a:gd name="connsiteY239" fmla="*/ 2422933 h 6858000"/>
              <a:gd name="connsiteX240" fmla="*/ 2100312 w 5957423"/>
              <a:gd name="connsiteY240" fmla="*/ 2429241 h 6858000"/>
              <a:gd name="connsiteX241" fmla="*/ 2226503 w 5957423"/>
              <a:gd name="connsiteY241" fmla="*/ 2525446 h 6858000"/>
              <a:gd name="connsiteX242" fmla="*/ 1862124 w 5957423"/>
              <a:gd name="connsiteY242" fmla="*/ 2807751 h 6858000"/>
              <a:gd name="connsiteX243" fmla="*/ 1496955 w 5957423"/>
              <a:gd name="connsiteY243" fmla="*/ 2530177 h 6858000"/>
              <a:gd name="connsiteX244" fmla="*/ 1861335 w 5957423"/>
              <a:gd name="connsiteY244" fmla="*/ 2247872 h 6858000"/>
              <a:gd name="connsiteX245" fmla="*/ 2099523 w 5957423"/>
              <a:gd name="connsiteY245" fmla="*/ 2428452 h 6858000"/>
              <a:gd name="connsiteX246" fmla="*/ 2112931 w 5957423"/>
              <a:gd name="connsiteY246" fmla="*/ 2422144 h 6858000"/>
              <a:gd name="connsiteX247" fmla="*/ 1870800 w 5957423"/>
              <a:gd name="connsiteY247" fmla="*/ 2238409 h 6858000"/>
              <a:gd name="connsiteX248" fmla="*/ 1870800 w 5957423"/>
              <a:gd name="connsiteY248" fmla="*/ 2059405 h 6858000"/>
              <a:gd name="connsiteX249" fmla="*/ 1857392 w 5957423"/>
              <a:gd name="connsiteY249" fmla="*/ 2060983 h 6858000"/>
              <a:gd name="connsiteX250" fmla="*/ 1857392 w 5957423"/>
              <a:gd name="connsiteY250" fmla="*/ 2232889 h 6858000"/>
              <a:gd name="connsiteX251" fmla="*/ 1496167 w 5957423"/>
              <a:gd name="connsiteY251" fmla="*/ 2513617 h 6858000"/>
              <a:gd name="connsiteX252" fmla="*/ 1496167 w 5957423"/>
              <a:gd name="connsiteY252" fmla="*/ 2166650 h 6858000"/>
              <a:gd name="connsiteX253" fmla="*/ 1666526 w 5957423"/>
              <a:gd name="connsiteY253" fmla="*/ 2034960 h 6858000"/>
              <a:gd name="connsiteX254" fmla="*/ 1658639 w 5957423"/>
              <a:gd name="connsiteY254" fmla="*/ 2023920 h 6858000"/>
              <a:gd name="connsiteX255" fmla="*/ 1666526 w 5957423"/>
              <a:gd name="connsiteY255" fmla="*/ 2034172 h 6858000"/>
              <a:gd name="connsiteX256" fmla="*/ 1857392 w 5957423"/>
              <a:gd name="connsiteY256" fmla="*/ 1885922 h 6858000"/>
              <a:gd name="connsiteX257" fmla="*/ 1857392 w 5957423"/>
              <a:gd name="connsiteY257" fmla="*/ 2060194 h 6858000"/>
              <a:gd name="connsiteX258" fmla="*/ 1870800 w 5957423"/>
              <a:gd name="connsiteY258" fmla="*/ 2058617 h 6858000"/>
              <a:gd name="connsiteX259" fmla="*/ 1870800 w 5957423"/>
              <a:gd name="connsiteY259" fmla="*/ 1881190 h 6858000"/>
              <a:gd name="connsiteX260" fmla="*/ 1886574 w 5957423"/>
              <a:gd name="connsiteY260" fmla="*/ 1868573 h 6858000"/>
              <a:gd name="connsiteX261" fmla="*/ 1886574 w 5957423"/>
              <a:gd name="connsiteY261" fmla="*/ 1852014 h 6858000"/>
              <a:gd name="connsiteX262" fmla="*/ 1869222 w 5957423"/>
              <a:gd name="connsiteY262" fmla="*/ 1865419 h 6858000"/>
              <a:gd name="connsiteX263" fmla="*/ 1869222 w 5957423"/>
              <a:gd name="connsiteY263" fmla="*/ 1519240 h 6858000"/>
              <a:gd name="connsiteX264" fmla="*/ 1886574 w 5957423"/>
              <a:gd name="connsiteY264" fmla="*/ 1505835 h 6858000"/>
              <a:gd name="connsiteX265" fmla="*/ 1886574 w 5957423"/>
              <a:gd name="connsiteY265" fmla="*/ 1489275 h 6858000"/>
              <a:gd name="connsiteX266" fmla="*/ 1862124 w 5957423"/>
              <a:gd name="connsiteY266" fmla="*/ 1508201 h 6858000"/>
              <a:gd name="connsiteX267" fmla="*/ 1496955 w 5957423"/>
              <a:gd name="connsiteY267" fmla="*/ 1230627 h 6858000"/>
              <a:gd name="connsiteX268" fmla="*/ 1861335 w 5957423"/>
              <a:gd name="connsiteY268" fmla="*/ 947533 h 6858000"/>
              <a:gd name="connsiteX269" fmla="*/ 2226503 w 5957423"/>
              <a:gd name="connsiteY269" fmla="*/ 1225107 h 6858000"/>
              <a:gd name="connsiteX270" fmla="*/ 1887362 w 5957423"/>
              <a:gd name="connsiteY270" fmla="*/ 1488487 h 6858000"/>
              <a:gd name="connsiteX271" fmla="*/ 1887362 w 5957423"/>
              <a:gd name="connsiteY271" fmla="*/ 1505046 h 6858000"/>
              <a:gd name="connsiteX272" fmla="*/ 2231236 w 5957423"/>
              <a:gd name="connsiteY272" fmla="*/ 1238512 h 6858000"/>
              <a:gd name="connsiteX273" fmla="*/ 2231236 w 5957423"/>
              <a:gd name="connsiteY273" fmla="*/ 1585480 h 6858000"/>
              <a:gd name="connsiteX274" fmla="*/ 1887362 w 5957423"/>
              <a:gd name="connsiteY274" fmla="*/ 1851225 h 6858000"/>
              <a:gd name="connsiteX275" fmla="*/ 1887362 w 5957423"/>
              <a:gd name="connsiteY275" fmla="*/ 1867785 h 6858000"/>
              <a:gd name="connsiteX276" fmla="*/ 2243855 w 5957423"/>
              <a:gd name="connsiteY276" fmla="*/ 1591788 h 6858000"/>
              <a:gd name="connsiteX277" fmla="*/ 2243855 w 5957423"/>
              <a:gd name="connsiteY277" fmla="*/ 1221952 h 6858000"/>
              <a:gd name="connsiteX278" fmla="*/ 1870800 w 5957423"/>
              <a:gd name="connsiteY278" fmla="*/ 938859 h 6858000"/>
              <a:gd name="connsiteX279" fmla="*/ 1870800 w 5957423"/>
              <a:gd name="connsiteY279" fmla="*/ 590314 h 6858000"/>
              <a:gd name="connsiteX280" fmla="*/ 1857392 w 5957423"/>
              <a:gd name="connsiteY280" fmla="*/ 600566 h 6858000"/>
              <a:gd name="connsiteX281" fmla="*/ 1857392 w 5957423"/>
              <a:gd name="connsiteY281" fmla="*/ 933339 h 6858000"/>
              <a:gd name="connsiteX282" fmla="*/ 1496167 w 5957423"/>
              <a:gd name="connsiteY282" fmla="*/ 1214067 h 6858000"/>
              <a:gd name="connsiteX283" fmla="*/ 1496167 w 5957423"/>
              <a:gd name="connsiteY283" fmla="*/ 867888 h 6858000"/>
              <a:gd name="connsiteX284" fmla="*/ 1857392 w 5957423"/>
              <a:gd name="connsiteY284" fmla="*/ 587160 h 6858000"/>
              <a:gd name="connsiteX285" fmla="*/ 1857392 w 5957423"/>
              <a:gd name="connsiteY285" fmla="*/ 599777 h 6858000"/>
              <a:gd name="connsiteX286" fmla="*/ 1870800 w 5957423"/>
              <a:gd name="connsiteY286" fmla="*/ 589526 h 6858000"/>
              <a:gd name="connsiteX287" fmla="*/ 1870800 w 5957423"/>
              <a:gd name="connsiteY287" fmla="*/ 570600 h 6858000"/>
              <a:gd name="connsiteX288" fmla="*/ 1509574 w 5957423"/>
              <a:gd name="connsiteY288" fmla="*/ 295392 h 6858000"/>
              <a:gd name="connsiteX289" fmla="*/ 1498533 w 5957423"/>
              <a:gd name="connsiteY289" fmla="*/ 304066 h 6858000"/>
              <a:gd name="connsiteX290" fmla="*/ 1508786 w 5957423"/>
              <a:gd name="connsiteY290" fmla="*/ 295392 h 6858000"/>
              <a:gd name="connsiteX291" fmla="*/ 1493012 w 5957423"/>
              <a:gd name="connsiteY291" fmla="*/ 283564 h 6858000"/>
              <a:gd name="connsiteX292" fmla="*/ 1493012 w 5957423"/>
              <a:gd name="connsiteY292" fmla="*/ 1953 h 6858000"/>
              <a:gd name="connsiteX293" fmla="*/ 1398859 w 5957423"/>
              <a:gd name="connsiteY293" fmla="*/ 0 h 6858000"/>
              <a:gd name="connsiteX294" fmla="*/ 1480393 w 5957423"/>
              <a:gd name="connsiteY294" fmla="*/ 0 h 6858000"/>
              <a:gd name="connsiteX295" fmla="*/ 1480393 w 5957423"/>
              <a:gd name="connsiteY295" fmla="*/ 84404 h 6858000"/>
              <a:gd name="connsiteX296" fmla="*/ 1480393 w 5957423"/>
              <a:gd name="connsiteY296" fmla="*/ 283564 h 6858000"/>
              <a:gd name="connsiteX297" fmla="*/ 1118379 w 5957423"/>
              <a:gd name="connsiteY297" fmla="*/ 564292 h 6858000"/>
              <a:gd name="connsiteX298" fmla="*/ 1118379 w 5957423"/>
              <a:gd name="connsiteY298" fmla="*/ 218113 h 6858000"/>
              <a:gd name="connsiteX299" fmla="*/ 1379242 w 5957423"/>
              <a:gd name="connsiteY299" fmla="*/ 15255 h 6858000"/>
              <a:gd name="connsiteX300" fmla="*/ 840168 w 5957423"/>
              <a:gd name="connsiteY300" fmla="*/ 0 h 6858000"/>
              <a:gd name="connsiteX301" fmla="*/ 1377550 w 5957423"/>
              <a:gd name="connsiteY301" fmla="*/ 0 h 6858000"/>
              <a:gd name="connsiteX302" fmla="*/ 1301753 w 5957423"/>
              <a:gd name="connsiteY302" fmla="*/ 58896 h 6858000"/>
              <a:gd name="connsiteX303" fmla="*/ 1112069 w 5957423"/>
              <a:gd name="connsiteY303" fmla="*/ 206284 h 6858000"/>
              <a:gd name="connsiteX304" fmla="*/ 857417 w 5957423"/>
              <a:gd name="connsiteY304" fmla="*/ 130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Lst>
            <a:rect l="l" t="t" r="r" b="b"/>
            <a:pathLst>
              <a:path w="5957423" h="6858000">
                <a:moveTo>
                  <a:pt x="738225" y="6793932"/>
                </a:moveTo>
                <a:cubicBezTo>
                  <a:pt x="771350" y="6819166"/>
                  <a:pt x="796195" y="6838092"/>
                  <a:pt x="814828" y="6852286"/>
                </a:cubicBezTo>
                <a:lnTo>
                  <a:pt x="822329" y="6858000"/>
                </a:lnTo>
                <a:lnTo>
                  <a:pt x="655724" y="6858000"/>
                </a:lnTo>
                <a:lnTo>
                  <a:pt x="656989" y="6857017"/>
                </a:lnTo>
                <a:cubicBezTo>
                  <a:pt x="738225" y="6793932"/>
                  <a:pt x="738225" y="6793932"/>
                  <a:pt x="738225" y="6793932"/>
                </a:cubicBezTo>
                <a:close/>
                <a:moveTo>
                  <a:pt x="733493" y="6434348"/>
                </a:moveTo>
                <a:cubicBezTo>
                  <a:pt x="733493" y="6780527"/>
                  <a:pt x="733493" y="6780527"/>
                  <a:pt x="733493" y="6780527"/>
                </a:cubicBezTo>
                <a:cubicBezTo>
                  <a:pt x="639637" y="6853075"/>
                  <a:pt x="639637" y="6853075"/>
                  <a:pt x="639637" y="6853075"/>
                </a:cubicBezTo>
                <a:cubicBezTo>
                  <a:pt x="645158" y="6854652"/>
                  <a:pt x="650679" y="6855440"/>
                  <a:pt x="656989" y="6857017"/>
                </a:cubicBezTo>
                <a:cubicBezTo>
                  <a:pt x="650679" y="6856229"/>
                  <a:pt x="644369" y="6854652"/>
                  <a:pt x="638848" y="6853863"/>
                </a:cubicBezTo>
                <a:lnTo>
                  <a:pt x="633515" y="6858000"/>
                </a:lnTo>
                <a:lnTo>
                  <a:pt x="371479" y="6858000"/>
                </a:lnTo>
                <a:lnTo>
                  <a:pt x="371479" y="6799592"/>
                </a:lnTo>
                <a:cubicBezTo>
                  <a:pt x="371479" y="6715076"/>
                  <a:pt x="371479" y="6715076"/>
                  <a:pt x="371479" y="6715076"/>
                </a:cubicBezTo>
                <a:cubicBezTo>
                  <a:pt x="733493" y="6434348"/>
                  <a:pt x="733493" y="6434348"/>
                  <a:pt x="733493" y="6434348"/>
                </a:cubicBezTo>
                <a:close/>
                <a:moveTo>
                  <a:pt x="1106548" y="5786939"/>
                </a:moveTo>
                <a:cubicBezTo>
                  <a:pt x="1106548" y="6133906"/>
                  <a:pt x="1106548" y="6133906"/>
                  <a:pt x="1106548" y="6133906"/>
                </a:cubicBezTo>
                <a:cubicBezTo>
                  <a:pt x="1012693" y="6206454"/>
                  <a:pt x="1012693" y="6206454"/>
                  <a:pt x="1012693" y="6206454"/>
                </a:cubicBezTo>
                <a:cubicBezTo>
                  <a:pt x="744534" y="6413845"/>
                  <a:pt x="744534" y="6413845"/>
                  <a:pt x="744534" y="6413845"/>
                </a:cubicBezTo>
                <a:cubicBezTo>
                  <a:pt x="744534" y="6067667"/>
                  <a:pt x="744534" y="6067667"/>
                  <a:pt x="744534" y="6067667"/>
                </a:cubicBezTo>
                <a:cubicBezTo>
                  <a:pt x="873093" y="5968308"/>
                  <a:pt x="873093" y="5968308"/>
                  <a:pt x="873093" y="5968308"/>
                </a:cubicBezTo>
                <a:cubicBezTo>
                  <a:pt x="1106548" y="5786939"/>
                  <a:pt x="1106548" y="5786939"/>
                  <a:pt x="1106548" y="5786939"/>
                </a:cubicBezTo>
                <a:close/>
                <a:moveTo>
                  <a:pt x="1739875" y="5671020"/>
                </a:moveTo>
                <a:cubicBezTo>
                  <a:pt x="1726467" y="5677328"/>
                  <a:pt x="1726467" y="5677328"/>
                  <a:pt x="1726467" y="5677328"/>
                </a:cubicBezTo>
                <a:cubicBezTo>
                  <a:pt x="1739875" y="5671020"/>
                  <a:pt x="1739875" y="5671020"/>
                  <a:pt x="1739875" y="5671020"/>
                </a:cubicBezTo>
                <a:close/>
                <a:moveTo>
                  <a:pt x="1488280" y="5495959"/>
                </a:moveTo>
                <a:cubicBezTo>
                  <a:pt x="1726467" y="5677328"/>
                  <a:pt x="1726467" y="5677328"/>
                  <a:pt x="1726467" y="5677328"/>
                </a:cubicBezTo>
                <a:cubicBezTo>
                  <a:pt x="1853448" y="5773533"/>
                  <a:pt x="1853448" y="5773533"/>
                  <a:pt x="1853448" y="5773533"/>
                </a:cubicBezTo>
                <a:cubicBezTo>
                  <a:pt x="1489068" y="6056627"/>
                  <a:pt x="1489068" y="6056627"/>
                  <a:pt x="1489068" y="6056627"/>
                </a:cubicBezTo>
                <a:cubicBezTo>
                  <a:pt x="1123900" y="5779053"/>
                  <a:pt x="1123900" y="5779053"/>
                  <a:pt x="1123900" y="5779053"/>
                </a:cubicBezTo>
                <a:cubicBezTo>
                  <a:pt x="1488280" y="5495959"/>
                  <a:pt x="1488280" y="5495959"/>
                  <a:pt x="1488280" y="5495959"/>
                </a:cubicBezTo>
                <a:close/>
                <a:moveTo>
                  <a:pt x="359648" y="4847761"/>
                </a:moveTo>
                <a:cubicBezTo>
                  <a:pt x="724817" y="5125335"/>
                  <a:pt x="724817" y="5125335"/>
                  <a:pt x="724817" y="5125335"/>
                </a:cubicBezTo>
                <a:cubicBezTo>
                  <a:pt x="487418" y="5309070"/>
                  <a:pt x="487418" y="5309070"/>
                  <a:pt x="487418" y="5309070"/>
                </a:cubicBezTo>
                <a:cubicBezTo>
                  <a:pt x="493727" y="5320110"/>
                  <a:pt x="493727" y="5320110"/>
                  <a:pt x="493727" y="5320110"/>
                </a:cubicBezTo>
                <a:cubicBezTo>
                  <a:pt x="733493" y="5134798"/>
                  <a:pt x="733493" y="5134798"/>
                  <a:pt x="733493" y="5134798"/>
                </a:cubicBezTo>
                <a:cubicBezTo>
                  <a:pt x="733493" y="5480976"/>
                  <a:pt x="733493" y="5480976"/>
                  <a:pt x="733493" y="5480976"/>
                </a:cubicBezTo>
                <a:cubicBezTo>
                  <a:pt x="633328" y="5558256"/>
                  <a:pt x="633328" y="5558256"/>
                  <a:pt x="633328" y="5558256"/>
                </a:cubicBezTo>
                <a:cubicBezTo>
                  <a:pt x="641215" y="5570873"/>
                  <a:pt x="641215" y="5570873"/>
                  <a:pt x="641215" y="5570873"/>
                </a:cubicBezTo>
                <a:cubicBezTo>
                  <a:pt x="737436" y="5495959"/>
                  <a:pt x="737436" y="5495959"/>
                  <a:pt x="737436" y="5495959"/>
                </a:cubicBezTo>
                <a:cubicBezTo>
                  <a:pt x="1102605" y="5773533"/>
                  <a:pt x="1102605" y="5773533"/>
                  <a:pt x="1102605" y="5773533"/>
                </a:cubicBezTo>
                <a:cubicBezTo>
                  <a:pt x="866783" y="5956479"/>
                  <a:pt x="866783" y="5956479"/>
                  <a:pt x="866783" y="5956479"/>
                </a:cubicBezTo>
                <a:cubicBezTo>
                  <a:pt x="873093" y="5968308"/>
                  <a:pt x="873093" y="5968308"/>
                  <a:pt x="873093" y="5968308"/>
                </a:cubicBezTo>
                <a:cubicBezTo>
                  <a:pt x="865994" y="5957268"/>
                  <a:pt x="865994" y="5957268"/>
                  <a:pt x="865994" y="5957268"/>
                </a:cubicBezTo>
                <a:cubicBezTo>
                  <a:pt x="738225" y="6056627"/>
                  <a:pt x="738225" y="6056627"/>
                  <a:pt x="738225" y="6056627"/>
                </a:cubicBezTo>
                <a:cubicBezTo>
                  <a:pt x="373056" y="5779053"/>
                  <a:pt x="373056" y="5779053"/>
                  <a:pt x="373056" y="5779053"/>
                </a:cubicBezTo>
                <a:cubicBezTo>
                  <a:pt x="640426" y="5571661"/>
                  <a:pt x="640426" y="5571661"/>
                  <a:pt x="640426" y="5571661"/>
                </a:cubicBezTo>
                <a:cubicBezTo>
                  <a:pt x="633328" y="5559044"/>
                  <a:pt x="633328" y="5559044"/>
                  <a:pt x="633328" y="5559044"/>
                </a:cubicBezTo>
                <a:cubicBezTo>
                  <a:pt x="371479" y="5761705"/>
                  <a:pt x="371479" y="5761705"/>
                  <a:pt x="371479" y="5761705"/>
                </a:cubicBezTo>
                <a:cubicBezTo>
                  <a:pt x="371479" y="5415526"/>
                  <a:pt x="371479" y="5415526"/>
                  <a:pt x="371479" y="5415526"/>
                </a:cubicBezTo>
                <a:cubicBezTo>
                  <a:pt x="493727" y="5320898"/>
                  <a:pt x="493727" y="5320898"/>
                  <a:pt x="493727" y="5320898"/>
                </a:cubicBezTo>
                <a:cubicBezTo>
                  <a:pt x="486629" y="5309070"/>
                  <a:pt x="486629" y="5309070"/>
                  <a:pt x="486629" y="5309070"/>
                </a:cubicBezTo>
                <a:cubicBezTo>
                  <a:pt x="365169" y="5403697"/>
                  <a:pt x="365169" y="5403697"/>
                  <a:pt x="365169" y="5403697"/>
                </a:cubicBezTo>
                <a:cubicBezTo>
                  <a:pt x="0" y="5126124"/>
                  <a:pt x="0" y="5126124"/>
                  <a:pt x="0" y="5126124"/>
                </a:cubicBezTo>
                <a:cubicBezTo>
                  <a:pt x="359648" y="4847761"/>
                  <a:pt x="359648" y="4847761"/>
                  <a:pt x="359648" y="4847761"/>
                </a:cubicBezTo>
                <a:close/>
                <a:moveTo>
                  <a:pt x="1106548" y="4487388"/>
                </a:moveTo>
                <a:cubicBezTo>
                  <a:pt x="1106548" y="4833567"/>
                  <a:pt x="1106548" y="4833567"/>
                  <a:pt x="1106548" y="4833567"/>
                </a:cubicBezTo>
                <a:cubicBezTo>
                  <a:pt x="1018214" y="4902172"/>
                  <a:pt x="1018214" y="4902172"/>
                  <a:pt x="1018214" y="4902172"/>
                </a:cubicBezTo>
                <a:cubicBezTo>
                  <a:pt x="1025312" y="4913212"/>
                  <a:pt x="1025312" y="4913212"/>
                  <a:pt x="1025312" y="4913212"/>
                </a:cubicBezTo>
                <a:cubicBezTo>
                  <a:pt x="1017425" y="4902960"/>
                  <a:pt x="1017425" y="4902960"/>
                  <a:pt x="1017425" y="4902960"/>
                </a:cubicBezTo>
                <a:cubicBezTo>
                  <a:pt x="744534" y="5114295"/>
                  <a:pt x="744534" y="5114295"/>
                  <a:pt x="744534" y="5114295"/>
                </a:cubicBezTo>
                <a:cubicBezTo>
                  <a:pt x="744534" y="4768116"/>
                  <a:pt x="744534" y="4768116"/>
                  <a:pt x="744534" y="4768116"/>
                </a:cubicBezTo>
                <a:cubicBezTo>
                  <a:pt x="856530" y="4680586"/>
                  <a:pt x="856530" y="4680586"/>
                  <a:pt x="856530" y="4680586"/>
                </a:cubicBezTo>
                <a:cubicBezTo>
                  <a:pt x="849432" y="4670335"/>
                  <a:pt x="849432" y="4670335"/>
                  <a:pt x="849432" y="4670335"/>
                </a:cubicBezTo>
                <a:cubicBezTo>
                  <a:pt x="857319" y="4680586"/>
                  <a:pt x="857319" y="4680586"/>
                  <a:pt x="857319" y="4680586"/>
                </a:cubicBezTo>
                <a:cubicBezTo>
                  <a:pt x="1106548" y="4487388"/>
                  <a:pt x="1106548" y="4487388"/>
                  <a:pt x="1106548" y="4487388"/>
                </a:cubicBezTo>
                <a:close/>
                <a:moveTo>
                  <a:pt x="737436" y="4196409"/>
                </a:moveTo>
                <a:cubicBezTo>
                  <a:pt x="1102605" y="4473983"/>
                  <a:pt x="1102605" y="4473983"/>
                  <a:pt x="1102605" y="4473983"/>
                </a:cubicBezTo>
                <a:cubicBezTo>
                  <a:pt x="849432" y="4670335"/>
                  <a:pt x="849432" y="4670335"/>
                  <a:pt x="849432" y="4670335"/>
                </a:cubicBezTo>
                <a:cubicBezTo>
                  <a:pt x="738225" y="4756288"/>
                  <a:pt x="738225" y="4756288"/>
                  <a:pt x="738225" y="4756288"/>
                </a:cubicBezTo>
                <a:cubicBezTo>
                  <a:pt x="373056" y="4478714"/>
                  <a:pt x="373056" y="4478714"/>
                  <a:pt x="373056" y="4478714"/>
                </a:cubicBezTo>
                <a:cubicBezTo>
                  <a:pt x="737436" y="4196409"/>
                  <a:pt x="737436" y="4196409"/>
                  <a:pt x="737436" y="4196409"/>
                </a:cubicBezTo>
                <a:close/>
                <a:moveTo>
                  <a:pt x="1115224" y="3544268"/>
                </a:moveTo>
                <a:cubicBezTo>
                  <a:pt x="1125477" y="3552154"/>
                  <a:pt x="1125477" y="3552154"/>
                  <a:pt x="1125477" y="3552154"/>
                </a:cubicBezTo>
                <a:cubicBezTo>
                  <a:pt x="1480393" y="3821842"/>
                  <a:pt x="1480393" y="3821842"/>
                  <a:pt x="1480393" y="3821842"/>
                </a:cubicBezTo>
                <a:cubicBezTo>
                  <a:pt x="1116013" y="4104935"/>
                  <a:pt x="1116013" y="4104935"/>
                  <a:pt x="1116013" y="4104935"/>
                </a:cubicBezTo>
                <a:cubicBezTo>
                  <a:pt x="750844" y="3826573"/>
                  <a:pt x="750844" y="3826573"/>
                  <a:pt x="750844" y="3826573"/>
                </a:cubicBezTo>
                <a:cubicBezTo>
                  <a:pt x="1115224" y="3544268"/>
                  <a:pt x="1115224" y="3544268"/>
                  <a:pt x="1115224" y="3544268"/>
                </a:cubicBezTo>
                <a:close/>
                <a:moveTo>
                  <a:pt x="1480393" y="2538851"/>
                </a:moveTo>
                <a:cubicBezTo>
                  <a:pt x="1480393" y="2885030"/>
                  <a:pt x="1480393" y="2885030"/>
                  <a:pt x="1480393" y="2885030"/>
                </a:cubicBezTo>
                <a:cubicBezTo>
                  <a:pt x="1386537" y="2957578"/>
                  <a:pt x="1386537" y="2957578"/>
                  <a:pt x="1386537" y="2957578"/>
                </a:cubicBezTo>
                <a:cubicBezTo>
                  <a:pt x="1392847" y="2969406"/>
                  <a:pt x="1392847" y="2969406"/>
                  <a:pt x="1392847" y="2969406"/>
                </a:cubicBezTo>
                <a:cubicBezTo>
                  <a:pt x="1385748" y="2958366"/>
                  <a:pt x="1385748" y="2958366"/>
                  <a:pt x="1385748" y="2958366"/>
                </a:cubicBezTo>
                <a:cubicBezTo>
                  <a:pt x="1118379" y="3165758"/>
                  <a:pt x="1118379" y="3165758"/>
                  <a:pt x="1118379" y="3165758"/>
                </a:cubicBezTo>
                <a:cubicBezTo>
                  <a:pt x="1118379" y="2819579"/>
                  <a:pt x="1118379" y="2819579"/>
                  <a:pt x="1118379" y="2819579"/>
                </a:cubicBezTo>
                <a:cubicBezTo>
                  <a:pt x="1246148" y="2720221"/>
                  <a:pt x="1246148" y="2720221"/>
                  <a:pt x="1246148" y="2720221"/>
                </a:cubicBezTo>
                <a:cubicBezTo>
                  <a:pt x="1239839" y="2708392"/>
                  <a:pt x="1239839" y="2708392"/>
                  <a:pt x="1239839" y="2708392"/>
                </a:cubicBezTo>
                <a:cubicBezTo>
                  <a:pt x="1246937" y="2719432"/>
                  <a:pt x="1246937" y="2719432"/>
                  <a:pt x="1246937" y="2719432"/>
                </a:cubicBezTo>
                <a:cubicBezTo>
                  <a:pt x="1480393" y="2538851"/>
                  <a:pt x="1480393" y="2538851"/>
                  <a:pt x="1480393" y="2538851"/>
                </a:cubicBezTo>
                <a:close/>
                <a:moveTo>
                  <a:pt x="732704" y="1598885"/>
                </a:moveTo>
                <a:cubicBezTo>
                  <a:pt x="1097873" y="1876459"/>
                  <a:pt x="1097873" y="1876459"/>
                  <a:pt x="1097873" y="1876459"/>
                </a:cubicBezTo>
                <a:cubicBezTo>
                  <a:pt x="860473" y="2060194"/>
                  <a:pt x="860473" y="2060194"/>
                  <a:pt x="860473" y="2060194"/>
                </a:cubicBezTo>
                <a:cubicBezTo>
                  <a:pt x="867572" y="2072022"/>
                  <a:pt x="867572" y="2072022"/>
                  <a:pt x="867572" y="2072022"/>
                </a:cubicBezTo>
                <a:cubicBezTo>
                  <a:pt x="1106548" y="1885922"/>
                  <a:pt x="1106548" y="1885922"/>
                  <a:pt x="1106548" y="1885922"/>
                </a:cubicBezTo>
                <a:cubicBezTo>
                  <a:pt x="1106548" y="2232889"/>
                  <a:pt x="1106548" y="2232889"/>
                  <a:pt x="1106548" y="2232889"/>
                </a:cubicBezTo>
                <a:cubicBezTo>
                  <a:pt x="1007172" y="2310168"/>
                  <a:pt x="1007172" y="2310168"/>
                  <a:pt x="1007172" y="2310168"/>
                </a:cubicBezTo>
                <a:cubicBezTo>
                  <a:pt x="1014270" y="2322785"/>
                  <a:pt x="1014270" y="2322785"/>
                  <a:pt x="1014270" y="2322785"/>
                </a:cubicBezTo>
                <a:cubicBezTo>
                  <a:pt x="1110492" y="2247872"/>
                  <a:pt x="1110492" y="2247872"/>
                  <a:pt x="1110492" y="2247872"/>
                </a:cubicBezTo>
                <a:cubicBezTo>
                  <a:pt x="1475660" y="2525446"/>
                  <a:pt x="1475660" y="2525446"/>
                  <a:pt x="1475660" y="2525446"/>
                </a:cubicBezTo>
                <a:cubicBezTo>
                  <a:pt x="1239839" y="2708392"/>
                  <a:pt x="1239839" y="2708392"/>
                  <a:pt x="1239839" y="2708392"/>
                </a:cubicBezTo>
                <a:cubicBezTo>
                  <a:pt x="1112069" y="2807751"/>
                  <a:pt x="1112069" y="2807751"/>
                  <a:pt x="1112069" y="2807751"/>
                </a:cubicBezTo>
                <a:cubicBezTo>
                  <a:pt x="746900" y="2530177"/>
                  <a:pt x="746900" y="2530177"/>
                  <a:pt x="746900" y="2530177"/>
                </a:cubicBezTo>
                <a:cubicBezTo>
                  <a:pt x="1013481" y="2322785"/>
                  <a:pt x="1013481" y="2322785"/>
                  <a:pt x="1013481" y="2322785"/>
                </a:cubicBezTo>
                <a:cubicBezTo>
                  <a:pt x="1006383" y="2310168"/>
                  <a:pt x="1006383" y="2310168"/>
                  <a:pt x="1006383" y="2310168"/>
                </a:cubicBezTo>
                <a:cubicBezTo>
                  <a:pt x="744534" y="2513617"/>
                  <a:pt x="744534" y="2513617"/>
                  <a:pt x="744534" y="2513617"/>
                </a:cubicBezTo>
                <a:cubicBezTo>
                  <a:pt x="744534" y="2166650"/>
                  <a:pt x="744534" y="2166650"/>
                  <a:pt x="744534" y="2166650"/>
                </a:cubicBezTo>
                <a:cubicBezTo>
                  <a:pt x="866783" y="2072022"/>
                  <a:pt x="866783" y="2072022"/>
                  <a:pt x="866783" y="2072022"/>
                </a:cubicBezTo>
                <a:cubicBezTo>
                  <a:pt x="860473" y="2060983"/>
                  <a:pt x="860473" y="2060983"/>
                  <a:pt x="860473" y="2060983"/>
                </a:cubicBezTo>
                <a:cubicBezTo>
                  <a:pt x="738225" y="2155610"/>
                  <a:pt x="738225" y="2155610"/>
                  <a:pt x="738225" y="2155610"/>
                </a:cubicBezTo>
                <a:cubicBezTo>
                  <a:pt x="373056" y="1878036"/>
                  <a:pt x="373056" y="1878036"/>
                  <a:pt x="373056" y="1878036"/>
                </a:cubicBezTo>
                <a:cubicBezTo>
                  <a:pt x="732704" y="1598885"/>
                  <a:pt x="732704" y="1598885"/>
                  <a:pt x="732704" y="1598885"/>
                </a:cubicBezTo>
                <a:close/>
                <a:moveTo>
                  <a:pt x="1480393" y="1238512"/>
                </a:moveTo>
                <a:cubicBezTo>
                  <a:pt x="1480393" y="1585480"/>
                  <a:pt x="1480393" y="1585480"/>
                  <a:pt x="1480393" y="1585480"/>
                </a:cubicBezTo>
                <a:cubicBezTo>
                  <a:pt x="1391269" y="1654085"/>
                  <a:pt x="1391269" y="1654085"/>
                  <a:pt x="1391269" y="1654085"/>
                </a:cubicBezTo>
                <a:cubicBezTo>
                  <a:pt x="1399156" y="1664336"/>
                  <a:pt x="1399156" y="1664336"/>
                  <a:pt x="1399156" y="1664336"/>
                </a:cubicBezTo>
                <a:cubicBezTo>
                  <a:pt x="1483547" y="1598885"/>
                  <a:pt x="1483547" y="1598885"/>
                  <a:pt x="1483547" y="1598885"/>
                </a:cubicBezTo>
                <a:cubicBezTo>
                  <a:pt x="1848716" y="1876459"/>
                  <a:pt x="1848716" y="1876459"/>
                  <a:pt x="1848716" y="1876459"/>
                </a:cubicBezTo>
                <a:cubicBezTo>
                  <a:pt x="1658639" y="2023920"/>
                  <a:pt x="1658639" y="2023920"/>
                  <a:pt x="1658639" y="2023920"/>
                </a:cubicBezTo>
                <a:cubicBezTo>
                  <a:pt x="1489068" y="2155610"/>
                  <a:pt x="1489068" y="2155610"/>
                  <a:pt x="1489068" y="2155610"/>
                </a:cubicBezTo>
                <a:cubicBezTo>
                  <a:pt x="1123900" y="1878036"/>
                  <a:pt x="1123900" y="1878036"/>
                  <a:pt x="1123900" y="1878036"/>
                </a:cubicBezTo>
                <a:cubicBezTo>
                  <a:pt x="1398368" y="1665124"/>
                  <a:pt x="1398368" y="1665124"/>
                  <a:pt x="1398368" y="1665124"/>
                </a:cubicBezTo>
                <a:cubicBezTo>
                  <a:pt x="1390481" y="1654085"/>
                  <a:pt x="1390481" y="1654085"/>
                  <a:pt x="1390481" y="1654085"/>
                </a:cubicBezTo>
                <a:cubicBezTo>
                  <a:pt x="1118379" y="1865419"/>
                  <a:pt x="1118379" y="1865419"/>
                  <a:pt x="1118379" y="1865419"/>
                </a:cubicBezTo>
                <a:cubicBezTo>
                  <a:pt x="1118379" y="1519240"/>
                  <a:pt x="1118379" y="1519240"/>
                  <a:pt x="1118379" y="1519240"/>
                </a:cubicBezTo>
                <a:cubicBezTo>
                  <a:pt x="1230374" y="1432499"/>
                  <a:pt x="1230374" y="1432499"/>
                  <a:pt x="1230374" y="1432499"/>
                </a:cubicBezTo>
                <a:cubicBezTo>
                  <a:pt x="1480393" y="1238512"/>
                  <a:pt x="1480393" y="1238512"/>
                  <a:pt x="1480393" y="1238512"/>
                </a:cubicBezTo>
                <a:close/>
                <a:moveTo>
                  <a:pt x="1110492" y="947533"/>
                </a:moveTo>
                <a:cubicBezTo>
                  <a:pt x="1475660" y="1225107"/>
                  <a:pt x="1475660" y="1225107"/>
                  <a:pt x="1475660" y="1225107"/>
                </a:cubicBezTo>
                <a:cubicBezTo>
                  <a:pt x="1223276" y="1421459"/>
                  <a:pt x="1223276" y="1421459"/>
                  <a:pt x="1223276" y="1421459"/>
                </a:cubicBezTo>
                <a:cubicBezTo>
                  <a:pt x="1230374" y="1432499"/>
                  <a:pt x="1230374" y="1432499"/>
                  <a:pt x="1230374" y="1432499"/>
                </a:cubicBezTo>
                <a:cubicBezTo>
                  <a:pt x="1222487" y="1422247"/>
                  <a:pt x="1222487" y="1422247"/>
                  <a:pt x="1222487" y="1422247"/>
                </a:cubicBezTo>
                <a:cubicBezTo>
                  <a:pt x="1112069" y="1508201"/>
                  <a:pt x="1112069" y="1508201"/>
                  <a:pt x="1112069" y="1508201"/>
                </a:cubicBezTo>
                <a:cubicBezTo>
                  <a:pt x="746900" y="1230627"/>
                  <a:pt x="746900" y="1230627"/>
                  <a:pt x="746900" y="1230627"/>
                </a:cubicBezTo>
                <a:cubicBezTo>
                  <a:pt x="1110492" y="947533"/>
                  <a:pt x="1110492" y="947533"/>
                  <a:pt x="1110492" y="947533"/>
                </a:cubicBezTo>
                <a:close/>
                <a:moveTo>
                  <a:pt x="1488280" y="296181"/>
                </a:moveTo>
                <a:cubicBezTo>
                  <a:pt x="1498533" y="304066"/>
                  <a:pt x="1498533" y="304066"/>
                  <a:pt x="1498533" y="304066"/>
                </a:cubicBezTo>
                <a:cubicBezTo>
                  <a:pt x="1853448" y="573754"/>
                  <a:pt x="1853448" y="573754"/>
                  <a:pt x="1853448" y="573754"/>
                </a:cubicBezTo>
                <a:cubicBezTo>
                  <a:pt x="1489068" y="856060"/>
                  <a:pt x="1489068" y="856060"/>
                  <a:pt x="1489068" y="856060"/>
                </a:cubicBezTo>
                <a:cubicBezTo>
                  <a:pt x="1123900" y="578486"/>
                  <a:pt x="1123900" y="578486"/>
                  <a:pt x="1123900" y="578486"/>
                </a:cubicBezTo>
                <a:cubicBezTo>
                  <a:pt x="1488280" y="296181"/>
                  <a:pt x="1488280" y="296181"/>
                  <a:pt x="1488280" y="296181"/>
                </a:cubicBezTo>
                <a:close/>
                <a:moveTo>
                  <a:pt x="1493012" y="0"/>
                </a:moveTo>
                <a:lnTo>
                  <a:pt x="5957423" y="0"/>
                </a:lnTo>
                <a:lnTo>
                  <a:pt x="5957423" y="6858000"/>
                </a:lnTo>
                <a:lnTo>
                  <a:pt x="843615" y="6858000"/>
                </a:lnTo>
                <a:lnTo>
                  <a:pt x="810785" y="6833040"/>
                </a:lnTo>
                <a:cubicBezTo>
                  <a:pt x="746900" y="6784470"/>
                  <a:pt x="746900" y="6784470"/>
                  <a:pt x="746900" y="6784470"/>
                </a:cubicBezTo>
                <a:cubicBezTo>
                  <a:pt x="746900" y="6429617"/>
                  <a:pt x="746900" y="6429617"/>
                  <a:pt x="746900" y="6429617"/>
                </a:cubicBezTo>
                <a:cubicBezTo>
                  <a:pt x="1019002" y="6218282"/>
                  <a:pt x="1019002" y="6218282"/>
                  <a:pt x="1019002" y="6218282"/>
                </a:cubicBezTo>
                <a:cubicBezTo>
                  <a:pt x="1012693" y="6206454"/>
                  <a:pt x="1012693" y="6206454"/>
                  <a:pt x="1012693" y="6206454"/>
                </a:cubicBezTo>
                <a:cubicBezTo>
                  <a:pt x="1019791" y="6217493"/>
                  <a:pt x="1019791" y="6217493"/>
                  <a:pt x="1019791" y="6217493"/>
                </a:cubicBezTo>
                <a:cubicBezTo>
                  <a:pt x="1110492" y="6147311"/>
                  <a:pt x="1110492" y="6147311"/>
                  <a:pt x="1110492" y="6147311"/>
                </a:cubicBezTo>
                <a:cubicBezTo>
                  <a:pt x="1489068" y="6435925"/>
                  <a:pt x="1489068" y="6435925"/>
                  <a:pt x="1489068" y="6435925"/>
                </a:cubicBezTo>
                <a:cubicBezTo>
                  <a:pt x="1870800" y="6140214"/>
                  <a:pt x="1870800" y="6140214"/>
                  <a:pt x="1870800" y="6140214"/>
                </a:cubicBezTo>
                <a:cubicBezTo>
                  <a:pt x="1870800" y="6021930"/>
                  <a:pt x="1870800" y="6021930"/>
                  <a:pt x="1870800" y="6021930"/>
                </a:cubicBezTo>
                <a:cubicBezTo>
                  <a:pt x="1857392" y="6027450"/>
                  <a:pt x="1857392" y="6027450"/>
                  <a:pt x="1857392" y="6027450"/>
                </a:cubicBezTo>
                <a:cubicBezTo>
                  <a:pt x="1857392" y="6133906"/>
                  <a:pt x="1857392" y="6133906"/>
                  <a:pt x="1857392" y="6133906"/>
                </a:cubicBezTo>
                <a:cubicBezTo>
                  <a:pt x="1495378" y="6413845"/>
                  <a:pt x="1495378" y="6413845"/>
                  <a:pt x="1495378" y="6413845"/>
                </a:cubicBezTo>
                <a:cubicBezTo>
                  <a:pt x="1495378" y="6067667"/>
                  <a:pt x="1495378" y="6067667"/>
                  <a:pt x="1495378" y="6067667"/>
                </a:cubicBezTo>
                <a:cubicBezTo>
                  <a:pt x="1857392" y="5786939"/>
                  <a:pt x="1857392" y="5786939"/>
                  <a:pt x="1857392" y="5786939"/>
                </a:cubicBezTo>
                <a:cubicBezTo>
                  <a:pt x="1857392" y="6026661"/>
                  <a:pt x="1857392" y="6026661"/>
                  <a:pt x="1857392" y="6026661"/>
                </a:cubicBezTo>
                <a:cubicBezTo>
                  <a:pt x="1870800" y="6021141"/>
                  <a:pt x="1870800" y="6021141"/>
                  <a:pt x="1870800" y="6021141"/>
                </a:cubicBezTo>
                <a:cubicBezTo>
                  <a:pt x="1870800" y="5770379"/>
                  <a:pt x="1870800" y="5770379"/>
                  <a:pt x="1870800" y="5770379"/>
                </a:cubicBezTo>
                <a:cubicBezTo>
                  <a:pt x="1739875" y="5671020"/>
                  <a:pt x="1739875" y="5671020"/>
                  <a:pt x="1739875" y="5671020"/>
                </a:cubicBezTo>
                <a:cubicBezTo>
                  <a:pt x="1497744" y="5487285"/>
                  <a:pt x="1497744" y="5487285"/>
                  <a:pt x="1497744" y="5487285"/>
                </a:cubicBezTo>
                <a:cubicBezTo>
                  <a:pt x="1497744" y="5307493"/>
                  <a:pt x="1497744" y="5307493"/>
                  <a:pt x="1497744" y="5307493"/>
                </a:cubicBezTo>
                <a:cubicBezTo>
                  <a:pt x="1484336" y="5309858"/>
                  <a:pt x="1484336" y="5309858"/>
                  <a:pt x="1484336" y="5309858"/>
                </a:cubicBezTo>
                <a:cubicBezTo>
                  <a:pt x="1484336" y="5480976"/>
                  <a:pt x="1484336" y="5480976"/>
                  <a:pt x="1484336" y="5480976"/>
                </a:cubicBezTo>
                <a:cubicBezTo>
                  <a:pt x="1122322" y="5761705"/>
                  <a:pt x="1122322" y="5761705"/>
                  <a:pt x="1122322" y="5761705"/>
                </a:cubicBezTo>
                <a:cubicBezTo>
                  <a:pt x="1122322" y="5415526"/>
                  <a:pt x="1122322" y="5415526"/>
                  <a:pt x="1122322" y="5415526"/>
                </a:cubicBezTo>
                <a:cubicBezTo>
                  <a:pt x="1292682" y="5283047"/>
                  <a:pt x="1292682" y="5283047"/>
                  <a:pt x="1292682" y="5283047"/>
                </a:cubicBezTo>
                <a:cubicBezTo>
                  <a:pt x="1285583" y="5272796"/>
                  <a:pt x="1285583" y="5272796"/>
                  <a:pt x="1285583" y="5272796"/>
                </a:cubicBezTo>
                <a:cubicBezTo>
                  <a:pt x="1116013" y="5403697"/>
                  <a:pt x="1116013" y="5403697"/>
                  <a:pt x="1116013" y="5403697"/>
                </a:cubicBezTo>
                <a:cubicBezTo>
                  <a:pt x="750844" y="5126124"/>
                  <a:pt x="750844" y="5126124"/>
                  <a:pt x="750844" y="5126124"/>
                </a:cubicBezTo>
                <a:cubicBezTo>
                  <a:pt x="1025312" y="4913212"/>
                  <a:pt x="1025312" y="4913212"/>
                  <a:pt x="1025312" y="4913212"/>
                </a:cubicBezTo>
                <a:cubicBezTo>
                  <a:pt x="1110492" y="4847761"/>
                  <a:pt x="1110492" y="4847761"/>
                  <a:pt x="1110492" y="4847761"/>
                </a:cubicBezTo>
                <a:cubicBezTo>
                  <a:pt x="1475660" y="5125335"/>
                  <a:pt x="1475660" y="5125335"/>
                  <a:pt x="1475660" y="5125335"/>
                </a:cubicBezTo>
                <a:cubicBezTo>
                  <a:pt x="1285583" y="5272008"/>
                  <a:pt x="1285583" y="5272008"/>
                  <a:pt x="1285583" y="5272008"/>
                </a:cubicBezTo>
                <a:cubicBezTo>
                  <a:pt x="1293470" y="5283047"/>
                  <a:pt x="1293470" y="5283047"/>
                  <a:pt x="1293470" y="5283047"/>
                </a:cubicBezTo>
                <a:cubicBezTo>
                  <a:pt x="1484336" y="5134798"/>
                  <a:pt x="1484336" y="5134798"/>
                  <a:pt x="1484336" y="5134798"/>
                </a:cubicBezTo>
                <a:cubicBezTo>
                  <a:pt x="1484336" y="5309070"/>
                  <a:pt x="1484336" y="5309070"/>
                  <a:pt x="1484336" y="5309070"/>
                </a:cubicBezTo>
                <a:cubicBezTo>
                  <a:pt x="1497744" y="5306704"/>
                  <a:pt x="1497744" y="5306704"/>
                  <a:pt x="1497744" y="5306704"/>
                </a:cubicBezTo>
                <a:cubicBezTo>
                  <a:pt x="1497744" y="5129278"/>
                  <a:pt x="1497744" y="5129278"/>
                  <a:pt x="1497744" y="5129278"/>
                </a:cubicBezTo>
                <a:cubicBezTo>
                  <a:pt x="1513518" y="5116661"/>
                  <a:pt x="1513518" y="5116661"/>
                  <a:pt x="1513518" y="5116661"/>
                </a:cubicBezTo>
                <a:cubicBezTo>
                  <a:pt x="1513518" y="5100101"/>
                  <a:pt x="1513518" y="5100101"/>
                  <a:pt x="1513518" y="5100101"/>
                </a:cubicBezTo>
                <a:cubicBezTo>
                  <a:pt x="1495378" y="5114295"/>
                  <a:pt x="1495378" y="5114295"/>
                  <a:pt x="1495378" y="5114295"/>
                </a:cubicBezTo>
                <a:cubicBezTo>
                  <a:pt x="1495378" y="4768116"/>
                  <a:pt x="1495378" y="4768116"/>
                  <a:pt x="1495378" y="4768116"/>
                </a:cubicBezTo>
                <a:cubicBezTo>
                  <a:pt x="1513518" y="4753922"/>
                  <a:pt x="1513518" y="4753922"/>
                  <a:pt x="1513518" y="4753922"/>
                </a:cubicBezTo>
                <a:cubicBezTo>
                  <a:pt x="1513518" y="4737362"/>
                  <a:pt x="1513518" y="4737362"/>
                  <a:pt x="1513518" y="4737362"/>
                </a:cubicBezTo>
                <a:cubicBezTo>
                  <a:pt x="1489068" y="4756288"/>
                  <a:pt x="1489068" y="4756288"/>
                  <a:pt x="1489068" y="4756288"/>
                </a:cubicBezTo>
                <a:cubicBezTo>
                  <a:pt x="1123900" y="4478714"/>
                  <a:pt x="1123900" y="4478714"/>
                  <a:pt x="1123900" y="4478714"/>
                </a:cubicBezTo>
                <a:cubicBezTo>
                  <a:pt x="1488280" y="4196409"/>
                  <a:pt x="1488280" y="4196409"/>
                  <a:pt x="1488280" y="4196409"/>
                </a:cubicBezTo>
                <a:cubicBezTo>
                  <a:pt x="1853448" y="4473983"/>
                  <a:pt x="1853448" y="4473983"/>
                  <a:pt x="1853448" y="4473983"/>
                </a:cubicBezTo>
                <a:cubicBezTo>
                  <a:pt x="1514307" y="4737362"/>
                  <a:pt x="1514307" y="4737362"/>
                  <a:pt x="1514307" y="4737362"/>
                </a:cubicBezTo>
                <a:cubicBezTo>
                  <a:pt x="1514307" y="4753134"/>
                  <a:pt x="1514307" y="4753134"/>
                  <a:pt x="1514307" y="4753134"/>
                </a:cubicBezTo>
                <a:cubicBezTo>
                  <a:pt x="1857392" y="4487388"/>
                  <a:pt x="1857392" y="4487388"/>
                  <a:pt x="1857392" y="4487388"/>
                </a:cubicBezTo>
                <a:cubicBezTo>
                  <a:pt x="1857392" y="4833567"/>
                  <a:pt x="1857392" y="4833567"/>
                  <a:pt x="1857392" y="4833567"/>
                </a:cubicBezTo>
                <a:cubicBezTo>
                  <a:pt x="1514307" y="5100101"/>
                  <a:pt x="1514307" y="5100101"/>
                  <a:pt x="1514307" y="5100101"/>
                </a:cubicBezTo>
                <a:cubicBezTo>
                  <a:pt x="1514307" y="5116661"/>
                  <a:pt x="1514307" y="5116661"/>
                  <a:pt x="1514307" y="5116661"/>
                </a:cubicBezTo>
                <a:cubicBezTo>
                  <a:pt x="1870800" y="4839875"/>
                  <a:pt x="1870800" y="4839875"/>
                  <a:pt x="1870800" y="4839875"/>
                </a:cubicBezTo>
                <a:cubicBezTo>
                  <a:pt x="1870800" y="4470828"/>
                  <a:pt x="1870800" y="4470828"/>
                  <a:pt x="1870800" y="4470828"/>
                </a:cubicBezTo>
                <a:cubicBezTo>
                  <a:pt x="1497744" y="4186946"/>
                  <a:pt x="1497744" y="4186946"/>
                  <a:pt x="1497744" y="4186946"/>
                </a:cubicBezTo>
                <a:cubicBezTo>
                  <a:pt x="1497744" y="3839190"/>
                  <a:pt x="1497744" y="3839190"/>
                  <a:pt x="1497744" y="3839190"/>
                </a:cubicBezTo>
                <a:cubicBezTo>
                  <a:pt x="1484336" y="3849441"/>
                  <a:pt x="1484336" y="3849441"/>
                  <a:pt x="1484336" y="3849441"/>
                </a:cubicBezTo>
                <a:cubicBezTo>
                  <a:pt x="1484336" y="4182215"/>
                  <a:pt x="1484336" y="4182215"/>
                  <a:pt x="1484336" y="4182215"/>
                </a:cubicBezTo>
                <a:cubicBezTo>
                  <a:pt x="1122322" y="4462154"/>
                  <a:pt x="1122322" y="4462154"/>
                  <a:pt x="1122322" y="4462154"/>
                </a:cubicBezTo>
                <a:cubicBezTo>
                  <a:pt x="1122322" y="4115975"/>
                  <a:pt x="1122322" y="4115975"/>
                  <a:pt x="1122322" y="4115975"/>
                </a:cubicBezTo>
                <a:cubicBezTo>
                  <a:pt x="1484336" y="3835248"/>
                  <a:pt x="1484336" y="3835248"/>
                  <a:pt x="1484336" y="3835248"/>
                </a:cubicBezTo>
                <a:cubicBezTo>
                  <a:pt x="1484336" y="3848653"/>
                  <a:pt x="1484336" y="3848653"/>
                  <a:pt x="1484336" y="3848653"/>
                </a:cubicBezTo>
                <a:cubicBezTo>
                  <a:pt x="1497744" y="3838402"/>
                  <a:pt x="1497744" y="3838402"/>
                  <a:pt x="1497744" y="3838402"/>
                </a:cubicBezTo>
                <a:cubicBezTo>
                  <a:pt x="1497744" y="3818688"/>
                  <a:pt x="1497744" y="3818688"/>
                  <a:pt x="1497744" y="3818688"/>
                </a:cubicBezTo>
                <a:cubicBezTo>
                  <a:pt x="1136519" y="3544268"/>
                  <a:pt x="1136519" y="3544268"/>
                  <a:pt x="1136519" y="3544268"/>
                </a:cubicBezTo>
                <a:cubicBezTo>
                  <a:pt x="1125477" y="3552154"/>
                  <a:pt x="1125477" y="3552154"/>
                  <a:pt x="1125477" y="3552154"/>
                </a:cubicBezTo>
                <a:cubicBezTo>
                  <a:pt x="1135730" y="3543479"/>
                  <a:pt x="1135730" y="3543479"/>
                  <a:pt x="1135730" y="3543479"/>
                </a:cubicBezTo>
                <a:cubicBezTo>
                  <a:pt x="1119956" y="3531651"/>
                  <a:pt x="1119956" y="3531651"/>
                  <a:pt x="1119956" y="3531651"/>
                </a:cubicBezTo>
                <a:cubicBezTo>
                  <a:pt x="1119956" y="3519822"/>
                  <a:pt x="1119956" y="3519822"/>
                  <a:pt x="1119956" y="3519822"/>
                </a:cubicBezTo>
                <a:cubicBezTo>
                  <a:pt x="1106548" y="3519822"/>
                  <a:pt x="1106548" y="3519822"/>
                  <a:pt x="1106548" y="3519822"/>
                </a:cubicBezTo>
                <a:cubicBezTo>
                  <a:pt x="1106548" y="3532439"/>
                  <a:pt x="1106548" y="3532439"/>
                  <a:pt x="1106548" y="3532439"/>
                </a:cubicBezTo>
                <a:cubicBezTo>
                  <a:pt x="744534" y="3812379"/>
                  <a:pt x="744534" y="3812379"/>
                  <a:pt x="744534" y="3812379"/>
                </a:cubicBezTo>
                <a:cubicBezTo>
                  <a:pt x="744534" y="3495377"/>
                  <a:pt x="744534" y="3495377"/>
                  <a:pt x="744534" y="3495377"/>
                </a:cubicBezTo>
                <a:cubicBezTo>
                  <a:pt x="744534" y="3466989"/>
                  <a:pt x="744534" y="3466989"/>
                  <a:pt x="744534" y="3466989"/>
                </a:cubicBezTo>
                <a:cubicBezTo>
                  <a:pt x="1106548" y="3186261"/>
                  <a:pt x="1106548" y="3186261"/>
                  <a:pt x="1106548" y="3186261"/>
                </a:cubicBezTo>
                <a:cubicBezTo>
                  <a:pt x="1106548" y="3500109"/>
                  <a:pt x="1106548" y="3500109"/>
                  <a:pt x="1106548" y="3500109"/>
                </a:cubicBezTo>
                <a:cubicBezTo>
                  <a:pt x="1106548" y="3519034"/>
                  <a:pt x="1106548" y="3519034"/>
                  <a:pt x="1106548" y="3519034"/>
                </a:cubicBezTo>
                <a:cubicBezTo>
                  <a:pt x="1119956" y="3519034"/>
                  <a:pt x="1119956" y="3519034"/>
                  <a:pt x="1119956" y="3519034"/>
                </a:cubicBezTo>
                <a:cubicBezTo>
                  <a:pt x="1119956" y="3180741"/>
                  <a:pt x="1119956" y="3180741"/>
                  <a:pt x="1119956" y="3180741"/>
                </a:cubicBezTo>
                <a:cubicBezTo>
                  <a:pt x="1392847" y="2969406"/>
                  <a:pt x="1392847" y="2969406"/>
                  <a:pt x="1392847" y="2969406"/>
                </a:cubicBezTo>
                <a:cubicBezTo>
                  <a:pt x="1483547" y="2899224"/>
                  <a:pt x="1483547" y="2899224"/>
                  <a:pt x="1483547" y="2899224"/>
                </a:cubicBezTo>
                <a:cubicBezTo>
                  <a:pt x="1862913" y="3187049"/>
                  <a:pt x="1862913" y="3187049"/>
                  <a:pt x="1862913" y="3187049"/>
                </a:cubicBezTo>
                <a:cubicBezTo>
                  <a:pt x="2243855" y="2891339"/>
                  <a:pt x="2243855" y="2891339"/>
                  <a:pt x="2243855" y="2891339"/>
                </a:cubicBezTo>
                <a:cubicBezTo>
                  <a:pt x="2243855" y="2773843"/>
                  <a:pt x="2243855" y="2773843"/>
                  <a:pt x="2243855" y="2773843"/>
                </a:cubicBezTo>
                <a:cubicBezTo>
                  <a:pt x="2231236" y="2779363"/>
                  <a:pt x="2231236" y="2779363"/>
                  <a:pt x="2231236" y="2779363"/>
                </a:cubicBezTo>
                <a:cubicBezTo>
                  <a:pt x="2231236" y="2885030"/>
                  <a:pt x="2231236" y="2885030"/>
                  <a:pt x="2231236" y="2885030"/>
                </a:cubicBezTo>
                <a:cubicBezTo>
                  <a:pt x="1869222" y="3165758"/>
                  <a:pt x="1869222" y="3165758"/>
                  <a:pt x="1869222" y="3165758"/>
                </a:cubicBezTo>
                <a:cubicBezTo>
                  <a:pt x="1869222" y="2819579"/>
                  <a:pt x="1869222" y="2819579"/>
                  <a:pt x="1869222" y="2819579"/>
                </a:cubicBezTo>
                <a:cubicBezTo>
                  <a:pt x="2231236" y="2538851"/>
                  <a:pt x="2231236" y="2538851"/>
                  <a:pt x="2231236" y="2538851"/>
                </a:cubicBezTo>
                <a:cubicBezTo>
                  <a:pt x="2231236" y="2778574"/>
                  <a:pt x="2231236" y="2778574"/>
                  <a:pt x="2231236" y="2778574"/>
                </a:cubicBezTo>
                <a:cubicBezTo>
                  <a:pt x="2243855" y="2773054"/>
                  <a:pt x="2243855" y="2773054"/>
                  <a:pt x="2243855" y="2773054"/>
                </a:cubicBezTo>
                <a:cubicBezTo>
                  <a:pt x="2243855" y="2522291"/>
                  <a:pt x="2243855" y="2522291"/>
                  <a:pt x="2243855" y="2522291"/>
                </a:cubicBezTo>
                <a:cubicBezTo>
                  <a:pt x="2113720" y="2422933"/>
                  <a:pt x="2113720" y="2422933"/>
                  <a:pt x="2113720" y="2422933"/>
                </a:cubicBezTo>
                <a:cubicBezTo>
                  <a:pt x="2100312" y="2429241"/>
                  <a:pt x="2100312" y="2429241"/>
                  <a:pt x="2100312" y="2429241"/>
                </a:cubicBezTo>
                <a:cubicBezTo>
                  <a:pt x="2226503" y="2525446"/>
                  <a:pt x="2226503" y="2525446"/>
                  <a:pt x="2226503" y="2525446"/>
                </a:cubicBezTo>
                <a:cubicBezTo>
                  <a:pt x="1862124" y="2807751"/>
                  <a:pt x="1862124" y="2807751"/>
                  <a:pt x="1862124" y="2807751"/>
                </a:cubicBezTo>
                <a:cubicBezTo>
                  <a:pt x="1496955" y="2530177"/>
                  <a:pt x="1496955" y="2530177"/>
                  <a:pt x="1496955" y="2530177"/>
                </a:cubicBezTo>
                <a:cubicBezTo>
                  <a:pt x="1861335" y="2247872"/>
                  <a:pt x="1861335" y="2247872"/>
                  <a:pt x="1861335" y="2247872"/>
                </a:cubicBezTo>
                <a:cubicBezTo>
                  <a:pt x="2099523" y="2428452"/>
                  <a:pt x="2099523" y="2428452"/>
                  <a:pt x="2099523" y="2428452"/>
                </a:cubicBezTo>
                <a:cubicBezTo>
                  <a:pt x="2112931" y="2422144"/>
                  <a:pt x="2112931" y="2422144"/>
                  <a:pt x="2112931" y="2422144"/>
                </a:cubicBezTo>
                <a:cubicBezTo>
                  <a:pt x="1870800" y="2238409"/>
                  <a:pt x="1870800" y="2238409"/>
                  <a:pt x="1870800" y="2238409"/>
                </a:cubicBezTo>
                <a:cubicBezTo>
                  <a:pt x="1870800" y="2059405"/>
                  <a:pt x="1870800" y="2059405"/>
                  <a:pt x="1870800" y="2059405"/>
                </a:cubicBezTo>
                <a:cubicBezTo>
                  <a:pt x="1857392" y="2060983"/>
                  <a:pt x="1857392" y="2060983"/>
                  <a:pt x="1857392" y="2060983"/>
                </a:cubicBezTo>
                <a:cubicBezTo>
                  <a:pt x="1857392" y="2232889"/>
                  <a:pt x="1857392" y="2232889"/>
                  <a:pt x="1857392" y="2232889"/>
                </a:cubicBezTo>
                <a:cubicBezTo>
                  <a:pt x="1496167" y="2513617"/>
                  <a:pt x="1496167" y="2513617"/>
                  <a:pt x="1496167" y="2513617"/>
                </a:cubicBezTo>
                <a:cubicBezTo>
                  <a:pt x="1496167" y="2166650"/>
                  <a:pt x="1496167" y="2166650"/>
                  <a:pt x="1496167" y="2166650"/>
                </a:cubicBezTo>
                <a:cubicBezTo>
                  <a:pt x="1666526" y="2034960"/>
                  <a:pt x="1666526" y="2034960"/>
                  <a:pt x="1666526" y="2034960"/>
                </a:cubicBezTo>
                <a:cubicBezTo>
                  <a:pt x="1658639" y="2023920"/>
                  <a:pt x="1658639" y="2023920"/>
                  <a:pt x="1658639" y="2023920"/>
                </a:cubicBezTo>
                <a:cubicBezTo>
                  <a:pt x="1666526" y="2034172"/>
                  <a:pt x="1666526" y="2034172"/>
                  <a:pt x="1666526" y="2034172"/>
                </a:cubicBezTo>
                <a:cubicBezTo>
                  <a:pt x="1857392" y="1885922"/>
                  <a:pt x="1857392" y="1885922"/>
                  <a:pt x="1857392" y="1885922"/>
                </a:cubicBezTo>
                <a:cubicBezTo>
                  <a:pt x="1857392" y="2060194"/>
                  <a:pt x="1857392" y="2060194"/>
                  <a:pt x="1857392" y="2060194"/>
                </a:cubicBezTo>
                <a:cubicBezTo>
                  <a:pt x="1870800" y="2058617"/>
                  <a:pt x="1870800" y="2058617"/>
                  <a:pt x="1870800" y="2058617"/>
                </a:cubicBezTo>
                <a:cubicBezTo>
                  <a:pt x="1870800" y="1881190"/>
                  <a:pt x="1870800" y="1881190"/>
                  <a:pt x="1870800" y="1881190"/>
                </a:cubicBezTo>
                <a:cubicBezTo>
                  <a:pt x="1886574" y="1868573"/>
                  <a:pt x="1886574" y="1868573"/>
                  <a:pt x="1886574" y="1868573"/>
                </a:cubicBezTo>
                <a:cubicBezTo>
                  <a:pt x="1886574" y="1852014"/>
                  <a:pt x="1886574" y="1852014"/>
                  <a:pt x="1886574" y="1852014"/>
                </a:cubicBezTo>
                <a:cubicBezTo>
                  <a:pt x="1869222" y="1865419"/>
                  <a:pt x="1869222" y="1865419"/>
                  <a:pt x="1869222" y="1865419"/>
                </a:cubicBezTo>
                <a:cubicBezTo>
                  <a:pt x="1869222" y="1519240"/>
                  <a:pt x="1869222" y="1519240"/>
                  <a:pt x="1869222" y="1519240"/>
                </a:cubicBezTo>
                <a:cubicBezTo>
                  <a:pt x="1886574" y="1505835"/>
                  <a:pt x="1886574" y="1505835"/>
                  <a:pt x="1886574" y="1505835"/>
                </a:cubicBezTo>
                <a:cubicBezTo>
                  <a:pt x="1886574" y="1489275"/>
                  <a:pt x="1886574" y="1489275"/>
                  <a:pt x="1886574" y="1489275"/>
                </a:cubicBezTo>
                <a:cubicBezTo>
                  <a:pt x="1862124" y="1508201"/>
                  <a:pt x="1862124" y="1508201"/>
                  <a:pt x="1862124" y="1508201"/>
                </a:cubicBezTo>
                <a:cubicBezTo>
                  <a:pt x="1496955" y="1230627"/>
                  <a:pt x="1496955" y="1230627"/>
                  <a:pt x="1496955" y="1230627"/>
                </a:cubicBezTo>
                <a:cubicBezTo>
                  <a:pt x="1861335" y="947533"/>
                  <a:pt x="1861335" y="947533"/>
                  <a:pt x="1861335" y="947533"/>
                </a:cubicBezTo>
                <a:cubicBezTo>
                  <a:pt x="2226503" y="1225107"/>
                  <a:pt x="2226503" y="1225107"/>
                  <a:pt x="2226503" y="1225107"/>
                </a:cubicBezTo>
                <a:cubicBezTo>
                  <a:pt x="1887362" y="1488487"/>
                  <a:pt x="1887362" y="1488487"/>
                  <a:pt x="1887362" y="1488487"/>
                </a:cubicBezTo>
                <a:cubicBezTo>
                  <a:pt x="1887362" y="1505046"/>
                  <a:pt x="1887362" y="1505046"/>
                  <a:pt x="1887362" y="1505046"/>
                </a:cubicBezTo>
                <a:cubicBezTo>
                  <a:pt x="2231236" y="1238512"/>
                  <a:pt x="2231236" y="1238512"/>
                  <a:pt x="2231236" y="1238512"/>
                </a:cubicBezTo>
                <a:cubicBezTo>
                  <a:pt x="2231236" y="1585480"/>
                  <a:pt x="2231236" y="1585480"/>
                  <a:pt x="2231236" y="1585480"/>
                </a:cubicBezTo>
                <a:lnTo>
                  <a:pt x="1887362" y="1851225"/>
                </a:lnTo>
                <a:cubicBezTo>
                  <a:pt x="1887362" y="1867785"/>
                  <a:pt x="1887362" y="1867785"/>
                  <a:pt x="1887362" y="1867785"/>
                </a:cubicBezTo>
                <a:cubicBezTo>
                  <a:pt x="2243855" y="1591788"/>
                  <a:pt x="2243855" y="1591788"/>
                  <a:pt x="2243855" y="1591788"/>
                </a:cubicBezTo>
                <a:cubicBezTo>
                  <a:pt x="2243855" y="1221952"/>
                  <a:pt x="2243855" y="1221952"/>
                  <a:pt x="2243855" y="1221952"/>
                </a:cubicBezTo>
                <a:cubicBezTo>
                  <a:pt x="1870800" y="938859"/>
                  <a:pt x="1870800" y="938859"/>
                  <a:pt x="1870800" y="938859"/>
                </a:cubicBezTo>
                <a:cubicBezTo>
                  <a:pt x="1870800" y="590314"/>
                  <a:pt x="1870800" y="590314"/>
                  <a:pt x="1870800" y="590314"/>
                </a:cubicBezTo>
                <a:cubicBezTo>
                  <a:pt x="1857392" y="600566"/>
                  <a:pt x="1857392" y="600566"/>
                  <a:pt x="1857392" y="600566"/>
                </a:cubicBezTo>
                <a:cubicBezTo>
                  <a:pt x="1857392" y="933339"/>
                  <a:pt x="1857392" y="933339"/>
                  <a:pt x="1857392" y="933339"/>
                </a:cubicBezTo>
                <a:cubicBezTo>
                  <a:pt x="1496167" y="1214067"/>
                  <a:pt x="1496167" y="1214067"/>
                  <a:pt x="1496167" y="1214067"/>
                </a:cubicBezTo>
                <a:cubicBezTo>
                  <a:pt x="1496167" y="867888"/>
                  <a:pt x="1496167" y="867888"/>
                  <a:pt x="1496167" y="867888"/>
                </a:cubicBezTo>
                <a:cubicBezTo>
                  <a:pt x="1857392" y="587160"/>
                  <a:pt x="1857392" y="587160"/>
                  <a:pt x="1857392" y="587160"/>
                </a:cubicBezTo>
                <a:cubicBezTo>
                  <a:pt x="1857392" y="599777"/>
                  <a:pt x="1857392" y="599777"/>
                  <a:pt x="1857392" y="599777"/>
                </a:cubicBezTo>
                <a:cubicBezTo>
                  <a:pt x="1870800" y="589526"/>
                  <a:pt x="1870800" y="589526"/>
                  <a:pt x="1870800" y="589526"/>
                </a:cubicBezTo>
                <a:cubicBezTo>
                  <a:pt x="1870800" y="570600"/>
                  <a:pt x="1870800" y="570600"/>
                  <a:pt x="1870800" y="570600"/>
                </a:cubicBezTo>
                <a:cubicBezTo>
                  <a:pt x="1509574" y="295392"/>
                  <a:pt x="1509574" y="295392"/>
                  <a:pt x="1509574" y="295392"/>
                </a:cubicBezTo>
                <a:cubicBezTo>
                  <a:pt x="1498533" y="304066"/>
                  <a:pt x="1498533" y="304066"/>
                  <a:pt x="1498533" y="304066"/>
                </a:cubicBezTo>
                <a:cubicBezTo>
                  <a:pt x="1508786" y="295392"/>
                  <a:pt x="1508786" y="295392"/>
                  <a:pt x="1508786" y="295392"/>
                </a:cubicBezTo>
                <a:cubicBezTo>
                  <a:pt x="1493012" y="283564"/>
                  <a:pt x="1493012" y="283564"/>
                  <a:pt x="1493012" y="283564"/>
                </a:cubicBezTo>
                <a:cubicBezTo>
                  <a:pt x="1493012" y="97759"/>
                  <a:pt x="1493012" y="28082"/>
                  <a:pt x="1493012" y="1953"/>
                </a:cubicBezTo>
                <a:close/>
                <a:moveTo>
                  <a:pt x="1398859" y="0"/>
                </a:moveTo>
                <a:lnTo>
                  <a:pt x="1480393" y="0"/>
                </a:lnTo>
                <a:lnTo>
                  <a:pt x="1480393" y="84404"/>
                </a:lnTo>
                <a:cubicBezTo>
                  <a:pt x="1480393" y="283564"/>
                  <a:pt x="1480393" y="283564"/>
                  <a:pt x="1480393" y="283564"/>
                </a:cubicBezTo>
                <a:cubicBezTo>
                  <a:pt x="1118379" y="564292"/>
                  <a:pt x="1118379" y="564292"/>
                  <a:pt x="1118379" y="564292"/>
                </a:cubicBezTo>
                <a:cubicBezTo>
                  <a:pt x="1118379" y="218113"/>
                  <a:pt x="1118379" y="218113"/>
                  <a:pt x="1118379" y="218113"/>
                </a:cubicBezTo>
                <a:cubicBezTo>
                  <a:pt x="1267443" y="102194"/>
                  <a:pt x="1341976" y="44235"/>
                  <a:pt x="1379242" y="15255"/>
                </a:cubicBezTo>
                <a:close/>
                <a:moveTo>
                  <a:pt x="840168" y="0"/>
                </a:moveTo>
                <a:lnTo>
                  <a:pt x="1377550" y="0"/>
                </a:lnTo>
                <a:lnTo>
                  <a:pt x="1301753" y="58896"/>
                </a:lnTo>
                <a:cubicBezTo>
                  <a:pt x="1112069" y="206284"/>
                  <a:pt x="1112069" y="206284"/>
                  <a:pt x="1112069" y="206284"/>
                </a:cubicBezTo>
                <a:cubicBezTo>
                  <a:pt x="966554" y="95886"/>
                  <a:pt x="893796" y="40686"/>
                  <a:pt x="857417" y="13087"/>
                </a:cubicBezTo>
                <a:close/>
              </a:path>
            </a:pathLst>
          </a:custGeom>
          <a:solidFill>
            <a:schemeClr val="bg1">
              <a:lumMod val="65000"/>
            </a:schemeClr>
          </a:solidFill>
        </p:spPr>
        <p:txBody>
          <a:bodyPr wrap="square" tIns="540000" rIns="540000">
            <a:noAutofit/>
          </a:bodyPr>
          <a:lstStyle>
            <a:lvl1pPr algn="r">
              <a:defRPr>
                <a:solidFill>
                  <a:schemeClr val="accent2">
                    <a:lumMod val="40000"/>
                    <a:lumOff val="60000"/>
                  </a:schemeClr>
                </a:solidFill>
              </a:defRPr>
            </a:lvl1pPr>
          </a:lstStyle>
          <a:p>
            <a:r>
              <a:rPr lang="fr-FR" dirty="0"/>
              <a:t>Insérez ou glissez votre image ici</a:t>
            </a: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a:xfrm>
            <a:off x="731838" y="1381125"/>
            <a:ext cx="6118657" cy="4532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9" name="Titre 10">
            <a:extLst>
              <a:ext uri="{FF2B5EF4-FFF2-40B4-BE49-F238E27FC236}">
                <a16:creationId xmlns:a16="http://schemas.microsoft.com/office/drawing/2014/main" id="{E8A77A76-28CB-5629-14F2-37B56A986D79}"/>
              </a:ext>
            </a:extLst>
          </p:cNvPr>
          <p:cNvSpPr>
            <a:spLocks noGrp="1"/>
          </p:cNvSpPr>
          <p:nvPr>
            <p:ph type="title"/>
          </p:nvPr>
        </p:nvSpPr>
        <p:spPr>
          <a:xfrm>
            <a:off x="731840" y="314036"/>
            <a:ext cx="6118656" cy="871827"/>
          </a:xfrm>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845994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suel + contenu">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8ADFDDB7-8C7E-D45A-96B3-1A9EBD1B6760}"/>
              </a:ext>
            </a:extLst>
          </p:cNvPr>
          <p:cNvGrpSpPr/>
          <p:nvPr userDrawn="1"/>
        </p:nvGrpSpPr>
        <p:grpSpPr>
          <a:xfrm>
            <a:off x="206373" y="6296024"/>
            <a:ext cx="468000" cy="468000"/>
            <a:chOff x="206373" y="6296024"/>
            <a:chExt cx="468000" cy="468000"/>
          </a:xfrm>
        </p:grpSpPr>
        <p:sp>
          <p:nvSpPr>
            <p:cNvPr id="21" name="Rectangle 20">
              <a:extLst>
                <a:ext uri="{FF2B5EF4-FFF2-40B4-BE49-F238E27FC236}">
                  <a16:creationId xmlns:a16="http://schemas.microsoft.com/office/drawing/2014/main" id="{9EBA0BEC-B644-623E-6D5F-4028774EC28B}"/>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22" name="Logo CEA">
              <a:extLst>
                <a:ext uri="{FF2B5EF4-FFF2-40B4-BE49-F238E27FC236}">
                  <a16:creationId xmlns:a16="http://schemas.microsoft.com/office/drawing/2014/main" id="{41781B71-FA7E-3A77-138A-F8EC208614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13" name="Espace réservé pour une image  12">
            <a:extLst>
              <a:ext uri="{FF2B5EF4-FFF2-40B4-BE49-F238E27FC236}">
                <a16:creationId xmlns:a16="http://schemas.microsoft.com/office/drawing/2014/main" id="{BE852666-874F-A297-BDD1-598A6DD9D140}"/>
              </a:ext>
            </a:extLst>
          </p:cNvPr>
          <p:cNvSpPr>
            <a:spLocks noGrp="1"/>
          </p:cNvSpPr>
          <p:nvPr>
            <p:ph type="pic" sz="quarter" idx="13" hasCustomPrompt="1"/>
          </p:nvPr>
        </p:nvSpPr>
        <p:spPr>
          <a:xfrm flipH="1">
            <a:off x="0" y="0"/>
            <a:ext cx="5305156" cy="6858000"/>
          </a:xfrm>
          <a:custGeom>
            <a:avLst/>
            <a:gdLst>
              <a:gd name="connsiteX0" fmla="*/ 657398 w 5305156"/>
              <a:gd name="connsiteY0" fmla="*/ 6793932 h 6858000"/>
              <a:gd name="connsiteX1" fmla="*/ 585057 w 5305156"/>
              <a:gd name="connsiteY1" fmla="*/ 6857017 h 6858000"/>
              <a:gd name="connsiteX2" fmla="*/ 583930 w 5305156"/>
              <a:gd name="connsiteY2" fmla="*/ 6858000 h 6858000"/>
              <a:gd name="connsiteX3" fmla="*/ 732294 w 5305156"/>
              <a:gd name="connsiteY3" fmla="*/ 6858000 h 6858000"/>
              <a:gd name="connsiteX4" fmla="*/ 725614 w 5305156"/>
              <a:gd name="connsiteY4" fmla="*/ 6852286 h 6858000"/>
              <a:gd name="connsiteX5" fmla="*/ 657398 w 5305156"/>
              <a:gd name="connsiteY5" fmla="*/ 6793932 h 6858000"/>
              <a:gd name="connsiteX6" fmla="*/ 653184 w 5305156"/>
              <a:gd name="connsiteY6" fmla="*/ 6434348 h 6858000"/>
              <a:gd name="connsiteX7" fmla="*/ 330807 w 5305156"/>
              <a:gd name="connsiteY7" fmla="*/ 6715076 h 6858000"/>
              <a:gd name="connsiteX8" fmla="*/ 330807 w 5305156"/>
              <a:gd name="connsiteY8" fmla="*/ 6799592 h 6858000"/>
              <a:gd name="connsiteX9" fmla="*/ 330807 w 5305156"/>
              <a:gd name="connsiteY9" fmla="*/ 6858000 h 6858000"/>
              <a:gd name="connsiteX10" fmla="*/ 564153 w 5305156"/>
              <a:gd name="connsiteY10" fmla="*/ 6858000 h 6858000"/>
              <a:gd name="connsiteX11" fmla="*/ 568902 w 5305156"/>
              <a:gd name="connsiteY11" fmla="*/ 6853863 h 6858000"/>
              <a:gd name="connsiteX12" fmla="*/ 585057 w 5305156"/>
              <a:gd name="connsiteY12" fmla="*/ 6857017 h 6858000"/>
              <a:gd name="connsiteX13" fmla="*/ 569605 w 5305156"/>
              <a:gd name="connsiteY13" fmla="*/ 6853075 h 6858000"/>
              <a:gd name="connsiteX14" fmla="*/ 653184 w 5305156"/>
              <a:gd name="connsiteY14" fmla="*/ 6780527 h 6858000"/>
              <a:gd name="connsiteX15" fmla="*/ 653184 w 5305156"/>
              <a:gd name="connsiteY15" fmla="*/ 6434348 h 6858000"/>
              <a:gd name="connsiteX16" fmla="*/ 5047259 w 5305156"/>
              <a:gd name="connsiteY16" fmla="*/ 6343650 h 6858000"/>
              <a:gd name="connsiteX17" fmla="*/ 5047259 w 5305156"/>
              <a:gd name="connsiteY17" fmla="*/ 6707250 h 6858000"/>
              <a:gd name="connsiteX18" fmla="*/ 4683659 w 5305156"/>
              <a:gd name="connsiteY18" fmla="*/ 6707250 h 6858000"/>
              <a:gd name="connsiteX19" fmla="*/ 4683659 w 5305156"/>
              <a:gd name="connsiteY19" fmla="*/ 6343650 h 6858000"/>
              <a:gd name="connsiteX20" fmla="*/ 985394 w 5305156"/>
              <a:gd name="connsiteY20" fmla="*/ 5786939 h 6858000"/>
              <a:gd name="connsiteX21" fmla="*/ 777500 w 5305156"/>
              <a:gd name="connsiteY21" fmla="*/ 5968308 h 6858000"/>
              <a:gd name="connsiteX22" fmla="*/ 663017 w 5305156"/>
              <a:gd name="connsiteY22" fmla="*/ 6067667 h 6858000"/>
              <a:gd name="connsiteX23" fmla="*/ 663017 w 5305156"/>
              <a:gd name="connsiteY23" fmla="*/ 6413845 h 6858000"/>
              <a:gd name="connsiteX24" fmla="*/ 901815 w 5305156"/>
              <a:gd name="connsiteY24" fmla="*/ 6206454 h 6858000"/>
              <a:gd name="connsiteX25" fmla="*/ 985394 w 5305156"/>
              <a:gd name="connsiteY25" fmla="*/ 6133906 h 6858000"/>
              <a:gd name="connsiteX26" fmla="*/ 985394 w 5305156"/>
              <a:gd name="connsiteY26" fmla="*/ 5786939 h 6858000"/>
              <a:gd name="connsiteX27" fmla="*/ 1549380 w 5305156"/>
              <a:gd name="connsiteY27" fmla="*/ 5671020 h 6858000"/>
              <a:gd name="connsiteX28" fmla="*/ 1537440 w 5305156"/>
              <a:gd name="connsiteY28" fmla="*/ 5677328 h 6858000"/>
              <a:gd name="connsiteX29" fmla="*/ 1549380 w 5305156"/>
              <a:gd name="connsiteY29" fmla="*/ 5671020 h 6858000"/>
              <a:gd name="connsiteX30" fmla="*/ 1325331 w 5305156"/>
              <a:gd name="connsiteY30" fmla="*/ 5495959 h 6858000"/>
              <a:gd name="connsiteX31" fmla="*/ 1000847 w 5305156"/>
              <a:gd name="connsiteY31" fmla="*/ 5779053 h 6858000"/>
              <a:gd name="connsiteX32" fmla="*/ 1326033 w 5305156"/>
              <a:gd name="connsiteY32" fmla="*/ 6056627 h 6858000"/>
              <a:gd name="connsiteX33" fmla="*/ 1650518 w 5305156"/>
              <a:gd name="connsiteY33" fmla="*/ 5773533 h 6858000"/>
              <a:gd name="connsiteX34" fmla="*/ 1537440 w 5305156"/>
              <a:gd name="connsiteY34" fmla="*/ 5677328 h 6858000"/>
              <a:gd name="connsiteX35" fmla="*/ 1325331 w 5305156"/>
              <a:gd name="connsiteY35" fmla="*/ 5495959 h 6858000"/>
              <a:gd name="connsiteX36" fmla="*/ 320271 w 5305156"/>
              <a:gd name="connsiteY36" fmla="*/ 4847761 h 6858000"/>
              <a:gd name="connsiteX37" fmla="*/ 0 w 5305156"/>
              <a:gd name="connsiteY37" fmla="*/ 5126124 h 6858000"/>
              <a:gd name="connsiteX38" fmla="*/ 325188 w 5305156"/>
              <a:gd name="connsiteY38" fmla="*/ 5403697 h 6858000"/>
              <a:gd name="connsiteX39" fmla="*/ 433349 w 5305156"/>
              <a:gd name="connsiteY39" fmla="*/ 5309070 h 6858000"/>
              <a:gd name="connsiteX40" fmla="*/ 439670 w 5305156"/>
              <a:gd name="connsiteY40" fmla="*/ 5320898 h 6858000"/>
              <a:gd name="connsiteX41" fmla="*/ 330807 w 5305156"/>
              <a:gd name="connsiteY41" fmla="*/ 5415526 h 6858000"/>
              <a:gd name="connsiteX42" fmla="*/ 330807 w 5305156"/>
              <a:gd name="connsiteY42" fmla="*/ 5761705 h 6858000"/>
              <a:gd name="connsiteX43" fmla="*/ 563986 w 5305156"/>
              <a:gd name="connsiteY43" fmla="*/ 5559044 h 6858000"/>
              <a:gd name="connsiteX44" fmla="*/ 570307 w 5305156"/>
              <a:gd name="connsiteY44" fmla="*/ 5571661 h 6858000"/>
              <a:gd name="connsiteX45" fmla="*/ 332211 w 5305156"/>
              <a:gd name="connsiteY45" fmla="*/ 5779053 h 6858000"/>
              <a:gd name="connsiteX46" fmla="*/ 657398 w 5305156"/>
              <a:gd name="connsiteY46" fmla="*/ 6056627 h 6858000"/>
              <a:gd name="connsiteX47" fmla="*/ 771178 w 5305156"/>
              <a:gd name="connsiteY47" fmla="*/ 5957268 h 6858000"/>
              <a:gd name="connsiteX48" fmla="*/ 777500 w 5305156"/>
              <a:gd name="connsiteY48" fmla="*/ 5968308 h 6858000"/>
              <a:gd name="connsiteX49" fmla="*/ 771881 w 5305156"/>
              <a:gd name="connsiteY49" fmla="*/ 5956479 h 6858000"/>
              <a:gd name="connsiteX50" fmla="*/ 981883 w 5305156"/>
              <a:gd name="connsiteY50" fmla="*/ 5773533 h 6858000"/>
              <a:gd name="connsiteX51" fmla="*/ 656696 w 5305156"/>
              <a:gd name="connsiteY51" fmla="*/ 5495959 h 6858000"/>
              <a:gd name="connsiteX52" fmla="*/ 571010 w 5305156"/>
              <a:gd name="connsiteY52" fmla="*/ 5570873 h 6858000"/>
              <a:gd name="connsiteX53" fmla="*/ 563986 w 5305156"/>
              <a:gd name="connsiteY53" fmla="*/ 5558256 h 6858000"/>
              <a:gd name="connsiteX54" fmla="*/ 653184 w 5305156"/>
              <a:gd name="connsiteY54" fmla="*/ 5480976 h 6858000"/>
              <a:gd name="connsiteX55" fmla="*/ 653184 w 5305156"/>
              <a:gd name="connsiteY55" fmla="*/ 5134798 h 6858000"/>
              <a:gd name="connsiteX56" fmla="*/ 439670 w 5305156"/>
              <a:gd name="connsiteY56" fmla="*/ 5320110 h 6858000"/>
              <a:gd name="connsiteX57" fmla="*/ 434052 w 5305156"/>
              <a:gd name="connsiteY57" fmla="*/ 5309070 h 6858000"/>
              <a:gd name="connsiteX58" fmla="*/ 645458 w 5305156"/>
              <a:gd name="connsiteY58" fmla="*/ 5125335 h 6858000"/>
              <a:gd name="connsiteX59" fmla="*/ 320271 w 5305156"/>
              <a:gd name="connsiteY59" fmla="*/ 4847761 h 6858000"/>
              <a:gd name="connsiteX60" fmla="*/ 985394 w 5305156"/>
              <a:gd name="connsiteY60" fmla="*/ 4487388 h 6858000"/>
              <a:gd name="connsiteX61" fmla="*/ 763453 w 5305156"/>
              <a:gd name="connsiteY61" fmla="*/ 4680586 h 6858000"/>
              <a:gd name="connsiteX62" fmla="*/ 756430 w 5305156"/>
              <a:gd name="connsiteY62" fmla="*/ 4670335 h 6858000"/>
              <a:gd name="connsiteX63" fmla="*/ 762750 w 5305156"/>
              <a:gd name="connsiteY63" fmla="*/ 4680586 h 6858000"/>
              <a:gd name="connsiteX64" fmla="*/ 663017 w 5305156"/>
              <a:gd name="connsiteY64" fmla="*/ 4768116 h 6858000"/>
              <a:gd name="connsiteX65" fmla="*/ 663017 w 5305156"/>
              <a:gd name="connsiteY65" fmla="*/ 5114295 h 6858000"/>
              <a:gd name="connsiteX66" fmla="*/ 906029 w 5305156"/>
              <a:gd name="connsiteY66" fmla="*/ 4902960 h 6858000"/>
              <a:gd name="connsiteX67" fmla="*/ 913053 w 5305156"/>
              <a:gd name="connsiteY67" fmla="*/ 4913212 h 6858000"/>
              <a:gd name="connsiteX68" fmla="*/ 906732 w 5305156"/>
              <a:gd name="connsiteY68" fmla="*/ 4902172 h 6858000"/>
              <a:gd name="connsiteX69" fmla="*/ 985394 w 5305156"/>
              <a:gd name="connsiteY69" fmla="*/ 4833567 h 6858000"/>
              <a:gd name="connsiteX70" fmla="*/ 985394 w 5305156"/>
              <a:gd name="connsiteY70" fmla="*/ 4487388 h 6858000"/>
              <a:gd name="connsiteX71" fmla="*/ 656696 w 5305156"/>
              <a:gd name="connsiteY71" fmla="*/ 4196409 h 6858000"/>
              <a:gd name="connsiteX72" fmla="*/ 332211 w 5305156"/>
              <a:gd name="connsiteY72" fmla="*/ 4478714 h 6858000"/>
              <a:gd name="connsiteX73" fmla="*/ 657398 w 5305156"/>
              <a:gd name="connsiteY73" fmla="*/ 4756288 h 6858000"/>
              <a:gd name="connsiteX74" fmla="*/ 756430 w 5305156"/>
              <a:gd name="connsiteY74" fmla="*/ 4670335 h 6858000"/>
              <a:gd name="connsiteX75" fmla="*/ 981883 w 5305156"/>
              <a:gd name="connsiteY75" fmla="*/ 4473983 h 6858000"/>
              <a:gd name="connsiteX76" fmla="*/ 656696 w 5305156"/>
              <a:gd name="connsiteY76" fmla="*/ 4196409 h 6858000"/>
              <a:gd name="connsiteX77" fmla="*/ 993120 w 5305156"/>
              <a:gd name="connsiteY77" fmla="*/ 3544268 h 6858000"/>
              <a:gd name="connsiteX78" fmla="*/ 668636 w 5305156"/>
              <a:gd name="connsiteY78" fmla="*/ 3826573 h 6858000"/>
              <a:gd name="connsiteX79" fmla="*/ 993823 w 5305156"/>
              <a:gd name="connsiteY79" fmla="*/ 4104935 h 6858000"/>
              <a:gd name="connsiteX80" fmla="*/ 1318308 w 5305156"/>
              <a:gd name="connsiteY80" fmla="*/ 3821842 h 6858000"/>
              <a:gd name="connsiteX81" fmla="*/ 1002251 w 5305156"/>
              <a:gd name="connsiteY81" fmla="*/ 3552154 h 6858000"/>
              <a:gd name="connsiteX82" fmla="*/ 993120 w 5305156"/>
              <a:gd name="connsiteY82" fmla="*/ 3544268 h 6858000"/>
              <a:gd name="connsiteX83" fmla="*/ 1318308 w 5305156"/>
              <a:gd name="connsiteY83" fmla="*/ 2538851 h 6858000"/>
              <a:gd name="connsiteX84" fmla="*/ 1110412 w 5305156"/>
              <a:gd name="connsiteY84" fmla="*/ 2719432 h 6858000"/>
              <a:gd name="connsiteX85" fmla="*/ 1104092 w 5305156"/>
              <a:gd name="connsiteY85" fmla="*/ 2708392 h 6858000"/>
              <a:gd name="connsiteX86" fmla="*/ 1109710 w 5305156"/>
              <a:gd name="connsiteY86" fmla="*/ 2720221 h 6858000"/>
              <a:gd name="connsiteX87" fmla="*/ 995930 w 5305156"/>
              <a:gd name="connsiteY87" fmla="*/ 2819579 h 6858000"/>
              <a:gd name="connsiteX88" fmla="*/ 995930 w 5305156"/>
              <a:gd name="connsiteY88" fmla="*/ 3165758 h 6858000"/>
              <a:gd name="connsiteX89" fmla="*/ 1234025 w 5305156"/>
              <a:gd name="connsiteY89" fmla="*/ 2958366 h 6858000"/>
              <a:gd name="connsiteX90" fmla="*/ 1240347 w 5305156"/>
              <a:gd name="connsiteY90" fmla="*/ 2969406 h 6858000"/>
              <a:gd name="connsiteX91" fmla="*/ 1234728 w 5305156"/>
              <a:gd name="connsiteY91" fmla="*/ 2957578 h 6858000"/>
              <a:gd name="connsiteX92" fmla="*/ 1318308 w 5305156"/>
              <a:gd name="connsiteY92" fmla="*/ 2885030 h 6858000"/>
              <a:gd name="connsiteX93" fmla="*/ 1318308 w 5305156"/>
              <a:gd name="connsiteY93" fmla="*/ 2538851 h 6858000"/>
              <a:gd name="connsiteX94" fmla="*/ 652482 w 5305156"/>
              <a:gd name="connsiteY94" fmla="*/ 1598885 h 6858000"/>
              <a:gd name="connsiteX95" fmla="*/ 332211 w 5305156"/>
              <a:gd name="connsiteY95" fmla="*/ 1878036 h 6858000"/>
              <a:gd name="connsiteX96" fmla="*/ 657398 w 5305156"/>
              <a:gd name="connsiteY96" fmla="*/ 2155610 h 6858000"/>
              <a:gd name="connsiteX97" fmla="*/ 766262 w 5305156"/>
              <a:gd name="connsiteY97" fmla="*/ 2060983 h 6858000"/>
              <a:gd name="connsiteX98" fmla="*/ 771881 w 5305156"/>
              <a:gd name="connsiteY98" fmla="*/ 2072022 h 6858000"/>
              <a:gd name="connsiteX99" fmla="*/ 663017 w 5305156"/>
              <a:gd name="connsiteY99" fmla="*/ 2166650 h 6858000"/>
              <a:gd name="connsiteX100" fmla="*/ 663017 w 5305156"/>
              <a:gd name="connsiteY100" fmla="*/ 2513617 h 6858000"/>
              <a:gd name="connsiteX101" fmla="*/ 896196 w 5305156"/>
              <a:gd name="connsiteY101" fmla="*/ 2310168 h 6858000"/>
              <a:gd name="connsiteX102" fmla="*/ 902517 w 5305156"/>
              <a:gd name="connsiteY102" fmla="*/ 2322785 h 6858000"/>
              <a:gd name="connsiteX103" fmla="*/ 665124 w 5305156"/>
              <a:gd name="connsiteY103" fmla="*/ 2530177 h 6858000"/>
              <a:gd name="connsiteX104" fmla="*/ 990311 w 5305156"/>
              <a:gd name="connsiteY104" fmla="*/ 2807751 h 6858000"/>
              <a:gd name="connsiteX105" fmla="*/ 1104092 w 5305156"/>
              <a:gd name="connsiteY105" fmla="*/ 2708392 h 6858000"/>
              <a:gd name="connsiteX106" fmla="*/ 1314093 w 5305156"/>
              <a:gd name="connsiteY106" fmla="*/ 2525446 h 6858000"/>
              <a:gd name="connsiteX107" fmla="*/ 988907 w 5305156"/>
              <a:gd name="connsiteY107" fmla="*/ 2247872 h 6858000"/>
              <a:gd name="connsiteX108" fmla="*/ 903220 w 5305156"/>
              <a:gd name="connsiteY108" fmla="*/ 2322785 h 6858000"/>
              <a:gd name="connsiteX109" fmla="*/ 896899 w 5305156"/>
              <a:gd name="connsiteY109" fmla="*/ 2310168 h 6858000"/>
              <a:gd name="connsiteX110" fmla="*/ 985394 w 5305156"/>
              <a:gd name="connsiteY110" fmla="*/ 2232889 h 6858000"/>
              <a:gd name="connsiteX111" fmla="*/ 985394 w 5305156"/>
              <a:gd name="connsiteY111" fmla="*/ 1885922 h 6858000"/>
              <a:gd name="connsiteX112" fmla="*/ 772583 w 5305156"/>
              <a:gd name="connsiteY112" fmla="*/ 2072022 h 6858000"/>
              <a:gd name="connsiteX113" fmla="*/ 766262 w 5305156"/>
              <a:gd name="connsiteY113" fmla="*/ 2060194 h 6858000"/>
              <a:gd name="connsiteX114" fmla="*/ 977669 w 5305156"/>
              <a:gd name="connsiteY114" fmla="*/ 1876459 h 6858000"/>
              <a:gd name="connsiteX115" fmla="*/ 652482 w 5305156"/>
              <a:gd name="connsiteY115" fmla="*/ 1598885 h 6858000"/>
              <a:gd name="connsiteX116" fmla="*/ 1318308 w 5305156"/>
              <a:gd name="connsiteY116" fmla="*/ 1238512 h 6858000"/>
              <a:gd name="connsiteX117" fmla="*/ 1095663 w 5305156"/>
              <a:gd name="connsiteY117" fmla="*/ 1432499 h 6858000"/>
              <a:gd name="connsiteX118" fmla="*/ 995930 w 5305156"/>
              <a:gd name="connsiteY118" fmla="*/ 1519240 h 6858000"/>
              <a:gd name="connsiteX119" fmla="*/ 995930 w 5305156"/>
              <a:gd name="connsiteY119" fmla="*/ 1865419 h 6858000"/>
              <a:gd name="connsiteX120" fmla="*/ 1238240 w 5305156"/>
              <a:gd name="connsiteY120" fmla="*/ 1654085 h 6858000"/>
              <a:gd name="connsiteX121" fmla="*/ 1245264 w 5305156"/>
              <a:gd name="connsiteY121" fmla="*/ 1665124 h 6858000"/>
              <a:gd name="connsiteX122" fmla="*/ 1000847 w 5305156"/>
              <a:gd name="connsiteY122" fmla="*/ 1878036 h 6858000"/>
              <a:gd name="connsiteX123" fmla="*/ 1326033 w 5305156"/>
              <a:gd name="connsiteY123" fmla="*/ 2155610 h 6858000"/>
              <a:gd name="connsiteX124" fmla="*/ 1477038 w 5305156"/>
              <a:gd name="connsiteY124" fmla="*/ 2023920 h 6858000"/>
              <a:gd name="connsiteX125" fmla="*/ 1646304 w 5305156"/>
              <a:gd name="connsiteY125" fmla="*/ 1876459 h 6858000"/>
              <a:gd name="connsiteX126" fmla="*/ 1321116 w 5305156"/>
              <a:gd name="connsiteY126" fmla="*/ 1598885 h 6858000"/>
              <a:gd name="connsiteX127" fmla="*/ 1245965 w 5305156"/>
              <a:gd name="connsiteY127" fmla="*/ 1664336 h 6858000"/>
              <a:gd name="connsiteX128" fmla="*/ 1238942 w 5305156"/>
              <a:gd name="connsiteY128" fmla="*/ 1654085 h 6858000"/>
              <a:gd name="connsiteX129" fmla="*/ 1318308 w 5305156"/>
              <a:gd name="connsiteY129" fmla="*/ 1585480 h 6858000"/>
              <a:gd name="connsiteX130" fmla="*/ 1318308 w 5305156"/>
              <a:gd name="connsiteY130" fmla="*/ 1238512 h 6858000"/>
              <a:gd name="connsiteX131" fmla="*/ 988907 w 5305156"/>
              <a:gd name="connsiteY131" fmla="*/ 947533 h 6858000"/>
              <a:gd name="connsiteX132" fmla="*/ 665124 w 5305156"/>
              <a:gd name="connsiteY132" fmla="*/ 1230627 h 6858000"/>
              <a:gd name="connsiteX133" fmla="*/ 990311 w 5305156"/>
              <a:gd name="connsiteY133" fmla="*/ 1508201 h 6858000"/>
              <a:gd name="connsiteX134" fmla="*/ 1088639 w 5305156"/>
              <a:gd name="connsiteY134" fmla="*/ 1422247 h 6858000"/>
              <a:gd name="connsiteX135" fmla="*/ 1095663 w 5305156"/>
              <a:gd name="connsiteY135" fmla="*/ 1432499 h 6858000"/>
              <a:gd name="connsiteX136" fmla="*/ 1089342 w 5305156"/>
              <a:gd name="connsiteY136" fmla="*/ 1421459 h 6858000"/>
              <a:gd name="connsiteX137" fmla="*/ 1314093 w 5305156"/>
              <a:gd name="connsiteY137" fmla="*/ 1225107 h 6858000"/>
              <a:gd name="connsiteX138" fmla="*/ 988907 w 5305156"/>
              <a:gd name="connsiteY138" fmla="*/ 947533 h 6858000"/>
              <a:gd name="connsiteX139" fmla="*/ 1325331 w 5305156"/>
              <a:gd name="connsiteY139" fmla="*/ 296181 h 6858000"/>
              <a:gd name="connsiteX140" fmla="*/ 1000847 w 5305156"/>
              <a:gd name="connsiteY140" fmla="*/ 578486 h 6858000"/>
              <a:gd name="connsiteX141" fmla="*/ 1326033 w 5305156"/>
              <a:gd name="connsiteY141" fmla="*/ 856060 h 6858000"/>
              <a:gd name="connsiteX142" fmla="*/ 1650518 w 5305156"/>
              <a:gd name="connsiteY142" fmla="*/ 573754 h 6858000"/>
              <a:gd name="connsiteX143" fmla="*/ 1334462 w 5305156"/>
              <a:gd name="connsiteY143" fmla="*/ 304066 h 6858000"/>
              <a:gd name="connsiteX144" fmla="*/ 1325331 w 5305156"/>
              <a:gd name="connsiteY144" fmla="*/ 296181 h 6858000"/>
              <a:gd name="connsiteX145" fmla="*/ 1226725 w 5305156"/>
              <a:gd name="connsiteY145" fmla="*/ 0 h 6858000"/>
              <a:gd name="connsiteX146" fmla="*/ 748180 w 5305156"/>
              <a:gd name="connsiteY146" fmla="*/ 0 h 6858000"/>
              <a:gd name="connsiteX147" fmla="*/ 763540 w 5305156"/>
              <a:gd name="connsiteY147" fmla="*/ 13087 h 6858000"/>
              <a:gd name="connsiteX148" fmla="*/ 990311 w 5305156"/>
              <a:gd name="connsiteY148" fmla="*/ 206284 h 6858000"/>
              <a:gd name="connsiteX149" fmla="*/ 1159227 w 5305156"/>
              <a:gd name="connsiteY149" fmla="*/ 58896 h 6858000"/>
              <a:gd name="connsiteX150" fmla="*/ 1318308 w 5305156"/>
              <a:gd name="connsiteY150" fmla="*/ 0 h 6858000"/>
              <a:gd name="connsiteX151" fmla="*/ 1245701 w 5305156"/>
              <a:gd name="connsiteY151" fmla="*/ 0 h 6858000"/>
              <a:gd name="connsiteX152" fmla="*/ 1228232 w 5305156"/>
              <a:gd name="connsiteY152" fmla="*/ 15255 h 6858000"/>
              <a:gd name="connsiteX153" fmla="*/ 995930 w 5305156"/>
              <a:gd name="connsiteY153" fmla="*/ 218113 h 6858000"/>
              <a:gd name="connsiteX154" fmla="*/ 995930 w 5305156"/>
              <a:gd name="connsiteY154" fmla="*/ 564292 h 6858000"/>
              <a:gd name="connsiteX155" fmla="*/ 1318308 w 5305156"/>
              <a:gd name="connsiteY155" fmla="*/ 283564 h 6858000"/>
              <a:gd name="connsiteX156" fmla="*/ 1318308 w 5305156"/>
              <a:gd name="connsiteY156" fmla="*/ 84404 h 6858000"/>
              <a:gd name="connsiteX157" fmla="*/ 5305156 w 5305156"/>
              <a:gd name="connsiteY157" fmla="*/ 0 h 6858000"/>
              <a:gd name="connsiteX158" fmla="*/ 1329545 w 5305156"/>
              <a:gd name="connsiteY158" fmla="*/ 0 h 6858000"/>
              <a:gd name="connsiteX159" fmla="*/ 1329545 w 5305156"/>
              <a:gd name="connsiteY159" fmla="*/ 1953 h 6858000"/>
              <a:gd name="connsiteX160" fmla="*/ 1329545 w 5305156"/>
              <a:gd name="connsiteY160" fmla="*/ 283564 h 6858000"/>
              <a:gd name="connsiteX161" fmla="*/ 1343592 w 5305156"/>
              <a:gd name="connsiteY161" fmla="*/ 295392 h 6858000"/>
              <a:gd name="connsiteX162" fmla="*/ 1334462 w 5305156"/>
              <a:gd name="connsiteY162" fmla="*/ 304066 h 6858000"/>
              <a:gd name="connsiteX163" fmla="*/ 1344294 w 5305156"/>
              <a:gd name="connsiteY163" fmla="*/ 295392 h 6858000"/>
              <a:gd name="connsiteX164" fmla="*/ 1665970 w 5305156"/>
              <a:gd name="connsiteY164" fmla="*/ 570600 h 6858000"/>
              <a:gd name="connsiteX165" fmla="*/ 1665970 w 5305156"/>
              <a:gd name="connsiteY165" fmla="*/ 589526 h 6858000"/>
              <a:gd name="connsiteX166" fmla="*/ 1654030 w 5305156"/>
              <a:gd name="connsiteY166" fmla="*/ 599777 h 6858000"/>
              <a:gd name="connsiteX167" fmla="*/ 1654030 w 5305156"/>
              <a:gd name="connsiteY167" fmla="*/ 587160 h 6858000"/>
              <a:gd name="connsiteX168" fmla="*/ 1332355 w 5305156"/>
              <a:gd name="connsiteY168" fmla="*/ 867888 h 6858000"/>
              <a:gd name="connsiteX169" fmla="*/ 1332355 w 5305156"/>
              <a:gd name="connsiteY169" fmla="*/ 1214067 h 6858000"/>
              <a:gd name="connsiteX170" fmla="*/ 1654030 w 5305156"/>
              <a:gd name="connsiteY170" fmla="*/ 933339 h 6858000"/>
              <a:gd name="connsiteX171" fmla="*/ 1654030 w 5305156"/>
              <a:gd name="connsiteY171" fmla="*/ 600566 h 6858000"/>
              <a:gd name="connsiteX172" fmla="*/ 1665970 w 5305156"/>
              <a:gd name="connsiteY172" fmla="*/ 590314 h 6858000"/>
              <a:gd name="connsiteX173" fmla="*/ 1665970 w 5305156"/>
              <a:gd name="connsiteY173" fmla="*/ 938859 h 6858000"/>
              <a:gd name="connsiteX174" fmla="*/ 1998180 w 5305156"/>
              <a:gd name="connsiteY174" fmla="*/ 1221952 h 6858000"/>
              <a:gd name="connsiteX175" fmla="*/ 1998180 w 5305156"/>
              <a:gd name="connsiteY175" fmla="*/ 1591788 h 6858000"/>
              <a:gd name="connsiteX176" fmla="*/ 1680718 w 5305156"/>
              <a:gd name="connsiteY176" fmla="*/ 1867785 h 6858000"/>
              <a:gd name="connsiteX177" fmla="*/ 1680718 w 5305156"/>
              <a:gd name="connsiteY177" fmla="*/ 1851225 h 6858000"/>
              <a:gd name="connsiteX178" fmla="*/ 1986942 w 5305156"/>
              <a:gd name="connsiteY178" fmla="*/ 1585480 h 6858000"/>
              <a:gd name="connsiteX179" fmla="*/ 1986942 w 5305156"/>
              <a:gd name="connsiteY179" fmla="*/ 1238512 h 6858000"/>
              <a:gd name="connsiteX180" fmla="*/ 1680718 w 5305156"/>
              <a:gd name="connsiteY180" fmla="*/ 1505046 h 6858000"/>
              <a:gd name="connsiteX181" fmla="*/ 1680718 w 5305156"/>
              <a:gd name="connsiteY181" fmla="*/ 1488487 h 6858000"/>
              <a:gd name="connsiteX182" fmla="*/ 1982728 w 5305156"/>
              <a:gd name="connsiteY182" fmla="*/ 1225107 h 6858000"/>
              <a:gd name="connsiteX183" fmla="*/ 1657541 w 5305156"/>
              <a:gd name="connsiteY183" fmla="*/ 947533 h 6858000"/>
              <a:gd name="connsiteX184" fmla="*/ 1333056 w 5305156"/>
              <a:gd name="connsiteY184" fmla="*/ 1230627 h 6858000"/>
              <a:gd name="connsiteX185" fmla="*/ 1658244 w 5305156"/>
              <a:gd name="connsiteY185" fmla="*/ 1508201 h 6858000"/>
              <a:gd name="connsiteX186" fmla="*/ 1680017 w 5305156"/>
              <a:gd name="connsiteY186" fmla="*/ 1489275 h 6858000"/>
              <a:gd name="connsiteX187" fmla="*/ 1680017 w 5305156"/>
              <a:gd name="connsiteY187" fmla="*/ 1505835 h 6858000"/>
              <a:gd name="connsiteX188" fmla="*/ 1664565 w 5305156"/>
              <a:gd name="connsiteY188" fmla="*/ 1519240 h 6858000"/>
              <a:gd name="connsiteX189" fmla="*/ 1664565 w 5305156"/>
              <a:gd name="connsiteY189" fmla="*/ 1865419 h 6858000"/>
              <a:gd name="connsiteX190" fmla="*/ 1680017 w 5305156"/>
              <a:gd name="connsiteY190" fmla="*/ 1852014 h 6858000"/>
              <a:gd name="connsiteX191" fmla="*/ 1680017 w 5305156"/>
              <a:gd name="connsiteY191" fmla="*/ 1868573 h 6858000"/>
              <a:gd name="connsiteX192" fmla="*/ 1665970 w 5305156"/>
              <a:gd name="connsiteY192" fmla="*/ 1881190 h 6858000"/>
              <a:gd name="connsiteX193" fmla="*/ 1665970 w 5305156"/>
              <a:gd name="connsiteY193" fmla="*/ 2058617 h 6858000"/>
              <a:gd name="connsiteX194" fmla="*/ 1654030 w 5305156"/>
              <a:gd name="connsiteY194" fmla="*/ 2060194 h 6858000"/>
              <a:gd name="connsiteX195" fmla="*/ 1654030 w 5305156"/>
              <a:gd name="connsiteY195" fmla="*/ 1885922 h 6858000"/>
              <a:gd name="connsiteX196" fmla="*/ 1484061 w 5305156"/>
              <a:gd name="connsiteY196" fmla="*/ 2034172 h 6858000"/>
              <a:gd name="connsiteX197" fmla="*/ 1477038 w 5305156"/>
              <a:gd name="connsiteY197" fmla="*/ 2023920 h 6858000"/>
              <a:gd name="connsiteX198" fmla="*/ 1484061 w 5305156"/>
              <a:gd name="connsiteY198" fmla="*/ 2034960 h 6858000"/>
              <a:gd name="connsiteX199" fmla="*/ 1332355 w 5305156"/>
              <a:gd name="connsiteY199" fmla="*/ 2166650 h 6858000"/>
              <a:gd name="connsiteX200" fmla="*/ 1332355 w 5305156"/>
              <a:gd name="connsiteY200" fmla="*/ 2513617 h 6858000"/>
              <a:gd name="connsiteX201" fmla="*/ 1654030 w 5305156"/>
              <a:gd name="connsiteY201" fmla="*/ 2232889 h 6858000"/>
              <a:gd name="connsiteX202" fmla="*/ 1654030 w 5305156"/>
              <a:gd name="connsiteY202" fmla="*/ 2060983 h 6858000"/>
              <a:gd name="connsiteX203" fmla="*/ 1665970 w 5305156"/>
              <a:gd name="connsiteY203" fmla="*/ 2059405 h 6858000"/>
              <a:gd name="connsiteX204" fmla="*/ 1665970 w 5305156"/>
              <a:gd name="connsiteY204" fmla="*/ 2238409 h 6858000"/>
              <a:gd name="connsiteX205" fmla="*/ 1881590 w 5305156"/>
              <a:gd name="connsiteY205" fmla="*/ 2422144 h 6858000"/>
              <a:gd name="connsiteX206" fmla="*/ 1869650 w 5305156"/>
              <a:gd name="connsiteY206" fmla="*/ 2428452 h 6858000"/>
              <a:gd name="connsiteX207" fmla="*/ 1657541 w 5305156"/>
              <a:gd name="connsiteY207" fmla="*/ 2247872 h 6858000"/>
              <a:gd name="connsiteX208" fmla="*/ 1333056 w 5305156"/>
              <a:gd name="connsiteY208" fmla="*/ 2530177 h 6858000"/>
              <a:gd name="connsiteX209" fmla="*/ 1658244 w 5305156"/>
              <a:gd name="connsiteY209" fmla="*/ 2807751 h 6858000"/>
              <a:gd name="connsiteX210" fmla="*/ 1982728 w 5305156"/>
              <a:gd name="connsiteY210" fmla="*/ 2525446 h 6858000"/>
              <a:gd name="connsiteX211" fmla="*/ 1870353 w 5305156"/>
              <a:gd name="connsiteY211" fmla="*/ 2429241 h 6858000"/>
              <a:gd name="connsiteX212" fmla="*/ 1882293 w 5305156"/>
              <a:gd name="connsiteY212" fmla="*/ 2422933 h 6858000"/>
              <a:gd name="connsiteX213" fmla="*/ 1998180 w 5305156"/>
              <a:gd name="connsiteY213" fmla="*/ 2522291 h 6858000"/>
              <a:gd name="connsiteX214" fmla="*/ 1998180 w 5305156"/>
              <a:gd name="connsiteY214" fmla="*/ 2773054 h 6858000"/>
              <a:gd name="connsiteX215" fmla="*/ 1986942 w 5305156"/>
              <a:gd name="connsiteY215" fmla="*/ 2778574 h 6858000"/>
              <a:gd name="connsiteX216" fmla="*/ 1986942 w 5305156"/>
              <a:gd name="connsiteY216" fmla="*/ 2538851 h 6858000"/>
              <a:gd name="connsiteX217" fmla="*/ 1664565 w 5305156"/>
              <a:gd name="connsiteY217" fmla="*/ 2819579 h 6858000"/>
              <a:gd name="connsiteX218" fmla="*/ 1664565 w 5305156"/>
              <a:gd name="connsiteY218" fmla="*/ 3165758 h 6858000"/>
              <a:gd name="connsiteX219" fmla="*/ 1986942 w 5305156"/>
              <a:gd name="connsiteY219" fmla="*/ 2885030 h 6858000"/>
              <a:gd name="connsiteX220" fmla="*/ 1986942 w 5305156"/>
              <a:gd name="connsiteY220" fmla="*/ 2779363 h 6858000"/>
              <a:gd name="connsiteX221" fmla="*/ 1998180 w 5305156"/>
              <a:gd name="connsiteY221" fmla="*/ 2773843 h 6858000"/>
              <a:gd name="connsiteX222" fmla="*/ 1998180 w 5305156"/>
              <a:gd name="connsiteY222" fmla="*/ 2891339 h 6858000"/>
              <a:gd name="connsiteX223" fmla="*/ 1658946 w 5305156"/>
              <a:gd name="connsiteY223" fmla="*/ 3187049 h 6858000"/>
              <a:gd name="connsiteX224" fmla="*/ 1321116 w 5305156"/>
              <a:gd name="connsiteY224" fmla="*/ 2899224 h 6858000"/>
              <a:gd name="connsiteX225" fmla="*/ 1240347 w 5305156"/>
              <a:gd name="connsiteY225" fmla="*/ 2969406 h 6858000"/>
              <a:gd name="connsiteX226" fmla="*/ 997334 w 5305156"/>
              <a:gd name="connsiteY226" fmla="*/ 3180741 h 6858000"/>
              <a:gd name="connsiteX227" fmla="*/ 997334 w 5305156"/>
              <a:gd name="connsiteY227" fmla="*/ 3519034 h 6858000"/>
              <a:gd name="connsiteX228" fmla="*/ 985394 w 5305156"/>
              <a:gd name="connsiteY228" fmla="*/ 3519034 h 6858000"/>
              <a:gd name="connsiteX229" fmla="*/ 985394 w 5305156"/>
              <a:gd name="connsiteY229" fmla="*/ 3500109 h 6858000"/>
              <a:gd name="connsiteX230" fmla="*/ 985394 w 5305156"/>
              <a:gd name="connsiteY230" fmla="*/ 3186261 h 6858000"/>
              <a:gd name="connsiteX231" fmla="*/ 663017 w 5305156"/>
              <a:gd name="connsiteY231" fmla="*/ 3466989 h 6858000"/>
              <a:gd name="connsiteX232" fmla="*/ 663017 w 5305156"/>
              <a:gd name="connsiteY232" fmla="*/ 3495377 h 6858000"/>
              <a:gd name="connsiteX233" fmla="*/ 663017 w 5305156"/>
              <a:gd name="connsiteY233" fmla="*/ 3812379 h 6858000"/>
              <a:gd name="connsiteX234" fmla="*/ 985394 w 5305156"/>
              <a:gd name="connsiteY234" fmla="*/ 3532439 h 6858000"/>
              <a:gd name="connsiteX235" fmla="*/ 985394 w 5305156"/>
              <a:gd name="connsiteY235" fmla="*/ 3519822 h 6858000"/>
              <a:gd name="connsiteX236" fmla="*/ 997334 w 5305156"/>
              <a:gd name="connsiteY236" fmla="*/ 3519822 h 6858000"/>
              <a:gd name="connsiteX237" fmla="*/ 997334 w 5305156"/>
              <a:gd name="connsiteY237" fmla="*/ 3531651 h 6858000"/>
              <a:gd name="connsiteX238" fmla="*/ 1011381 w 5305156"/>
              <a:gd name="connsiteY238" fmla="*/ 3543479 h 6858000"/>
              <a:gd name="connsiteX239" fmla="*/ 1002251 w 5305156"/>
              <a:gd name="connsiteY239" fmla="*/ 3552154 h 6858000"/>
              <a:gd name="connsiteX240" fmla="*/ 1012084 w 5305156"/>
              <a:gd name="connsiteY240" fmla="*/ 3544268 h 6858000"/>
              <a:gd name="connsiteX241" fmla="*/ 1333759 w 5305156"/>
              <a:gd name="connsiteY241" fmla="*/ 3818688 h 6858000"/>
              <a:gd name="connsiteX242" fmla="*/ 1333759 w 5305156"/>
              <a:gd name="connsiteY242" fmla="*/ 3838402 h 6858000"/>
              <a:gd name="connsiteX243" fmla="*/ 1321819 w 5305156"/>
              <a:gd name="connsiteY243" fmla="*/ 3848653 h 6858000"/>
              <a:gd name="connsiteX244" fmla="*/ 1321819 w 5305156"/>
              <a:gd name="connsiteY244" fmla="*/ 3835248 h 6858000"/>
              <a:gd name="connsiteX245" fmla="*/ 999441 w 5305156"/>
              <a:gd name="connsiteY245" fmla="*/ 4115975 h 6858000"/>
              <a:gd name="connsiteX246" fmla="*/ 999441 w 5305156"/>
              <a:gd name="connsiteY246" fmla="*/ 4462154 h 6858000"/>
              <a:gd name="connsiteX247" fmla="*/ 1321819 w 5305156"/>
              <a:gd name="connsiteY247" fmla="*/ 4182215 h 6858000"/>
              <a:gd name="connsiteX248" fmla="*/ 1321819 w 5305156"/>
              <a:gd name="connsiteY248" fmla="*/ 3849441 h 6858000"/>
              <a:gd name="connsiteX249" fmla="*/ 1333759 w 5305156"/>
              <a:gd name="connsiteY249" fmla="*/ 3839190 h 6858000"/>
              <a:gd name="connsiteX250" fmla="*/ 1333759 w 5305156"/>
              <a:gd name="connsiteY250" fmla="*/ 4186946 h 6858000"/>
              <a:gd name="connsiteX251" fmla="*/ 1665970 w 5305156"/>
              <a:gd name="connsiteY251" fmla="*/ 4470828 h 6858000"/>
              <a:gd name="connsiteX252" fmla="*/ 1665970 w 5305156"/>
              <a:gd name="connsiteY252" fmla="*/ 4839875 h 6858000"/>
              <a:gd name="connsiteX253" fmla="*/ 1348509 w 5305156"/>
              <a:gd name="connsiteY253" fmla="*/ 5116661 h 6858000"/>
              <a:gd name="connsiteX254" fmla="*/ 1348509 w 5305156"/>
              <a:gd name="connsiteY254" fmla="*/ 5100101 h 6858000"/>
              <a:gd name="connsiteX255" fmla="*/ 1654030 w 5305156"/>
              <a:gd name="connsiteY255" fmla="*/ 4833567 h 6858000"/>
              <a:gd name="connsiteX256" fmla="*/ 1654030 w 5305156"/>
              <a:gd name="connsiteY256" fmla="*/ 4487388 h 6858000"/>
              <a:gd name="connsiteX257" fmla="*/ 1348509 w 5305156"/>
              <a:gd name="connsiteY257" fmla="*/ 4753134 h 6858000"/>
              <a:gd name="connsiteX258" fmla="*/ 1348509 w 5305156"/>
              <a:gd name="connsiteY258" fmla="*/ 4737362 h 6858000"/>
              <a:gd name="connsiteX259" fmla="*/ 1650518 w 5305156"/>
              <a:gd name="connsiteY259" fmla="*/ 4473983 h 6858000"/>
              <a:gd name="connsiteX260" fmla="*/ 1325331 w 5305156"/>
              <a:gd name="connsiteY260" fmla="*/ 4196409 h 6858000"/>
              <a:gd name="connsiteX261" fmla="*/ 1000847 w 5305156"/>
              <a:gd name="connsiteY261" fmla="*/ 4478714 h 6858000"/>
              <a:gd name="connsiteX262" fmla="*/ 1326033 w 5305156"/>
              <a:gd name="connsiteY262" fmla="*/ 4756288 h 6858000"/>
              <a:gd name="connsiteX263" fmla="*/ 1347806 w 5305156"/>
              <a:gd name="connsiteY263" fmla="*/ 4737362 h 6858000"/>
              <a:gd name="connsiteX264" fmla="*/ 1347806 w 5305156"/>
              <a:gd name="connsiteY264" fmla="*/ 4753922 h 6858000"/>
              <a:gd name="connsiteX265" fmla="*/ 1331652 w 5305156"/>
              <a:gd name="connsiteY265" fmla="*/ 4768116 h 6858000"/>
              <a:gd name="connsiteX266" fmla="*/ 1331652 w 5305156"/>
              <a:gd name="connsiteY266" fmla="*/ 5114295 h 6858000"/>
              <a:gd name="connsiteX267" fmla="*/ 1347806 w 5305156"/>
              <a:gd name="connsiteY267" fmla="*/ 5100101 h 6858000"/>
              <a:gd name="connsiteX268" fmla="*/ 1347806 w 5305156"/>
              <a:gd name="connsiteY268" fmla="*/ 5116661 h 6858000"/>
              <a:gd name="connsiteX269" fmla="*/ 1333759 w 5305156"/>
              <a:gd name="connsiteY269" fmla="*/ 5129278 h 6858000"/>
              <a:gd name="connsiteX270" fmla="*/ 1333759 w 5305156"/>
              <a:gd name="connsiteY270" fmla="*/ 5306704 h 6858000"/>
              <a:gd name="connsiteX271" fmla="*/ 1321819 w 5305156"/>
              <a:gd name="connsiteY271" fmla="*/ 5309070 h 6858000"/>
              <a:gd name="connsiteX272" fmla="*/ 1321819 w 5305156"/>
              <a:gd name="connsiteY272" fmla="*/ 5134798 h 6858000"/>
              <a:gd name="connsiteX273" fmla="*/ 1151851 w 5305156"/>
              <a:gd name="connsiteY273" fmla="*/ 5283047 h 6858000"/>
              <a:gd name="connsiteX274" fmla="*/ 1144827 w 5305156"/>
              <a:gd name="connsiteY274" fmla="*/ 5272008 h 6858000"/>
              <a:gd name="connsiteX275" fmla="*/ 1314093 w 5305156"/>
              <a:gd name="connsiteY275" fmla="*/ 5125335 h 6858000"/>
              <a:gd name="connsiteX276" fmla="*/ 988907 w 5305156"/>
              <a:gd name="connsiteY276" fmla="*/ 4847761 h 6858000"/>
              <a:gd name="connsiteX277" fmla="*/ 913053 w 5305156"/>
              <a:gd name="connsiteY277" fmla="*/ 4913212 h 6858000"/>
              <a:gd name="connsiteX278" fmla="*/ 668636 w 5305156"/>
              <a:gd name="connsiteY278" fmla="*/ 5126124 h 6858000"/>
              <a:gd name="connsiteX279" fmla="*/ 993823 w 5305156"/>
              <a:gd name="connsiteY279" fmla="*/ 5403697 h 6858000"/>
              <a:gd name="connsiteX280" fmla="*/ 1144827 w 5305156"/>
              <a:gd name="connsiteY280" fmla="*/ 5272796 h 6858000"/>
              <a:gd name="connsiteX281" fmla="*/ 1151149 w 5305156"/>
              <a:gd name="connsiteY281" fmla="*/ 5283047 h 6858000"/>
              <a:gd name="connsiteX282" fmla="*/ 999441 w 5305156"/>
              <a:gd name="connsiteY282" fmla="*/ 5415526 h 6858000"/>
              <a:gd name="connsiteX283" fmla="*/ 999441 w 5305156"/>
              <a:gd name="connsiteY283" fmla="*/ 5761705 h 6858000"/>
              <a:gd name="connsiteX284" fmla="*/ 1321819 w 5305156"/>
              <a:gd name="connsiteY284" fmla="*/ 5480976 h 6858000"/>
              <a:gd name="connsiteX285" fmla="*/ 1321819 w 5305156"/>
              <a:gd name="connsiteY285" fmla="*/ 5309858 h 6858000"/>
              <a:gd name="connsiteX286" fmla="*/ 1333759 w 5305156"/>
              <a:gd name="connsiteY286" fmla="*/ 5307493 h 6858000"/>
              <a:gd name="connsiteX287" fmla="*/ 1333759 w 5305156"/>
              <a:gd name="connsiteY287" fmla="*/ 5487285 h 6858000"/>
              <a:gd name="connsiteX288" fmla="*/ 1549380 w 5305156"/>
              <a:gd name="connsiteY288" fmla="*/ 5671020 h 6858000"/>
              <a:gd name="connsiteX289" fmla="*/ 1665970 w 5305156"/>
              <a:gd name="connsiteY289" fmla="*/ 5770379 h 6858000"/>
              <a:gd name="connsiteX290" fmla="*/ 1665970 w 5305156"/>
              <a:gd name="connsiteY290" fmla="*/ 6021141 h 6858000"/>
              <a:gd name="connsiteX291" fmla="*/ 1654030 w 5305156"/>
              <a:gd name="connsiteY291" fmla="*/ 6026661 h 6858000"/>
              <a:gd name="connsiteX292" fmla="*/ 1654030 w 5305156"/>
              <a:gd name="connsiteY292" fmla="*/ 5786939 h 6858000"/>
              <a:gd name="connsiteX293" fmla="*/ 1331652 w 5305156"/>
              <a:gd name="connsiteY293" fmla="*/ 6067667 h 6858000"/>
              <a:gd name="connsiteX294" fmla="*/ 1331652 w 5305156"/>
              <a:gd name="connsiteY294" fmla="*/ 6413845 h 6858000"/>
              <a:gd name="connsiteX295" fmla="*/ 1654030 w 5305156"/>
              <a:gd name="connsiteY295" fmla="*/ 6133906 h 6858000"/>
              <a:gd name="connsiteX296" fmla="*/ 1654030 w 5305156"/>
              <a:gd name="connsiteY296" fmla="*/ 6027450 h 6858000"/>
              <a:gd name="connsiteX297" fmla="*/ 1665970 w 5305156"/>
              <a:gd name="connsiteY297" fmla="*/ 6021930 h 6858000"/>
              <a:gd name="connsiteX298" fmla="*/ 1665970 w 5305156"/>
              <a:gd name="connsiteY298" fmla="*/ 6140214 h 6858000"/>
              <a:gd name="connsiteX299" fmla="*/ 1326033 w 5305156"/>
              <a:gd name="connsiteY299" fmla="*/ 6435925 h 6858000"/>
              <a:gd name="connsiteX300" fmla="*/ 988907 w 5305156"/>
              <a:gd name="connsiteY300" fmla="*/ 6147311 h 6858000"/>
              <a:gd name="connsiteX301" fmla="*/ 908136 w 5305156"/>
              <a:gd name="connsiteY301" fmla="*/ 6217493 h 6858000"/>
              <a:gd name="connsiteX302" fmla="*/ 901815 w 5305156"/>
              <a:gd name="connsiteY302" fmla="*/ 6206454 h 6858000"/>
              <a:gd name="connsiteX303" fmla="*/ 907434 w 5305156"/>
              <a:gd name="connsiteY303" fmla="*/ 6218282 h 6858000"/>
              <a:gd name="connsiteX304" fmla="*/ 665124 w 5305156"/>
              <a:gd name="connsiteY304" fmla="*/ 6429617 h 6858000"/>
              <a:gd name="connsiteX305" fmla="*/ 665124 w 5305156"/>
              <a:gd name="connsiteY305" fmla="*/ 6784470 h 6858000"/>
              <a:gd name="connsiteX306" fmla="*/ 722014 w 5305156"/>
              <a:gd name="connsiteY306" fmla="*/ 6833040 h 6858000"/>
              <a:gd name="connsiteX307" fmla="*/ 751249 w 5305156"/>
              <a:gd name="connsiteY307" fmla="*/ 6858000 h 6858000"/>
              <a:gd name="connsiteX308" fmla="*/ 5305156 w 5305156"/>
              <a:gd name="connsiteY30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5305156" h="6858000">
                <a:moveTo>
                  <a:pt x="657398" y="6793932"/>
                </a:moveTo>
                <a:cubicBezTo>
                  <a:pt x="657398" y="6793932"/>
                  <a:pt x="657398" y="6793932"/>
                  <a:pt x="585057" y="6857017"/>
                </a:cubicBezTo>
                <a:lnTo>
                  <a:pt x="583930" y="6858000"/>
                </a:lnTo>
                <a:lnTo>
                  <a:pt x="732294" y="6858000"/>
                </a:lnTo>
                <a:lnTo>
                  <a:pt x="725614" y="6852286"/>
                </a:lnTo>
                <a:cubicBezTo>
                  <a:pt x="709021" y="6838092"/>
                  <a:pt x="686897" y="6819166"/>
                  <a:pt x="657398" y="6793932"/>
                </a:cubicBezTo>
                <a:close/>
                <a:moveTo>
                  <a:pt x="653184" y="6434348"/>
                </a:moveTo>
                <a:cubicBezTo>
                  <a:pt x="653184" y="6434348"/>
                  <a:pt x="653184" y="6434348"/>
                  <a:pt x="330807" y="6715076"/>
                </a:cubicBezTo>
                <a:cubicBezTo>
                  <a:pt x="330807" y="6715076"/>
                  <a:pt x="330807" y="6715076"/>
                  <a:pt x="330807" y="6799592"/>
                </a:cubicBezTo>
                <a:lnTo>
                  <a:pt x="330807" y="6858000"/>
                </a:lnTo>
                <a:lnTo>
                  <a:pt x="564153" y="6858000"/>
                </a:lnTo>
                <a:lnTo>
                  <a:pt x="568902" y="6853863"/>
                </a:lnTo>
                <a:cubicBezTo>
                  <a:pt x="573818" y="6854652"/>
                  <a:pt x="579438" y="6856229"/>
                  <a:pt x="585057" y="6857017"/>
                </a:cubicBezTo>
                <a:cubicBezTo>
                  <a:pt x="579438" y="6855440"/>
                  <a:pt x="574521" y="6854652"/>
                  <a:pt x="569605" y="6853075"/>
                </a:cubicBezTo>
                <a:cubicBezTo>
                  <a:pt x="569605" y="6853075"/>
                  <a:pt x="569605" y="6853075"/>
                  <a:pt x="653184" y="6780527"/>
                </a:cubicBezTo>
                <a:cubicBezTo>
                  <a:pt x="653184" y="6780527"/>
                  <a:pt x="653184" y="6780527"/>
                  <a:pt x="653184" y="6434348"/>
                </a:cubicBezTo>
                <a:close/>
                <a:moveTo>
                  <a:pt x="5047259" y="6343650"/>
                </a:moveTo>
                <a:lnTo>
                  <a:pt x="5047259" y="6707250"/>
                </a:lnTo>
                <a:lnTo>
                  <a:pt x="4683659" y="6707250"/>
                </a:lnTo>
                <a:lnTo>
                  <a:pt x="4683659" y="6343650"/>
                </a:lnTo>
                <a:close/>
                <a:moveTo>
                  <a:pt x="985394" y="5786939"/>
                </a:moveTo>
                <a:cubicBezTo>
                  <a:pt x="985394" y="5786939"/>
                  <a:pt x="985394" y="5786939"/>
                  <a:pt x="777500" y="5968308"/>
                </a:cubicBezTo>
                <a:cubicBezTo>
                  <a:pt x="777500" y="5968308"/>
                  <a:pt x="777500" y="5968308"/>
                  <a:pt x="663017" y="6067667"/>
                </a:cubicBezTo>
                <a:cubicBezTo>
                  <a:pt x="663017" y="6067667"/>
                  <a:pt x="663017" y="6067667"/>
                  <a:pt x="663017" y="6413845"/>
                </a:cubicBezTo>
                <a:cubicBezTo>
                  <a:pt x="663017" y="6413845"/>
                  <a:pt x="663017" y="6413845"/>
                  <a:pt x="901815" y="6206454"/>
                </a:cubicBezTo>
                <a:cubicBezTo>
                  <a:pt x="901815" y="6206454"/>
                  <a:pt x="901815" y="6206454"/>
                  <a:pt x="985394" y="6133906"/>
                </a:cubicBezTo>
                <a:cubicBezTo>
                  <a:pt x="985394" y="6133906"/>
                  <a:pt x="985394" y="6133906"/>
                  <a:pt x="985394" y="5786939"/>
                </a:cubicBezTo>
                <a:close/>
                <a:moveTo>
                  <a:pt x="1549380" y="5671020"/>
                </a:moveTo>
                <a:cubicBezTo>
                  <a:pt x="1537440" y="5677328"/>
                  <a:pt x="1537440" y="5677328"/>
                  <a:pt x="1537440" y="5677328"/>
                </a:cubicBezTo>
                <a:cubicBezTo>
                  <a:pt x="1549380" y="5671020"/>
                  <a:pt x="1549380" y="5671020"/>
                  <a:pt x="1549380" y="5671020"/>
                </a:cubicBezTo>
                <a:close/>
                <a:moveTo>
                  <a:pt x="1325331" y="5495959"/>
                </a:moveTo>
                <a:cubicBezTo>
                  <a:pt x="1325331" y="5495959"/>
                  <a:pt x="1325331" y="5495959"/>
                  <a:pt x="1000847" y="5779053"/>
                </a:cubicBezTo>
                <a:cubicBezTo>
                  <a:pt x="1000847" y="5779053"/>
                  <a:pt x="1000847" y="5779053"/>
                  <a:pt x="1326033" y="6056627"/>
                </a:cubicBezTo>
                <a:cubicBezTo>
                  <a:pt x="1326033" y="6056627"/>
                  <a:pt x="1326033" y="6056627"/>
                  <a:pt x="1650518" y="5773533"/>
                </a:cubicBezTo>
                <a:cubicBezTo>
                  <a:pt x="1650518" y="5773533"/>
                  <a:pt x="1650518" y="5773533"/>
                  <a:pt x="1537440" y="5677328"/>
                </a:cubicBezTo>
                <a:cubicBezTo>
                  <a:pt x="1537440" y="5677328"/>
                  <a:pt x="1537440" y="5677328"/>
                  <a:pt x="1325331" y="5495959"/>
                </a:cubicBezTo>
                <a:close/>
                <a:moveTo>
                  <a:pt x="320271" y="4847761"/>
                </a:moveTo>
                <a:cubicBezTo>
                  <a:pt x="320271" y="4847761"/>
                  <a:pt x="320271" y="4847761"/>
                  <a:pt x="0" y="5126124"/>
                </a:cubicBezTo>
                <a:cubicBezTo>
                  <a:pt x="0" y="5126124"/>
                  <a:pt x="0" y="5126124"/>
                  <a:pt x="325188" y="5403697"/>
                </a:cubicBezTo>
                <a:cubicBezTo>
                  <a:pt x="325188" y="5403697"/>
                  <a:pt x="325188" y="5403697"/>
                  <a:pt x="433349" y="5309070"/>
                </a:cubicBezTo>
                <a:cubicBezTo>
                  <a:pt x="433349" y="5309070"/>
                  <a:pt x="433349" y="5309070"/>
                  <a:pt x="439670" y="5320898"/>
                </a:cubicBezTo>
                <a:cubicBezTo>
                  <a:pt x="439670" y="5320898"/>
                  <a:pt x="439670" y="5320898"/>
                  <a:pt x="330807" y="5415526"/>
                </a:cubicBezTo>
                <a:cubicBezTo>
                  <a:pt x="330807" y="5415526"/>
                  <a:pt x="330807" y="5415526"/>
                  <a:pt x="330807" y="5761705"/>
                </a:cubicBezTo>
                <a:cubicBezTo>
                  <a:pt x="330807" y="5761705"/>
                  <a:pt x="330807" y="5761705"/>
                  <a:pt x="563986" y="5559044"/>
                </a:cubicBezTo>
                <a:cubicBezTo>
                  <a:pt x="563986" y="5559044"/>
                  <a:pt x="563986" y="5559044"/>
                  <a:pt x="570307" y="5571661"/>
                </a:cubicBezTo>
                <a:cubicBezTo>
                  <a:pt x="570307" y="5571661"/>
                  <a:pt x="570307" y="5571661"/>
                  <a:pt x="332211" y="5779053"/>
                </a:cubicBezTo>
                <a:cubicBezTo>
                  <a:pt x="332211" y="5779053"/>
                  <a:pt x="332211" y="5779053"/>
                  <a:pt x="657398" y="6056627"/>
                </a:cubicBezTo>
                <a:cubicBezTo>
                  <a:pt x="657398" y="6056627"/>
                  <a:pt x="657398" y="6056627"/>
                  <a:pt x="771178" y="5957268"/>
                </a:cubicBezTo>
                <a:cubicBezTo>
                  <a:pt x="771178" y="5957268"/>
                  <a:pt x="771178" y="5957268"/>
                  <a:pt x="777500" y="5968308"/>
                </a:cubicBezTo>
                <a:cubicBezTo>
                  <a:pt x="777500" y="5968308"/>
                  <a:pt x="777500" y="5968308"/>
                  <a:pt x="771881" y="5956479"/>
                </a:cubicBezTo>
                <a:cubicBezTo>
                  <a:pt x="771881" y="5956479"/>
                  <a:pt x="771881" y="5956479"/>
                  <a:pt x="981883" y="5773533"/>
                </a:cubicBezTo>
                <a:cubicBezTo>
                  <a:pt x="981883" y="5773533"/>
                  <a:pt x="981883" y="5773533"/>
                  <a:pt x="656696" y="5495959"/>
                </a:cubicBezTo>
                <a:cubicBezTo>
                  <a:pt x="656696" y="5495959"/>
                  <a:pt x="656696" y="5495959"/>
                  <a:pt x="571010" y="5570873"/>
                </a:cubicBezTo>
                <a:cubicBezTo>
                  <a:pt x="571010" y="5570873"/>
                  <a:pt x="571010" y="5570873"/>
                  <a:pt x="563986" y="5558256"/>
                </a:cubicBezTo>
                <a:cubicBezTo>
                  <a:pt x="563986" y="5558256"/>
                  <a:pt x="563986" y="5558256"/>
                  <a:pt x="653184" y="5480976"/>
                </a:cubicBezTo>
                <a:cubicBezTo>
                  <a:pt x="653184" y="5480976"/>
                  <a:pt x="653184" y="5480976"/>
                  <a:pt x="653184" y="5134798"/>
                </a:cubicBezTo>
                <a:cubicBezTo>
                  <a:pt x="653184" y="5134798"/>
                  <a:pt x="653184" y="5134798"/>
                  <a:pt x="439670" y="5320110"/>
                </a:cubicBezTo>
                <a:cubicBezTo>
                  <a:pt x="439670" y="5320110"/>
                  <a:pt x="439670" y="5320110"/>
                  <a:pt x="434052" y="5309070"/>
                </a:cubicBezTo>
                <a:cubicBezTo>
                  <a:pt x="434052" y="5309070"/>
                  <a:pt x="434052" y="5309070"/>
                  <a:pt x="645458" y="5125335"/>
                </a:cubicBezTo>
                <a:cubicBezTo>
                  <a:pt x="645458" y="5125335"/>
                  <a:pt x="645458" y="5125335"/>
                  <a:pt x="320271" y="4847761"/>
                </a:cubicBezTo>
                <a:close/>
                <a:moveTo>
                  <a:pt x="985394" y="4487388"/>
                </a:moveTo>
                <a:cubicBezTo>
                  <a:pt x="985394" y="4487388"/>
                  <a:pt x="985394" y="4487388"/>
                  <a:pt x="763453" y="4680586"/>
                </a:cubicBezTo>
                <a:cubicBezTo>
                  <a:pt x="763453" y="4680586"/>
                  <a:pt x="763453" y="4680586"/>
                  <a:pt x="756430" y="4670335"/>
                </a:cubicBezTo>
                <a:cubicBezTo>
                  <a:pt x="756430" y="4670335"/>
                  <a:pt x="756430" y="4670335"/>
                  <a:pt x="762750" y="4680586"/>
                </a:cubicBezTo>
                <a:cubicBezTo>
                  <a:pt x="762750" y="4680586"/>
                  <a:pt x="762750" y="4680586"/>
                  <a:pt x="663017" y="4768116"/>
                </a:cubicBezTo>
                <a:cubicBezTo>
                  <a:pt x="663017" y="4768116"/>
                  <a:pt x="663017" y="4768116"/>
                  <a:pt x="663017" y="5114295"/>
                </a:cubicBezTo>
                <a:cubicBezTo>
                  <a:pt x="663017" y="5114295"/>
                  <a:pt x="663017" y="5114295"/>
                  <a:pt x="906029" y="4902960"/>
                </a:cubicBezTo>
                <a:cubicBezTo>
                  <a:pt x="906029" y="4902960"/>
                  <a:pt x="906029" y="4902960"/>
                  <a:pt x="913053" y="4913212"/>
                </a:cubicBezTo>
                <a:cubicBezTo>
                  <a:pt x="913053" y="4913212"/>
                  <a:pt x="913053" y="4913212"/>
                  <a:pt x="906732" y="4902172"/>
                </a:cubicBezTo>
                <a:cubicBezTo>
                  <a:pt x="906732" y="4902172"/>
                  <a:pt x="906732" y="4902172"/>
                  <a:pt x="985394" y="4833567"/>
                </a:cubicBezTo>
                <a:cubicBezTo>
                  <a:pt x="985394" y="4833567"/>
                  <a:pt x="985394" y="4833567"/>
                  <a:pt x="985394" y="4487388"/>
                </a:cubicBezTo>
                <a:close/>
                <a:moveTo>
                  <a:pt x="656696" y="4196409"/>
                </a:moveTo>
                <a:cubicBezTo>
                  <a:pt x="656696" y="4196409"/>
                  <a:pt x="656696" y="4196409"/>
                  <a:pt x="332211" y="4478714"/>
                </a:cubicBezTo>
                <a:cubicBezTo>
                  <a:pt x="332211" y="4478714"/>
                  <a:pt x="332211" y="4478714"/>
                  <a:pt x="657398" y="4756288"/>
                </a:cubicBezTo>
                <a:cubicBezTo>
                  <a:pt x="657398" y="4756288"/>
                  <a:pt x="657398" y="4756288"/>
                  <a:pt x="756430" y="4670335"/>
                </a:cubicBezTo>
                <a:cubicBezTo>
                  <a:pt x="756430" y="4670335"/>
                  <a:pt x="756430" y="4670335"/>
                  <a:pt x="981883" y="4473983"/>
                </a:cubicBezTo>
                <a:cubicBezTo>
                  <a:pt x="981883" y="4473983"/>
                  <a:pt x="981883" y="4473983"/>
                  <a:pt x="656696" y="4196409"/>
                </a:cubicBezTo>
                <a:close/>
                <a:moveTo>
                  <a:pt x="993120" y="3544268"/>
                </a:moveTo>
                <a:cubicBezTo>
                  <a:pt x="993120" y="3544268"/>
                  <a:pt x="993120" y="3544268"/>
                  <a:pt x="668636" y="3826573"/>
                </a:cubicBezTo>
                <a:cubicBezTo>
                  <a:pt x="668636" y="3826573"/>
                  <a:pt x="668636" y="3826573"/>
                  <a:pt x="993823" y="4104935"/>
                </a:cubicBezTo>
                <a:cubicBezTo>
                  <a:pt x="993823" y="4104935"/>
                  <a:pt x="993823" y="4104935"/>
                  <a:pt x="1318308" y="3821842"/>
                </a:cubicBezTo>
                <a:cubicBezTo>
                  <a:pt x="1318308" y="3821842"/>
                  <a:pt x="1318308" y="3821842"/>
                  <a:pt x="1002251" y="3552154"/>
                </a:cubicBezTo>
                <a:cubicBezTo>
                  <a:pt x="1002251" y="3552154"/>
                  <a:pt x="1002251" y="3552154"/>
                  <a:pt x="993120" y="3544268"/>
                </a:cubicBezTo>
                <a:close/>
                <a:moveTo>
                  <a:pt x="1318308" y="2538851"/>
                </a:moveTo>
                <a:cubicBezTo>
                  <a:pt x="1318308" y="2538851"/>
                  <a:pt x="1318308" y="2538851"/>
                  <a:pt x="1110412" y="2719432"/>
                </a:cubicBezTo>
                <a:cubicBezTo>
                  <a:pt x="1110412" y="2719432"/>
                  <a:pt x="1110412" y="2719432"/>
                  <a:pt x="1104092" y="2708392"/>
                </a:cubicBezTo>
                <a:cubicBezTo>
                  <a:pt x="1104092" y="2708392"/>
                  <a:pt x="1104092" y="2708392"/>
                  <a:pt x="1109710" y="2720221"/>
                </a:cubicBezTo>
                <a:cubicBezTo>
                  <a:pt x="1109710" y="2720221"/>
                  <a:pt x="1109710" y="2720221"/>
                  <a:pt x="995930" y="2819579"/>
                </a:cubicBezTo>
                <a:cubicBezTo>
                  <a:pt x="995930" y="2819579"/>
                  <a:pt x="995930" y="2819579"/>
                  <a:pt x="995930" y="3165758"/>
                </a:cubicBezTo>
                <a:cubicBezTo>
                  <a:pt x="995930" y="3165758"/>
                  <a:pt x="995930" y="3165758"/>
                  <a:pt x="1234025" y="2958366"/>
                </a:cubicBezTo>
                <a:cubicBezTo>
                  <a:pt x="1234025" y="2958366"/>
                  <a:pt x="1234025" y="2958366"/>
                  <a:pt x="1240347" y="2969406"/>
                </a:cubicBezTo>
                <a:cubicBezTo>
                  <a:pt x="1240347" y="2969406"/>
                  <a:pt x="1240347" y="2969406"/>
                  <a:pt x="1234728" y="2957578"/>
                </a:cubicBezTo>
                <a:cubicBezTo>
                  <a:pt x="1234728" y="2957578"/>
                  <a:pt x="1234728" y="2957578"/>
                  <a:pt x="1318308" y="2885030"/>
                </a:cubicBezTo>
                <a:cubicBezTo>
                  <a:pt x="1318308" y="2885030"/>
                  <a:pt x="1318308" y="2885030"/>
                  <a:pt x="1318308" y="2538851"/>
                </a:cubicBezTo>
                <a:close/>
                <a:moveTo>
                  <a:pt x="652482" y="1598885"/>
                </a:moveTo>
                <a:cubicBezTo>
                  <a:pt x="652482" y="1598885"/>
                  <a:pt x="652482" y="1598885"/>
                  <a:pt x="332211" y="1878036"/>
                </a:cubicBezTo>
                <a:cubicBezTo>
                  <a:pt x="332211" y="1878036"/>
                  <a:pt x="332211" y="1878036"/>
                  <a:pt x="657398" y="2155610"/>
                </a:cubicBezTo>
                <a:cubicBezTo>
                  <a:pt x="657398" y="2155610"/>
                  <a:pt x="657398" y="2155610"/>
                  <a:pt x="766262" y="2060983"/>
                </a:cubicBezTo>
                <a:cubicBezTo>
                  <a:pt x="766262" y="2060983"/>
                  <a:pt x="766262" y="2060983"/>
                  <a:pt x="771881" y="2072022"/>
                </a:cubicBezTo>
                <a:cubicBezTo>
                  <a:pt x="771881" y="2072022"/>
                  <a:pt x="771881" y="2072022"/>
                  <a:pt x="663017" y="2166650"/>
                </a:cubicBezTo>
                <a:cubicBezTo>
                  <a:pt x="663017" y="2166650"/>
                  <a:pt x="663017" y="2166650"/>
                  <a:pt x="663017" y="2513617"/>
                </a:cubicBezTo>
                <a:cubicBezTo>
                  <a:pt x="663017" y="2513617"/>
                  <a:pt x="663017" y="2513617"/>
                  <a:pt x="896196" y="2310168"/>
                </a:cubicBezTo>
                <a:cubicBezTo>
                  <a:pt x="896196" y="2310168"/>
                  <a:pt x="896196" y="2310168"/>
                  <a:pt x="902517" y="2322785"/>
                </a:cubicBezTo>
                <a:cubicBezTo>
                  <a:pt x="902517" y="2322785"/>
                  <a:pt x="902517" y="2322785"/>
                  <a:pt x="665124" y="2530177"/>
                </a:cubicBezTo>
                <a:cubicBezTo>
                  <a:pt x="665124" y="2530177"/>
                  <a:pt x="665124" y="2530177"/>
                  <a:pt x="990311" y="2807751"/>
                </a:cubicBezTo>
                <a:cubicBezTo>
                  <a:pt x="990311" y="2807751"/>
                  <a:pt x="990311" y="2807751"/>
                  <a:pt x="1104092" y="2708392"/>
                </a:cubicBezTo>
                <a:cubicBezTo>
                  <a:pt x="1104092" y="2708392"/>
                  <a:pt x="1104092" y="2708392"/>
                  <a:pt x="1314093" y="2525446"/>
                </a:cubicBezTo>
                <a:cubicBezTo>
                  <a:pt x="1314093" y="2525446"/>
                  <a:pt x="1314093" y="2525446"/>
                  <a:pt x="988907" y="2247872"/>
                </a:cubicBezTo>
                <a:cubicBezTo>
                  <a:pt x="988907" y="2247872"/>
                  <a:pt x="988907" y="2247872"/>
                  <a:pt x="903220" y="2322785"/>
                </a:cubicBezTo>
                <a:cubicBezTo>
                  <a:pt x="903220" y="2322785"/>
                  <a:pt x="903220" y="2322785"/>
                  <a:pt x="896899" y="2310168"/>
                </a:cubicBezTo>
                <a:cubicBezTo>
                  <a:pt x="896899" y="2310168"/>
                  <a:pt x="896899" y="2310168"/>
                  <a:pt x="985394" y="2232889"/>
                </a:cubicBezTo>
                <a:cubicBezTo>
                  <a:pt x="985394" y="2232889"/>
                  <a:pt x="985394" y="2232889"/>
                  <a:pt x="985394" y="1885922"/>
                </a:cubicBezTo>
                <a:cubicBezTo>
                  <a:pt x="985394" y="1885922"/>
                  <a:pt x="985394" y="1885922"/>
                  <a:pt x="772583" y="2072022"/>
                </a:cubicBezTo>
                <a:cubicBezTo>
                  <a:pt x="772583" y="2072022"/>
                  <a:pt x="772583" y="2072022"/>
                  <a:pt x="766262" y="2060194"/>
                </a:cubicBezTo>
                <a:cubicBezTo>
                  <a:pt x="766262" y="2060194"/>
                  <a:pt x="766262" y="2060194"/>
                  <a:pt x="977669" y="1876459"/>
                </a:cubicBezTo>
                <a:cubicBezTo>
                  <a:pt x="977669" y="1876459"/>
                  <a:pt x="977669" y="1876459"/>
                  <a:pt x="652482" y="1598885"/>
                </a:cubicBezTo>
                <a:close/>
                <a:moveTo>
                  <a:pt x="1318308" y="1238512"/>
                </a:moveTo>
                <a:cubicBezTo>
                  <a:pt x="1318308" y="1238512"/>
                  <a:pt x="1318308" y="1238512"/>
                  <a:pt x="1095663" y="1432499"/>
                </a:cubicBezTo>
                <a:cubicBezTo>
                  <a:pt x="1095663" y="1432499"/>
                  <a:pt x="1095663" y="1432499"/>
                  <a:pt x="995930" y="1519240"/>
                </a:cubicBezTo>
                <a:cubicBezTo>
                  <a:pt x="995930" y="1519240"/>
                  <a:pt x="995930" y="1519240"/>
                  <a:pt x="995930" y="1865419"/>
                </a:cubicBezTo>
                <a:cubicBezTo>
                  <a:pt x="995930" y="1865419"/>
                  <a:pt x="995930" y="1865419"/>
                  <a:pt x="1238240" y="1654085"/>
                </a:cubicBezTo>
                <a:cubicBezTo>
                  <a:pt x="1238240" y="1654085"/>
                  <a:pt x="1238240" y="1654085"/>
                  <a:pt x="1245264" y="1665124"/>
                </a:cubicBezTo>
                <a:cubicBezTo>
                  <a:pt x="1245264" y="1665124"/>
                  <a:pt x="1245264" y="1665124"/>
                  <a:pt x="1000847" y="1878036"/>
                </a:cubicBezTo>
                <a:cubicBezTo>
                  <a:pt x="1000847" y="1878036"/>
                  <a:pt x="1000847" y="1878036"/>
                  <a:pt x="1326033" y="2155610"/>
                </a:cubicBezTo>
                <a:cubicBezTo>
                  <a:pt x="1326033" y="2155610"/>
                  <a:pt x="1326033" y="2155610"/>
                  <a:pt x="1477038" y="2023920"/>
                </a:cubicBezTo>
                <a:cubicBezTo>
                  <a:pt x="1477038" y="2023920"/>
                  <a:pt x="1477038" y="2023920"/>
                  <a:pt x="1646304" y="1876459"/>
                </a:cubicBezTo>
                <a:cubicBezTo>
                  <a:pt x="1646304" y="1876459"/>
                  <a:pt x="1646304" y="1876459"/>
                  <a:pt x="1321116" y="1598885"/>
                </a:cubicBezTo>
                <a:cubicBezTo>
                  <a:pt x="1321116" y="1598885"/>
                  <a:pt x="1321116" y="1598885"/>
                  <a:pt x="1245965" y="1664336"/>
                </a:cubicBezTo>
                <a:cubicBezTo>
                  <a:pt x="1245965" y="1664336"/>
                  <a:pt x="1245965" y="1664336"/>
                  <a:pt x="1238942" y="1654085"/>
                </a:cubicBezTo>
                <a:cubicBezTo>
                  <a:pt x="1238942" y="1654085"/>
                  <a:pt x="1238942" y="1654085"/>
                  <a:pt x="1318308" y="1585480"/>
                </a:cubicBezTo>
                <a:cubicBezTo>
                  <a:pt x="1318308" y="1585480"/>
                  <a:pt x="1318308" y="1585480"/>
                  <a:pt x="1318308" y="1238512"/>
                </a:cubicBezTo>
                <a:close/>
                <a:moveTo>
                  <a:pt x="988907" y="947533"/>
                </a:moveTo>
                <a:cubicBezTo>
                  <a:pt x="988907" y="947533"/>
                  <a:pt x="988907" y="947533"/>
                  <a:pt x="665124" y="1230627"/>
                </a:cubicBezTo>
                <a:cubicBezTo>
                  <a:pt x="665124" y="1230627"/>
                  <a:pt x="665124" y="1230627"/>
                  <a:pt x="990311" y="1508201"/>
                </a:cubicBezTo>
                <a:cubicBezTo>
                  <a:pt x="990311" y="1508201"/>
                  <a:pt x="990311" y="1508201"/>
                  <a:pt x="1088639" y="1422247"/>
                </a:cubicBezTo>
                <a:cubicBezTo>
                  <a:pt x="1088639" y="1422247"/>
                  <a:pt x="1088639" y="1422247"/>
                  <a:pt x="1095663" y="1432499"/>
                </a:cubicBezTo>
                <a:cubicBezTo>
                  <a:pt x="1095663" y="1432499"/>
                  <a:pt x="1095663" y="1432499"/>
                  <a:pt x="1089342" y="1421459"/>
                </a:cubicBezTo>
                <a:cubicBezTo>
                  <a:pt x="1089342" y="1421459"/>
                  <a:pt x="1089342" y="1421459"/>
                  <a:pt x="1314093" y="1225107"/>
                </a:cubicBezTo>
                <a:cubicBezTo>
                  <a:pt x="1314093" y="1225107"/>
                  <a:pt x="1314093" y="1225107"/>
                  <a:pt x="988907" y="947533"/>
                </a:cubicBezTo>
                <a:close/>
                <a:moveTo>
                  <a:pt x="1325331" y="296181"/>
                </a:moveTo>
                <a:cubicBezTo>
                  <a:pt x="1325331" y="296181"/>
                  <a:pt x="1325331" y="296181"/>
                  <a:pt x="1000847" y="578486"/>
                </a:cubicBezTo>
                <a:cubicBezTo>
                  <a:pt x="1000847" y="578486"/>
                  <a:pt x="1000847" y="578486"/>
                  <a:pt x="1326033" y="856060"/>
                </a:cubicBezTo>
                <a:cubicBezTo>
                  <a:pt x="1326033" y="856060"/>
                  <a:pt x="1326033" y="856060"/>
                  <a:pt x="1650518" y="573754"/>
                </a:cubicBezTo>
                <a:cubicBezTo>
                  <a:pt x="1650518" y="573754"/>
                  <a:pt x="1650518" y="573754"/>
                  <a:pt x="1334462" y="304066"/>
                </a:cubicBezTo>
                <a:cubicBezTo>
                  <a:pt x="1334462" y="304066"/>
                  <a:pt x="1334462" y="304066"/>
                  <a:pt x="1325331" y="296181"/>
                </a:cubicBezTo>
                <a:close/>
                <a:moveTo>
                  <a:pt x="1226725" y="0"/>
                </a:moveTo>
                <a:lnTo>
                  <a:pt x="748180" y="0"/>
                </a:lnTo>
                <a:lnTo>
                  <a:pt x="763540" y="13087"/>
                </a:lnTo>
                <a:cubicBezTo>
                  <a:pt x="795936" y="40686"/>
                  <a:pt x="860728" y="95886"/>
                  <a:pt x="990311" y="206284"/>
                </a:cubicBezTo>
                <a:cubicBezTo>
                  <a:pt x="990311" y="206284"/>
                  <a:pt x="990311" y="206284"/>
                  <a:pt x="1159227" y="58896"/>
                </a:cubicBezTo>
                <a:close/>
                <a:moveTo>
                  <a:pt x="1318308" y="0"/>
                </a:moveTo>
                <a:lnTo>
                  <a:pt x="1245701" y="0"/>
                </a:lnTo>
                <a:lnTo>
                  <a:pt x="1228232" y="15255"/>
                </a:lnTo>
                <a:cubicBezTo>
                  <a:pt x="1195046" y="44235"/>
                  <a:pt x="1128673" y="102194"/>
                  <a:pt x="995930" y="218113"/>
                </a:cubicBezTo>
                <a:cubicBezTo>
                  <a:pt x="995930" y="218113"/>
                  <a:pt x="995930" y="218113"/>
                  <a:pt x="995930" y="564292"/>
                </a:cubicBezTo>
                <a:cubicBezTo>
                  <a:pt x="995930" y="564292"/>
                  <a:pt x="995930" y="564292"/>
                  <a:pt x="1318308" y="283564"/>
                </a:cubicBezTo>
                <a:cubicBezTo>
                  <a:pt x="1318308" y="283564"/>
                  <a:pt x="1318308" y="283564"/>
                  <a:pt x="1318308" y="84404"/>
                </a:cubicBezTo>
                <a:close/>
                <a:moveTo>
                  <a:pt x="5305156" y="0"/>
                </a:moveTo>
                <a:lnTo>
                  <a:pt x="1329545" y="0"/>
                </a:lnTo>
                <a:lnTo>
                  <a:pt x="1329545" y="1953"/>
                </a:lnTo>
                <a:cubicBezTo>
                  <a:pt x="1329545" y="28082"/>
                  <a:pt x="1329545" y="97759"/>
                  <a:pt x="1329545" y="283564"/>
                </a:cubicBezTo>
                <a:cubicBezTo>
                  <a:pt x="1329545" y="283564"/>
                  <a:pt x="1329545" y="283564"/>
                  <a:pt x="1343592" y="295392"/>
                </a:cubicBezTo>
                <a:cubicBezTo>
                  <a:pt x="1343592" y="295392"/>
                  <a:pt x="1343592" y="295392"/>
                  <a:pt x="1334462" y="304066"/>
                </a:cubicBezTo>
                <a:cubicBezTo>
                  <a:pt x="1334462" y="304066"/>
                  <a:pt x="1334462" y="304066"/>
                  <a:pt x="1344294" y="295392"/>
                </a:cubicBezTo>
                <a:cubicBezTo>
                  <a:pt x="1344294" y="295392"/>
                  <a:pt x="1344294" y="295392"/>
                  <a:pt x="1665970" y="570600"/>
                </a:cubicBezTo>
                <a:cubicBezTo>
                  <a:pt x="1665970" y="570600"/>
                  <a:pt x="1665970" y="570600"/>
                  <a:pt x="1665970" y="589526"/>
                </a:cubicBezTo>
                <a:cubicBezTo>
                  <a:pt x="1665970" y="589526"/>
                  <a:pt x="1665970" y="589526"/>
                  <a:pt x="1654030" y="599777"/>
                </a:cubicBezTo>
                <a:cubicBezTo>
                  <a:pt x="1654030" y="599777"/>
                  <a:pt x="1654030" y="599777"/>
                  <a:pt x="1654030" y="587160"/>
                </a:cubicBezTo>
                <a:cubicBezTo>
                  <a:pt x="1654030" y="587160"/>
                  <a:pt x="1654030" y="587160"/>
                  <a:pt x="1332355" y="867888"/>
                </a:cubicBezTo>
                <a:cubicBezTo>
                  <a:pt x="1332355" y="867888"/>
                  <a:pt x="1332355" y="867888"/>
                  <a:pt x="1332355" y="1214067"/>
                </a:cubicBezTo>
                <a:cubicBezTo>
                  <a:pt x="1332355" y="1214067"/>
                  <a:pt x="1332355" y="1214067"/>
                  <a:pt x="1654030" y="933339"/>
                </a:cubicBezTo>
                <a:cubicBezTo>
                  <a:pt x="1654030" y="933339"/>
                  <a:pt x="1654030" y="933339"/>
                  <a:pt x="1654030" y="600566"/>
                </a:cubicBezTo>
                <a:cubicBezTo>
                  <a:pt x="1654030" y="600566"/>
                  <a:pt x="1654030" y="600566"/>
                  <a:pt x="1665970" y="590314"/>
                </a:cubicBezTo>
                <a:cubicBezTo>
                  <a:pt x="1665970" y="590314"/>
                  <a:pt x="1665970" y="590314"/>
                  <a:pt x="1665970" y="938859"/>
                </a:cubicBezTo>
                <a:cubicBezTo>
                  <a:pt x="1665970" y="938859"/>
                  <a:pt x="1665970" y="938859"/>
                  <a:pt x="1998180" y="1221952"/>
                </a:cubicBezTo>
                <a:cubicBezTo>
                  <a:pt x="1998180" y="1221952"/>
                  <a:pt x="1998180" y="1221952"/>
                  <a:pt x="1998180" y="1591788"/>
                </a:cubicBezTo>
                <a:cubicBezTo>
                  <a:pt x="1998180" y="1591788"/>
                  <a:pt x="1998180" y="1591788"/>
                  <a:pt x="1680718" y="1867785"/>
                </a:cubicBezTo>
                <a:cubicBezTo>
                  <a:pt x="1680718" y="1867785"/>
                  <a:pt x="1680718" y="1867785"/>
                  <a:pt x="1680718" y="1851225"/>
                </a:cubicBezTo>
                <a:lnTo>
                  <a:pt x="1986942" y="1585480"/>
                </a:lnTo>
                <a:cubicBezTo>
                  <a:pt x="1986942" y="1585480"/>
                  <a:pt x="1986942" y="1585480"/>
                  <a:pt x="1986942" y="1238512"/>
                </a:cubicBezTo>
                <a:cubicBezTo>
                  <a:pt x="1986942" y="1238512"/>
                  <a:pt x="1986942" y="1238512"/>
                  <a:pt x="1680718" y="1505046"/>
                </a:cubicBezTo>
                <a:cubicBezTo>
                  <a:pt x="1680718" y="1505046"/>
                  <a:pt x="1680718" y="1505046"/>
                  <a:pt x="1680718" y="1488487"/>
                </a:cubicBezTo>
                <a:cubicBezTo>
                  <a:pt x="1680718" y="1488487"/>
                  <a:pt x="1680718" y="1488487"/>
                  <a:pt x="1982728" y="1225107"/>
                </a:cubicBezTo>
                <a:cubicBezTo>
                  <a:pt x="1982728" y="1225107"/>
                  <a:pt x="1982728" y="1225107"/>
                  <a:pt x="1657541" y="947533"/>
                </a:cubicBezTo>
                <a:cubicBezTo>
                  <a:pt x="1657541" y="947533"/>
                  <a:pt x="1657541" y="947533"/>
                  <a:pt x="1333056" y="1230627"/>
                </a:cubicBezTo>
                <a:cubicBezTo>
                  <a:pt x="1333056" y="1230627"/>
                  <a:pt x="1333056" y="1230627"/>
                  <a:pt x="1658244" y="1508201"/>
                </a:cubicBezTo>
                <a:cubicBezTo>
                  <a:pt x="1658244" y="1508201"/>
                  <a:pt x="1658244" y="1508201"/>
                  <a:pt x="1680017" y="1489275"/>
                </a:cubicBezTo>
                <a:cubicBezTo>
                  <a:pt x="1680017" y="1489275"/>
                  <a:pt x="1680017" y="1489275"/>
                  <a:pt x="1680017" y="1505835"/>
                </a:cubicBezTo>
                <a:cubicBezTo>
                  <a:pt x="1680017" y="1505835"/>
                  <a:pt x="1680017" y="1505835"/>
                  <a:pt x="1664565" y="1519240"/>
                </a:cubicBezTo>
                <a:cubicBezTo>
                  <a:pt x="1664565" y="1519240"/>
                  <a:pt x="1664565" y="1519240"/>
                  <a:pt x="1664565" y="1865419"/>
                </a:cubicBezTo>
                <a:cubicBezTo>
                  <a:pt x="1664565" y="1865419"/>
                  <a:pt x="1664565" y="1865419"/>
                  <a:pt x="1680017" y="1852014"/>
                </a:cubicBezTo>
                <a:cubicBezTo>
                  <a:pt x="1680017" y="1852014"/>
                  <a:pt x="1680017" y="1852014"/>
                  <a:pt x="1680017" y="1868573"/>
                </a:cubicBezTo>
                <a:cubicBezTo>
                  <a:pt x="1680017" y="1868573"/>
                  <a:pt x="1680017" y="1868573"/>
                  <a:pt x="1665970" y="1881190"/>
                </a:cubicBezTo>
                <a:cubicBezTo>
                  <a:pt x="1665970" y="1881190"/>
                  <a:pt x="1665970" y="1881190"/>
                  <a:pt x="1665970" y="2058617"/>
                </a:cubicBezTo>
                <a:cubicBezTo>
                  <a:pt x="1665970" y="2058617"/>
                  <a:pt x="1665970" y="2058617"/>
                  <a:pt x="1654030" y="2060194"/>
                </a:cubicBezTo>
                <a:cubicBezTo>
                  <a:pt x="1654030" y="2060194"/>
                  <a:pt x="1654030" y="2060194"/>
                  <a:pt x="1654030" y="1885922"/>
                </a:cubicBezTo>
                <a:cubicBezTo>
                  <a:pt x="1654030" y="1885922"/>
                  <a:pt x="1654030" y="1885922"/>
                  <a:pt x="1484061" y="2034172"/>
                </a:cubicBezTo>
                <a:cubicBezTo>
                  <a:pt x="1484061" y="2034172"/>
                  <a:pt x="1484061" y="2034172"/>
                  <a:pt x="1477038" y="2023920"/>
                </a:cubicBezTo>
                <a:cubicBezTo>
                  <a:pt x="1477038" y="2023920"/>
                  <a:pt x="1477038" y="2023920"/>
                  <a:pt x="1484061" y="2034960"/>
                </a:cubicBezTo>
                <a:cubicBezTo>
                  <a:pt x="1484061" y="2034960"/>
                  <a:pt x="1484061" y="2034960"/>
                  <a:pt x="1332355" y="2166650"/>
                </a:cubicBezTo>
                <a:cubicBezTo>
                  <a:pt x="1332355" y="2166650"/>
                  <a:pt x="1332355" y="2166650"/>
                  <a:pt x="1332355" y="2513617"/>
                </a:cubicBezTo>
                <a:cubicBezTo>
                  <a:pt x="1332355" y="2513617"/>
                  <a:pt x="1332355" y="2513617"/>
                  <a:pt x="1654030" y="2232889"/>
                </a:cubicBezTo>
                <a:cubicBezTo>
                  <a:pt x="1654030" y="2232889"/>
                  <a:pt x="1654030" y="2232889"/>
                  <a:pt x="1654030" y="2060983"/>
                </a:cubicBezTo>
                <a:cubicBezTo>
                  <a:pt x="1654030" y="2060983"/>
                  <a:pt x="1654030" y="2060983"/>
                  <a:pt x="1665970" y="2059405"/>
                </a:cubicBezTo>
                <a:cubicBezTo>
                  <a:pt x="1665970" y="2059405"/>
                  <a:pt x="1665970" y="2059405"/>
                  <a:pt x="1665970" y="2238409"/>
                </a:cubicBezTo>
                <a:cubicBezTo>
                  <a:pt x="1665970" y="2238409"/>
                  <a:pt x="1665970" y="2238409"/>
                  <a:pt x="1881590" y="2422144"/>
                </a:cubicBezTo>
                <a:cubicBezTo>
                  <a:pt x="1881590" y="2422144"/>
                  <a:pt x="1881590" y="2422144"/>
                  <a:pt x="1869650" y="2428452"/>
                </a:cubicBezTo>
                <a:cubicBezTo>
                  <a:pt x="1869650" y="2428452"/>
                  <a:pt x="1869650" y="2428452"/>
                  <a:pt x="1657541" y="2247872"/>
                </a:cubicBezTo>
                <a:cubicBezTo>
                  <a:pt x="1657541" y="2247872"/>
                  <a:pt x="1657541" y="2247872"/>
                  <a:pt x="1333056" y="2530177"/>
                </a:cubicBezTo>
                <a:cubicBezTo>
                  <a:pt x="1333056" y="2530177"/>
                  <a:pt x="1333056" y="2530177"/>
                  <a:pt x="1658244" y="2807751"/>
                </a:cubicBezTo>
                <a:cubicBezTo>
                  <a:pt x="1658244" y="2807751"/>
                  <a:pt x="1658244" y="2807751"/>
                  <a:pt x="1982728" y="2525446"/>
                </a:cubicBezTo>
                <a:cubicBezTo>
                  <a:pt x="1982728" y="2525446"/>
                  <a:pt x="1982728" y="2525446"/>
                  <a:pt x="1870353" y="2429241"/>
                </a:cubicBezTo>
                <a:cubicBezTo>
                  <a:pt x="1870353" y="2429241"/>
                  <a:pt x="1870353" y="2429241"/>
                  <a:pt x="1882293" y="2422933"/>
                </a:cubicBezTo>
                <a:cubicBezTo>
                  <a:pt x="1882293" y="2422933"/>
                  <a:pt x="1882293" y="2422933"/>
                  <a:pt x="1998180" y="2522291"/>
                </a:cubicBezTo>
                <a:cubicBezTo>
                  <a:pt x="1998180" y="2522291"/>
                  <a:pt x="1998180" y="2522291"/>
                  <a:pt x="1998180" y="2773054"/>
                </a:cubicBezTo>
                <a:cubicBezTo>
                  <a:pt x="1998180" y="2773054"/>
                  <a:pt x="1998180" y="2773054"/>
                  <a:pt x="1986942" y="2778574"/>
                </a:cubicBezTo>
                <a:cubicBezTo>
                  <a:pt x="1986942" y="2778574"/>
                  <a:pt x="1986942" y="2778574"/>
                  <a:pt x="1986942" y="2538851"/>
                </a:cubicBezTo>
                <a:cubicBezTo>
                  <a:pt x="1986942" y="2538851"/>
                  <a:pt x="1986942" y="2538851"/>
                  <a:pt x="1664565" y="2819579"/>
                </a:cubicBezTo>
                <a:cubicBezTo>
                  <a:pt x="1664565" y="2819579"/>
                  <a:pt x="1664565" y="2819579"/>
                  <a:pt x="1664565" y="3165758"/>
                </a:cubicBezTo>
                <a:cubicBezTo>
                  <a:pt x="1664565" y="3165758"/>
                  <a:pt x="1664565" y="3165758"/>
                  <a:pt x="1986942" y="2885030"/>
                </a:cubicBezTo>
                <a:cubicBezTo>
                  <a:pt x="1986942" y="2885030"/>
                  <a:pt x="1986942" y="2885030"/>
                  <a:pt x="1986942" y="2779363"/>
                </a:cubicBezTo>
                <a:cubicBezTo>
                  <a:pt x="1986942" y="2779363"/>
                  <a:pt x="1986942" y="2779363"/>
                  <a:pt x="1998180" y="2773843"/>
                </a:cubicBezTo>
                <a:cubicBezTo>
                  <a:pt x="1998180" y="2773843"/>
                  <a:pt x="1998180" y="2773843"/>
                  <a:pt x="1998180" y="2891339"/>
                </a:cubicBezTo>
                <a:cubicBezTo>
                  <a:pt x="1998180" y="2891339"/>
                  <a:pt x="1998180" y="2891339"/>
                  <a:pt x="1658946" y="3187049"/>
                </a:cubicBezTo>
                <a:cubicBezTo>
                  <a:pt x="1658946" y="3187049"/>
                  <a:pt x="1658946" y="3187049"/>
                  <a:pt x="1321116" y="2899224"/>
                </a:cubicBezTo>
                <a:cubicBezTo>
                  <a:pt x="1321116" y="2899224"/>
                  <a:pt x="1321116" y="2899224"/>
                  <a:pt x="1240347" y="2969406"/>
                </a:cubicBezTo>
                <a:cubicBezTo>
                  <a:pt x="1240347" y="2969406"/>
                  <a:pt x="1240347" y="2969406"/>
                  <a:pt x="997334" y="3180741"/>
                </a:cubicBezTo>
                <a:cubicBezTo>
                  <a:pt x="997334" y="3180741"/>
                  <a:pt x="997334" y="3180741"/>
                  <a:pt x="997334" y="3519034"/>
                </a:cubicBezTo>
                <a:cubicBezTo>
                  <a:pt x="997334" y="3519034"/>
                  <a:pt x="997334" y="3519034"/>
                  <a:pt x="985394" y="3519034"/>
                </a:cubicBezTo>
                <a:cubicBezTo>
                  <a:pt x="985394" y="3519034"/>
                  <a:pt x="985394" y="3519034"/>
                  <a:pt x="985394" y="3500109"/>
                </a:cubicBezTo>
                <a:cubicBezTo>
                  <a:pt x="985394" y="3500109"/>
                  <a:pt x="985394" y="3500109"/>
                  <a:pt x="985394" y="3186261"/>
                </a:cubicBezTo>
                <a:cubicBezTo>
                  <a:pt x="985394" y="3186261"/>
                  <a:pt x="985394" y="3186261"/>
                  <a:pt x="663017" y="3466989"/>
                </a:cubicBezTo>
                <a:cubicBezTo>
                  <a:pt x="663017" y="3466989"/>
                  <a:pt x="663017" y="3466989"/>
                  <a:pt x="663017" y="3495377"/>
                </a:cubicBezTo>
                <a:cubicBezTo>
                  <a:pt x="663017" y="3495377"/>
                  <a:pt x="663017" y="3495377"/>
                  <a:pt x="663017" y="3812379"/>
                </a:cubicBezTo>
                <a:cubicBezTo>
                  <a:pt x="663017" y="3812379"/>
                  <a:pt x="663017" y="3812379"/>
                  <a:pt x="985394" y="3532439"/>
                </a:cubicBezTo>
                <a:cubicBezTo>
                  <a:pt x="985394" y="3532439"/>
                  <a:pt x="985394" y="3532439"/>
                  <a:pt x="985394" y="3519822"/>
                </a:cubicBezTo>
                <a:cubicBezTo>
                  <a:pt x="985394" y="3519822"/>
                  <a:pt x="985394" y="3519822"/>
                  <a:pt x="997334" y="3519822"/>
                </a:cubicBezTo>
                <a:cubicBezTo>
                  <a:pt x="997334" y="3519822"/>
                  <a:pt x="997334" y="3519822"/>
                  <a:pt x="997334" y="3531651"/>
                </a:cubicBezTo>
                <a:cubicBezTo>
                  <a:pt x="997334" y="3531651"/>
                  <a:pt x="997334" y="3531651"/>
                  <a:pt x="1011381" y="3543479"/>
                </a:cubicBezTo>
                <a:cubicBezTo>
                  <a:pt x="1011381" y="3543479"/>
                  <a:pt x="1011381" y="3543479"/>
                  <a:pt x="1002251" y="3552154"/>
                </a:cubicBezTo>
                <a:cubicBezTo>
                  <a:pt x="1002251" y="3552154"/>
                  <a:pt x="1002251" y="3552154"/>
                  <a:pt x="1012084" y="3544268"/>
                </a:cubicBezTo>
                <a:cubicBezTo>
                  <a:pt x="1012084" y="3544268"/>
                  <a:pt x="1012084" y="3544268"/>
                  <a:pt x="1333759" y="3818688"/>
                </a:cubicBezTo>
                <a:cubicBezTo>
                  <a:pt x="1333759" y="3818688"/>
                  <a:pt x="1333759" y="3818688"/>
                  <a:pt x="1333759" y="3838402"/>
                </a:cubicBezTo>
                <a:cubicBezTo>
                  <a:pt x="1333759" y="3838402"/>
                  <a:pt x="1333759" y="3838402"/>
                  <a:pt x="1321819" y="3848653"/>
                </a:cubicBezTo>
                <a:cubicBezTo>
                  <a:pt x="1321819" y="3848653"/>
                  <a:pt x="1321819" y="3848653"/>
                  <a:pt x="1321819" y="3835248"/>
                </a:cubicBezTo>
                <a:cubicBezTo>
                  <a:pt x="1321819" y="3835248"/>
                  <a:pt x="1321819" y="3835248"/>
                  <a:pt x="999441" y="4115975"/>
                </a:cubicBezTo>
                <a:cubicBezTo>
                  <a:pt x="999441" y="4115975"/>
                  <a:pt x="999441" y="4115975"/>
                  <a:pt x="999441" y="4462154"/>
                </a:cubicBezTo>
                <a:cubicBezTo>
                  <a:pt x="999441" y="4462154"/>
                  <a:pt x="999441" y="4462154"/>
                  <a:pt x="1321819" y="4182215"/>
                </a:cubicBezTo>
                <a:cubicBezTo>
                  <a:pt x="1321819" y="4182215"/>
                  <a:pt x="1321819" y="4182215"/>
                  <a:pt x="1321819" y="3849441"/>
                </a:cubicBezTo>
                <a:cubicBezTo>
                  <a:pt x="1321819" y="3849441"/>
                  <a:pt x="1321819" y="3849441"/>
                  <a:pt x="1333759" y="3839190"/>
                </a:cubicBezTo>
                <a:cubicBezTo>
                  <a:pt x="1333759" y="3839190"/>
                  <a:pt x="1333759" y="3839190"/>
                  <a:pt x="1333759" y="4186946"/>
                </a:cubicBezTo>
                <a:cubicBezTo>
                  <a:pt x="1333759" y="4186946"/>
                  <a:pt x="1333759" y="4186946"/>
                  <a:pt x="1665970" y="4470828"/>
                </a:cubicBezTo>
                <a:cubicBezTo>
                  <a:pt x="1665970" y="4470828"/>
                  <a:pt x="1665970" y="4470828"/>
                  <a:pt x="1665970" y="4839875"/>
                </a:cubicBezTo>
                <a:cubicBezTo>
                  <a:pt x="1665970" y="4839875"/>
                  <a:pt x="1665970" y="4839875"/>
                  <a:pt x="1348509" y="5116661"/>
                </a:cubicBezTo>
                <a:cubicBezTo>
                  <a:pt x="1348509" y="5116661"/>
                  <a:pt x="1348509" y="5116661"/>
                  <a:pt x="1348509" y="5100101"/>
                </a:cubicBezTo>
                <a:cubicBezTo>
                  <a:pt x="1348509" y="5100101"/>
                  <a:pt x="1348509" y="5100101"/>
                  <a:pt x="1654030" y="4833567"/>
                </a:cubicBezTo>
                <a:cubicBezTo>
                  <a:pt x="1654030" y="4833567"/>
                  <a:pt x="1654030" y="4833567"/>
                  <a:pt x="1654030" y="4487388"/>
                </a:cubicBezTo>
                <a:cubicBezTo>
                  <a:pt x="1654030" y="4487388"/>
                  <a:pt x="1654030" y="4487388"/>
                  <a:pt x="1348509" y="4753134"/>
                </a:cubicBezTo>
                <a:cubicBezTo>
                  <a:pt x="1348509" y="4753134"/>
                  <a:pt x="1348509" y="4753134"/>
                  <a:pt x="1348509" y="4737362"/>
                </a:cubicBezTo>
                <a:cubicBezTo>
                  <a:pt x="1348509" y="4737362"/>
                  <a:pt x="1348509" y="4737362"/>
                  <a:pt x="1650518" y="4473983"/>
                </a:cubicBezTo>
                <a:cubicBezTo>
                  <a:pt x="1650518" y="4473983"/>
                  <a:pt x="1650518" y="4473983"/>
                  <a:pt x="1325331" y="4196409"/>
                </a:cubicBezTo>
                <a:cubicBezTo>
                  <a:pt x="1325331" y="4196409"/>
                  <a:pt x="1325331" y="4196409"/>
                  <a:pt x="1000847" y="4478714"/>
                </a:cubicBezTo>
                <a:cubicBezTo>
                  <a:pt x="1000847" y="4478714"/>
                  <a:pt x="1000847" y="4478714"/>
                  <a:pt x="1326033" y="4756288"/>
                </a:cubicBezTo>
                <a:cubicBezTo>
                  <a:pt x="1326033" y="4756288"/>
                  <a:pt x="1326033" y="4756288"/>
                  <a:pt x="1347806" y="4737362"/>
                </a:cubicBezTo>
                <a:cubicBezTo>
                  <a:pt x="1347806" y="4737362"/>
                  <a:pt x="1347806" y="4737362"/>
                  <a:pt x="1347806" y="4753922"/>
                </a:cubicBezTo>
                <a:cubicBezTo>
                  <a:pt x="1347806" y="4753922"/>
                  <a:pt x="1347806" y="4753922"/>
                  <a:pt x="1331652" y="4768116"/>
                </a:cubicBezTo>
                <a:cubicBezTo>
                  <a:pt x="1331652" y="4768116"/>
                  <a:pt x="1331652" y="4768116"/>
                  <a:pt x="1331652" y="5114295"/>
                </a:cubicBezTo>
                <a:cubicBezTo>
                  <a:pt x="1331652" y="5114295"/>
                  <a:pt x="1331652" y="5114295"/>
                  <a:pt x="1347806" y="5100101"/>
                </a:cubicBezTo>
                <a:cubicBezTo>
                  <a:pt x="1347806" y="5100101"/>
                  <a:pt x="1347806" y="5100101"/>
                  <a:pt x="1347806" y="5116661"/>
                </a:cubicBezTo>
                <a:cubicBezTo>
                  <a:pt x="1347806" y="5116661"/>
                  <a:pt x="1347806" y="5116661"/>
                  <a:pt x="1333759" y="5129278"/>
                </a:cubicBezTo>
                <a:cubicBezTo>
                  <a:pt x="1333759" y="5129278"/>
                  <a:pt x="1333759" y="5129278"/>
                  <a:pt x="1333759" y="5306704"/>
                </a:cubicBezTo>
                <a:cubicBezTo>
                  <a:pt x="1333759" y="5306704"/>
                  <a:pt x="1333759" y="5306704"/>
                  <a:pt x="1321819" y="5309070"/>
                </a:cubicBezTo>
                <a:cubicBezTo>
                  <a:pt x="1321819" y="5309070"/>
                  <a:pt x="1321819" y="5309070"/>
                  <a:pt x="1321819" y="5134798"/>
                </a:cubicBezTo>
                <a:cubicBezTo>
                  <a:pt x="1321819" y="5134798"/>
                  <a:pt x="1321819" y="5134798"/>
                  <a:pt x="1151851" y="5283047"/>
                </a:cubicBezTo>
                <a:cubicBezTo>
                  <a:pt x="1151851" y="5283047"/>
                  <a:pt x="1151851" y="5283047"/>
                  <a:pt x="1144827" y="5272008"/>
                </a:cubicBezTo>
                <a:cubicBezTo>
                  <a:pt x="1144827" y="5272008"/>
                  <a:pt x="1144827" y="5272008"/>
                  <a:pt x="1314093" y="5125335"/>
                </a:cubicBezTo>
                <a:cubicBezTo>
                  <a:pt x="1314093" y="5125335"/>
                  <a:pt x="1314093" y="5125335"/>
                  <a:pt x="988907" y="4847761"/>
                </a:cubicBezTo>
                <a:cubicBezTo>
                  <a:pt x="988907" y="4847761"/>
                  <a:pt x="988907" y="4847761"/>
                  <a:pt x="913053" y="4913212"/>
                </a:cubicBezTo>
                <a:cubicBezTo>
                  <a:pt x="913053" y="4913212"/>
                  <a:pt x="913053" y="4913212"/>
                  <a:pt x="668636" y="5126124"/>
                </a:cubicBezTo>
                <a:cubicBezTo>
                  <a:pt x="668636" y="5126124"/>
                  <a:pt x="668636" y="5126124"/>
                  <a:pt x="993823" y="5403697"/>
                </a:cubicBezTo>
                <a:cubicBezTo>
                  <a:pt x="993823" y="5403697"/>
                  <a:pt x="993823" y="5403697"/>
                  <a:pt x="1144827" y="5272796"/>
                </a:cubicBezTo>
                <a:cubicBezTo>
                  <a:pt x="1144827" y="5272796"/>
                  <a:pt x="1144827" y="5272796"/>
                  <a:pt x="1151149" y="5283047"/>
                </a:cubicBezTo>
                <a:cubicBezTo>
                  <a:pt x="1151149" y="5283047"/>
                  <a:pt x="1151149" y="5283047"/>
                  <a:pt x="999441" y="5415526"/>
                </a:cubicBezTo>
                <a:cubicBezTo>
                  <a:pt x="999441" y="5415526"/>
                  <a:pt x="999441" y="5415526"/>
                  <a:pt x="999441" y="5761705"/>
                </a:cubicBezTo>
                <a:cubicBezTo>
                  <a:pt x="999441" y="5761705"/>
                  <a:pt x="999441" y="5761705"/>
                  <a:pt x="1321819" y="5480976"/>
                </a:cubicBezTo>
                <a:cubicBezTo>
                  <a:pt x="1321819" y="5480976"/>
                  <a:pt x="1321819" y="5480976"/>
                  <a:pt x="1321819" y="5309858"/>
                </a:cubicBezTo>
                <a:cubicBezTo>
                  <a:pt x="1321819" y="5309858"/>
                  <a:pt x="1321819" y="5309858"/>
                  <a:pt x="1333759" y="5307493"/>
                </a:cubicBezTo>
                <a:cubicBezTo>
                  <a:pt x="1333759" y="5307493"/>
                  <a:pt x="1333759" y="5307493"/>
                  <a:pt x="1333759" y="5487285"/>
                </a:cubicBezTo>
                <a:cubicBezTo>
                  <a:pt x="1333759" y="5487285"/>
                  <a:pt x="1333759" y="5487285"/>
                  <a:pt x="1549380" y="5671020"/>
                </a:cubicBezTo>
                <a:cubicBezTo>
                  <a:pt x="1549380" y="5671020"/>
                  <a:pt x="1549380" y="5671020"/>
                  <a:pt x="1665970" y="5770379"/>
                </a:cubicBezTo>
                <a:cubicBezTo>
                  <a:pt x="1665970" y="5770379"/>
                  <a:pt x="1665970" y="5770379"/>
                  <a:pt x="1665970" y="6021141"/>
                </a:cubicBezTo>
                <a:cubicBezTo>
                  <a:pt x="1665970" y="6021141"/>
                  <a:pt x="1665970" y="6021141"/>
                  <a:pt x="1654030" y="6026661"/>
                </a:cubicBezTo>
                <a:cubicBezTo>
                  <a:pt x="1654030" y="6026661"/>
                  <a:pt x="1654030" y="6026661"/>
                  <a:pt x="1654030" y="5786939"/>
                </a:cubicBezTo>
                <a:cubicBezTo>
                  <a:pt x="1654030" y="5786939"/>
                  <a:pt x="1654030" y="5786939"/>
                  <a:pt x="1331652" y="6067667"/>
                </a:cubicBezTo>
                <a:cubicBezTo>
                  <a:pt x="1331652" y="6067667"/>
                  <a:pt x="1331652" y="6067667"/>
                  <a:pt x="1331652" y="6413845"/>
                </a:cubicBezTo>
                <a:cubicBezTo>
                  <a:pt x="1331652" y="6413845"/>
                  <a:pt x="1331652" y="6413845"/>
                  <a:pt x="1654030" y="6133906"/>
                </a:cubicBezTo>
                <a:cubicBezTo>
                  <a:pt x="1654030" y="6133906"/>
                  <a:pt x="1654030" y="6133906"/>
                  <a:pt x="1654030" y="6027450"/>
                </a:cubicBezTo>
                <a:cubicBezTo>
                  <a:pt x="1654030" y="6027450"/>
                  <a:pt x="1654030" y="6027450"/>
                  <a:pt x="1665970" y="6021930"/>
                </a:cubicBezTo>
                <a:cubicBezTo>
                  <a:pt x="1665970" y="6021930"/>
                  <a:pt x="1665970" y="6021930"/>
                  <a:pt x="1665970" y="6140214"/>
                </a:cubicBezTo>
                <a:cubicBezTo>
                  <a:pt x="1665970" y="6140214"/>
                  <a:pt x="1665970" y="6140214"/>
                  <a:pt x="1326033" y="6435925"/>
                </a:cubicBezTo>
                <a:cubicBezTo>
                  <a:pt x="1326033" y="6435925"/>
                  <a:pt x="1326033" y="6435925"/>
                  <a:pt x="988907" y="6147311"/>
                </a:cubicBezTo>
                <a:cubicBezTo>
                  <a:pt x="988907" y="6147311"/>
                  <a:pt x="988907" y="6147311"/>
                  <a:pt x="908136" y="6217493"/>
                </a:cubicBezTo>
                <a:cubicBezTo>
                  <a:pt x="908136" y="6217493"/>
                  <a:pt x="908136" y="6217493"/>
                  <a:pt x="901815" y="6206454"/>
                </a:cubicBezTo>
                <a:cubicBezTo>
                  <a:pt x="901815" y="6206454"/>
                  <a:pt x="901815" y="6206454"/>
                  <a:pt x="907434" y="6218282"/>
                </a:cubicBezTo>
                <a:cubicBezTo>
                  <a:pt x="907434" y="6218282"/>
                  <a:pt x="907434" y="6218282"/>
                  <a:pt x="665124" y="6429617"/>
                </a:cubicBezTo>
                <a:cubicBezTo>
                  <a:pt x="665124" y="6429617"/>
                  <a:pt x="665124" y="6429617"/>
                  <a:pt x="665124" y="6784470"/>
                </a:cubicBezTo>
                <a:cubicBezTo>
                  <a:pt x="665124" y="6784470"/>
                  <a:pt x="665124" y="6784470"/>
                  <a:pt x="722014" y="6833040"/>
                </a:cubicBezTo>
                <a:lnTo>
                  <a:pt x="751249" y="6858000"/>
                </a:lnTo>
                <a:lnTo>
                  <a:pt x="5305156" y="6858000"/>
                </a:lnTo>
                <a:close/>
              </a:path>
            </a:pathLst>
          </a:custGeom>
          <a:solidFill>
            <a:schemeClr val="bg1">
              <a:lumMod val="65000"/>
            </a:schemeClr>
          </a:solidFill>
        </p:spPr>
        <p:txBody>
          <a:bodyPr wrap="square" tIns="540000" rIns="540000">
            <a:noAutofit/>
          </a:bodyPr>
          <a:lstStyle>
            <a:lvl1pPr algn="r">
              <a:defRPr>
                <a:solidFill>
                  <a:schemeClr val="accent2">
                    <a:lumMod val="40000"/>
                    <a:lumOff val="60000"/>
                  </a:schemeClr>
                </a:solidFill>
              </a:defRPr>
            </a:lvl1pPr>
          </a:lstStyle>
          <a:p>
            <a:r>
              <a:rPr lang="fr-FR" dirty="0"/>
              <a:t>Insérez ou glissez votre image ici</a:t>
            </a:r>
          </a:p>
        </p:txBody>
      </p:sp>
      <p:sp>
        <p:nvSpPr>
          <p:cNvPr id="8" name="Rectangle 7">
            <a:extLst>
              <a:ext uri="{FF2B5EF4-FFF2-40B4-BE49-F238E27FC236}">
                <a16:creationId xmlns:a16="http://schemas.microsoft.com/office/drawing/2014/main" id="{0F05E3D2-1467-BBD4-EE19-55F1FF901071}"/>
              </a:ext>
            </a:extLst>
          </p:cNvPr>
          <p:cNvSpPr/>
          <p:nvPr userDrawn="1"/>
        </p:nvSpPr>
        <p:spPr>
          <a:xfrm>
            <a:off x="7170057" y="0"/>
            <a:ext cx="50219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24/09/2026</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 contenu</a:t>
            </a:r>
          </a:p>
          <a:p>
            <a:endParaRPr lang="fr-FR" sz="1200" dirty="0">
              <a:solidFill>
                <a:schemeClr val="bg1">
                  <a:lumMod val="50000"/>
                </a:schemeClr>
              </a:solidFill>
            </a:endParaRP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a:xfrm>
            <a:off x="5480916" y="1381125"/>
            <a:ext cx="5979247" cy="4532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Titre 10">
            <a:extLst>
              <a:ext uri="{FF2B5EF4-FFF2-40B4-BE49-F238E27FC236}">
                <a16:creationId xmlns:a16="http://schemas.microsoft.com/office/drawing/2014/main" id="{E8A77A76-28CB-5629-14F2-37B56A986D79}"/>
              </a:ext>
            </a:extLst>
          </p:cNvPr>
          <p:cNvSpPr>
            <a:spLocks noGrp="1"/>
          </p:cNvSpPr>
          <p:nvPr>
            <p:ph type="title"/>
          </p:nvPr>
        </p:nvSpPr>
        <p:spPr>
          <a:xfrm>
            <a:off x="5483721" y="314036"/>
            <a:ext cx="5976441" cy="871827"/>
          </a:xfrm>
        </p:spPr>
        <p:txBody>
          <a:bodyPr/>
          <a:lstStyle>
            <a:lvl1pPr>
              <a:defRPr>
                <a:solidFill>
                  <a:schemeClr val="tx2"/>
                </a:solidFill>
              </a:defRPr>
            </a:lvl1pPr>
          </a:lstStyle>
          <a:p>
            <a:r>
              <a:rPr lang="fr-FR"/>
              <a:t>Modifiez le style du titre</a:t>
            </a:r>
            <a:endParaRPr lang="fr-FR" dirty="0"/>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Computing strategy at IRFU: Software Development</a:t>
            </a:r>
            <a:endParaRPr lang="fr-FR"/>
          </a:p>
        </p:txBody>
      </p:sp>
    </p:spTree>
    <p:extLst>
      <p:ext uri="{BB962C8B-B14F-4D97-AF65-F5344CB8AC3E}">
        <p14:creationId xmlns:p14="http://schemas.microsoft.com/office/powerpoint/2010/main" val="1329051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suel haut + contenu">
    <p:spTree>
      <p:nvGrpSpPr>
        <p:cNvPr id="1" name=""/>
        <p:cNvGrpSpPr/>
        <p:nvPr/>
      </p:nvGrpSpPr>
      <p:grpSpPr>
        <a:xfrm>
          <a:off x="0" y="0"/>
          <a:ext cx="0" cy="0"/>
          <a:chOff x="0" y="0"/>
          <a:chExt cx="0" cy="0"/>
        </a:xfrm>
      </p:grpSpPr>
      <p:sp>
        <p:nvSpPr>
          <p:cNvPr id="14" name="Espace réservé pour une image  28">
            <a:extLst>
              <a:ext uri="{FF2B5EF4-FFF2-40B4-BE49-F238E27FC236}">
                <a16:creationId xmlns:a16="http://schemas.microsoft.com/office/drawing/2014/main" id="{DCB96DEF-5249-666B-576F-70AC92D06638}"/>
              </a:ext>
            </a:extLst>
          </p:cNvPr>
          <p:cNvSpPr>
            <a:spLocks noGrp="1"/>
          </p:cNvSpPr>
          <p:nvPr>
            <p:ph type="pic" sz="quarter" idx="13" hasCustomPrompt="1"/>
          </p:nvPr>
        </p:nvSpPr>
        <p:spPr>
          <a:xfrm flipH="1">
            <a:off x="-35541" y="-27742"/>
            <a:ext cx="12125939" cy="2408374"/>
          </a:xfrm>
          <a:custGeom>
            <a:avLst/>
            <a:gdLst>
              <a:gd name="connsiteX0" fmla="*/ 738225 w 5957423"/>
              <a:gd name="connsiteY0" fmla="*/ 6793932 h 6858000"/>
              <a:gd name="connsiteX1" fmla="*/ 814828 w 5957423"/>
              <a:gd name="connsiteY1" fmla="*/ 6852286 h 6858000"/>
              <a:gd name="connsiteX2" fmla="*/ 822329 w 5957423"/>
              <a:gd name="connsiteY2" fmla="*/ 6858000 h 6858000"/>
              <a:gd name="connsiteX3" fmla="*/ 655724 w 5957423"/>
              <a:gd name="connsiteY3" fmla="*/ 6858000 h 6858000"/>
              <a:gd name="connsiteX4" fmla="*/ 656989 w 5957423"/>
              <a:gd name="connsiteY4" fmla="*/ 6857017 h 6858000"/>
              <a:gd name="connsiteX5" fmla="*/ 738225 w 5957423"/>
              <a:gd name="connsiteY5" fmla="*/ 6793932 h 6858000"/>
              <a:gd name="connsiteX6" fmla="*/ 733493 w 5957423"/>
              <a:gd name="connsiteY6" fmla="*/ 6434348 h 6858000"/>
              <a:gd name="connsiteX7" fmla="*/ 733493 w 5957423"/>
              <a:gd name="connsiteY7" fmla="*/ 6780527 h 6858000"/>
              <a:gd name="connsiteX8" fmla="*/ 639637 w 5957423"/>
              <a:gd name="connsiteY8" fmla="*/ 6853075 h 6858000"/>
              <a:gd name="connsiteX9" fmla="*/ 656989 w 5957423"/>
              <a:gd name="connsiteY9" fmla="*/ 6857017 h 6858000"/>
              <a:gd name="connsiteX10" fmla="*/ 638848 w 5957423"/>
              <a:gd name="connsiteY10" fmla="*/ 6853863 h 6858000"/>
              <a:gd name="connsiteX11" fmla="*/ 633515 w 5957423"/>
              <a:gd name="connsiteY11" fmla="*/ 6858000 h 6858000"/>
              <a:gd name="connsiteX12" fmla="*/ 371479 w 5957423"/>
              <a:gd name="connsiteY12" fmla="*/ 6858000 h 6858000"/>
              <a:gd name="connsiteX13" fmla="*/ 371479 w 5957423"/>
              <a:gd name="connsiteY13" fmla="*/ 6799592 h 6858000"/>
              <a:gd name="connsiteX14" fmla="*/ 371479 w 5957423"/>
              <a:gd name="connsiteY14" fmla="*/ 6715076 h 6858000"/>
              <a:gd name="connsiteX15" fmla="*/ 733493 w 5957423"/>
              <a:gd name="connsiteY15" fmla="*/ 6434348 h 6858000"/>
              <a:gd name="connsiteX16" fmla="*/ 1106548 w 5957423"/>
              <a:gd name="connsiteY16" fmla="*/ 5786939 h 6858000"/>
              <a:gd name="connsiteX17" fmla="*/ 1106548 w 5957423"/>
              <a:gd name="connsiteY17" fmla="*/ 6133906 h 6858000"/>
              <a:gd name="connsiteX18" fmla="*/ 1012693 w 5957423"/>
              <a:gd name="connsiteY18" fmla="*/ 6206454 h 6858000"/>
              <a:gd name="connsiteX19" fmla="*/ 744534 w 5957423"/>
              <a:gd name="connsiteY19" fmla="*/ 6413845 h 6858000"/>
              <a:gd name="connsiteX20" fmla="*/ 744534 w 5957423"/>
              <a:gd name="connsiteY20" fmla="*/ 6067667 h 6858000"/>
              <a:gd name="connsiteX21" fmla="*/ 873093 w 5957423"/>
              <a:gd name="connsiteY21" fmla="*/ 5968308 h 6858000"/>
              <a:gd name="connsiteX22" fmla="*/ 1106548 w 5957423"/>
              <a:gd name="connsiteY22" fmla="*/ 5786939 h 6858000"/>
              <a:gd name="connsiteX23" fmla="*/ 1739875 w 5957423"/>
              <a:gd name="connsiteY23" fmla="*/ 5671020 h 6858000"/>
              <a:gd name="connsiteX24" fmla="*/ 1726467 w 5957423"/>
              <a:gd name="connsiteY24" fmla="*/ 5677328 h 6858000"/>
              <a:gd name="connsiteX25" fmla="*/ 1739875 w 5957423"/>
              <a:gd name="connsiteY25" fmla="*/ 5671020 h 6858000"/>
              <a:gd name="connsiteX26" fmla="*/ 1488280 w 5957423"/>
              <a:gd name="connsiteY26" fmla="*/ 5495959 h 6858000"/>
              <a:gd name="connsiteX27" fmla="*/ 1726467 w 5957423"/>
              <a:gd name="connsiteY27" fmla="*/ 5677328 h 6858000"/>
              <a:gd name="connsiteX28" fmla="*/ 1853448 w 5957423"/>
              <a:gd name="connsiteY28" fmla="*/ 5773533 h 6858000"/>
              <a:gd name="connsiteX29" fmla="*/ 1489068 w 5957423"/>
              <a:gd name="connsiteY29" fmla="*/ 6056627 h 6858000"/>
              <a:gd name="connsiteX30" fmla="*/ 1123900 w 5957423"/>
              <a:gd name="connsiteY30" fmla="*/ 5779053 h 6858000"/>
              <a:gd name="connsiteX31" fmla="*/ 1488280 w 5957423"/>
              <a:gd name="connsiteY31" fmla="*/ 5495959 h 6858000"/>
              <a:gd name="connsiteX32" fmla="*/ 359648 w 5957423"/>
              <a:gd name="connsiteY32" fmla="*/ 4847761 h 6858000"/>
              <a:gd name="connsiteX33" fmla="*/ 724817 w 5957423"/>
              <a:gd name="connsiteY33" fmla="*/ 5125335 h 6858000"/>
              <a:gd name="connsiteX34" fmla="*/ 487418 w 5957423"/>
              <a:gd name="connsiteY34" fmla="*/ 5309070 h 6858000"/>
              <a:gd name="connsiteX35" fmla="*/ 493727 w 5957423"/>
              <a:gd name="connsiteY35" fmla="*/ 5320110 h 6858000"/>
              <a:gd name="connsiteX36" fmla="*/ 733493 w 5957423"/>
              <a:gd name="connsiteY36" fmla="*/ 5134798 h 6858000"/>
              <a:gd name="connsiteX37" fmla="*/ 733493 w 5957423"/>
              <a:gd name="connsiteY37" fmla="*/ 5480976 h 6858000"/>
              <a:gd name="connsiteX38" fmla="*/ 633328 w 5957423"/>
              <a:gd name="connsiteY38" fmla="*/ 5558256 h 6858000"/>
              <a:gd name="connsiteX39" fmla="*/ 641215 w 5957423"/>
              <a:gd name="connsiteY39" fmla="*/ 5570873 h 6858000"/>
              <a:gd name="connsiteX40" fmla="*/ 737436 w 5957423"/>
              <a:gd name="connsiteY40" fmla="*/ 5495959 h 6858000"/>
              <a:gd name="connsiteX41" fmla="*/ 1102605 w 5957423"/>
              <a:gd name="connsiteY41" fmla="*/ 5773533 h 6858000"/>
              <a:gd name="connsiteX42" fmla="*/ 866783 w 5957423"/>
              <a:gd name="connsiteY42" fmla="*/ 5956479 h 6858000"/>
              <a:gd name="connsiteX43" fmla="*/ 873093 w 5957423"/>
              <a:gd name="connsiteY43" fmla="*/ 5968308 h 6858000"/>
              <a:gd name="connsiteX44" fmla="*/ 865994 w 5957423"/>
              <a:gd name="connsiteY44" fmla="*/ 5957268 h 6858000"/>
              <a:gd name="connsiteX45" fmla="*/ 738225 w 5957423"/>
              <a:gd name="connsiteY45" fmla="*/ 6056627 h 6858000"/>
              <a:gd name="connsiteX46" fmla="*/ 373056 w 5957423"/>
              <a:gd name="connsiteY46" fmla="*/ 5779053 h 6858000"/>
              <a:gd name="connsiteX47" fmla="*/ 640426 w 5957423"/>
              <a:gd name="connsiteY47" fmla="*/ 5571661 h 6858000"/>
              <a:gd name="connsiteX48" fmla="*/ 633328 w 5957423"/>
              <a:gd name="connsiteY48" fmla="*/ 5559044 h 6858000"/>
              <a:gd name="connsiteX49" fmla="*/ 371479 w 5957423"/>
              <a:gd name="connsiteY49" fmla="*/ 5761705 h 6858000"/>
              <a:gd name="connsiteX50" fmla="*/ 371479 w 5957423"/>
              <a:gd name="connsiteY50" fmla="*/ 5415526 h 6858000"/>
              <a:gd name="connsiteX51" fmla="*/ 493727 w 5957423"/>
              <a:gd name="connsiteY51" fmla="*/ 5320898 h 6858000"/>
              <a:gd name="connsiteX52" fmla="*/ 486629 w 5957423"/>
              <a:gd name="connsiteY52" fmla="*/ 5309070 h 6858000"/>
              <a:gd name="connsiteX53" fmla="*/ 365169 w 5957423"/>
              <a:gd name="connsiteY53" fmla="*/ 5403697 h 6858000"/>
              <a:gd name="connsiteX54" fmla="*/ 0 w 5957423"/>
              <a:gd name="connsiteY54" fmla="*/ 5126124 h 6858000"/>
              <a:gd name="connsiteX55" fmla="*/ 359648 w 5957423"/>
              <a:gd name="connsiteY55" fmla="*/ 4847761 h 6858000"/>
              <a:gd name="connsiteX56" fmla="*/ 1106548 w 5957423"/>
              <a:gd name="connsiteY56" fmla="*/ 4487388 h 6858000"/>
              <a:gd name="connsiteX57" fmla="*/ 1106548 w 5957423"/>
              <a:gd name="connsiteY57" fmla="*/ 4833567 h 6858000"/>
              <a:gd name="connsiteX58" fmla="*/ 1018214 w 5957423"/>
              <a:gd name="connsiteY58" fmla="*/ 4902172 h 6858000"/>
              <a:gd name="connsiteX59" fmla="*/ 1025312 w 5957423"/>
              <a:gd name="connsiteY59" fmla="*/ 4913212 h 6858000"/>
              <a:gd name="connsiteX60" fmla="*/ 1017425 w 5957423"/>
              <a:gd name="connsiteY60" fmla="*/ 4902960 h 6858000"/>
              <a:gd name="connsiteX61" fmla="*/ 744534 w 5957423"/>
              <a:gd name="connsiteY61" fmla="*/ 5114295 h 6858000"/>
              <a:gd name="connsiteX62" fmla="*/ 744534 w 5957423"/>
              <a:gd name="connsiteY62" fmla="*/ 4768116 h 6858000"/>
              <a:gd name="connsiteX63" fmla="*/ 856530 w 5957423"/>
              <a:gd name="connsiteY63" fmla="*/ 4680586 h 6858000"/>
              <a:gd name="connsiteX64" fmla="*/ 849432 w 5957423"/>
              <a:gd name="connsiteY64" fmla="*/ 4670335 h 6858000"/>
              <a:gd name="connsiteX65" fmla="*/ 857319 w 5957423"/>
              <a:gd name="connsiteY65" fmla="*/ 4680586 h 6858000"/>
              <a:gd name="connsiteX66" fmla="*/ 1106548 w 5957423"/>
              <a:gd name="connsiteY66" fmla="*/ 4487388 h 6858000"/>
              <a:gd name="connsiteX67" fmla="*/ 737436 w 5957423"/>
              <a:gd name="connsiteY67" fmla="*/ 4196409 h 6858000"/>
              <a:gd name="connsiteX68" fmla="*/ 1102605 w 5957423"/>
              <a:gd name="connsiteY68" fmla="*/ 4473983 h 6858000"/>
              <a:gd name="connsiteX69" fmla="*/ 849432 w 5957423"/>
              <a:gd name="connsiteY69" fmla="*/ 4670335 h 6858000"/>
              <a:gd name="connsiteX70" fmla="*/ 738225 w 5957423"/>
              <a:gd name="connsiteY70" fmla="*/ 4756288 h 6858000"/>
              <a:gd name="connsiteX71" fmla="*/ 373056 w 5957423"/>
              <a:gd name="connsiteY71" fmla="*/ 4478714 h 6858000"/>
              <a:gd name="connsiteX72" fmla="*/ 737436 w 5957423"/>
              <a:gd name="connsiteY72" fmla="*/ 4196409 h 6858000"/>
              <a:gd name="connsiteX73" fmla="*/ 1115224 w 5957423"/>
              <a:gd name="connsiteY73" fmla="*/ 3544268 h 6858000"/>
              <a:gd name="connsiteX74" fmla="*/ 1125477 w 5957423"/>
              <a:gd name="connsiteY74" fmla="*/ 3552154 h 6858000"/>
              <a:gd name="connsiteX75" fmla="*/ 1480393 w 5957423"/>
              <a:gd name="connsiteY75" fmla="*/ 3821842 h 6858000"/>
              <a:gd name="connsiteX76" fmla="*/ 1116013 w 5957423"/>
              <a:gd name="connsiteY76" fmla="*/ 4104935 h 6858000"/>
              <a:gd name="connsiteX77" fmla="*/ 750844 w 5957423"/>
              <a:gd name="connsiteY77" fmla="*/ 3826573 h 6858000"/>
              <a:gd name="connsiteX78" fmla="*/ 1115224 w 5957423"/>
              <a:gd name="connsiteY78" fmla="*/ 3544268 h 6858000"/>
              <a:gd name="connsiteX79" fmla="*/ 1480393 w 5957423"/>
              <a:gd name="connsiteY79" fmla="*/ 2538851 h 6858000"/>
              <a:gd name="connsiteX80" fmla="*/ 1480393 w 5957423"/>
              <a:gd name="connsiteY80" fmla="*/ 2885030 h 6858000"/>
              <a:gd name="connsiteX81" fmla="*/ 1386537 w 5957423"/>
              <a:gd name="connsiteY81" fmla="*/ 2957578 h 6858000"/>
              <a:gd name="connsiteX82" fmla="*/ 1392847 w 5957423"/>
              <a:gd name="connsiteY82" fmla="*/ 2969406 h 6858000"/>
              <a:gd name="connsiteX83" fmla="*/ 1385748 w 5957423"/>
              <a:gd name="connsiteY83" fmla="*/ 2958366 h 6858000"/>
              <a:gd name="connsiteX84" fmla="*/ 1118379 w 5957423"/>
              <a:gd name="connsiteY84" fmla="*/ 3165758 h 6858000"/>
              <a:gd name="connsiteX85" fmla="*/ 1118379 w 5957423"/>
              <a:gd name="connsiteY85" fmla="*/ 2819579 h 6858000"/>
              <a:gd name="connsiteX86" fmla="*/ 1246148 w 5957423"/>
              <a:gd name="connsiteY86" fmla="*/ 2720221 h 6858000"/>
              <a:gd name="connsiteX87" fmla="*/ 1239839 w 5957423"/>
              <a:gd name="connsiteY87" fmla="*/ 2708392 h 6858000"/>
              <a:gd name="connsiteX88" fmla="*/ 1246937 w 5957423"/>
              <a:gd name="connsiteY88" fmla="*/ 2719432 h 6858000"/>
              <a:gd name="connsiteX89" fmla="*/ 1480393 w 5957423"/>
              <a:gd name="connsiteY89" fmla="*/ 2538851 h 6858000"/>
              <a:gd name="connsiteX90" fmla="*/ 732704 w 5957423"/>
              <a:gd name="connsiteY90" fmla="*/ 1598885 h 6858000"/>
              <a:gd name="connsiteX91" fmla="*/ 1097873 w 5957423"/>
              <a:gd name="connsiteY91" fmla="*/ 1876459 h 6858000"/>
              <a:gd name="connsiteX92" fmla="*/ 860473 w 5957423"/>
              <a:gd name="connsiteY92" fmla="*/ 2060194 h 6858000"/>
              <a:gd name="connsiteX93" fmla="*/ 867572 w 5957423"/>
              <a:gd name="connsiteY93" fmla="*/ 2072022 h 6858000"/>
              <a:gd name="connsiteX94" fmla="*/ 1106548 w 5957423"/>
              <a:gd name="connsiteY94" fmla="*/ 1885922 h 6858000"/>
              <a:gd name="connsiteX95" fmla="*/ 1106548 w 5957423"/>
              <a:gd name="connsiteY95" fmla="*/ 2232889 h 6858000"/>
              <a:gd name="connsiteX96" fmla="*/ 1007172 w 5957423"/>
              <a:gd name="connsiteY96" fmla="*/ 2310168 h 6858000"/>
              <a:gd name="connsiteX97" fmla="*/ 1014270 w 5957423"/>
              <a:gd name="connsiteY97" fmla="*/ 2322785 h 6858000"/>
              <a:gd name="connsiteX98" fmla="*/ 1110492 w 5957423"/>
              <a:gd name="connsiteY98" fmla="*/ 2247872 h 6858000"/>
              <a:gd name="connsiteX99" fmla="*/ 1475660 w 5957423"/>
              <a:gd name="connsiteY99" fmla="*/ 2525446 h 6858000"/>
              <a:gd name="connsiteX100" fmla="*/ 1239839 w 5957423"/>
              <a:gd name="connsiteY100" fmla="*/ 2708392 h 6858000"/>
              <a:gd name="connsiteX101" fmla="*/ 1112069 w 5957423"/>
              <a:gd name="connsiteY101" fmla="*/ 2807751 h 6858000"/>
              <a:gd name="connsiteX102" fmla="*/ 746900 w 5957423"/>
              <a:gd name="connsiteY102" fmla="*/ 2530177 h 6858000"/>
              <a:gd name="connsiteX103" fmla="*/ 1013481 w 5957423"/>
              <a:gd name="connsiteY103" fmla="*/ 2322785 h 6858000"/>
              <a:gd name="connsiteX104" fmla="*/ 1006383 w 5957423"/>
              <a:gd name="connsiteY104" fmla="*/ 2310168 h 6858000"/>
              <a:gd name="connsiteX105" fmla="*/ 744534 w 5957423"/>
              <a:gd name="connsiteY105" fmla="*/ 2513617 h 6858000"/>
              <a:gd name="connsiteX106" fmla="*/ 744534 w 5957423"/>
              <a:gd name="connsiteY106" fmla="*/ 2166650 h 6858000"/>
              <a:gd name="connsiteX107" fmla="*/ 866783 w 5957423"/>
              <a:gd name="connsiteY107" fmla="*/ 2072022 h 6858000"/>
              <a:gd name="connsiteX108" fmla="*/ 860473 w 5957423"/>
              <a:gd name="connsiteY108" fmla="*/ 2060983 h 6858000"/>
              <a:gd name="connsiteX109" fmla="*/ 738225 w 5957423"/>
              <a:gd name="connsiteY109" fmla="*/ 2155610 h 6858000"/>
              <a:gd name="connsiteX110" fmla="*/ 373056 w 5957423"/>
              <a:gd name="connsiteY110" fmla="*/ 1878036 h 6858000"/>
              <a:gd name="connsiteX111" fmla="*/ 732704 w 5957423"/>
              <a:gd name="connsiteY111" fmla="*/ 1598885 h 6858000"/>
              <a:gd name="connsiteX112" fmla="*/ 1480393 w 5957423"/>
              <a:gd name="connsiteY112" fmla="*/ 1238512 h 6858000"/>
              <a:gd name="connsiteX113" fmla="*/ 1480393 w 5957423"/>
              <a:gd name="connsiteY113" fmla="*/ 1585480 h 6858000"/>
              <a:gd name="connsiteX114" fmla="*/ 1391269 w 5957423"/>
              <a:gd name="connsiteY114" fmla="*/ 1654085 h 6858000"/>
              <a:gd name="connsiteX115" fmla="*/ 1399156 w 5957423"/>
              <a:gd name="connsiteY115" fmla="*/ 1664336 h 6858000"/>
              <a:gd name="connsiteX116" fmla="*/ 1483547 w 5957423"/>
              <a:gd name="connsiteY116" fmla="*/ 1598885 h 6858000"/>
              <a:gd name="connsiteX117" fmla="*/ 1848716 w 5957423"/>
              <a:gd name="connsiteY117" fmla="*/ 1876459 h 6858000"/>
              <a:gd name="connsiteX118" fmla="*/ 1658639 w 5957423"/>
              <a:gd name="connsiteY118" fmla="*/ 2023920 h 6858000"/>
              <a:gd name="connsiteX119" fmla="*/ 1489068 w 5957423"/>
              <a:gd name="connsiteY119" fmla="*/ 2155610 h 6858000"/>
              <a:gd name="connsiteX120" fmla="*/ 1123900 w 5957423"/>
              <a:gd name="connsiteY120" fmla="*/ 1878036 h 6858000"/>
              <a:gd name="connsiteX121" fmla="*/ 1398368 w 5957423"/>
              <a:gd name="connsiteY121" fmla="*/ 1665124 h 6858000"/>
              <a:gd name="connsiteX122" fmla="*/ 1390481 w 5957423"/>
              <a:gd name="connsiteY122" fmla="*/ 1654085 h 6858000"/>
              <a:gd name="connsiteX123" fmla="*/ 1118379 w 5957423"/>
              <a:gd name="connsiteY123" fmla="*/ 1865419 h 6858000"/>
              <a:gd name="connsiteX124" fmla="*/ 1118379 w 5957423"/>
              <a:gd name="connsiteY124" fmla="*/ 1519240 h 6858000"/>
              <a:gd name="connsiteX125" fmla="*/ 1230374 w 5957423"/>
              <a:gd name="connsiteY125" fmla="*/ 1432499 h 6858000"/>
              <a:gd name="connsiteX126" fmla="*/ 1480393 w 5957423"/>
              <a:gd name="connsiteY126" fmla="*/ 1238512 h 6858000"/>
              <a:gd name="connsiteX127" fmla="*/ 1110492 w 5957423"/>
              <a:gd name="connsiteY127" fmla="*/ 947533 h 6858000"/>
              <a:gd name="connsiteX128" fmla="*/ 1475660 w 5957423"/>
              <a:gd name="connsiteY128" fmla="*/ 1225107 h 6858000"/>
              <a:gd name="connsiteX129" fmla="*/ 1223276 w 5957423"/>
              <a:gd name="connsiteY129" fmla="*/ 1421459 h 6858000"/>
              <a:gd name="connsiteX130" fmla="*/ 1230374 w 5957423"/>
              <a:gd name="connsiteY130" fmla="*/ 1432499 h 6858000"/>
              <a:gd name="connsiteX131" fmla="*/ 1222487 w 5957423"/>
              <a:gd name="connsiteY131" fmla="*/ 1422247 h 6858000"/>
              <a:gd name="connsiteX132" fmla="*/ 1112069 w 5957423"/>
              <a:gd name="connsiteY132" fmla="*/ 1508201 h 6858000"/>
              <a:gd name="connsiteX133" fmla="*/ 746900 w 5957423"/>
              <a:gd name="connsiteY133" fmla="*/ 1230627 h 6858000"/>
              <a:gd name="connsiteX134" fmla="*/ 1110492 w 5957423"/>
              <a:gd name="connsiteY134" fmla="*/ 947533 h 6858000"/>
              <a:gd name="connsiteX135" fmla="*/ 1488280 w 5957423"/>
              <a:gd name="connsiteY135" fmla="*/ 296181 h 6858000"/>
              <a:gd name="connsiteX136" fmla="*/ 1498533 w 5957423"/>
              <a:gd name="connsiteY136" fmla="*/ 304066 h 6858000"/>
              <a:gd name="connsiteX137" fmla="*/ 1853448 w 5957423"/>
              <a:gd name="connsiteY137" fmla="*/ 573754 h 6858000"/>
              <a:gd name="connsiteX138" fmla="*/ 1489068 w 5957423"/>
              <a:gd name="connsiteY138" fmla="*/ 856060 h 6858000"/>
              <a:gd name="connsiteX139" fmla="*/ 1123900 w 5957423"/>
              <a:gd name="connsiteY139" fmla="*/ 578486 h 6858000"/>
              <a:gd name="connsiteX140" fmla="*/ 1488280 w 5957423"/>
              <a:gd name="connsiteY140" fmla="*/ 296181 h 6858000"/>
              <a:gd name="connsiteX141" fmla="*/ 1493012 w 5957423"/>
              <a:gd name="connsiteY141" fmla="*/ 0 h 6858000"/>
              <a:gd name="connsiteX142" fmla="*/ 5957423 w 5957423"/>
              <a:gd name="connsiteY142" fmla="*/ 0 h 6858000"/>
              <a:gd name="connsiteX143" fmla="*/ 5957423 w 5957423"/>
              <a:gd name="connsiteY143" fmla="*/ 6858000 h 6858000"/>
              <a:gd name="connsiteX144" fmla="*/ 843615 w 5957423"/>
              <a:gd name="connsiteY144" fmla="*/ 6858000 h 6858000"/>
              <a:gd name="connsiteX145" fmla="*/ 810785 w 5957423"/>
              <a:gd name="connsiteY145" fmla="*/ 6833040 h 6858000"/>
              <a:gd name="connsiteX146" fmla="*/ 746900 w 5957423"/>
              <a:gd name="connsiteY146" fmla="*/ 6784470 h 6858000"/>
              <a:gd name="connsiteX147" fmla="*/ 746900 w 5957423"/>
              <a:gd name="connsiteY147" fmla="*/ 6429617 h 6858000"/>
              <a:gd name="connsiteX148" fmla="*/ 1019002 w 5957423"/>
              <a:gd name="connsiteY148" fmla="*/ 6218282 h 6858000"/>
              <a:gd name="connsiteX149" fmla="*/ 1012693 w 5957423"/>
              <a:gd name="connsiteY149" fmla="*/ 6206454 h 6858000"/>
              <a:gd name="connsiteX150" fmla="*/ 1019791 w 5957423"/>
              <a:gd name="connsiteY150" fmla="*/ 6217493 h 6858000"/>
              <a:gd name="connsiteX151" fmla="*/ 1110492 w 5957423"/>
              <a:gd name="connsiteY151" fmla="*/ 6147311 h 6858000"/>
              <a:gd name="connsiteX152" fmla="*/ 1489068 w 5957423"/>
              <a:gd name="connsiteY152" fmla="*/ 6435925 h 6858000"/>
              <a:gd name="connsiteX153" fmla="*/ 1870800 w 5957423"/>
              <a:gd name="connsiteY153" fmla="*/ 6140214 h 6858000"/>
              <a:gd name="connsiteX154" fmla="*/ 1870800 w 5957423"/>
              <a:gd name="connsiteY154" fmla="*/ 6021930 h 6858000"/>
              <a:gd name="connsiteX155" fmla="*/ 1857392 w 5957423"/>
              <a:gd name="connsiteY155" fmla="*/ 6027450 h 6858000"/>
              <a:gd name="connsiteX156" fmla="*/ 1857392 w 5957423"/>
              <a:gd name="connsiteY156" fmla="*/ 6133906 h 6858000"/>
              <a:gd name="connsiteX157" fmla="*/ 1495378 w 5957423"/>
              <a:gd name="connsiteY157" fmla="*/ 6413845 h 6858000"/>
              <a:gd name="connsiteX158" fmla="*/ 1495378 w 5957423"/>
              <a:gd name="connsiteY158" fmla="*/ 6067667 h 6858000"/>
              <a:gd name="connsiteX159" fmla="*/ 1857392 w 5957423"/>
              <a:gd name="connsiteY159" fmla="*/ 5786939 h 6858000"/>
              <a:gd name="connsiteX160" fmla="*/ 1857392 w 5957423"/>
              <a:gd name="connsiteY160" fmla="*/ 6026661 h 6858000"/>
              <a:gd name="connsiteX161" fmla="*/ 1870800 w 5957423"/>
              <a:gd name="connsiteY161" fmla="*/ 6021141 h 6858000"/>
              <a:gd name="connsiteX162" fmla="*/ 1870800 w 5957423"/>
              <a:gd name="connsiteY162" fmla="*/ 5770379 h 6858000"/>
              <a:gd name="connsiteX163" fmla="*/ 1739875 w 5957423"/>
              <a:gd name="connsiteY163" fmla="*/ 5671020 h 6858000"/>
              <a:gd name="connsiteX164" fmla="*/ 1497744 w 5957423"/>
              <a:gd name="connsiteY164" fmla="*/ 5487285 h 6858000"/>
              <a:gd name="connsiteX165" fmla="*/ 1497744 w 5957423"/>
              <a:gd name="connsiteY165" fmla="*/ 5307493 h 6858000"/>
              <a:gd name="connsiteX166" fmla="*/ 1484336 w 5957423"/>
              <a:gd name="connsiteY166" fmla="*/ 5309858 h 6858000"/>
              <a:gd name="connsiteX167" fmla="*/ 1484336 w 5957423"/>
              <a:gd name="connsiteY167" fmla="*/ 5480976 h 6858000"/>
              <a:gd name="connsiteX168" fmla="*/ 1122322 w 5957423"/>
              <a:gd name="connsiteY168" fmla="*/ 5761705 h 6858000"/>
              <a:gd name="connsiteX169" fmla="*/ 1122322 w 5957423"/>
              <a:gd name="connsiteY169" fmla="*/ 5415526 h 6858000"/>
              <a:gd name="connsiteX170" fmla="*/ 1292682 w 5957423"/>
              <a:gd name="connsiteY170" fmla="*/ 5283047 h 6858000"/>
              <a:gd name="connsiteX171" fmla="*/ 1285583 w 5957423"/>
              <a:gd name="connsiteY171" fmla="*/ 5272796 h 6858000"/>
              <a:gd name="connsiteX172" fmla="*/ 1116013 w 5957423"/>
              <a:gd name="connsiteY172" fmla="*/ 5403697 h 6858000"/>
              <a:gd name="connsiteX173" fmla="*/ 750844 w 5957423"/>
              <a:gd name="connsiteY173" fmla="*/ 5126124 h 6858000"/>
              <a:gd name="connsiteX174" fmla="*/ 1025312 w 5957423"/>
              <a:gd name="connsiteY174" fmla="*/ 4913212 h 6858000"/>
              <a:gd name="connsiteX175" fmla="*/ 1110492 w 5957423"/>
              <a:gd name="connsiteY175" fmla="*/ 4847761 h 6858000"/>
              <a:gd name="connsiteX176" fmla="*/ 1475660 w 5957423"/>
              <a:gd name="connsiteY176" fmla="*/ 5125335 h 6858000"/>
              <a:gd name="connsiteX177" fmla="*/ 1285583 w 5957423"/>
              <a:gd name="connsiteY177" fmla="*/ 5272008 h 6858000"/>
              <a:gd name="connsiteX178" fmla="*/ 1293470 w 5957423"/>
              <a:gd name="connsiteY178" fmla="*/ 5283047 h 6858000"/>
              <a:gd name="connsiteX179" fmla="*/ 1484336 w 5957423"/>
              <a:gd name="connsiteY179" fmla="*/ 5134798 h 6858000"/>
              <a:gd name="connsiteX180" fmla="*/ 1484336 w 5957423"/>
              <a:gd name="connsiteY180" fmla="*/ 5309070 h 6858000"/>
              <a:gd name="connsiteX181" fmla="*/ 1497744 w 5957423"/>
              <a:gd name="connsiteY181" fmla="*/ 5306704 h 6858000"/>
              <a:gd name="connsiteX182" fmla="*/ 1497744 w 5957423"/>
              <a:gd name="connsiteY182" fmla="*/ 5129278 h 6858000"/>
              <a:gd name="connsiteX183" fmla="*/ 1513518 w 5957423"/>
              <a:gd name="connsiteY183" fmla="*/ 5116661 h 6858000"/>
              <a:gd name="connsiteX184" fmla="*/ 1513518 w 5957423"/>
              <a:gd name="connsiteY184" fmla="*/ 5100101 h 6858000"/>
              <a:gd name="connsiteX185" fmla="*/ 1495378 w 5957423"/>
              <a:gd name="connsiteY185" fmla="*/ 5114295 h 6858000"/>
              <a:gd name="connsiteX186" fmla="*/ 1495378 w 5957423"/>
              <a:gd name="connsiteY186" fmla="*/ 4768116 h 6858000"/>
              <a:gd name="connsiteX187" fmla="*/ 1513518 w 5957423"/>
              <a:gd name="connsiteY187" fmla="*/ 4753922 h 6858000"/>
              <a:gd name="connsiteX188" fmla="*/ 1513518 w 5957423"/>
              <a:gd name="connsiteY188" fmla="*/ 4737362 h 6858000"/>
              <a:gd name="connsiteX189" fmla="*/ 1489068 w 5957423"/>
              <a:gd name="connsiteY189" fmla="*/ 4756288 h 6858000"/>
              <a:gd name="connsiteX190" fmla="*/ 1123900 w 5957423"/>
              <a:gd name="connsiteY190" fmla="*/ 4478714 h 6858000"/>
              <a:gd name="connsiteX191" fmla="*/ 1488280 w 5957423"/>
              <a:gd name="connsiteY191" fmla="*/ 4196409 h 6858000"/>
              <a:gd name="connsiteX192" fmla="*/ 1853448 w 5957423"/>
              <a:gd name="connsiteY192" fmla="*/ 4473983 h 6858000"/>
              <a:gd name="connsiteX193" fmla="*/ 1514307 w 5957423"/>
              <a:gd name="connsiteY193" fmla="*/ 4737362 h 6858000"/>
              <a:gd name="connsiteX194" fmla="*/ 1514307 w 5957423"/>
              <a:gd name="connsiteY194" fmla="*/ 4753134 h 6858000"/>
              <a:gd name="connsiteX195" fmla="*/ 1857392 w 5957423"/>
              <a:gd name="connsiteY195" fmla="*/ 4487388 h 6858000"/>
              <a:gd name="connsiteX196" fmla="*/ 1857392 w 5957423"/>
              <a:gd name="connsiteY196" fmla="*/ 4833567 h 6858000"/>
              <a:gd name="connsiteX197" fmla="*/ 1514307 w 5957423"/>
              <a:gd name="connsiteY197" fmla="*/ 5100101 h 6858000"/>
              <a:gd name="connsiteX198" fmla="*/ 1514307 w 5957423"/>
              <a:gd name="connsiteY198" fmla="*/ 5116661 h 6858000"/>
              <a:gd name="connsiteX199" fmla="*/ 1870800 w 5957423"/>
              <a:gd name="connsiteY199" fmla="*/ 4839875 h 6858000"/>
              <a:gd name="connsiteX200" fmla="*/ 1870800 w 5957423"/>
              <a:gd name="connsiteY200" fmla="*/ 4470828 h 6858000"/>
              <a:gd name="connsiteX201" fmla="*/ 1497744 w 5957423"/>
              <a:gd name="connsiteY201" fmla="*/ 4186946 h 6858000"/>
              <a:gd name="connsiteX202" fmla="*/ 1497744 w 5957423"/>
              <a:gd name="connsiteY202" fmla="*/ 3839190 h 6858000"/>
              <a:gd name="connsiteX203" fmla="*/ 1484336 w 5957423"/>
              <a:gd name="connsiteY203" fmla="*/ 3849441 h 6858000"/>
              <a:gd name="connsiteX204" fmla="*/ 1484336 w 5957423"/>
              <a:gd name="connsiteY204" fmla="*/ 4182215 h 6858000"/>
              <a:gd name="connsiteX205" fmla="*/ 1122322 w 5957423"/>
              <a:gd name="connsiteY205" fmla="*/ 4462154 h 6858000"/>
              <a:gd name="connsiteX206" fmla="*/ 1122322 w 5957423"/>
              <a:gd name="connsiteY206" fmla="*/ 4115975 h 6858000"/>
              <a:gd name="connsiteX207" fmla="*/ 1484336 w 5957423"/>
              <a:gd name="connsiteY207" fmla="*/ 3835248 h 6858000"/>
              <a:gd name="connsiteX208" fmla="*/ 1484336 w 5957423"/>
              <a:gd name="connsiteY208" fmla="*/ 3848653 h 6858000"/>
              <a:gd name="connsiteX209" fmla="*/ 1497744 w 5957423"/>
              <a:gd name="connsiteY209" fmla="*/ 3838402 h 6858000"/>
              <a:gd name="connsiteX210" fmla="*/ 1497744 w 5957423"/>
              <a:gd name="connsiteY210" fmla="*/ 3818688 h 6858000"/>
              <a:gd name="connsiteX211" fmla="*/ 1136519 w 5957423"/>
              <a:gd name="connsiteY211" fmla="*/ 3544268 h 6858000"/>
              <a:gd name="connsiteX212" fmla="*/ 1125477 w 5957423"/>
              <a:gd name="connsiteY212" fmla="*/ 3552154 h 6858000"/>
              <a:gd name="connsiteX213" fmla="*/ 1135730 w 5957423"/>
              <a:gd name="connsiteY213" fmla="*/ 3543479 h 6858000"/>
              <a:gd name="connsiteX214" fmla="*/ 1119956 w 5957423"/>
              <a:gd name="connsiteY214" fmla="*/ 3531651 h 6858000"/>
              <a:gd name="connsiteX215" fmla="*/ 1119956 w 5957423"/>
              <a:gd name="connsiteY215" fmla="*/ 3519822 h 6858000"/>
              <a:gd name="connsiteX216" fmla="*/ 1106548 w 5957423"/>
              <a:gd name="connsiteY216" fmla="*/ 3519822 h 6858000"/>
              <a:gd name="connsiteX217" fmla="*/ 1106548 w 5957423"/>
              <a:gd name="connsiteY217" fmla="*/ 3532439 h 6858000"/>
              <a:gd name="connsiteX218" fmla="*/ 744534 w 5957423"/>
              <a:gd name="connsiteY218" fmla="*/ 3812379 h 6858000"/>
              <a:gd name="connsiteX219" fmla="*/ 744534 w 5957423"/>
              <a:gd name="connsiteY219" fmla="*/ 3495377 h 6858000"/>
              <a:gd name="connsiteX220" fmla="*/ 744534 w 5957423"/>
              <a:gd name="connsiteY220" fmla="*/ 3466989 h 6858000"/>
              <a:gd name="connsiteX221" fmla="*/ 1106548 w 5957423"/>
              <a:gd name="connsiteY221" fmla="*/ 3186261 h 6858000"/>
              <a:gd name="connsiteX222" fmla="*/ 1106548 w 5957423"/>
              <a:gd name="connsiteY222" fmla="*/ 3500109 h 6858000"/>
              <a:gd name="connsiteX223" fmla="*/ 1106548 w 5957423"/>
              <a:gd name="connsiteY223" fmla="*/ 3519034 h 6858000"/>
              <a:gd name="connsiteX224" fmla="*/ 1119956 w 5957423"/>
              <a:gd name="connsiteY224" fmla="*/ 3519034 h 6858000"/>
              <a:gd name="connsiteX225" fmla="*/ 1119956 w 5957423"/>
              <a:gd name="connsiteY225" fmla="*/ 3180741 h 6858000"/>
              <a:gd name="connsiteX226" fmla="*/ 1392847 w 5957423"/>
              <a:gd name="connsiteY226" fmla="*/ 2969406 h 6858000"/>
              <a:gd name="connsiteX227" fmla="*/ 1483547 w 5957423"/>
              <a:gd name="connsiteY227" fmla="*/ 2899224 h 6858000"/>
              <a:gd name="connsiteX228" fmla="*/ 1862913 w 5957423"/>
              <a:gd name="connsiteY228" fmla="*/ 3187049 h 6858000"/>
              <a:gd name="connsiteX229" fmla="*/ 2243855 w 5957423"/>
              <a:gd name="connsiteY229" fmla="*/ 2891339 h 6858000"/>
              <a:gd name="connsiteX230" fmla="*/ 2243855 w 5957423"/>
              <a:gd name="connsiteY230" fmla="*/ 2773843 h 6858000"/>
              <a:gd name="connsiteX231" fmla="*/ 2231236 w 5957423"/>
              <a:gd name="connsiteY231" fmla="*/ 2779363 h 6858000"/>
              <a:gd name="connsiteX232" fmla="*/ 2231236 w 5957423"/>
              <a:gd name="connsiteY232" fmla="*/ 2885030 h 6858000"/>
              <a:gd name="connsiteX233" fmla="*/ 1869222 w 5957423"/>
              <a:gd name="connsiteY233" fmla="*/ 3165758 h 6858000"/>
              <a:gd name="connsiteX234" fmla="*/ 1869222 w 5957423"/>
              <a:gd name="connsiteY234" fmla="*/ 2819579 h 6858000"/>
              <a:gd name="connsiteX235" fmla="*/ 2231236 w 5957423"/>
              <a:gd name="connsiteY235" fmla="*/ 2538851 h 6858000"/>
              <a:gd name="connsiteX236" fmla="*/ 2231236 w 5957423"/>
              <a:gd name="connsiteY236" fmla="*/ 2778574 h 6858000"/>
              <a:gd name="connsiteX237" fmla="*/ 2243855 w 5957423"/>
              <a:gd name="connsiteY237" fmla="*/ 2773054 h 6858000"/>
              <a:gd name="connsiteX238" fmla="*/ 2243855 w 5957423"/>
              <a:gd name="connsiteY238" fmla="*/ 2522291 h 6858000"/>
              <a:gd name="connsiteX239" fmla="*/ 2113720 w 5957423"/>
              <a:gd name="connsiteY239" fmla="*/ 2422933 h 6858000"/>
              <a:gd name="connsiteX240" fmla="*/ 2100312 w 5957423"/>
              <a:gd name="connsiteY240" fmla="*/ 2429241 h 6858000"/>
              <a:gd name="connsiteX241" fmla="*/ 2226503 w 5957423"/>
              <a:gd name="connsiteY241" fmla="*/ 2525446 h 6858000"/>
              <a:gd name="connsiteX242" fmla="*/ 1862124 w 5957423"/>
              <a:gd name="connsiteY242" fmla="*/ 2807751 h 6858000"/>
              <a:gd name="connsiteX243" fmla="*/ 1496955 w 5957423"/>
              <a:gd name="connsiteY243" fmla="*/ 2530177 h 6858000"/>
              <a:gd name="connsiteX244" fmla="*/ 1861335 w 5957423"/>
              <a:gd name="connsiteY244" fmla="*/ 2247872 h 6858000"/>
              <a:gd name="connsiteX245" fmla="*/ 2099523 w 5957423"/>
              <a:gd name="connsiteY245" fmla="*/ 2428452 h 6858000"/>
              <a:gd name="connsiteX246" fmla="*/ 2112931 w 5957423"/>
              <a:gd name="connsiteY246" fmla="*/ 2422144 h 6858000"/>
              <a:gd name="connsiteX247" fmla="*/ 1870800 w 5957423"/>
              <a:gd name="connsiteY247" fmla="*/ 2238409 h 6858000"/>
              <a:gd name="connsiteX248" fmla="*/ 1870800 w 5957423"/>
              <a:gd name="connsiteY248" fmla="*/ 2059405 h 6858000"/>
              <a:gd name="connsiteX249" fmla="*/ 1857392 w 5957423"/>
              <a:gd name="connsiteY249" fmla="*/ 2060983 h 6858000"/>
              <a:gd name="connsiteX250" fmla="*/ 1857392 w 5957423"/>
              <a:gd name="connsiteY250" fmla="*/ 2232889 h 6858000"/>
              <a:gd name="connsiteX251" fmla="*/ 1496167 w 5957423"/>
              <a:gd name="connsiteY251" fmla="*/ 2513617 h 6858000"/>
              <a:gd name="connsiteX252" fmla="*/ 1496167 w 5957423"/>
              <a:gd name="connsiteY252" fmla="*/ 2166650 h 6858000"/>
              <a:gd name="connsiteX253" fmla="*/ 1666526 w 5957423"/>
              <a:gd name="connsiteY253" fmla="*/ 2034960 h 6858000"/>
              <a:gd name="connsiteX254" fmla="*/ 1658639 w 5957423"/>
              <a:gd name="connsiteY254" fmla="*/ 2023920 h 6858000"/>
              <a:gd name="connsiteX255" fmla="*/ 1666526 w 5957423"/>
              <a:gd name="connsiteY255" fmla="*/ 2034172 h 6858000"/>
              <a:gd name="connsiteX256" fmla="*/ 1857392 w 5957423"/>
              <a:gd name="connsiteY256" fmla="*/ 1885922 h 6858000"/>
              <a:gd name="connsiteX257" fmla="*/ 1857392 w 5957423"/>
              <a:gd name="connsiteY257" fmla="*/ 2060194 h 6858000"/>
              <a:gd name="connsiteX258" fmla="*/ 1870800 w 5957423"/>
              <a:gd name="connsiteY258" fmla="*/ 2058617 h 6858000"/>
              <a:gd name="connsiteX259" fmla="*/ 1870800 w 5957423"/>
              <a:gd name="connsiteY259" fmla="*/ 1881190 h 6858000"/>
              <a:gd name="connsiteX260" fmla="*/ 1886574 w 5957423"/>
              <a:gd name="connsiteY260" fmla="*/ 1868573 h 6858000"/>
              <a:gd name="connsiteX261" fmla="*/ 1886574 w 5957423"/>
              <a:gd name="connsiteY261" fmla="*/ 1852014 h 6858000"/>
              <a:gd name="connsiteX262" fmla="*/ 1869222 w 5957423"/>
              <a:gd name="connsiteY262" fmla="*/ 1865419 h 6858000"/>
              <a:gd name="connsiteX263" fmla="*/ 1869222 w 5957423"/>
              <a:gd name="connsiteY263" fmla="*/ 1519240 h 6858000"/>
              <a:gd name="connsiteX264" fmla="*/ 1886574 w 5957423"/>
              <a:gd name="connsiteY264" fmla="*/ 1505835 h 6858000"/>
              <a:gd name="connsiteX265" fmla="*/ 1886574 w 5957423"/>
              <a:gd name="connsiteY265" fmla="*/ 1489275 h 6858000"/>
              <a:gd name="connsiteX266" fmla="*/ 1862124 w 5957423"/>
              <a:gd name="connsiteY266" fmla="*/ 1508201 h 6858000"/>
              <a:gd name="connsiteX267" fmla="*/ 1496955 w 5957423"/>
              <a:gd name="connsiteY267" fmla="*/ 1230627 h 6858000"/>
              <a:gd name="connsiteX268" fmla="*/ 1861335 w 5957423"/>
              <a:gd name="connsiteY268" fmla="*/ 947533 h 6858000"/>
              <a:gd name="connsiteX269" fmla="*/ 2226503 w 5957423"/>
              <a:gd name="connsiteY269" fmla="*/ 1225107 h 6858000"/>
              <a:gd name="connsiteX270" fmla="*/ 1887362 w 5957423"/>
              <a:gd name="connsiteY270" fmla="*/ 1488487 h 6858000"/>
              <a:gd name="connsiteX271" fmla="*/ 1887362 w 5957423"/>
              <a:gd name="connsiteY271" fmla="*/ 1505046 h 6858000"/>
              <a:gd name="connsiteX272" fmla="*/ 2231236 w 5957423"/>
              <a:gd name="connsiteY272" fmla="*/ 1238512 h 6858000"/>
              <a:gd name="connsiteX273" fmla="*/ 2231236 w 5957423"/>
              <a:gd name="connsiteY273" fmla="*/ 1585480 h 6858000"/>
              <a:gd name="connsiteX274" fmla="*/ 1887362 w 5957423"/>
              <a:gd name="connsiteY274" fmla="*/ 1851225 h 6858000"/>
              <a:gd name="connsiteX275" fmla="*/ 1887362 w 5957423"/>
              <a:gd name="connsiteY275" fmla="*/ 1867785 h 6858000"/>
              <a:gd name="connsiteX276" fmla="*/ 2243855 w 5957423"/>
              <a:gd name="connsiteY276" fmla="*/ 1591788 h 6858000"/>
              <a:gd name="connsiteX277" fmla="*/ 2243855 w 5957423"/>
              <a:gd name="connsiteY277" fmla="*/ 1221952 h 6858000"/>
              <a:gd name="connsiteX278" fmla="*/ 1870800 w 5957423"/>
              <a:gd name="connsiteY278" fmla="*/ 938859 h 6858000"/>
              <a:gd name="connsiteX279" fmla="*/ 1870800 w 5957423"/>
              <a:gd name="connsiteY279" fmla="*/ 590314 h 6858000"/>
              <a:gd name="connsiteX280" fmla="*/ 1857392 w 5957423"/>
              <a:gd name="connsiteY280" fmla="*/ 600566 h 6858000"/>
              <a:gd name="connsiteX281" fmla="*/ 1857392 w 5957423"/>
              <a:gd name="connsiteY281" fmla="*/ 933339 h 6858000"/>
              <a:gd name="connsiteX282" fmla="*/ 1496167 w 5957423"/>
              <a:gd name="connsiteY282" fmla="*/ 1214067 h 6858000"/>
              <a:gd name="connsiteX283" fmla="*/ 1496167 w 5957423"/>
              <a:gd name="connsiteY283" fmla="*/ 867888 h 6858000"/>
              <a:gd name="connsiteX284" fmla="*/ 1857392 w 5957423"/>
              <a:gd name="connsiteY284" fmla="*/ 587160 h 6858000"/>
              <a:gd name="connsiteX285" fmla="*/ 1857392 w 5957423"/>
              <a:gd name="connsiteY285" fmla="*/ 599777 h 6858000"/>
              <a:gd name="connsiteX286" fmla="*/ 1870800 w 5957423"/>
              <a:gd name="connsiteY286" fmla="*/ 589526 h 6858000"/>
              <a:gd name="connsiteX287" fmla="*/ 1870800 w 5957423"/>
              <a:gd name="connsiteY287" fmla="*/ 570600 h 6858000"/>
              <a:gd name="connsiteX288" fmla="*/ 1509574 w 5957423"/>
              <a:gd name="connsiteY288" fmla="*/ 295392 h 6858000"/>
              <a:gd name="connsiteX289" fmla="*/ 1498533 w 5957423"/>
              <a:gd name="connsiteY289" fmla="*/ 304066 h 6858000"/>
              <a:gd name="connsiteX290" fmla="*/ 1508786 w 5957423"/>
              <a:gd name="connsiteY290" fmla="*/ 295392 h 6858000"/>
              <a:gd name="connsiteX291" fmla="*/ 1493012 w 5957423"/>
              <a:gd name="connsiteY291" fmla="*/ 283564 h 6858000"/>
              <a:gd name="connsiteX292" fmla="*/ 1493012 w 5957423"/>
              <a:gd name="connsiteY292" fmla="*/ 1953 h 6858000"/>
              <a:gd name="connsiteX293" fmla="*/ 1398859 w 5957423"/>
              <a:gd name="connsiteY293" fmla="*/ 0 h 6858000"/>
              <a:gd name="connsiteX294" fmla="*/ 1480393 w 5957423"/>
              <a:gd name="connsiteY294" fmla="*/ 0 h 6858000"/>
              <a:gd name="connsiteX295" fmla="*/ 1480393 w 5957423"/>
              <a:gd name="connsiteY295" fmla="*/ 84404 h 6858000"/>
              <a:gd name="connsiteX296" fmla="*/ 1480393 w 5957423"/>
              <a:gd name="connsiteY296" fmla="*/ 283564 h 6858000"/>
              <a:gd name="connsiteX297" fmla="*/ 1118379 w 5957423"/>
              <a:gd name="connsiteY297" fmla="*/ 564292 h 6858000"/>
              <a:gd name="connsiteX298" fmla="*/ 1118379 w 5957423"/>
              <a:gd name="connsiteY298" fmla="*/ 218113 h 6858000"/>
              <a:gd name="connsiteX299" fmla="*/ 1379242 w 5957423"/>
              <a:gd name="connsiteY299" fmla="*/ 15255 h 6858000"/>
              <a:gd name="connsiteX300" fmla="*/ 840168 w 5957423"/>
              <a:gd name="connsiteY300" fmla="*/ 0 h 6858000"/>
              <a:gd name="connsiteX301" fmla="*/ 1377550 w 5957423"/>
              <a:gd name="connsiteY301" fmla="*/ 0 h 6858000"/>
              <a:gd name="connsiteX302" fmla="*/ 1301753 w 5957423"/>
              <a:gd name="connsiteY302" fmla="*/ 58896 h 6858000"/>
              <a:gd name="connsiteX303" fmla="*/ 1112069 w 5957423"/>
              <a:gd name="connsiteY303" fmla="*/ 206284 h 6858000"/>
              <a:gd name="connsiteX304" fmla="*/ 857417 w 5957423"/>
              <a:gd name="connsiteY304" fmla="*/ 13087 h 6858000"/>
              <a:gd name="connsiteX0" fmla="*/ 738225 w 42118086"/>
              <a:gd name="connsiteY0" fmla="*/ 6911396 h 6975464"/>
              <a:gd name="connsiteX1" fmla="*/ 814828 w 42118086"/>
              <a:gd name="connsiteY1" fmla="*/ 6969750 h 6975464"/>
              <a:gd name="connsiteX2" fmla="*/ 822329 w 42118086"/>
              <a:gd name="connsiteY2" fmla="*/ 6975464 h 6975464"/>
              <a:gd name="connsiteX3" fmla="*/ 655724 w 42118086"/>
              <a:gd name="connsiteY3" fmla="*/ 6975464 h 6975464"/>
              <a:gd name="connsiteX4" fmla="*/ 656989 w 42118086"/>
              <a:gd name="connsiteY4" fmla="*/ 6974481 h 6975464"/>
              <a:gd name="connsiteX5" fmla="*/ 738225 w 42118086"/>
              <a:gd name="connsiteY5" fmla="*/ 6911396 h 6975464"/>
              <a:gd name="connsiteX6" fmla="*/ 733493 w 42118086"/>
              <a:gd name="connsiteY6" fmla="*/ 6551812 h 6975464"/>
              <a:gd name="connsiteX7" fmla="*/ 733493 w 42118086"/>
              <a:gd name="connsiteY7" fmla="*/ 6897991 h 6975464"/>
              <a:gd name="connsiteX8" fmla="*/ 639637 w 42118086"/>
              <a:gd name="connsiteY8" fmla="*/ 6970539 h 6975464"/>
              <a:gd name="connsiteX9" fmla="*/ 656989 w 42118086"/>
              <a:gd name="connsiteY9" fmla="*/ 6974481 h 6975464"/>
              <a:gd name="connsiteX10" fmla="*/ 638848 w 42118086"/>
              <a:gd name="connsiteY10" fmla="*/ 6971327 h 6975464"/>
              <a:gd name="connsiteX11" fmla="*/ 633515 w 42118086"/>
              <a:gd name="connsiteY11" fmla="*/ 6975464 h 6975464"/>
              <a:gd name="connsiteX12" fmla="*/ 371479 w 42118086"/>
              <a:gd name="connsiteY12" fmla="*/ 6975464 h 6975464"/>
              <a:gd name="connsiteX13" fmla="*/ 371479 w 42118086"/>
              <a:gd name="connsiteY13" fmla="*/ 6917056 h 6975464"/>
              <a:gd name="connsiteX14" fmla="*/ 371479 w 42118086"/>
              <a:gd name="connsiteY14" fmla="*/ 6832540 h 6975464"/>
              <a:gd name="connsiteX15" fmla="*/ 733493 w 42118086"/>
              <a:gd name="connsiteY15" fmla="*/ 6551812 h 6975464"/>
              <a:gd name="connsiteX16" fmla="*/ 1106548 w 42118086"/>
              <a:gd name="connsiteY16" fmla="*/ 5904403 h 6975464"/>
              <a:gd name="connsiteX17" fmla="*/ 1106548 w 42118086"/>
              <a:gd name="connsiteY17" fmla="*/ 6251370 h 6975464"/>
              <a:gd name="connsiteX18" fmla="*/ 1012693 w 42118086"/>
              <a:gd name="connsiteY18" fmla="*/ 6323918 h 6975464"/>
              <a:gd name="connsiteX19" fmla="*/ 744534 w 42118086"/>
              <a:gd name="connsiteY19" fmla="*/ 6531309 h 6975464"/>
              <a:gd name="connsiteX20" fmla="*/ 744534 w 42118086"/>
              <a:gd name="connsiteY20" fmla="*/ 6185131 h 6975464"/>
              <a:gd name="connsiteX21" fmla="*/ 873093 w 42118086"/>
              <a:gd name="connsiteY21" fmla="*/ 6085772 h 6975464"/>
              <a:gd name="connsiteX22" fmla="*/ 1106548 w 42118086"/>
              <a:gd name="connsiteY22" fmla="*/ 5904403 h 6975464"/>
              <a:gd name="connsiteX23" fmla="*/ 1739875 w 42118086"/>
              <a:gd name="connsiteY23" fmla="*/ 5788484 h 6975464"/>
              <a:gd name="connsiteX24" fmla="*/ 1726467 w 42118086"/>
              <a:gd name="connsiteY24" fmla="*/ 5794792 h 6975464"/>
              <a:gd name="connsiteX25" fmla="*/ 1739875 w 42118086"/>
              <a:gd name="connsiteY25" fmla="*/ 5788484 h 6975464"/>
              <a:gd name="connsiteX26" fmla="*/ 1488280 w 42118086"/>
              <a:gd name="connsiteY26" fmla="*/ 5613423 h 6975464"/>
              <a:gd name="connsiteX27" fmla="*/ 1726467 w 42118086"/>
              <a:gd name="connsiteY27" fmla="*/ 5794792 h 6975464"/>
              <a:gd name="connsiteX28" fmla="*/ 1853448 w 42118086"/>
              <a:gd name="connsiteY28" fmla="*/ 5890997 h 6975464"/>
              <a:gd name="connsiteX29" fmla="*/ 1489068 w 42118086"/>
              <a:gd name="connsiteY29" fmla="*/ 6174091 h 6975464"/>
              <a:gd name="connsiteX30" fmla="*/ 1123900 w 42118086"/>
              <a:gd name="connsiteY30" fmla="*/ 5896517 h 6975464"/>
              <a:gd name="connsiteX31" fmla="*/ 1488280 w 42118086"/>
              <a:gd name="connsiteY31" fmla="*/ 5613423 h 6975464"/>
              <a:gd name="connsiteX32" fmla="*/ 359648 w 42118086"/>
              <a:gd name="connsiteY32" fmla="*/ 4965225 h 6975464"/>
              <a:gd name="connsiteX33" fmla="*/ 724817 w 42118086"/>
              <a:gd name="connsiteY33" fmla="*/ 5242799 h 6975464"/>
              <a:gd name="connsiteX34" fmla="*/ 487418 w 42118086"/>
              <a:gd name="connsiteY34" fmla="*/ 5426534 h 6975464"/>
              <a:gd name="connsiteX35" fmla="*/ 493727 w 42118086"/>
              <a:gd name="connsiteY35" fmla="*/ 5437574 h 6975464"/>
              <a:gd name="connsiteX36" fmla="*/ 733493 w 42118086"/>
              <a:gd name="connsiteY36" fmla="*/ 5252262 h 6975464"/>
              <a:gd name="connsiteX37" fmla="*/ 733493 w 42118086"/>
              <a:gd name="connsiteY37" fmla="*/ 5598440 h 6975464"/>
              <a:gd name="connsiteX38" fmla="*/ 633328 w 42118086"/>
              <a:gd name="connsiteY38" fmla="*/ 5675720 h 6975464"/>
              <a:gd name="connsiteX39" fmla="*/ 641215 w 42118086"/>
              <a:gd name="connsiteY39" fmla="*/ 5688337 h 6975464"/>
              <a:gd name="connsiteX40" fmla="*/ 737436 w 42118086"/>
              <a:gd name="connsiteY40" fmla="*/ 5613423 h 6975464"/>
              <a:gd name="connsiteX41" fmla="*/ 1102605 w 42118086"/>
              <a:gd name="connsiteY41" fmla="*/ 5890997 h 6975464"/>
              <a:gd name="connsiteX42" fmla="*/ 866783 w 42118086"/>
              <a:gd name="connsiteY42" fmla="*/ 6073943 h 6975464"/>
              <a:gd name="connsiteX43" fmla="*/ 873093 w 42118086"/>
              <a:gd name="connsiteY43" fmla="*/ 6085772 h 6975464"/>
              <a:gd name="connsiteX44" fmla="*/ 865994 w 42118086"/>
              <a:gd name="connsiteY44" fmla="*/ 6074732 h 6975464"/>
              <a:gd name="connsiteX45" fmla="*/ 738225 w 42118086"/>
              <a:gd name="connsiteY45" fmla="*/ 6174091 h 6975464"/>
              <a:gd name="connsiteX46" fmla="*/ 373056 w 42118086"/>
              <a:gd name="connsiteY46" fmla="*/ 5896517 h 6975464"/>
              <a:gd name="connsiteX47" fmla="*/ 640426 w 42118086"/>
              <a:gd name="connsiteY47" fmla="*/ 5689125 h 6975464"/>
              <a:gd name="connsiteX48" fmla="*/ 633328 w 42118086"/>
              <a:gd name="connsiteY48" fmla="*/ 5676508 h 6975464"/>
              <a:gd name="connsiteX49" fmla="*/ 371479 w 42118086"/>
              <a:gd name="connsiteY49" fmla="*/ 5879169 h 6975464"/>
              <a:gd name="connsiteX50" fmla="*/ 371479 w 42118086"/>
              <a:gd name="connsiteY50" fmla="*/ 5532990 h 6975464"/>
              <a:gd name="connsiteX51" fmla="*/ 493727 w 42118086"/>
              <a:gd name="connsiteY51" fmla="*/ 5438362 h 6975464"/>
              <a:gd name="connsiteX52" fmla="*/ 486629 w 42118086"/>
              <a:gd name="connsiteY52" fmla="*/ 5426534 h 6975464"/>
              <a:gd name="connsiteX53" fmla="*/ 365169 w 42118086"/>
              <a:gd name="connsiteY53" fmla="*/ 5521161 h 6975464"/>
              <a:gd name="connsiteX54" fmla="*/ 0 w 42118086"/>
              <a:gd name="connsiteY54" fmla="*/ 5243588 h 6975464"/>
              <a:gd name="connsiteX55" fmla="*/ 359648 w 42118086"/>
              <a:gd name="connsiteY55" fmla="*/ 4965225 h 6975464"/>
              <a:gd name="connsiteX56" fmla="*/ 1106548 w 42118086"/>
              <a:gd name="connsiteY56" fmla="*/ 4604852 h 6975464"/>
              <a:gd name="connsiteX57" fmla="*/ 1106548 w 42118086"/>
              <a:gd name="connsiteY57" fmla="*/ 4951031 h 6975464"/>
              <a:gd name="connsiteX58" fmla="*/ 1018214 w 42118086"/>
              <a:gd name="connsiteY58" fmla="*/ 5019636 h 6975464"/>
              <a:gd name="connsiteX59" fmla="*/ 1025312 w 42118086"/>
              <a:gd name="connsiteY59" fmla="*/ 5030676 h 6975464"/>
              <a:gd name="connsiteX60" fmla="*/ 1017425 w 42118086"/>
              <a:gd name="connsiteY60" fmla="*/ 5020424 h 6975464"/>
              <a:gd name="connsiteX61" fmla="*/ 744534 w 42118086"/>
              <a:gd name="connsiteY61" fmla="*/ 5231759 h 6975464"/>
              <a:gd name="connsiteX62" fmla="*/ 744534 w 42118086"/>
              <a:gd name="connsiteY62" fmla="*/ 4885580 h 6975464"/>
              <a:gd name="connsiteX63" fmla="*/ 856530 w 42118086"/>
              <a:gd name="connsiteY63" fmla="*/ 4798050 h 6975464"/>
              <a:gd name="connsiteX64" fmla="*/ 849432 w 42118086"/>
              <a:gd name="connsiteY64" fmla="*/ 4787799 h 6975464"/>
              <a:gd name="connsiteX65" fmla="*/ 857319 w 42118086"/>
              <a:gd name="connsiteY65" fmla="*/ 4798050 h 6975464"/>
              <a:gd name="connsiteX66" fmla="*/ 1106548 w 42118086"/>
              <a:gd name="connsiteY66" fmla="*/ 4604852 h 6975464"/>
              <a:gd name="connsiteX67" fmla="*/ 737436 w 42118086"/>
              <a:gd name="connsiteY67" fmla="*/ 4313873 h 6975464"/>
              <a:gd name="connsiteX68" fmla="*/ 1102605 w 42118086"/>
              <a:gd name="connsiteY68" fmla="*/ 4591447 h 6975464"/>
              <a:gd name="connsiteX69" fmla="*/ 849432 w 42118086"/>
              <a:gd name="connsiteY69" fmla="*/ 4787799 h 6975464"/>
              <a:gd name="connsiteX70" fmla="*/ 738225 w 42118086"/>
              <a:gd name="connsiteY70" fmla="*/ 4873752 h 6975464"/>
              <a:gd name="connsiteX71" fmla="*/ 373056 w 42118086"/>
              <a:gd name="connsiteY71" fmla="*/ 4596178 h 6975464"/>
              <a:gd name="connsiteX72" fmla="*/ 737436 w 42118086"/>
              <a:gd name="connsiteY72" fmla="*/ 4313873 h 6975464"/>
              <a:gd name="connsiteX73" fmla="*/ 1115224 w 42118086"/>
              <a:gd name="connsiteY73" fmla="*/ 3661732 h 6975464"/>
              <a:gd name="connsiteX74" fmla="*/ 1125477 w 42118086"/>
              <a:gd name="connsiteY74" fmla="*/ 3669618 h 6975464"/>
              <a:gd name="connsiteX75" fmla="*/ 1480393 w 42118086"/>
              <a:gd name="connsiteY75" fmla="*/ 3939306 h 6975464"/>
              <a:gd name="connsiteX76" fmla="*/ 1116013 w 42118086"/>
              <a:gd name="connsiteY76" fmla="*/ 4222399 h 6975464"/>
              <a:gd name="connsiteX77" fmla="*/ 750844 w 42118086"/>
              <a:gd name="connsiteY77" fmla="*/ 3944037 h 6975464"/>
              <a:gd name="connsiteX78" fmla="*/ 1115224 w 42118086"/>
              <a:gd name="connsiteY78" fmla="*/ 3661732 h 6975464"/>
              <a:gd name="connsiteX79" fmla="*/ 1480393 w 42118086"/>
              <a:gd name="connsiteY79" fmla="*/ 2656315 h 6975464"/>
              <a:gd name="connsiteX80" fmla="*/ 1480393 w 42118086"/>
              <a:gd name="connsiteY80" fmla="*/ 3002494 h 6975464"/>
              <a:gd name="connsiteX81" fmla="*/ 1386537 w 42118086"/>
              <a:gd name="connsiteY81" fmla="*/ 3075042 h 6975464"/>
              <a:gd name="connsiteX82" fmla="*/ 1392847 w 42118086"/>
              <a:gd name="connsiteY82" fmla="*/ 3086870 h 6975464"/>
              <a:gd name="connsiteX83" fmla="*/ 1385748 w 42118086"/>
              <a:gd name="connsiteY83" fmla="*/ 3075830 h 6975464"/>
              <a:gd name="connsiteX84" fmla="*/ 1118379 w 42118086"/>
              <a:gd name="connsiteY84" fmla="*/ 3283222 h 6975464"/>
              <a:gd name="connsiteX85" fmla="*/ 1118379 w 42118086"/>
              <a:gd name="connsiteY85" fmla="*/ 2937043 h 6975464"/>
              <a:gd name="connsiteX86" fmla="*/ 1246148 w 42118086"/>
              <a:gd name="connsiteY86" fmla="*/ 2837685 h 6975464"/>
              <a:gd name="connsiteX87" fmla="*/ 1239839 w 42118086"/>
              <a:gd name="connsiteY87" fmla="*/ 2825856 h 6975464"/>
              <a:gd name="connsiteX88" fmla="*/ 1246937 w 42118086"/>
              <a:gd name="connsiteY88" fmla="*/ 2836896 h 6975464"/>
              <a:gd name="connsiteX89" fmla="*/ 1480393 w 42118086"/>
              <a:gd name="connsiteY89" fmla="*/ 2656315 h 6975464"/>
              <a:gd name="connsiteX90" fmla="*/ 732704 w 42118086"/>
              <a:gd name="connsiteY90" fmla="*/ 1716349 h 6975464"/>
              <a:gd name="connsiteX91" fmla="*/ 1097873 w 42118086"/>
              <a:gd name="connsiteY91" fmla="*/ 1993923 h 6975464"/>
              <a:gd name="connsiteX92" fmla="*/ 860473 w 42118086"/>
              <a:gd name="connsiteY92" fmla="*/ 2177658 h 6975464"/>
              <a:gd name="connsiteX93" fmla="*/ 867572 w 42118086"/>
              <a:gd name="connsiteY93" fmla="*/ 2189486 h 6975464"/>
              <a:gd name="connsiteX94" fmla="*/ 1106548 w 42118086"/>
              <a:gd name="connsiteY94" fmla="*/ 2003386 h 6975464"/>
              <a:gd name="connsiteX95" fmla="*/ 1106548 w 42118086"/>
              <a:gd name="connsiteY95" fmla="*/ 2350353 h 6975464"/>
              <a:gd name="connsiteX96" fmla="*/ 1007172 w 42118086"/>
              <a:gd name="connsiteY96" fmla="*/ 2427632 h 6975464"/>
              <a:gd name="connsiteX97" fmla="*/ 1014270 w 42118086"/>
              <a:gd name="connsiteY97" fmla="*/ 2440249 h 6975464"/>
              <a:gd name="connsiteX98" fmla="*/ 1110492 w 42118086"/>
              <a:gd name="connsiteY98" fmla="*/ 2365336 h 6975464"/>
              <a:gd name="connsiteX99" fmla="*/ 1475660 w 42118086"/>
              <a:gd name="connsiteY99" fmla="*/ 2642910 h 6975464"/>
              <a:gd name="connsiteX100" fmla="*/ 1239839 w 42118086"/>
              <a:gd name="connsiteY100" fmla="*/ 2825856 h 6975464"/>
              <a:gd name="connsiteX101" fmla="*/ 1112069 w 42118086"/>
              <a:gd name="connsiteY101" fmla="*/ 2925215 h 6975464"/>
              <a:gd name="connsiteX102" fmla="*/ 746900 w 42118086"/>
              <a:gd name="connsiteY102" fmla="*/ 2647641 h 6975464"/>
              <a:gd name="connsiteX103" fmla="*/ 1013481 w 42118086"/>
              <a:gd name="connsiteY103" fmla="*/ 2440249 h 6975464"/>
              <a:gd name="connsiteX104" fmla="*/ 1006383 w 42118086"/>
              <a:gd name="connsiteY104" fmla="*/ 2427632 h 6975464"/>
              <a:gd name="connsiteX105" fmla="*/ 744534 w 42118086"/>
              <a:gd name="connsiteY105" fmla="*/ 2631081 h 6975464"/>
              <a:gd name="connsiteX106" fmla="*/ 744534 w 42118086"/>
              <a:gd name="connsiteY106" fmla="*/ 2284114 h 6975464"/>
              <a:gd name="connsiteX107" fmla="*/ 866783 w 42118086"/>
              <a:gd name="connsiteY107" fmla="*/ 2189486 h 6975464"/>
              <a:gd name="connsiteX108" fmla="*/ 860473 w 42118086"/>
              <a:gd name="connsiteY108" fmla="*/ 2178447 h 6975464"/>
              <a:gd name="connsiteX109" fmla="*/ 738225 w 42118086"/>
              <a:gd name="connsiteY109" fmla="*/ 2273074 h 6975464"/>
              <a:gd name="connsiteX110" fmla="*/ 373056 w 42118086"/>
              <a:gd name="connsiteY110" fmla="*/ 1995500 h 6975464"/>
              <a:gd name="connsiteX111" fmla="*/ 732704 w 42118086"/>
              <a:gd name="connsiteY111" fmla="*/ 1716349 h 6975464"/>
              <a:gd name="connsiteX112" fmla="*/ 1480393 w 42118086"/>
              <a:gd name="connsiteY112" fmla="*/ 1355976 h 6975464"/>
              <a:gd name="connsiteX113" fmla="*/ 1480393 w 42118086"/>
              <a:gd name="connsiteY113" fmla="*/ 1702944 h 6975464"/>
              <a:gd name="connsiteX114" fmla="*/ 1391269 w 42118086"/>
              <a:gd name="connsiteY114" fmla="*/ 1771549 h 6975464"/>
              <a:gd name="connsiteX115" fmla="*/ 1399156 w 42118086"/>
              <a:gd name="connsiteY115" fmla="*/ 1781800 h 6975464"/>
              <a:gd name="connsiteX116" fmla="*/ 1483547 w 42118086"/>
              <a:gd name="connsiteY116" fmla="*/ 1716349 h 6975464"/>
              <a:gd name="connsiteX117" fmla="*/ 1848716 w 42118086"/>
              <a:gd name="connsiteY117" fmla="*/ 1993923 h 6975464"/>
              <a:gd name="connsiteX118" fmla="*/ 1658639 w 42118086"/>
              <a:gd name="connsiteY118" fmla="*/ 2141384 h 6975464"/>
              <a:gd name="connsiteX119" fmla="*/ 1489068 w 42118086"/>
              <a:gd name="connsiteY119" fmla="*/ 2273074 h 6975464"/>
              <a:gd name="connsiteX120" fmla="*/ 1123900 w 42118086"/>
              <a:gd name="connsiteY120" fmla="*/ 1995500 h 6975464"/>
              <a:gd name="connsiteX121" fmla="*/ 1398368 w 42118086"/>
              <a:gd name="connsiteY121" fmla="*/ 1782588 h 6975464"/>
              <a:gd name="connsiteX122" fmla="*/ 1390481 w 42118086"/>
              <a:gd name="connsiteY122" fmla="*/ 1771549 h 6975464"/>
              <a:gd name="connsiteX123" fmla="*/ 1118379 w 42118086"/>
              <a:gd name="connsiteY123" fmla="*/ 1982883 h 6975464"/>
              <a:gd name="connsiteX124" fmla="*/ 1118379 w 42118086"/>
              <a:gd name="connsiteY124" fmla="*/ 1636704 h 6975464"/>
              <a:gd name="connsiteX125" fmla="*/ 1230374 w 42118086"/>
              <a:gd name="connsiteY125" fmla="*/ 1549963 h 6975464"/>
              <a:gd name="connsiteX126" fmla="*/ 1480393 w 42118086"/>
              <a:gd name="connsiteY126" fmla="*/ 1355976 h 6975464"/>
              <a:gd name="connsiteX127" fmla="*/ 1110492 w 42118086"/>
              <a:gd name="connsiteY127" fmla="*/ 1064997 h 6975464"/>
              <a:gd name="connsiteX128" fmla="*/ 1475660 w 42118086"/>
              <a:gd name="connsiteY128" fmla="*/ 1342571 h 6975464"/>
              <a:gd name="connsiteX129" fmla="*/ 1223276 w 42118086"/>
              <a:gd name="connsiteY129" fmla="*/ 1538923 h 6975464"/>
              <a:gd name="connsiteX130" fmla="*/ 1230374 w 42118086"/>
              <a:gd name="connsiteY130" fmla="*/ 1549963 h 6975464"/>
              <a:gd name="connsiteX131" fmla="*/ 1222487 w 42118086"/>
              <a:gd name="connsiteY131" fmla="*/ 1539711 h 6975464"/>
              <a:gd name="connsiteX132" fmla="*/ 1112069 w 42118086"/>
              <a:gd name="connsiteY132" fmla="*/ 1625665 h 6975464"/>
              <a:gd name="connsiteX133" fmla="*/ 746900 w 42118086"/>
              <a:gd name="connsiteY133" fmla="*/ 1348091 h 6975464"/>
              <a:gd name="connsiteX134" fmla="*/ 1110492 w 42118086"/>
              <a:gd name="connsiteY134" fmla="*/ 1064997 h 6975464"/>
              <a:gd name="connsiteX135" fmla="*/ 1488280 w 42118086"/>
              <a:gd name="connsiteY135" fmla="*/ 413645 h 6975464"/>
              <a:gd name="connsiteX136" fmla="*/ 1498533 w 42118086"/>
              <a:gd name="connsiteY136" fmla="*/ 421530 h 6975464"/>
              <a:gd name="connsiteX137" fmla="*/ 1853448 w 42118086"/>
              <a:gd name="connsiteY137" fmla="*/ 691218 h 6975464"/>
              <a:gd name="connsiteX138" fmla="*/ 1489068 w 42118086"/>
              <a:gd name="connsiteY138" fmla="*/ 973524 h 6975464"/>
              <a:gd name="connsiteX139" fmla="*/ 1123900 w 42118086"/>
              <a:gd name="connsiteY139" fmla="*/ 695950 h 6975464"/>
              <a:gd name="connsiteX140" fmla="*/ 1488280 w 42118086"/>
              <a:gd name="connsiteY140" fmla="*/ 413645 h 6975464"/>
              <a:gd name="connsiteX141" fmla="*/ 1493012 w 42118086"/>
              <a:gd name="connsiteY141" fmla="*/ 117464 h 6975464"/>
              <a:gd name="connsiteX142" fmla="*/ 42118086 w 42118086"/>
              <a:gd name="connsiteY142" fmla="*/ 0 h 6975464"/>
              <a:gd name="connsiteX143" fmla="*/ 5957423 w 42118086"/>
              <a:gd name="connsiteY143" fmla="*/ 6975464 h 6975464"/>
              <a:gd name="connsiteX144" fmla="*/ 843615 w 42118086"/>
              <a:gd name="connsiteY144" fmla="*/ 6975464 h 6975464"/>
              <a:gd name="connsiteX145" fmla="*/ 810785 w 42118086"/>
              <a:gd name="connsiteY145" fmla="*/ 6950504 h 6975464"/>
              <a:gd name="connsiteX146" fmla="*/ 746900 w 42118086"/>
              <a:gd name="connsiteY146" fmla="*/ 6901934 h 6975464"/>
              <a:gd name="connsiteX147" fmla="*/ 746900 w 42118086"/>
              <a:gd name="connsiteY147" fmla="*/ 6547081 h 6975464"/>
              <a:gd name="connsiteX148" fmla="*/ 1019002 w 42118086"/>
              <a:gd name="connsiteY148" fmla="*/ 6335746 h 6975464"/>
              <a:gd name="connsiteX149" fmla="*/ 1012693 w 42118086"/>
              <a:gd name="connsiteY149" fmla="*/ 6323918 h 6975464"/>
              <a:gd name="connsiteX150" fmla="*/ 1019791 w 42118086"/>
              <a:gd name="connsiteY150" fmla="*/ 6334957 h 6975464"/>
              <a:gd name="connsiteX151" fmla="*/ 1110492 w 42118086"/>
              <a:gd name="connsiteY151" fmla="*/ 6264775 h 6975464"/>
              <a:gd name="connsiteX152" fmla="*/ 1489068 w 42118086"/>
              <a:gd name="connsiteY152" fmla="*/ 6553389 h 6975464"/>
              <a:gd name="connsiteX153" fmla="*/ 1870800 w 42118086"/>
              <a:gd name="connsiteY153" fmla="*/ 6257678 h 6975464"/>
              <a:gd name="connsiteX154" fmla="*/ 1870800 w 42118086"/>
              <a:gd name="connsiteY154" fmla="*/ 6139394 h 6975464"/>
              <a:gd name="connsiteX155" fmla="*/ 1857392 w 42118086"/>
              <a:gd name="connsiteY155" fmla="*/ 6144914 h 6975464"/>
              <a:gd name="connsiteX156" fmla="*/ 1857392 w 42118086"/>
              <a:gd name="connsiteY156" fmla="*/ 6251370 h 6975464"/>
              <a:gd name="connsiteX157" fmla="*/ 1495378 w 42118086"/>
              <a:gd name="connsiteY157" fmla="*/ 6531309 h 6975464"/>
              <a:gd name="connsiteX158" fmla="*/ 1495378 w 42118086"/>
              <a:gd name="connsiteY158" fmla="*/ 6185131 h 6975464"/>
              <a:gd name="connsiteX159" fmla="*/ 1857392 w 42118086"/>
              <a:gd name="connsiteY159" fmla="*/ 5904403 h 6975464"/>
              <a:gd name="connsiteX160" fmla="*/ 1857392 w 42118086"/>
              <a:gd name="connsiteY160" fmla="*/ 6144125 h 6975464"/>
              <a:gd name="connsiteX161" fmla="*/ 1870800 w 42118086"/>
              <a:gd name="connsiteY161" fmla="*/ 6138605 h 6975464"/>
              <a:gd name="connsiteX162" fmla="*/ 1870800 w 42118086"/>
              <a:gd name="connsiteY162" fmla="*/ 5887843 h 6975464"/>
              <a:gd name="connsiteX163" fmla="*/ 1739875 w 42118086"/>
              <a:gd name="connsiteY163" fmla="*/ 5788484 h 6975464"/>
              <a:gd name="connsiteX164" fmla="*/ 1497744 w 42118086"/>
              <a:gd name="connsiteY164" fmla="*/ 5604749 h 6975464"/>
              <a:gd name="connsiteX165" fmla="*/ 1497744 w 42118086"/>
              <a:gd name="connsiteY165" fmla="*/ 5424957 h 6975464"/>
              <a:gd name="connsiteX166" fmla="*/ 1484336 w 42118086"/>
              <a:gd name="connsiteY166" fmla="*/ 5427322 h 6975464"/>
              <a:gd name="connsiteX167" fmla="*/ 1484336 w 42118086"/>
              <a:gd name="connsiteY167" fmla="*/ 5598440 h 6975464"/>
              <a:gd name="connsiteX168" fmla="*/ 1122322 w 42118086"/>
              <a:gd name="connsiteY168" fmla="*/ 5879169 h 6975464"/>
              <a:gd name="connsiteX169" fmla="*/ 1122322 w 42118086"/>
              <a:gd name="connsiteY169" fmla="*/ 5532990 h 6975464"/>
              <a:gd name="connsiteX170" fmla="*/ 1292682 w 42118086"/>
              <a:gd name="connsiteY170" fmla="*/ 5400511 h 6975464"/>
              <a:gd name="connsiteX171" fmla="*/ 1285583 w 42118086"/>
              <a:gd name="connsiteY171" fmla="*/ 5390260 h 6975464"/>
              <a:gd name="connsiteX172" fmla="*/ 1116013 w 42118086"/>
              <a:gd name="connsiteY172" fmla="*/ 5521161 h 6975464"/>
              <a:gd name="connsiteX173" fmla="*/ 750844 w 42118086"/>
              <a:gd name="connsiteY173" fmla="*/ 5243588 h 6975464"/>
              <a:gd name="connsiteX174" fmla="*/ 1025312 w 42118086"/>
              <a:gd name="connsiteY174" fmla="*/ 5030676 h 6975464"/>
              <a:gd name="connsiteX175" fmla="*/ 1110492 w 42118086"/>
              <a:gd name="connsiteY175" fmla="*/ 4965225 h 6975464"/>
              <a:gd name="connsiteX176" fmla="*/ 1475660 w 42118086"/>
              <a:gd name="connsiteY176" fmla="*/ 5242799 h 6975464"/>
              <a:gd name="connsiteX177" fmla="*/ 1285583 w 42118086"/>
              <a:gd name="connsiteY177" fmla="*/ 5389472 h 6975464"/>
              <a:gd name="connsiteX178" fmla="*/ 1293470 w 42118086"/>
              <a:gd name="connsiteY178" fmla="*/ 5400511 h 6975464"/>
              <a:gd name="connsiteX179" fmla="*/ 1484336 w 42118086"/>
              <a:gd name="connsiteY179" fmla="*/ 5252262 h 6975464"/>
              <a:gd name="connsiteX180" fmla="*/ 1484336 w 42118086"/>
              <a:gd name="connsiteY180" fmla="*/ 5426534 h 6975464"/>
              <a:gd name="connsiteX181" fmla="*/ 1497744 w 42118086"/>
              <a:gd name="connsiteY181" fmla="*/ 5424168 h 6975464"/>
              <a:gd name="connsiteX182" fmla="*/ 1497744 w 42118086"/>
              <a:gd name="connsiteY182" fmla="*/ 5246742 h 6975464"/>
              <a:gd name="connsiteX183" fmla="*/ 1513518 w 42118086"/>
              <a:gd name="connsiteY183" fmla="*/ 5234125 h 6975464"/>
              <a:gd name="connsiteX184" fmla="*/ 1513518 w 42118086"/>
              <a:gd name="connsiteY184" fmla="*/ 5217565 h 6975464"/>
              <a:gd name="connsiteX185" fmla="*/ 1495378 w 42118086"/>
              <a:gd name="connsiteY185" fmla="*/ 5231759 h 6975464"/>
              <a:gd name="connsiteX186" fmla="*/ 1495378 w 42118086"/>
              <a:gd name="connsiteY186" fmla="*/ 4885580 h 6975464"/>
              <a:gd name="connsiteX187" fmla="*/ 1513518 w 42118086"/>
              <a:gd name="connsiteY187" fmla="*/ 4871386 h 6975464"/>
              <a:gd name="connsiteX188" fmla="*/ 1513518 w 42118086"/>
              <a:gd name="connsiteY188" fmla="*/ 4854826 h 6975464"/>
              <a:gd name="connsiteX189" fmla="*/ 1489068 w 42118086"/>
              <a:gd name="connsiteY189" fmla="*/ 4873752 h 6975464"/>
              <a:gd name="connsiteX190" fmla="*/ 1123900 w 42118086"/>
              <a:gd name="connsiteY190" fmla="*/ 4596178 h 6975464"/>
              <a:gd name="connsiteX191" fmla="*/ 1488280 w 42118086"/>
              <a:gd name="connsiteY191" fmla="*/ 4313873 h 6975464"/>
              <a:gd name="connsiteX192" fmla="*/ 1853448 w 42118086"/>
              <a:gd name="connsiteY192" fmla="*/ 4591447 h 6975464"/>
              <a:gd name="connsiteX193" fmla="*/ 1514307 w 42118086"/>
              <a:gd name="connsiteY193" fmla="*/ 4854826 h 6975464"/>
              <a:gd name="connsiteX194" fmla="*/ 1514307 w 42118086"/>
              <a:gd name="connsiteY194" fmla="*/ 4870598 h 6975464"/>
              <a:gd name="connsiteX195" fmla="*/ 1857392 w 42118086"/>
              <a:gd name="connsiteY195" fmla="*/ 4604852 h 6975464"/>
              <a:gd name="connsiteX196" fmla="*/ 1857392 w 42118086"/>
              <a:gd name="connsiteY196" fmla="*/ 4951031 h 6975464"/>
              <a:gd name="connsiteX197" fmla="*/ 1514307 w 42118086"/>
              <a:gd name="connsiteY197" fmla="*/ 5217565 h 6975464"/>
              <a:gd name="connsiteX198" fmla="*/ 1514307 w 42118086"/>
              <a:gd name="connsiteY198" fmla="*/ 5234125 h 6975464"/>
              <a:gd name="connsiteX199" fmla="*/ 1870800 w 42118086"/>
              <a:gd name="connsiteY199" fmla="*/ 4957339 h 6975464"/>
              <a:gd name="connsiteX200" fmla="*/ 1870800 w 42118086"/>
              <a:gd name="connsiteY200" fmla="*/ 4588292 h 6975464"/>
              <a:gd name="connsiteX201" fmla="*/ 1497744 w 42118086"/>
              <a:gd name="connsiteY201" fmla="*/ 4304410 h 6975464"/>
              <a:gd name="connsiteX202" fmla="*/ 1497744 w 42118086"/>
              <a:gd name="connsiteY202" fmla="*/ 3956654 h 6975464"/>
              <a:gd name="connsiteX203" fmla="*/ 1484336 w 42118086"/>
              <a:gd name="connsiteY203" fmla="*/ 3966905 h 6975464"/>
              <a:gd name="connsiteX204" fmla="*/ 1484336 w 42118086"/>
              <a:gd name="connsiteY204" fmla="*/ 4299679 h 6975464"/>
              <a:gd name="connsiteX205" fmla="*/ 1122322 w 42118086"/>
              <a:gd name="connsiteY205" fmla="*/ 4579618 h 6975464"/>
              <a:gd name="connsiteX206" fmla="*/ 1122322 w 42118086"/>
              <a:gd name="connsiteY206" fmla="*/ 4233439 h 6975464"/>
              <a:gd name="connsiteX207" fmla="*/ 1484336 w 42118086"/>
              <a:gd name="connsiteY207" fmla="*/ 3952712 h 6975464"/>
              <a:gd name="connsiteX208" fmla="*/ 1484336 w 42118086"/>
              <a:gd name="connsiteY208" fmla="*/ 3966117 h 6975464"/>
              <a:gd name="connsiteX209" fmla="*/ 1497744 w 42118086"/>
              <a:gd name="connsiteY209" fmla="*/ 3955866 h 6975464"/>
              <a:gd name="connsiteX210" fmla="*/ 1497744 w 42118086"/>
              <a:gd name="connsiteY210" fmla="*/ 3936152 h 6975464"/>
              <a:gd name="connsiteX211" fmla="*/ 1136519 w 42118086"/>
              <a:gd name="connsiteY211" fmla="*/ 3661732 h 6975464"/>
              <a:gd name="connsiteX212" fmla="*/ 1125477 w 42118086"/>
              <a:gd name="connsiteY212" fmla="*/ 3669618 h 6975464"/>
              <a:gd name="connsiteX213" fmla="*/ 1135730 w 42118086"/>
              <a:gd name="connsiteY213" fmla="*/ 3660943 h 6975464"/>
              <a:gd name="connsiteX214" fmla="*/ 1119956 w 42118086"/>
              <a:gd name="connsiteY214" fmla="*/ 3649115 h 6975464"/>
              <a:gd name="connsiteX215" fmla="*/ 1119956 w 42118086"/>
              <a:gd name="connsiteY215" fmla="*/ 3637286 h 6975464"/>
              <a:gd name="connsiteX216" fmla="*/ 1106548 w 42118086"/>
              <a:gd name="connsiteY216" fmla="*/ 3637286 h 6975464"/>
              <a:gd name="connsiteX217" fmla="*/ 1106548 w 42118086"/>
              <a:gd name="connsiteY217" fmla="*/ 3649903 h 6975464"/>
              <a:gd name="connsiteX218" fmla="*/ 744534 w 42118086"/>
              <a:gd name="connsiteY218" fmla="*/ 3929843 h 6975464"/>
              <a:gd name="connsiteX219" fmla="*/ 744534 w 42118086"/>
              <a:gd name="connsiteY219" fmla="*/ 3612841 h 6975464"/>
              <a:gd name="connsiteX220" fmla="*/ 744534 w 42118086"/>
              <a:gd name="connsiteY220" fmla="*/ 3584453 h 6975464"/>
              <a:gd name="connsiteX221" fmla="*/ 1106548 w 42118086"/>
              <a:gd name="connsiteY221" fmla="*/ 3303725 h 6975464"/>
              <a:gd name="connsiteX222" fmla="*/ 1106548 w 42118086"/>
              <a:gd name="connsiteY222" fmla="*/ 3617573 h 6975464"/>
              <a:gd name="connsiteX223" fmla="*/ 1106548 w 42118086"/>
              <a:gd name="connsiteY223" fmla="*/ 3636498 h 6975464"/>
              <a:gd name="connsiteX224" fmla="*/ 1119956 w 42118086"/>
              <a:gd name="connsiteY224" fmla="*/ 3636498 h 6975464"/>
              <a:gd name="connsiteX225" fmla="*/ 1119956 w 42118086"/>
              <a:gd name="connsiteY225" fmla="*/ 3298205 h 6975464"/>
              <a:gd name="connsiteX226" fmla="*/ 1392847 w 42118086"/>
              <a:gd name="connsiteY226" fmla="*/ 3086870 h 6975464"/>
              <a:gd name="connsiteX227" fmla="*/ 1483547 w 42118086"/>
              <a:gd name="connsiteY227" fmla="*/ 3016688 h 6975464"/>
              <a:gd name="connsiteX228" fmla="*/ 1862913 w 42118086"/>
              <a:gd name="connsiteY228" fmla="*/ 3304513 h 6975464"/>
              <a:gd name="connsiteX229" fmla="*/ 2243855 w 42118086"/>
              <a:gd name="connsiteY229" fmla="*/ 3008803 h 6975464"/>
              <a:gd name="connsiteX230" fmla="*/ 2243855 w 42118086"/>
              <a:gd name="connsiteY230" fmla="*/ 2891307 h 6975464"/>
              <a:gd name="connsiteX231" fmla="*/ 2231236 w 42118086"/>
              <a:gd name="connsiteY231" fmla="*/ 2896827 h 6975464"/>
              <a:gd name="connsiteX232" fmla="*/ 2231236 w 42118086"/>
              <a:gd name="connsiteY232" fmla="*/ 3002494 h 6975464"/>
              <a:gd name="connsiteX233" fmla="*/ 1869222 w 42118086"/>
              <a:gd name="connsiteY233" fmla="*/ 3283222 h 6975464"/>
              <a:gd name="connsiteX234" fmla="*/ 1869222 w 42118086"/>
              <a:gd name="connsiteY234" fmla="*/ 2937043 h 6975464"/>
              <a:gd name="connsiteX235" fmla="*/ 2231236 w 42118086"/>
              <a:gd name="connsiteY235" fmla="*/ 2656315 h 6975464"/>
              <a:gd name="connsiteX236" fmla="*/ 2231236 w 42118086"/>
              <a:gd name="connsiteY236" fmla="*/ 2896038 h 6975464"/>
              <a:gd name="connsiteX237" fmla="*/ 2243855 w 42118086"/>
              <a:gd name="connsiteY237" fmla="*/ 2890518 h 6975464"/>
              <a:gd name="connsiteX238" fmla="*/ 2243855 w 42118086"/>
              <a:gd name="connsiteY238" fmla="*/ 2639755 h 6975464"/>
              <a:gd name="connsiteX239" fmla="*/ 2113720 w 42118086"/>
              <a:gd name="connsiteY239" fmla="*/ 2540397 h 6975464"/>
              <a:gd name="connsiteX240" fmla="*/ 2100312 w 42118086"/>
              <a:gd name="connsiteY240" fmla="*/ 2546705 h 6975464"/>
              <a:gd name="connsiteX241" fmla="*/ 2226503 w 42118086"/>
              <a:gd name="connsiteY241" fmla="*/ 2642910 h 6975464"/>
              <a:gd name="connsiteX242" fmla="*/ 1862124 w 42118086"/>
              <a:gd name="connsiteY242" fmla="*/ 2925215 h 6975464"/>
              <a:gd name="connsiteX243" fmla="*/ 1496955 w 42118086"/>
              <a:gd name="connsiteY243" fmla="*/ 2647641 h 6975464"/>
              <a:gd name="connsiteX244" fmla="*/ 1861335 w 42118086"/>
              <a:gd name="connsiteY244" fmla="*/ 2365336 h 6975464"/>
              <a:gd name="connsiteX245" fmla="*/ 2099523 w 42118086"/>
              <a:gd name="connsiteY245" fmla="*/ 2545916 h 6975464"/>
              <a:gd name="connsiteX246" fmla="*/ 2112931 w 42118086"/>
              <a:gd name="connsiteY246" fmla="*/ 2539608 h 6975464"/>
              <a:gd name="connsiteX247" fmla="*/ 1870800 w 42118086"/>
              <a:gd name="connsiteY247" fmla="*/ 2355873 h 6975464"/>
              <a:gd name="connsiteX248" fmla="*/ 1870800 w 42118086"/>
              <a:gd name="connsiteY248" fmla="*/ 2176869 h 6975464"/>
              <a:gd name="connsiteX249" fmla="*/ 1857392 w 42118086"/>
              <a:gd name="connsiteY249" fmla="*/ 2178447 h 6975464"/>
              <a:gd name="connsiteX250" fmla="*/ 1857392 w 42118086"/>
              <a:gd name="connsiteY250" fmla="*/ 2350353 h 6975464"/>
              <a:gd name="connsiteX251" fmla="*/ 1496167 w 42118086"/>
              <a:gd name="connsiteY251" fmla="*/ 2631081 h 6975464"/>
              <a:gd name="connsiteX252" fmla="*/ 1496167 w 42118086"/>
              <a:gd name="connsiteY252" fmla="*/ 2284114 h 6975464"/>
              <a:gd name="connsiteX253" fmla="*/ 1666526 w 42118086"/>
              <a:gd name="connsiteY253" fmla="*/ 2152424 h 6975464"/>
              <a:gd name="connsiteX254" fmla="*/ 1658639 w 42118086"/>
              <a:gd name="connsiteY254" fmla="*/ 2141384 h 6975464"/>
              <a:gd name="connsiteX255" fmla="*/ 1666526 w 42118086"/>
              <a:gd name="connsiteY255" fmla="*/ 2151636 h 6975464"/>
              <a:gd name="connsiteX256" fmla="*/ 1857392 w 42118086"/>
              <a:gd name="connsiteY256" fmla="*/ 2003386 h 6975464"/>
              <a:gd name="connsiteX257" fmla="*/ 1857392 w 42118086"/>
              <a:gd name="connsiteY257" fmla="*/ 2177658 h 6975464"/>
              <a:gd name="connsiteX258" fmla="*/ 1870800 w 42118086"/>
              <a:gd name="connsiteY258" fmla="*/ 2176081 h 6975464"/>
              <a:gd name="connsiteX259" fmla="*/ 1870800 w 42118086"/>
              <a:gd name="connsiteY259" fmla="*/ 1998654 h 6975464"/>
              <a:gd name="connsiteX260" fmla="*/ 1886574 w 42118086"/>
              <a:gd name="connsiteY260" fmla="*/ 1986037 h 6975464"/>
              <a:gd name="connsiteX261" fmla="*/ 1886574 w 42118086"/>
              <a:gd name="connsiteY261" fmla="*/ 1969478 h 6975464"/>
              <a:gd name="connsiteX262" fmla="*/ 1869222 w 42118086"/>
              <a:gd name="connsiteY262" fmla="*/ 1982883 h 6975464"/>
              <a:gd name="connsiteX263" fmla="*/ 1869222 w 42118086"/>
              <a:gd name="connsiteY263" fmla="*/ 1636704 h 6975464"/>
              <a:gd name="connsiteX264" fmla="*/ 1886574 w 42118086"/>
              <a:gd name="connsiteY264" fmla="*/ 1623299 h 6975464"/>
              <a:gd name="connsiteX265" fmla="*/ 1886574 w 42118086"/>
              <a:gd name="connsiteY265" fmla="*/ 1606739 h 6975464"/>
              <a:gd name="connsiteX266" fmla="*/ 1862124 w 42118086"/>
              <a:gd name="connsiteY266" fmla="*/ 1625665 h 6975464"/>
              <a:gd name="connsiteX267" fmla="*/ 1496955 w 42118086"/>
              <a:gd name="connsiteY267" fmla="*/ 1348091 h 6975464"/>
              <a:gd name="connsiteX268" fmla="*/ 1861335 w 42118086"/>
              <a:gd name="connsiteY268" fmla="*/ 1064997 h 6975464"/>
              <a:gd name="connsiteX269" fmla="*/ 2226503 w 42118086"/>
              <a:gd name="connsiteY269" fmla="*/ 1342571 h 6975464"/>
              <a:gd name="connsiteX270" fmla="*/ 1887362 w 42118086"/>
              <a:gd name="connsiteY270" fmla="*/ 1605951 h 6975464"/>
              <a:gd name="connsiteX271" fmla="*/ 1887362 w 42118086"/>
              <a:gd name="connsiteY271" fmla="*/ 1622510 h 6975464"/>
              <a:gd name="connsiteX272" fmla="*/ 2231236 w 42118086"/>
              <a:gd name="connsiteY272" fmla="*/ 1355976 h 6975464"/>
              <a:gd name="connsiteX273" fmla="*/ 2231236 w 42118086"/>
              <a:gd name="connsiteY273" fmla="*/ 1702944 h 6975464"/>
              <a:gd name="connsiteX274" fmla="*/ 1887362 w 42118086"/>
              <a:gd name="connsiteY274" fmla="*/ 1968689 h 6975464"/>
              <a:gd name="connsiteX275" fmla="*/ 1887362 w 42118086"/>
              <a:gd name="connsiteY275" fmla="*/ 1985249 h 6975464"/>
              <a:gd name="connsiteX276" fmla="*/ 2243855 w 42118086"/>
              <a:gd name="connsiteY276" fmla="*/ 1709252 h 6975464"/>
              <a:gd name="connsiteX277" fmla="*/ 2243855 w 42118086"/>
              <a:gd name="connsiteY277" fmla="*/ 1339416 h 6975464"/>
              <a:gd name="connsiteX278" fmla="*/ 1870800 w 42118086"/>
              <a:gd name="connsiteY278" fmla="*/ 1056323 h 6975464"/>
              <a:gd name="connsiteX279" fmla="*/ 1870800 w 42118086"/>
              <a:gd name="connsiteY279" fmla="*/ 707778 h 6975464"/>
              <a:gd name="connsiteX280" fmla="*/ 1857392 w 42118086"/>
              <a:gd name="connsiteY280" fmla="*/ 718030 h 6975464"/>
              <a:gd name="connsiteX281" fmla="*/ 1857392 w 42118086"/>
              <a:gd name="connsiteY281" fmla="*/ 1050803 h 6975464"/>
              <a:gd name="connsiteX282" fmla="*/ 1496167 w 42118086"/>
              <a:gd name="connsiteY282" fmla="*/ 1331531 h 6975464"/>
              <a:gd name="connsiteX283" fmla="*/ 1496167 w 42118086"/>
              <a:gd name="connsiteY283" fmla="*/ 985352 h 6975464"/>
              <a:gd name="connsiteX284" fmla="*/ 1857392 w 42118086"/>
              <a:gd name="connsiteY284" fmla="*/ 704624 h 6975464"/>
              <a:gd name="connsiteX285" fmla="*/ 1857392 w 42118086"/>
              <a:gd name="connsiteY285" fmla="*/ 717241 h 6975464"/>
              <a:gd name="connsiteX286" fmla="*/ 1870800 w 42118086"/>
              <a:gd name="connsiteY286" fmla="*/ 706990 h 6975464"/>
              <a:gd name="connsiteX287" fmla="*/ 1870800 w 42118086"/>
              <a:gd name="connsiteY287" fmla="*/ 688064 h 6975464"/>
              <a:gd name="connsiteX288" fmla="*/ 1509574 w 42118086"/>
              <a:gd name="connsiteY288" fmla="*/ 412856 h 6975464"/>
              <a:gd name="connsiteX289" fmla="*/ 1498533 w 42118086"/>
              <a:gd name="connsiteY289" fmla="*/ 421530 h 6975464"/>
              <a:gd name="connsiteX290" fmla="*/ 1508786 w 42118086"/>
              <a:gd name="connsiteY290" fmla="*/ 412856 h 6975464"/>
              <a:gd name="connsiteX291" fmla="*/ 1493012 w 42118086"/>
              <a:gd name="connsiteY291" fmla="*/ 401028 h 6975464"/>
              <a:gd name="connsiteX292" fmla="*/ 1493012 w 42118086"/>
              <a:gd name="connsiteY292" fmla="*/ 119417 h 6975464"/>
              <a:gd name="connsiteX293" fmla="*/ 1493012 w 42118086"/>
              <a:gd name="connsiteY293" fmla="*/ 117464 h 6975464"/>
              <a:gd name="connsiteX294" fmla="*/ 1398859 w 42118086"/>
              <a:gd name="connsiteY294" fmla="*/ 117464 h 6975464"/>
              <a:gd name="connsiteX295" fmla="*/ 1480393 w 42118086"/>
              <a:gd name="connsiteY295" fmla="*/ 117464 h 6975464"/>
              <a:gd name="connsiteX296" fmla="*/ 1480393 w 42118086"/>
              <a:gd name="connsiteY296" fmla="*/ 201868 h 6975464"/>
              <a:gd name="connsiteX297" fmla="*/ 1480393 w 42118086"/>
              <a:gd name="connsiteY297" fmla="*/ 401028 h 6975464"/>
              <a:gd name="connsiteX298" fmla="*/ 1118379 w 42118086"/>
              <a:gd name="connsiteY298" fmla="*/ 681756 h 6975464"/>
              <a:gd name="connsiteX299" fmla="*/ 1118379 w 42118086"/>
              <a:gd name="connsiteY299" fmla="*/ 335577 h 6975464"/>
              <a:gd name="connsiteX300" fmla="*/ 1379242 w 42118086"/>
              <a:gd name="connsiteY300" fmla="*/ 132719 h 6975464"/>
              <a:gd name="connsiteX301" fmla="*/ 1398859 w 42118086"/>
              <a:gd name="connsiteY301" fmla="*/ 117464 h 6975464"/>
              <a:gd name="connsiteX302" fmla="*/ 840168 w 42118086"/>
              <a:gd name="connsiteY302" fmla="*/ 117464 h 6975464"/>
              <a:gd name="connsiteX303" fmla="*/ 1377550 w 42118086"/>
              <a:gd name="connsiteY303" fmla="*/ 117464 h 6975464"/>
              <a:gd name="connsiteX304" fmla="*/ 1301753 w 42118086"/>
              <a:gd name="connsiteY304" fmla="*/ 176360 h 6975464"/>
              <a:gd name="connsiteX305" fmla="*/ 1112069 w 42118086"/>
              <a:gd name="connsiteY305" fmla="*/ 323748 h 6975464"/>
              <a:gd name="connsiteX306" fmla="*/ 857417 w 42118086"/>
              <a:gd name="connsiteY306" fmla="*/ 130551 h 6975464"/>
              <a:gd name="connsiteX307" fmla="*/ 840168 w 42118086"/>
              <a:gd name="connsiteY307" fmla="*/ 117464 h 6975464"/>
              <a:gd name="connsiteX0" fmla="*/ 738225 w 42198532"/>
              <a:gd name="connsiteY0" fmla="*/ 6911396 h 6975464"/>
              <a:gd name="connsiteX1" fmla="*/ 814828 w 42198532"/>
              <a:gd name="connsiteY1" fmla="*/ 6969750 h 6975464"/>
              <a:gd name="connsiteX2" fmla="*/ 822329 w 42198532"/>
              <a:gd name="connsiteY2" fmla="*/ 6975464 h 6975464"/>
              <a:gd name="connsiteX3" fmla="*/ 655724 w 42198532"/>
              <a:gd name="connsiteY3" fmla="*/ 6975464 h 6975464"/>
              <a:gd name="connsiteX4" fmla="*/ 656989 w 42198532"/>
              <a:gd name="connsiteY4" fmla="*/ 6974481 h 6975464"/>
              <a:gd name="connsiteX5" fmla="*/ 738225 w 42198532"/>
              <a:gd name="connsiteY5" fmla="*/ 6911396 h 6975464"/>
              <a:gd name="connsiteX6" fmla="*/ 733493 w 42198532"/>
              <a:gd name="connsiteY6" fmla="*/ 6551812 h 6975464"/>
              <a:gd name="connsiteX7" fmla="*/ 733493 w 42198532"/>
              <a:gd name="connsiteY7" fmla="*/ 6897991 h 6975464"/>
              <a:gd name="connsiteX8" fmla="*/ 639637 w 42198532"/>
              <a:gd name="connsiteY8" fmla="*/ 6970539 h 6975464"/>
              <a:gd name="connsiteX9" fmla="*/ 656989 w 42198532"/>
              <a:gd name="connsiteY9" fmla="*/ 6974481 h 6975464"/>
              <a:gd name="connsiteX10" fmla="*/ 638848 w 42198532"/>
              <a:gd name="connsiteY10" fmla="*/ 6971327 h 6975464"/>
              <a:gd name="connsiteX11" fmla="*/ 633515 w 42198532"/>
              <a:gd name="connsiteY11" fmla="*/ 6975464 h 6975464"/>
              <a:gd name="connsiteX12" fmla="*/ 371479 w 42198532"/>
              <a:gd name="connsiteY12" fmla="*/ 6975464 h 6975464"/>
              <a:gd name="connsiteX13" fmla="*/ 371479 w 42198532"/>
              <a:gd name="connsiteY13" fmla="*/ 6917056 h 6975464"/>
              <a:gd name="connsiteX14" fmla="*/ 371479 w 42198532"/>
              <a:gd name="connsiteY14" fmla="*/ 6832540 h 6975464"/>
              <a:gd name="connsiteX15" fmla="*/ 733493 w 42198532"/>
              <a:gd name="connsiteY15" fmla="*/ 6551812 h 6975464"/>
              <a:gd name="connsiteX16" fmla="*/ 1106548 w 42198532"/>
              <a:gd name="connsiteY16" fmla="*/ 5904403 h 6975464"/>
              <a:gd name="connsiteX17" fmla="*/ 1106548 w 42198532"/>
              <a:gd name="connsiteY17" fmla="*/ 6251370 h 6975464"/>
              <a:gd name="connsiteX18" fmla="*/ 1012693 w 42198532"/>
              <a:gd name="connsiteY18" fmla="*/ 6323918 h 6975464"/>
              <a:gd name="connsiteX19" fmla="*/ 744534 w 42198532"/>
              <a:gd name="connsiteY19" fmla="*/ 6531309 h 6975464"/>
              <a:gd name="connsiteX20" fmla="*/ 744534 w 42198532"/>
              <a:gd name="connsiteY20" fmla="*/ 6185131 h 6975464"/>
              <a:gd name="connsiteX21" fmla="*/ 873093 w 42198532"/>
              <a:gd name="connsiteY21" fmla="*/ 6085772 h 6975464"/>
              <a:gd name="connsiteX22" fmla="*/ 1106548 w 42198532"/>
              <a:gd name="connsiteY22" fmla="*/ 5904403 h 6975464"/>
              <a:gd name="connsiteX23" fmla="*/ 1739875 w 42198532"/>
              <a:gd name="connsiteY23" fmla="*/ 5788484 h 6975464"/>
              <a:gd name="connsiteX24" fmla="*/ 1726467 w 42198532"/>
              <a:gd name="connsiteY24" fmla="*/ 5794792 h 6975464"/>
              <a:gd name="connsiteX25" fmla="*/ 1739875 w 42198532"/>
              <a:gd name="connsiteY25" fmla="*/ 5788484 h 6975464"/>
              <a:gd name="connsiteX26" fmla="*/ 1488280 w 42198532"/>
              <a:gd name="connsiteY26" fmla="*/ 5613423 h 6975464"/>
              <a:gd name="connsiteX27" fmla="*/ 1726467 w 42198532"/>
              <a:gd name="connsiteY27" fmla="*/ 5794792 h 6975464"/>
              <a:gd name="connsiteX28" fmla="*/ 1853448 w 42198532"/>
              <a:gd name="connsiteY28" fmla="*/ 5890997 h 6975464"/>
              <a:gd name="connsiteX29" fmla="*/ 1489068 w 42198532"/>
              <a:gd name="connsiteY29" fmla="*/ 6174091 h 6975464"/>
              <a:gd name="connsiteX30" fmla="*/ 1123900 w 42198532"/>
              <a:gd name="connsiteY30" fmla="*/ 5896517 h 6975464"/>
              <a:gd name="connsiteX31" fmla="*/ 1488280 w 42198532"/>
              <a:gd name="connsiteY31" fmla="*/ 5613423 h 6975464"/>
              <a:gd name="connsiteX32" fmla="*/ 359648 w 42198532"/>
              <a:gd name="connsiteY32" fmla="*/ 4965225 h 6975464"/>
              <a:gd name="connsiteX33" fmla="*/ 724817 w 42198532"/>
              <a:gd name="connsiteY33" fmla="*/ 5242799 h 6975464"/>
              <a:gd name="connsiteX34" fmla="*/ 487418 w 42198532"/>
              <a:gd name="connsiteY34" fmla="*/ 5426534 h 6975464"/>
              <a:gd name="connsiteX35" fmla="*/ 493727 w 42198532"/>
              <a:gd name="connsiteY35" fmla="*/ 5437574 h 6975464"/>
              <a:gd name="connsiteX36" fmla="*/ 733493 w 42198532"/>
              <a:gd name="connsiteY36" fmla="*/ 5252262 h 6975464"/>
              <a:gd name="connsiteX37" fmla="*/ 733493 w 42198532"/>
              <a:gd name="connsiteY37" fmla="*/ 5598440 h 6975464"/>
              <a:gd name="connsiteX38" fmla="*/ 633328 w 42198532"/>
              <a:gd name="connsiteY38" fmla="*/ 5675720 h 6975464"/>
              <a:gd name="connsiteX39" fmla="*/ 641215 w 42198532"/>
              <a:gd name="connsiteY39" fmla="*/ 5688337 h 6975464"/>
              <a:gd name="connsiteX40" fmla="*/ 737436 w 42198532"/>
              <a:gd name="connsiteY40" fmla="*/ 5613423 h 6975464"/>
              <a:gd name="connsiteX41" fmla="*/ 1102605 w 42198532"/>
              <a:gd name="connsiteY41" fmla="*/ 5890997 h 6975464"/>
              <a:gd name="connsiteX42" fmla="*/ 866783 w 42198532"/>
              <a:gd name="connsiteY42" fmla="*/ 6073943 h 6975464"/>
              <a:gd name="connsiteX43" fmla="*/ 873093 w 42198532"/>
              <a:gd name="connsiteY43" fmla="*/ 6085772 h 6975464"/>
              <a:gd name="connsiteX44" fmla="*/ 865994 w 42198532"/>
              <a:gd name="connsiteY44" fmla="*/ 6074732 h 6975464"/>
              <a:gd name="connsiteX45" fmla="*/ 738225 w 42198532"/>
              <a:gd name="connsiteY45" fmla="*/ 6174091 h 6975464"/>
              <a:gd name="connsiteX46" fmla="*/ 373056 w 42198532"/>
              <a:gd name="connsiteY46" fmla="*/ 5896517 h 6975464"/>
              <a:gd name="connsiteX47" fmla="*/ 640426 w 42198532"/>
              <a:gd name="connsiteY47" fmla="*/ 5689125 h 6975464"/>
              <a:gd name="connsiteX48" fmla="*/ 633328 w 42198532"/>
              <a:gd name="connsiteY48" fmla="*/ 5676508 h 6975464"/>
              <a:gd name="connsiteX49" fmla="*/ 371479 w 42198532"/>
              <a:gd name="connsiteY49" fmla="*/ 5879169 h 6975464"/>
              <a:gd name="connsiteX50" fmla="*/ 371479 w 42198532"/>
              <a:gd name="connsiteY50" fmla="*/ 5532990 h 6975464"/>
              <a:gd name="connsiteX51" fmla="*/ 493727 w 42198532"/>
              <a:gd name="connsiteY51" fmla="*/ 5438362 h 6975464"/>
              <a:gd name="connsiteX52" fmla="*/ 486629 w 42198532"/>
              <a:gd name="connsiteY52" fmla="*/ 5426534 h 6975464"/>
              <a:gd name="connsiteX53" fmla="*/ 365169 w 42198532"/>
              <a:gd name="connsiteY53" fmla="*/ 5521161 h 6975464"/>
              <a:gd name="connsiteX54" fmla="*/ 0 w 42198532"/>
              <a:gd name="connsiteY54" fmla="*/ 5243588 h 6975464"/>
              <a:gd name="connsiteX55" fmla="*/ 359648 w 42198532"/>
              <a:gd name="connsiteY55" fmla="*/ 4965225 h 6975464"/>
              <a:gd name="connsiteX56" fmla="*/ 1106548 w 42198532"/>
              <a:gd name="connsiteY56" fmla="*/ 4604852 h 6975464"/>
              <a:gd name="connsiteX57" fmla="*/ 1106548 w 42198532"/>
              <a:gd name="connsiteY57" fmla="*/ 4951031 h 6975464"/>
              <a:gd name="connsiteX58" fmla="*/ 1018214 w 42198532"/>
              <a:gd name="connsiteY58" fmla="*/ 5019636 h 6975464"/>
              <a:gd name="connsiteX59" fmla="*/ 1025312 w 42198532"/>
              <a:gd name="connsiteY59" fmla="*/ 5030676 h 6975464"/>
              <a:gd name="connsiteX60" fmla="*/ 1017425 w 42198532"/>
              <a:gd name="connsiteY60" fmla="*/ 5020424 h 6975464"/>
              <a:gd name="connsiteX61" fmla="*/ 744534 w 42198532"/>
              <a:gd name="connsiteY61" fmla="*/ 5231759 h 6975464"/>
              <a:gd name="connsiteX62" fmla="*/ 744534 w 42198532"/>
              <a:gd name="connsiteY62" fmla="*/ 4885580 h 6975464"/>
              <a:gd name="connsiteX63" fmla="*/ 856530 w 42198532"/>
              <a:gd name="connsiteY63" fmla="*/ 4798050 h 6975464"/>
              <a:gd name="connsiteX64" fmla="*/ 849432 w 42198532"/>
              <a:gd name="connsiteY64" fmla="*/ 4787799 h 6975464"/>
              <a:gd name="connsiteX65" fmla="*/ 857319 w 42198532"/>
              <a:gd name="connsiteY65" fmla="*/ 4798050 h 6975464"/>
              <a:gd name="connsiteX66" fmla="*/ 1106548 w 42198532"/>
              <a:gd name="connsiteY66" fmla="*/ 4604852 h 6975464"/>
              <a:gd name="connsiteX67" fmla="*/ 737436 w 42198532"/>
              <a:gd name="connsiteY67" fmla="*/ 4313873 h 6975464"/>
              <a:gd name="connsiteX68" fmla="*/ 1102605 w 42198532"/>
              <a:gd name="connsiteY68" fmla="*/ 4591447 h 6975464"/>
              <a:gd name="connsiteX69" fmla="*/ 849432 w 42198532"/>
              <a:gd name="connsiteY69" fmla="*/ 4787799 h 6975464"/>
              <a:gd name="connsiteX70" fmla="*/ 738225 w 42198532"/>
              <a:gd name="connsiteY70" fmla="*/ 4873752 h 6975464"/>
              <a:gd name="connsiteX71" fmla="*/ 373056 w 42198532"/>
              <a:gd name="connsiteY71" fmla="*/ 4596178 h 6975464"/>
              <a:gd name="connsiteX72" fmla="*/ 737436 w 42198532"/>
              <a:gd name="connsiteY72" fmla="*/ 4313873 h 6975464"/>
              <a:gd name="connsiteX73" fmla="*/ 1115224 w 42198532"/>
              <a:gd name="connsiteY73" fmla="*/ 3661732 h 6975464"/>
              <a:gd name="connsiteX74" fmla="*/ 1125477 w 42198532"/>
              <a:gd name="connsiteY74" fmla="*/ 3669618 h 6975464"/>
              <a:gd name="connsiteX75" fmla="*/ 1480393 w 42198532"/>
              <a:gd name="connsiteY75" fmla="*/ 3939306 h 6975464"/>
              <a:gd name="connsiteX76" fmla="*/ 1116013 w 42198532"/>
              <a:gd name="connsiteY76" fmla="*/ 4222399 h 6975464"/>
              <a:gd name="connsiteX77" fmla="*/ 750844 w 42198532"/>
              <a:gd name="connsiteY77" fmla="*/ 3944037 h 6975464"/>
              <a:gd name="connsiteX78" fmla="*/ 1115224 w 42198532"/>
              <a:gd name="connsiteY78" fmla="*/ 3661732 h 6975464"/>
              <a:gd name="connsiteX79" fmla="*/ 1480393 w 42198532"/>
              <a:gd name="connsiteY79" fmla="*/ 2656315 h 6975464"/>
              <a:gd name="connsiteX80" fmla="*/ 1480393 w 42198532"/>
              <a:gd name="connsiteY80" fmla="*/ 3002494 h 6975464"/>
              <a:gd name="connsiteX81" fmla="*/ 1386537 w 42198532"/>
              <a:gd name="connsiteY81" fmla="*/ 3075042 h 6975464"/>
              <a:gd name="connsiteX82" fmla="*/ 1392847 w 42198532"/>
              <a:gd name="connsiteY82" fmla="*/ 3086870 h 6975464"/>
              <a:gd name="connsiteX83" fmla="*/ 1385748 w 42198532"/>
              <a:gd name="connsiteY83" fmla="*/ 3075830 h 6975464"/>
              <a:gd name="connsiteX84" fmla="*/ 1118379 w 42198532"/>
              <a:gd name="connsiteY84" fmla="*/ 3283222 h 6975464"/>
              <a:gd name="connsiteX85" fmla="*/ 1118379 w 42198532"/>
              <a:gd name="connsiteY85" fmla="*/ 2937043 h 6975464"/>
              <a:gd name="connsiteX86" fmla="*/ 1246148 w 42198532"/>
              <a:gd name="connsiteY86" fmla="*/ 2837685 h 6975464"/>
              <a:gd name="connsiteX87" fmla="*/ 1239839 w 42198532"/>
              <a:gd name="connsiteY87" fmla="*/ 2825856 h 6975464"/>
              <a:gd name="connsiteX88" fmla="*/ 1246937 w 42198532"/>
              <a:gd name="connsiteY88" fmla="*/ 2836896 h 6975464"/>
              <a:gd name="connsiteX89" fmla="*/ 1480393 w 42198532"/>
              <a:gd name="connsiteY89" fmla="*/ 2656315 h 6975464"/>
              <a:gd name="connsiteX90" fmla="*/ 732704 w 42198532"/>
              <a:gd name="connsiteY90" fmla="*/ 1716349 h 6975464"/>
              <a:gd name="connsiteX91" fmla="*/ 1097873 w 42198532"/>
              <a:gd name="connsiteY91" fmla="*/ 1993923 h 6975464"/>
              <a:gd name="connsiteX92" fmla="*/ 860473 w 42198532"/>
              <a:gd name="connsiteY92" fmla="*/ 2177658 h 6975464"/>
              <a:gd name="connsiteX93" fmla="*/ 867572 w 42198532"/>
              <a:gd name="connsiteY93" fmla="*/ 2189486 h 6975464"/>
              <a:gd name="connsiteX94" fmla="*/ 1106548 w 42198532"/>
              <a:gd name="connsiteY94" fmla="*/ 2003386 h 6975464"/>
              <a:gd name="connsiteX95" fmla="*/ 1106548 w 42198532"/>
              <a:gd name="connsiteY95" fmla="*/ 2350353 h 6975464"/>
              <a:gd name="connsiteX96" fmla="*/ 1007172 w 42198532"/>
              <a:gd name="connsiteY96" fmla="*/ 2427632 h 6975464"/>
              <a:gd name="connsiteX97" fmla="*/ 1014270 w 42198532"/>
              <a:gd name="connsiteY97" fmla="*/ 2440249 h 6975464"/>
              <a:gd name="connsiteX98" fmla="*/ 1110492 w 42198532"/>
              <a:gd name="connsiteY98" fmla="*/ 2365336 h 6975464"/>
              <a:gd name="connsiteX99" fmla="*/ 1475660 w 42198532"/>
              <a:gd name="connsiteY99" fmla="*/ 2642910 h 6975464"/>
              <a:gd name="connsiteX100" fmla="*/ 1239839 w 42198532"/>
              <a:gd name="connsiteY100" fmla="*/ 2825856 h 6975464"/>
              <a:gd name="connsiteX101" fmla="*/ 1112069 w 42198532"/>
              <a:gd name="connsiteY101" fmla="*/ 2925215 h 6975464"/>
              <a:gd name="connsiteX102" fmla="*/ 746900 w 42198532"/>
              <a:gd name="connsiteY102" fmla="*/ 2647641 h 6975464"/>
              <a:gd name="connsiteX103" fmla="*/ 1013481 w 42198532"/>
              <a:gd name="connsiteY103" fmla="*/ 2440249 h 6975464"/>
              <a:gd name="connsiteX104" fmla="*/ 1006383 w 42198532"/>
              <a:gd name="connsiteY104" fmla="*/ 2427632 h 6975464"/>
              <a:gd name="connsiteX105" fmla="*/ 744534 w 42198532"/>
              <a:gd name="connsiteY105" fmla="*/ 2631081 h 6975464"/>
              <a:gd name="connsiteX106" fmla="*/ 744534 w 42198532"/>
              <a:gd name="connsiteY106" fmla="*/ 2284114 h 6975464"/>
              <a:gd name="connsiteX107" fmla="*/ 866783 w 42198532"/>
              <a:gd name="connsiteY107" fmla="*/ 2189486 h 6975464"/>
              <a:gd name="connsiteX108" fmla="*/ 860473 w 42198532"/>
              <a:gd name="connsiteY108" fmla="*/ 2178447 h 6975464"/>
              <a:gd name="connsiteX109" fmla="*/ 738225 w 42198532"/>
              <a:gd name="connsiteY109" fmla="*/ 2273074 h 6975464"/>
              <a:gd name="connsiteX110" fmla="*/ 373056 w 42198532"/>
              <a:gd name="connsiteY110" fmla="*/ 1995500 h 6975464"/>
              <a:gd name="connsiteX111" fmla="*/ 732704 w 42198532"/>
              <a:gd name="connsiteY111" fmla="*/ 1716349 h 6975464"/>
              <a:gd name="connsiteX112" fmla="*/ 1480393 w 42198532"/>
              <a:gd name="connsiteY112" fmla="*/ 1355976 h 6975464"/>
              <a:gd name="connsiteX113" fmla="*/ 1480393 w 42198532"/>
              <a:gd name="connsiteY113" fmla="*/ 1702944 h 6975464"/>
              <a:gd name="connsiteX114" fmla="*/ 1391269 w 42198532"/>
              <a:gd name="connsiteY114" fmla="*/ 1771549 h 6975464"/>
              <a:gd name="connsiteX115" fmla="*/ 1399156 w 42198532"/>
              <a:gd name="connsiteY115" fmla="*/ 1781800 h 6975464"/>
              <a:gd name="connsiteX116" fmla="*/ 1483547 w 42198532"/>
              <a:gd name="connsiteY116" fmla="*/ 1716349 h 6975464"/>
              <a:gd name="connsiteX117" fmla="*/ 1848716 w 42198532"/>
              <a:gd name="connsiteY117" fmla="*/ 1993923 h 6975464"/>
              <a:gd name="connsiteX118" fmla="*/ 1658639 w 42198532"/>
              <a:gd name="connsiteY118" fmla="*/ 2141384 h 6975464"/>
              <a:gd name="connsiteX119" fmla="*/ 1489068 w 42198532"/>
              <a:gd name="connsiteY119" fmla="*/ 2273074 h 6975464"/>
              <a:gd name="connsiteX120" fmla="*/ 1123900 w 42198532"/>
              <a:gd name="connsiteY120" fmla="*/ 1995500 h 6975464"/>
              <a:gd name="connsiteX121" fmla="*/ 1398368 w 42198532"/>
              <a:gd name="connsiteY121" fmla="*/ 1782588 h 6975464"/>
              <a:gd name="connsiteX122" fmla="*/ 1390481 w 42198532"/>
              <a:gd name="connsiteY122" fmla="*/ 1771549 h 6975464"/>
              <a:gd name="connsiteX123" fmla="*/ 1118379 w 42198532"/>
              <a:gd name="connsiteY123" fmla="*/ 1982883 h 6975464"/>
              <a:gd name="connsiteX124" fmla="*/ 1118379 w 42198532"/>
              <a:gd name="connsiteY124" fmla="*/ 1636704 h 6975464"/>
              <a:gd name="connsiteX125" fmla="*/ 1230374 w 42198532"/>
              <a:gd name="connsiteY125" fmla="*/ 1549963 h 6975464"/>
              <a:gd name="connsiteX126" fmla="*/ 1480393 w 42198532"/>
              <a:gd name="connsiteY126" fmla="*/ 1355976 h 6975464"/>
              <a:gd name="connsiteX127" fmla="*/ 1110492 w 42198532"/>
              <a:gd name="connsiteY127" fmla="*/ 1064997 h 6975464"/>
              <a:gd name="connsiteX128" fmla="*/ 1475660 w 42198532"/>
              <a:gd name="connsiteY128" fmla="*/ 1342571 h 6975464"/>
              <a:gd name="connsiteX129" fmla="*/ 1223276 w 42198532"/>
              <a:gd name="connsiteY129" fmla="*/ 1538923 h 6975464"/>
              <a:gd name="connsiteX130" fmla="*/ 1230374 w 42198532"/>
              <a:gd name="connsiteY130" fmla="*/ 1549963 h 6975464"/>
              <a:gd name="connsiteX131" fmla="*/ 1222487 w 42198532"/>
              <a:gd name="connsiteY131" fmla="*/ 1539711 h 6975464"/>
              <a:gd name="connsiteX132" fmla="*/ 1112069 w 42198532"/>
              <a:gd name="connsiteY132" fmla="*/ 1625665 h 6975464"/>
              <a:gd name="connsiteX133" fmla="*/ 746900 w 42198532"/>
              <a:gd name="connsiteY133" fmla="*/ 1348091 h 6975464"/>
              <a:gd name="connsiteX134" fmla="*/ 1110492 w 42198532"/>
              <a:gd name="connsiteY134" fmla="*/ 1064997 h 6975464"/>
              <a:gd name="connsiteX135" fmla="*/ 1488280 w 42198532"/>
              <a:gd name="connsiteY135" fmla="*/ 413645 h 6975464"/>
              <a:gd name="connsiteX136" fmla="*/ 1498533 w 42198532"/>
              <a:gd name="connsiteY136" fmla="*/ 421530 h 6975464"/>
              <a:gd name="connsiteX137" fmla="*/ 1853448 w 42198532"/>
              <a:gd name="connsiteY137" fmla="*/ 691218 h 6975464"/>
              <a:gd name="connsiteX138" fmla="*/ 1489068 w 42198532"/>
              <a:gd name="connsiteY138" fmla="*/ 973524 h 6975464"/>
              <a:gd name="connsiteX139" fmla="*/ 1123900 w 42198532"/>
              <a:gd name="connsiteY139" fmla="*/ 695950 h 6975464"/>
              <a:gd name="connsiteX140" fmla="*/ 1488280 w 42198532"/>
              <a:gd name="connsiteY140" fmla="*/ 413645 h 6975464"/>
              <a:gd name="connsiteX141" fmla="*/ 1493012 w 42198532"/>
              <a:gd name="connsiteY141" fmla="*/ 117464 h 6975464"/>
              <a:gd name="connsiteX142" fmla="*/ 42118086 w 42198532"/>
              <a:gd name="connsiteY142" fmla="*/ 0 h 6975464"/>
              <a:gd name="connsiteX143" fmla="*/ 42198532 w 42198532"/>
              <a:gd name="connsiteY143" fmla="*/ 6799268 h 6975464"/>
              <a:gd name="connsiteX144" fmla="*/ 843615 w 42198532"/>
              <a:gd name="connsiteY144" fmla="*/ 6975464 h 6975464"/>
              <a:gd name="connsiteX145" fmla="*/ 810785 w 42198532"/>
              <a:gd name="connsiteY145" fmla="*/ 6950504 h 6975464"/>
              <a:gd name="connsiteX146" fmla="*/ 746900 w 42198532"/>
              <a:gd name="connsiteY146" fmla="*/ 6901934 h 6975464"/>
              <a:gd name="connsiteX147" fmla="*/ 746900 w 42198532"/>
              <a:gd name="connsiteY147" fmla="*/ 6547081 h 6975464"/>
              <a:gd name="connsiteX148" fmla="*/ 1019002 w 42198532"/>
              <a:gd name="connsiteY148" fmla="*/ 6335746 h 6975464"/>
              <a:gd name="connsiteX149" fmla="*/ 1012693 w 42198532"/>
              <a:gd name="connsiteY149" fmla="*/ 6323918 h 6975464"/>
              <a:gd name="connsiteX150" fmla="*/ 1019791 w 42198532"/>
              <a:gd name="connsiteY150" fmla="*/ 6334957 h 6975464"/>
              <a:gd name="connsiteX151" fmla="*/ 1110492 w 42198532"/>
              <a:gd name="connsiteY151" fmla="*/ 6264775 h 6975464"/>
              <a:gd name="connsiteX152" fmla="*/ 1489068 w 42198532"/>
              <a:gd name="connsiteY152" fmla="*/ 6553389 h 6975464"/>
              <a:gd name="connsiteX153" fmla="*/ 1870800 w 42198532"/>
              <a:gd name="connsiteY153" fmla="*/ 6257678 h 6975464"/>
              <a:gd name="connsiteX154" fmla="*/ 1870800 w 42198532"/>
              <a:gd name="connsiteY154" fmla="*/ 6139394 h 6975464"/>
              <a:gd name="connsiteX155" fmla="*/ 1857392 w 42198532"/>
              <a:gd name="connsiteY155" fmla="*/ 6144914 h 6975464"/>
              <a:gd name="connsiteX156" fmla="*/ 1857392 w 42198532"/>
              <a:gd name="connsiteY156" fmla="*/ 6251370 h 6975464"/>
              <a:gd name="connsiteX157" fmla="*/ 1495378 w 42198532"/>
              <a:gd name="connsiteY157" fmla="*/ 6531309 h 6975464"/>
              <a:gd name="connsiteX158" fmla="*/ 1495378 w 42198532"/>
              <a:gd name="connsiteY158" fmla="*/ 6185131 h 6975464"/>
              <a:gd name="connsiteX159" fmla="*/ 1857392 w 42198532"/>
              <a:gd name="connsiteY159" fmla="*/ 5904403 h 6975464"/>
              <a:gd name="connsiteX160" fmla="*/ 1857392 w 42198532"/>
              <a:gd name="connsiteY160" fmla="*/ 6144125 h 6975464"/>
              <a:gd name="connsiteX161" fmla="*/ 1870800 w 42198532"/>
              <a:gd name="connsiteY161" fmla="*/ 6138605 h 6975464"/>
              <a:gd name="connsiteX162" fmla="*/ 1870800 w 42198532"/>
              <a:gd name="connsiteY162" fmla="*/ 5887843 h 6975464"/>
              <a:gd name="connsiteX163" fmla="*/ 1739875 w 42198532"/>
              <a:gd name="connsiteY163" fmla="*/ 5788484 h 6975464"/>
              <a:gd name="connsiteX164" fmla="*/ 1497744 w 42198532"/>
              <a:gd name="connsiteY164" fmla="*/ 5604749 h 6975464"/>
              <a:gd name="connsiteX165" fmla="*/ 1497744 w 42198532"/>
              <a:gd name="connsiteY165" fmla="*/ 5424957 h 6975464"/>
              <a:gd name="connsiteX166" fmla="*/ 1484336 w 42198532"/>
              <a:gd name="connsiteY166" fmla="*/ 5427322 h 6975464"/>
              <a:gd name="connsiteX167" fmla="*/ 1484336 w 42198532"/>
              <a:gd name="connsiteY167" fmla="*/ 5598440 h 6975464"/>
              <a:gd name="connsiteX168" fmla="*/ 1122322 w 42198532"/>
              <a:gd name="connsiteY168" fmla="*/ 5879169 h 6975464"/>
              <a:gd name="connsiteX169" fmla="*/ 1122322 w 42198532"/>
              <a:gd name="connsiteY169" fmla="*/ 5532990 h 6975464"/>
              <a:gd name="connsiteX170" fmla="*/ 1292682 w 42198532"/>
              <a:gd name="connsiteY170" fmla="*/ 5400511 h 6975464"/>
              <a:gd name="connsiteX171" fmla="*/ 1285583 w 42198532"/>
              <a:gd name="connsiteY171" fmla="*/ 5390260 h 6975464"/>
              <a:gd name="connsiteX172" fmla="*/ 1116013 w 42198532"/>
              <a:gd name="connsiteY172" fmla="*/ 5521161 h 6975464"/>
              <a:gd name="connsiteX173" fmla="*/ 750844 w 42198532"/>
              <a:gd name="connsiteY173" fmla="*/ 5243588 h 6975464"/>
              <a:gd name="connsiteX174" fmla="*/ 1025312 w 42198532"/>
              <a:gd name="connsiteY174" fmla="*/ 5030676 h 6975464"/>
              <a:gd name="connsiteX175" fmla="*/ 1110492 w 42198532"/>
              <a:gd name="connsiteY175" fmla="*/ 4965225 h 6975464"/>
              <a:gd name="connsiteX176" fmla="*/ 1475660 w 42198532"/>
              <a:gd name="connsiteY176" fmla="*/ 5242799 h 6975464"/>
              <a:gd name="connsiteX177" fmla="*/ 1285583 w 42198532"/>
              <a:gd name="connsiteY177" fmla="*/ 5389472 h 6975464"/>
              <a:gd name="connsiteX178" fmla="*/ 1293470 w 42198532"/>
              <a:gd name="connsiteY178" fmla="*/ 5400511 h 6975464"/>
              <a:gd name="connsiteX179" fmla="*/ 1484336 w 42198532"/>
              <a:gd name="connsiteY179" fmla="*/ 5252262 h 6975464"/>
              <a:gd name="connsiteX180" fmla="*/ 1484336 w 42198532"/>
              <a:gd name="connsiteY180" fmla="*/ 5426534 h 6975464"/>
              <a:gd name="connsiteX181" fmla="*/ 1497744 w 42198532"/>
              <a:gd name="connsiteY181" fmla="*/ 5424168 h 6975464"/>
              <a:gd name="connsiteX182" fmla="*/ 1497744 w 42198532"/>
              <a:gd name="connsiteY182" fmla="*/ 5246742 h 6975464"/>
              <a:gd name="connsiteX183" fmla="*/ 1513518 w 42198532"/>
              <a:gd name="connsiteY183" fmla="*/ 5234125 h 6975464"/>
              <a:gd name="connsiteX184" fmla="*/ 1513518 w 42198532"/>
              <a:gd name="connsiteY184" fmla="*/ 5217565 h 6975464"/>
              <a:gd name="connsiteX185" fmla="*/ 1495378 w 42198532"/>
              <a:gd name="connsiteY185" fmla="*/ 5231759 h 6975464"/>
              <a:gd name="connsiteX186" fmla="*/ 1495378 w 42198532"/>
              <a:gd name="connsiteY186" fmla="*/ 4885580 h 6975464"/>
              <a:gd name="connsiteX187" fmla="*/ 1513518 w 42198532"/>
              <a:gd name="connsiteY187" fmla="*/ 4871386 h 6975464"/>
              <a:gd name="connsiteX188" fmla="*/ 1513518 w 42198532"/>
              <a:gd name="connsiteY188" fmla="*/ 4854826 h 6975464"/>
              <a:gd name="connsiteX189" fmla="*/ 1489068 w 42198532"/>
              <a:gd name="connsiteY189" fmla="*/ 4873752 h 6975464"/>
              <a:gd name="connsiteX190" fmla="*/ 1123900 w 42198532"/>
              <a:gd name="connsiteY190" fmla="*/ 4596178 h 6975464"/>
              <a:gd name="connsiteX191" fmla="*/ 1488280 w 42198532"/>
              <a:gd name="connsiteY191" fmla="*/ 4313873 h 6975464"/>
              <a:gd name="connsiteX192" fmla="*/ 1853448 w 42198532"/>
              <a:gd name="connsiteY192" fmla="*/ 4591447 h 6975464"/>
              <a:gd name="connsiteX193" fmla="*/ 1514307 w 42198532"/>
              <a:gd name="connsiteY193" fmla="*/ 4854826 h 6975464"/>
              <a:gd name="connsiteX194" fmla="*/ 1514307 w 42198532"/>
              <a:gd name="connsiteY194" fmla="*/ 4870598 h 6975464"/>
              <a:gd name="connsiteX195" fmla="*/ 1857392 w 42198532"/>
              <a:gd name="connsiteY195" fmla="*/ 4604852 h 6975464"/>
              <a:gd name="connsiteX196" fmla="*/ 1857392 w 42198532"/>
              <a:gd name="connsiteY196" fmla="*/ 4951031 h 6975464"/>
              <a:gd name="connsiteX197" fmla="*/ 1514307 w 42198532"/>
              <a:gd name="connsiteY197" fmla="*/ 5217565 h 6975464"/>
              <a:gd name="connsiteX198" fmla="*/ 1514307 w 42198532"/>
              <a:gd name="connsiteY198" fmla="*/ 5234125 h 6975464"/>
              <a:gd name="connsiteX199" fmla="*/ 1870800 w 42198532"/>
              <a:gd name="connsiteY199" fmla="*/ 4957339 h 6975464"/>
              <a:gd name="connsiteX200" fmla="*/ 1870800 w 42198532"/>
              <a:gd name="connsiteY200" fmla="*/ 4588292 h 6975464"/>
              <a:gd name="connsiteX201" fmla="*/ 1497744 w 42198532"/>
              <a:gd name="connsiteY201" fmla="*/ 4304410 h 6975464"/>
              <a:gd name="connsiteX202" fmla="*/ 1497744 w 42198532"/>
              <a:gd name="connsiteY202" fmla="*/ 3956654 h 6975464"/>
              <a:gd name="connsiteX203" fmla="*/ 1484336 w 42198532"/>
              <a:gd name="connsiteY203" fmla="*/ 3966905 h 6975464"/>
              <a:gd name="connsiteX204" fmla="*/ 1484336 w 42198532"/>
              <a:gd name="connsiteY204" fmla="*/ 4299679 h 6975464"/>
              <a:gd name="connsiteX205" fmla="*/ 1122322 w 42198532"/>
              <a:gd name="connsiteY205" fmla="*/ 4579618 h 6975464"/>
              <a:gd name="connsiteX206" fmla="*/ 1122322 w 42198532"/>
              <a:gd name="connsiteY206" fmla="*/ 4233439 h 6975464"/>
              <a:gd name="connsiteX207" fmla="*/ 1484336 w 42198532"/>
              <a:gd name="connsiteY207" fmla="*/ 3952712 h 6975464"/>
              <a:gd name="connsiteX208" fmla="*/ 1484336 w 42198532"/>
              <a:gd name="connsiteY208" fmla="*/ 3966117 h 6975464"/>
              <a:gd name="connsiteX209" fmla="*/ 1497744 w 42198532"/>
              <a:gd name="connsiteY209" fmla="*/ 3955866 h 6975464"/>
              <a:gd name="connsiteX210" fmla="*/ 1497744 w 42198532"/>
              <a:gd name="connsiteY210" fmla="*/ 3936152 h 6975464"/>
              <a:gd name="connsiteX211" fmla="*/ 1136519 w 42198532"/>
              <a:gd name="connsiteY211" fmla="*/ 3661732 h 6975464"/>
              <a:gd name="connsiteX212" fmla="*/ 1125477 w 42198532"/>
              <a:gd name="connsiteY212" fmla="*/ 3669618 h 6975464"/>
              <a:gd name="connsiteX213" fmla="*/ 1135730 w 42198532"/>
              <a:gd name="connsiteY213" fmla="*/ 3660943 h 6975464"/>
              <a:gd name="connsiteX214" fmla="*/ 1119956 w 42198532"/>
              <a:gd name="connsiteY214" fmla="*/ 3649115 h 6975464"/>
              <a:gd name="connsiteX215" fmla="*/ 1119956 w 42198532"/>
              <a:gd name="connsiteY215" fmla="*/ 3637286 h 6975464"/>
              <a:gd name="connsiteX216" fmla="*/ 1106548 w 42198532"/>
              <a:gd name="connsiteY216" fmla="*/ 3637286 h 6975464"/>
              <a:gd name="connsiteX217" fmla="*/ 1106548 w 42198532"/>
              <a:gd name="connsiteY217" fmla="*/ 3649903 h 6975464"/>
              <a:gd name="connsiteX218" fmla="*/ 744534 w 42198532"/>
              <a:gd name="connsiteY218" fmla="*/ 3929843 h 6975464"/>
              <a:gd name="connsiteX219" fmla="*/ 744534 w 42198532"/>
              <a:gd name="connsiteY219" fmla="*/ 3612841 h 6975464"/>
              <a:gd name="connsiteX220" fmla="*/ 744534 w 42198532"/>
              <a:gd name="connsiteY220" fmla="*/ 3584453 h 6975464"/>
              <a:gd name="connsiteX221" fmla="*/ 1106548 w 42198532"/>
              <a:gd name="connsiteY221" fmla="*/ 3303725 h 6975464"/>
              <a:gd name="connsiteX222" fmla="*/ 1106548 w 42198532"/>
              <a:gd name="connsiteY222" fmla="*/ 3617573 h 6975464"/>
              <a:gd name="connsiteX223" fmla="*/ 1106548 w 42198532"/>
              <a:gd name="connsiteY223" fmla="*/ 3636498 h 6975464"/>
              <a:gd name="connsiteX224" fmla="*/ 1119956 w 42198532"/>
              <a:gd name="connsiteY224" fmla="*/ 3636498 h 6975464"/>
              <a:gd name="connsiteX225" fmla="*/ 1119956 w 42198532"/>
              <a:gd name="connsiteY225" fmla="*/ 3298205 h 6975464"/>
              <a:gd name="connsiteX226" fmla="*/ 1392847 w 42198532"/>
              <a:gd name="connsiteY226" fmla="*/ 3086870 h 6975464"/>
              <a:gd name="connsiteX227" fmla="*/ 1483547 w 42198532"/>
              <a:gd name="connsiteY227" fmla="*/ 3016688 h 6975464"/>
              <a:gd name="connsiteX228" fmla="*/ 1862913 w 42198532"/>
              <a:gd name="connsiteY228" fmla="*/ 3304513 h 6975464"/>
              <a:gd name="connsiteX229" fmla="*/ 2243855 w 42198532"/>
              <a:gd name="connsiteY229" fmla="*/ 3008803 h 6975464"/>
              <a:gd name="connsiteX230" fmla="*/ 2243855 w 42198532"/>
              <a:gd name="connsiteY230" fmla="*/ 2891307 h 6975464"/>
              <a:gd name="connsiteX231" fmla="*/ 2231236 w 42198532"/>
              <a:gd name="connsiteY231" fmla="*/ 2896827 h 6975464"/>
              <a:gd name="connsiteX232" fmla="*/ 2231236 w 42198532"/>
              <a:gd name="connsiteY232" fmla="*/ 3002494 h 6975464"/>
              <a:gd name="connsiteX233" fmla="*/ 1869222 w 42198532"/>
              <a:gd name="connsiteY233" fmla="*/ 3283222 h 6975464"/>
              <a:gd name="connsiteX234" fmla="*/ 1869222 w 42198532"/>
              <a:gd name="connsiteY234" fmla="*/ 2937043 h 6975464"/>
              <a:gd name="connsiteX235" fmla="*/ 2231236 w 42198532"/>
              <a:gd name="connsiteY235" fmla="*/ 2656315 h 6975464"/>
              <a:gd name="connsiteX236" fmla="*/ 2231236 w 42198532"/>
              <a:gd name="connsiteY236" fmla="*/ 2896038 h 6975464"/>
              <a:gd name="connsiteX237" fmla="*/ 2243855 w 42198532"/>
              <a:gd name="connsiteY237" fmla="*/ 2890518 h 6975464"/>
              <a:gd name="connsiteX238" fmla="*/ 2243855 w 42198532"/>
              <a:gd name="connsiteY238" fmla="*/ 2639755 h 6975464"/>
              <a:gd name="connsiteX239" fmla="*/ 2113720 w 42198532"/>
              <a:gd name="connsiteY239" fmla="*/ 2540397 h 6975464"/>
              <a:gd name="connsiteX240" fmla="*/ 2100312 w 42198532"/>
              <a:gd name="connsiteY240" fmla="*/ 2546705 h 6975464"/>
              <a:gd name="connsiteX241" fmla="*/ 2226503 w 42198532"/>
              <a:gd name="connsiteY241" fmla="*/ 2642910 h 6975464"/>
              <a:gd name="connsiteX242" fmla="*/ 1862124 w 42198532"/>
              <a:gd name="connsiteY242" fmla="*/ 2925215 h 6975464"/>
              <a:gd name="connsiteX243" fmla="*/ 1496955 w 42198532"/>
              <a:gd name="connsiteY243" fmla="*/ 2647641 h 6975464"/>
              <a:gd name="connsiteX244" fmla="*/ 1861335 w 42198532"/>
              <a:gd name="connsiteY244" fmla="*/ 2365336 h 6975464"/>
              <a:gd name="connsiteX245" fmla="*/ 2099523 w 42198532"/>
              <a:gd name="connsiteY245" fmla="*/ 2545916 h 6975464"/>
              <a:gd name="connsiteX246" fmla="*/ 2112931 w 42198532"/>
              <a:gd name="connsiteY246" fmla="*/ 2539608 h 6975464"/>
              <a:gd name="connsiteX247" fmla="*/ 1870800 w 42198532"/>
              <a:gd name="connsiteY247" fmla="*/ 2355873 h 6975464"/>
              <a:gd name="connsiteX248" fmla="*/ 1870800 w 42198532"/>
              <a:gd name="connsiteY248" fmla="*/ 2176869 h 6975464"/>
              <a:gd name="connsiteX249" fmla="*/ 1857392 w 42198532"/>
              <a:gd name="connsiteY249" fmla="*/ 2178447 h 6975464"/>
              <a:gd name="connsiteX250" fmla="*/ 1857392 w 42198532"/>
              <a:gd name="connsiteY250" fmla="*/ 2350353 h 6975464"/>
              <a:gd name="connsiteX251" fmla="*/ 1496167 w 42198532"/>
              <a:gd name="connsiteY251" fmla="*/ 2631081 h 6975464"/>
              <a:gd name="connsiteX252" fmla="*/ 1496167 w 42198532"/>
              <a:gd name="connsiteY252" fmla="*/ 2284114 h 6975464"/>
              <a:gd name="connsiteX253" fmla="*/ 1666526 w 42198532"/>
              <a:gd name="connsiteY253" fmla="*/ 2152424 h 6975464"/>
              <a:gd name="connsiteX254" fmla="*/ 1658639 w 42198532"/>
              <a:gd name="connsiteY254" fmla="*/ 2141384 h 6975464"/>
              <a:gd name="connsiteX255" fmla="*/ 1666526 w 42198532"/>
              <a:gd name="connsiteY255" fmla="*/ 2151636 h 6975464"/>
              <a:gd name="connsiteX256" fmla="*/ 1857392 w 42198532"/>
              <a:gd name="connsiteY256" fmla="*/ 2003386 h 6975464"/>
              <a:gd name="connsiteX257" fmla="*/ 1857392 w 42198532"/>
              <a:gd name="connsiteY257" fmla="*/ 2177658 h 6975464"/>
              <a:gd name="connsiteX258" fmla="*/ 1870800 w 42198532"/>
              <a:gd name="connsiteY258" fmla="*/ 2176081 h 6975464"/>
              <a:gd name="connsiteX259" fmla="*/ 1870800 w 42198532"/>
              <a:gd name="connsiteY259" fmla="*/ 1998654 h 6975464"/>
              <a:gd name="connsiteX260" fmla="*/ 1886574 w 42198532"/>
              <a:gd name="connsiteY260" fmla="*/ 1986037 h 6975464"/>
              <a:gd name="connsiteX261" fmla="*/ 1886574 w 42198532"/>
              <a:gd name="connsiteY261" fmla="*/ 1969478 h 6975464"/>
              <a:gd name="connsiteX262" fmla="*/ 1869222 w 42198532"/>
              <a:gd name="connsiteY262" fmla="*/ 1982883 h 6975464"/>
              <a:gd name="connsiteX263" fmla="*/ 1869222 w 42198532"/>
              <a:gd name="connsiteY263" fmla="*/ 1636704 h 6975464"/>
              <a:gd name="connsiteX264" fmla="*/ 1886574 w 42198532"/>
              <a:gd name="connsiteY264" fmla="*/ 1623299 h 6975464"/>
              <a:gd name="connsiteX265" fmla="*/ 1886574 w 42198532"/>
              <a:gd name="connsiteY265" fmla="*/ 1606739 h 6975464"/>
              <a:gd name="connsiteX266" fmla="*/ 1862124 w 42198532"/>
              <a:gd name="connsiteY266" fmla="*/ 1625665 h 6975464"/>
              <a:gd name="connsiteX267" fmla="*/ 1496955 w 42198532"/>
              <a:gd name="connsiteY267" fmla="*/ 1348091 h 6975464"/>
              <a:gd name="connsiteX268" fmla="*/ 1861335 w 42198532"/>
              <a:gd name="connsiteY268" fmla="*/ 1064997 h 6975464"/>
              <a:gd name="connsiteX269" fmla="*/ 2226503 w 42198532"/>
              <a:gd name="connsiteY269" fmla="*/ 1342571 h 6975464"/>
              <a:gd name="connsiteX270" fmla="*/ 1887362 w 42198532"/>
              <a:gd name="connsiteY270" fmla="*/ 1605951 h 6975464"/>
              <a:gd name="connsiteX271" fmla="*/ 1887362 w 42198532"/>
              <a:gd name="connsiteY271" fmla="*/ 1622510 h 6975464"/>
              <a:gd name="connsiteX272" fmla="*/ 2231236 w 42198532"/>
              <a:gd name="connsiteY272" fmla="*/ 1355976 h 6975464"/>
              <a:gd name="connsiteX273" fmla="*/ 2231236 w 42198532"/>
              <a:gd name="connsiteY273" fmla="*/ 1702944 h 6975464"/>
              <a:gd name="connsiteX274" fmla="*/ 1887362 w 42198532"/>
              <a:gd name="connsiteY274" fmla="*/ 1968689 h 6975464"/>
              <a:gd name="connsiteX275" fmla="*/ 1887362 w 42198532"/>
              <a:gd name="connsiteY275" fmla="*/ 1985249 h 6975464"/>
              <a:gd name="connsiteX276" fmla="*/ 2243855 w 42198532"/>
              <a:gd name="connsiteY276" fmla="*/ 1709252 h 6975464"/>
              <a:gd name="connsiteX277" fmla="*/ 2243855 w 42198532"/>
              <a:gd name="connsiteY277" fmla="*/ 1339416 h 6975464"/>
              <a:gd name="connsiteX278" fmla="*/ 1870800 w 42198532"/>
              <a:gd name="connsiteY278" fmla="*/ 1056323 h 6975464"/>
              <a:gd name="connsiteX279" fmla="*/ 1870800 w 42198532"/>
              <a:gd name="connsiteY279" fmla="*/ 707778 h 6975464"/>
              <a:gd name="connsiteX280" fmla="*/ 1857392 w 42198532"/>
              <a:gd name="connsiteY280" fmla="*/ 718030 h 6975464"/>
              <a:gd name="connsiteX281" fmla="*/ 1857392 w 42198532"/>
              <a:gd name="connsiteY281" fmla="*/ 1050803 h 6975464"/>
              <a:gd name="connsiteX282" fmla="*/ 1496167 w 42198532"/>
              <a:gd name="connsiteY282" fmla="*/ 1331531 h 6975464"/>
              <a:gd name="connsiteX283" fmla="*/ 1496167 w 42198532"/>
              <a:gd name="connsiteY283" fmla="*/ 985352 h 6975464"/>
              <a:gd name="connsiteX284" fmla="*/ 1857392 w 42198532"/>
              <a:gd name="connsiteY284" fmla="*/ 704624 h 6975464"/>
              <a:gd name="connsiteX285" fmla="*/ 1857392 w 42198532"/>
              <a:gd name="connsiteY285" fmla="*/ 717241 h 6975464"/>
              <a:gd name="connsiteX286" fmla="*/ 1870800 w 42198532"/>
              <a:gd name="connsiteY286" fmla="*/ 706990 h 6975464"/>
              <a:gd name="connsiteX287" fmla="*/ 1870800 w 42198532"/>
              <a:gd name="connsiteY287" fmla="*/ 688064 h 6975464"/>
              <a:gd name="connsiteX288" fmla="*/ 1509574 w 42198532"/>
              <a:gd name="connsiteY288" fmla="*/ 412856 h 6975464"/>
              <a:gd name="connsiteX289" fmla="*/ 1498533 w 42198532"/>
              <a:gd name="connsiteY289" fmla="*/ 421530 h 6975464"/>
              <a:gd name="connsiteX290" fmla="*/ 1508786 w 42198532"/>
              <a:gd name="connsiteY290" fmla="*/ 412856 h 6975464"/>
              <a:gd name="connsiteX291" fmla="*/ 1493012 w 42198532"/>
              <a:gd name="connsiteY291" fmla="*/ 401028 h 6975464"/>
              <a:gd name="connsiteX292" fmla="*/ 1493012 w 42198532"/>
              <a:gd name="connsiteY292" fmla="*/ 119417 h 6975464"/>
              <a:gd name="connsiteX293" fmla="*/ 1493012 w 42198532"/>
              <a:gd name="connsiteY293" fmla="*/ 117464 h 6975464"/>
              <a:gd name="connsiteX294" fmla="*/ 1398859 w 42198532"/>
              <a:gd name="connsiteY294" fmla="*/ 117464 h 6975464"/>
              <a:gd name="connsiteX295" fmla="*/ 1480393 w 42198532"/>
              <a:gd name="connsiteY295" fmla="*/ 117464 h 6975464"/>
              <a:gd name="connsiteX296" fmla="*/ 1480393 w 42198532"/>
              <a:gd name="connsiteY296" fmla="*/ 201868 h 6975464"/>
              <a:gd name="connsiteX297" fmla="*/ 1480393 w 42198532"/>
              <a:gd name="connsiteY297" fmla="*/ 401028 h 6975464"/>
              <a:gd name="connsiteX298" fmla="*/ 1118379 w 42198532"/>
              <a:gd name="connsiteY298" fmla="*/ 681756 h 6975464"/>
              <a:gd name="connsiteX299" fmla="*/ 1118379 w 42198532"/>
              <a:gd name="connsiteY299" fmla="*/ 335577 h 6975464"/>
              <a:gd name="connsiteX300" fmla="*/ 1379242 w 42198532"/>
              <a:gd name="connsiteY300" fmla="*/ 132719 h 6975464"/>
              <a:gd name="connsiteX301" fmla="*/ 1398859 w 42198532"/>
              <a:gd name="connsiteY301" fmla="*/ 117464 h 6975464"/>
              <a:gd name="connsiteX302" fmla="*/ 840168 w 42198532"/>
              <a:gd name="connsiteY302" fmla="*/ 117464 h 6975464"/>
              <a:gd name="connsiteX303" fmla="*/ 1377550 w 42198532"/>
              <a:gd name="connsiteY303" fmla="*/ 117464 h 6975464"/>
              <a:gd name="connsiteX304" fmla="*/ 1301753 w 42198532"/>
              <a:gd name="connsiteY304" fmla="*/ 176360 h 6975464"/>
              <a:gd name="connsiteX305" fmla="*/ 1112069 w 42198532"/>
              <a:gd name="connsiteY305" fmla="*/ 323748 h 6975464"/>
              <a:gd name="connsiteX306" fmla="*/ 857417 w 42198532"/>
              <a:gd name="connsiteY306" fmla="*/ 130551 h 6975464"/>
              <a:gd name="connsiteX307" fmla="*/ 840168 w 42198532"/>
              <a:gd name="connsiteY307" fmla="*/ 117464 h 6975464"/>
              <a:gd name="connsiteX0" fmla="*/ 738225 w 42198532"/>
              <a:gd name="connsiteY0" fmla="*/ 6911396 h 7004830"/>
              <a:gd name="connsiteX1" fmla="*/ 814828 w 42198532"/>
              <a:gd name="connsiteY1" fmla="*/ 6969750 h 7004830"/>
              <a:gd name="connsiteX2" fmla="*/ 822329 w 42198532"/>
              <a:gd name="connsiteY2" fmla="*/ 6975464 h 7004830"/>
              <a:gd name="connsiteX3" fmla="*/ 655724 w 42198532"/>
              <a:gd name="connsiteY3" fmla="*/ 6975464 h 7004830"/>
              <a:gd name="connsiteX4" fmla="*/ 656989 w 42198532"/>
              <a:gd name="connsiteY4" fmla="*/ 6974481 h 7004830"/>
              <a:gd name="connsiteX5" fmla="*/ 738225 w 42198532"/>
              <a:gd name="connsiteY5" fmla="*/ 6911396 h 7004830"/>
              <a:gd name="connsiteX6" fmla="*/ 733493 w 42198532"/>
              <a:gd name="connsiteY6" fmla="*/ 6551812 h 7004830"/>
              <a:gd name="connsiteX7" fmla="*/ 733493 w 42198532"/>
              <a:gd name="connsiteY7" fmla="*/ 6897991 h 7004830"/>
              <a:gd name="connsiteX8" fmla="*/ 639637 w 42198532"/>
              <a:gd name="connsiteY8" fmla="*/ 6970539 h 7004830"/>
              <a:gd name="connsiteX9" fmla="*/ 656989 w 42198532"/>
              <a:gd name="connsiteY9" fmla="*/ 6974481 h 7004830"/>
              <a:gd name="connsiteX10" fmla="*/ 638848 w 42198532"/>
              <a:gd name="connsiteY10" fmla="*/ 6971327 h 7004830"/>
              <a:gd name="connsiteX11" fmla="*/ 633515 w 42198532"/>
              <a:gd name="connsiteY11" fmla="*/ 6975464 h 7004830"/>
              <a:gd name="connsiteX12" fmla="*/ 371479 w 42198532"/>
              <a:gd name="connsiteY12" fmla="*/ 6975464 h 7004830"/>
              <a:gd name="connsiteX13" fmla="*/ 371479 w 42198532"/>
              <a:gd name="connsiteY13" fmla="*/ 6917056 h 7004830"/>
              <a:gd name="connsiteX14" fmla="*/ 371479 w 42198532"/>
              <a:gd name="connsiteY14" fmla="*/ 6832540 h 7004830"/>
              <a:gd name="connsiteX15" fmla="*/ 733493 w 42198532"/>
              <a:gd name="connsiteY15" fmla="*/ 6551812 h 7004830"/>
              <a:gd name="connsiteX16" fmla="*/ 1106548 w 42198532"/>
              <a:gd name="connsiteY16" fmla="*/ 5904403 h 7004830"/>
              <a:gd name="connsiteX17" fmla="*/ 1106548 w 42198532"/>
              <a:gd name="connsiteY17" fmla="*/ 6251370 h 7004830"/>
              <a:gd name="connsiteX18" fmla="*/ 1012693 w 42198532"/>
              <a:gd name="connsiteY18" fmla="*/ 6323918 h 7004830"/>
              <a:gd name="connsiteX19" fmla="*/ 744534 w 42198532"/>
              <a:gd name="connsiteY19" fmla="*/ 6531309 h 7004830"/>
              <a:gd name="connsiteX20" fmla="*/ 744534 w 42198532"/>
              <a:gd name="connsiteY20" fmla="*/ 6185131 h 7004830"/>
              <a:gd name="connsiteX21" fmla="*/ 873093 w 42198532"/>
              <a:gd name="connsiteY21" fmla="*/ 6085772 h 7004830"/>
              <a:gd name="connsiteX22" fmla="*/ 1106548 w 42198532"/>
              <a:gd name="connsiteY22" fmla="*/ 5904403 h 7004830"/>
              <a:gd name="connsiteX23" fmla="*/ 1739875 w 42198532"/>
              <a:gd name="connsiteY23" fmla="*/ 5788484 h 7004830"/>
              <a:gd name="connsiteX24" fmla="*/ 1726467 w 42198532"/>
              <a:gd name="connsiteY24" fmla="*/ 5794792 h 7004830"/>
              <a:gd name="connsiteX25" fmla="*/ 1739875 w 42198532"/>
              <a:gd name="connsiteY25" fmla="*/ 5788484 h 7004830"/>
              <a:gd name="connsiteX26" fmla="*/ 1488280 w 42198532"/>
              <a:gd name="connsiteY26" fmla="*/ 5613423 h 7004830"/>
              <a:gd name="connsiteX27" fmla="*/ 1726467 w 42198532"/>
              <a:gd name="connsiteY27" fmla="*/ 5794792 h 7004830"/>
              <a:gd name="connsiteX28" fmla="*/ 1853448 w 42198532"/>
              <a:gd name="connsiteY28" fmla="*/ 5890997 h 7004830"/>
              <a:gd name="connsiteX29" fmla="*/ 1489068 w 42198532"/>
              <a:gd name="connsiteY29" fmla="*/ 6174091 h 7004830"/>
              <a:gd name="connsiteX30" fmla="*/ 1123900 w 42198532"/>
              <a:gd name="connsiteY30" fmla="*/ 5896517 h 7004830"/>
              <a:gd name="connsiteX31" fmla="*/ 1488280 w 42198532"/>
              <a:gd name="connsiteY31" fmla="*/ 5613423 h 7004830"/>
              <a:gd name="connsiteX32" fmla="*/ 359648 w 42198532"/>
              <a:gd name="connsiteY32" fmla="*/ 4965225 h 7004830"/>
              <a:gd name="connsiteX33" fmla="*/ 724817 w 42198532"/>
              <a:gd name="connsiteY33" fmla="*/ 5242799 h 7004830"/>
              <a:gd name="connsiteX34" fmla="*/ 487418 w 42198532"/>
              <a:gd name="connsiteY34" fmla="*/ 5426534 h 7004830"/>
              <a:gd name="connsiteX35" fmla="*/ 493727 w 42198532"/>
              <a:gd name="connsiteY35" fmla="*/ 5437574 h 7004830"/>
              <a:gd name="connsiteX36" fmla="*/ 733493 w 42198532"/>
              <a:gd name="connsiteY36" fmla="*/ 5252262 h 7004830"/>
              <a:gd name="connsiteX37" fmla="*/ 733493 w 42198532"/>
              <a:gd name="connsiteY37" fmla="*/ 5598440 h 7004830"/>
              <a:gd name="connsiteX38" fmla="*/ 633328 w 42198532"/>
              <a:gd name="connsiteY38" fmla="*/ 5675720 h 7004830"/>
              <a:gd name="connsiteX39" fmla="*/ 641215 w 42198532"/>
              <a:gd name="connsiteY39" fmla="*/ 5688337 h 7004830"/>
              <a:gd name="connsiteX40" fmla="*/ 737436 w 42198532"/>
              <a:gd name="connsiteY40" fmla="*/ 5613423 h 7004830"/>
              <a:gd name="connsiteX41" fmla="*/ 1102605 w 42198532"/>
              <a:gd name="connsiteY41" fmla="*/ 5890997 h 7004830"/>
              <a:gd name="connsiteX42" fmla="*/ 866783 w 42198532"/>
              <a:gd name="connsiteY42" fmla="*/ 6073943 h 7004830"/>
              <a:gd name="connsiteX43" fmla="*/ 873093 w 42198532"/>
              <a:gd name="connsiteY43" fmla="*/ 6085772 h 7004830"/>
              <a:gd name="connsiteX44" fmla="*/ 865994 w 42198532"/>
              <a:gd name="connsiteY44" fmla="*/ 6074732 h 7004830"/>
              <a:gd name="connsiteX45" fmla="*/ 738225 w 42198532"/>
              <a:gd name="connsiteY45" fmla="*/ 6174091 h 7004830"/>
              <a:gd name="connsiteX46" fmla="*/ 373056 w 42198532"/>
              <a:gd name="connsiteY46" fmla="*/ 5896517 h 7004830"/>
              <a:gd name="connsiteX47" fmla="*/ 640426 w 42198532"/>
              <a:gd name="connsiteY47" fmla="*/ 5689125 h 7004830"/>
              <a:gd name="connsiteX48" fmla="*/ 633328 w 42198532"/>
              <a:gd name="connsiteY48" fmla="*/ 5676508 h 7004830"/>
              <a:gd name="connsiteX49" fmla="*/ 371479 w 42198532"/>
              <a:gd name="connsiteY49" fmla="*/ 5879169 h 7004830"/>
              <a:gd name="connsiteX50" fmla="*/ 371479 w 42198532"/>
              <a:gd name="connsiteY50" fmla="*/ 5532990 h 7004830"/>
              <a:gd name="connsiteX51" fmla="*/ 493727 w 42198532"/>
              <a:gd name="connsiteY51" fmla="*/ 5438362 h 7004830"/>
              <a:gd name="connsiteX52" fmla="*/ 486629 w 42198532"/>
              <a:gd name="connsiteY52" fmla="*/ 5426534 h 7004830"/>
              <a:gd name="connsiteX53" fmla="*/ 365169 w 42198532"/>
              <a:gd name="connsiteY53" fmla="*/ 5521161 h 7004830"/>
              <a:gd name="connsiteX54" fmla="*/ 0 w 42198532"/>
              <a:gd name="connsiteY54" fmla="*/ 5243588 h 7004830"/>
              <a:gd name="connsiteX55" fmla="*/ 359648 w 42198532"/>
              <a:gd name="connsiteY55" fmla="*/ 4965225 h 7004830"/>
              <a:gd name="connsiteX56" fmla="*/ 1106548 w 42198532"/>
              <a:gd name="connsiteY56" fmla="*/ 4604852 h 7004830"/>
              <a:gd name="connsiteX57" fmla="*/ 1106548 w 42198532"/>
              <a:gd name="connsiteY57" fmla="*/ 4951031 h 7004830"/>
              <a:gd name="connsiteX58" fmla="*/ 1018214 w 42198532"/>
              <a:gd name="connsiteY58" fmla="*/ 5019636 h 7004830"/>
              <a:gd name="connsiteX59" fmla="*/ 1025312 w 42198532"/>
              <a:gd name="connsiteY59" fmla="*/ 5030676 h 7004830"/>
              <a:gd name="connsiteX60" fmla="*/ 1017425 w 42198532"/>
              <a:gd name="connsiteY60" fmla="*/ 5020424 h 7004830"/>
              <a:gd name="connsiteX61" fmla="*/ 744534 w 42198532"/>
              <a:gd name="connsiteY61" fmla="*/ 5231759 h 7004830"/>
              <a:gd name="connsiteX62" fmla="*/ 744534 w 42198532"/>
              <a:gd name="connsiteY62" fmla="*/ 4885580 h 7004830"/>
              <a:gd name="connsiteX63" fmla="*/ 856530 w 42198532"/>
              <a:gd name="connsiteY63" fmla="*/ 4798050 h 7004830"/>
              <a:gd name="connsiteX64" fmla="*/ 849432 w 42198532"/>
              <a:gd name="connsiteY64" fmla="*/ 4787799 h 7004830"/>
              <a:gd name="connsiteX65" fmla="*/ 857319 w 42198532"/>
              <a:gd name="connsiteY65" fmla="*/ 4798050 h 7004830"/>
              <a:gd name="connsiteX66" fmla="*/ 1106548 w 42198532"/>
              <a:gd name="connsiteY66" fmla="*/ 4604852 h 7004830"/>
              <a:gd name="connsiteX67" fmla="*/ 737436 w 42198532"/>
              <a:gd name="connsiteY67" fmla="*/ 4313873 h 7004830"/>
              <a:gd name="connsiteX68" fmla="*/ 1102605 w 42198532"/>
              <a:gd name="connsiteY68" fmla="*/ 4591447 h 7004830"/>
              <a:gd name="connsiteX69" fmla="*/ 849432 w 42198532"/>
              <a:gd name="connsiteY69" fmla="*/ 4787799 h 7004830"/>
              <a:gd name="connsiteX70" fmla="*/ 738225 w 42198532"/>
              <a:gd name="connsiteY70" fmla="*/ 4873752 h 7004830"/>
              <a:gd name="connsiteX71" fmla="*/ 373056 w 42198532"/>
              <a:gd name="connsiteY71" fmla="*/ 4596178 h 7004830"/>
              <a:gd name="connsiteX72" fmla="*/ 737436 w 42198532"/>
              <a:gd name="connsiteY72" fmla="*/ 4313873 h 7004830"/>
              <a:gd name="connsiteX73" fmla="*/ 1115224 w 42198532"/>
              <a:gd name="connsiteY73" fmla="*/ 3661732 h 7004830"/>
              <a:gd name="connsiteX74" fmla="*/ 1125477 w 42198532"/>
              <a:gd name="connsiteY74" fmla="*/ 3669618 h 7004830"/>
              <a:gd name="connsiteX75" fmla="*/ 1480393 w 42198532"/>
              <a:gd name="connsiteY75" fmla="*/ 3939306 h 7004830"/>
              <a:gd name="connsiteX76" fmla="*/ 1116013 w 42198532"/>
              <a:gd name="connsiteY76" fmla="*/ 4222399 h 7004830"/>
              <a:gd name="connsiteX77" fmla="*/ 750844 w 42198532"/>
              <a:gd name="connsiteY77" fmla="*/ 3944037 h 7004830"/>
              <a:gd name="connsiteX78" fmla="*/ 1115224 w 42198532"/>
              <a:gd name="connsiteY78" fmla="*/ 3661732 h 7004830"/>
              <a:gd name="connsiteX79" fmla="*/ 1480393 w 42198532"/>
              <a:gd name="connsiteY79" fmla="*/ 2656315 h 7004830"/>
              <a:gd name="connsiteX80" fmla="*/ 1480393 w 42198532"/>
              <a:gd name="connsiteY80" fmla="*/ 3002494 h 7004830"/>
              <a:gd name="connsiteX81" fmla="*/ 1386537 w 42198532"/>
              <a:gd name="connsiteY81" fmla="*/ 3075042 h 7004830"/>
              <a:gd name="connsiteX82" fmla="*/ 1392847 w 42198532"/>
              <a:gd name="connsiteY82" fmla="*/ 3086870 h 7004830"/>
              <a:gd name="connsiteX83" fmla="*/ 1385748 w 42198532"/>
              <a:gd name="connsiteY83" fmla="*/ 3075830 h 7004830"/>
              <a:gd name="connsiteX84" fmla="*/ 1118379 w 42198532"/>
              <a:gd name="connsiteY84" fmla="*/ 3283222 h 7004830"/>
              <a:gd name="connsiteX85" fmla="*/ 1118379 w 42198532"/>
              <a:gd name="connsiteY85" fmla="*/ 2937043 h 7004830"/>
              <a:gd name="connsiteX86" fmla="*/ 1246148 w 42198532"/>
              <a:gd name="connsiteY86" fmla="*/ 2837685 h 7004830"/>
              <a:gd name="connsiteX87" fmla="*/ 1239839 w 42198532"/>
              <a:gd name="connsiteY87" fmla="*/ 2825856 h 7004830"/>
              <a:gd name="connsiteX88" fmla="*/ 1246937 w 42198532"/>
              <a:gd name="connsiteY88" fmla="*/ 2836896 h 7004830"/>
              <a:gd name="connsiteX89" fmla="*/ 1480393 w 42198532"/>
              <a:gd name="connsiteY89" fmla="*/ 2656315 h 7004830"/>
              <a:gd name="connsiteX90" fmla="*/ 732704 w 42198532"/>
              <a:gd name="connsiteY90" fmla="*/ 1716349 h 7004830"/>
              <a:gd name="connsiteX91" fmla="*/ 1097873 w 42198532"/>
              <a:gd name="connsiteY91" fmla="*/ 1993923 h 7004830"/>
              <a:gd name="connsiteX92" fmla="*/ 860473 w 42198532"/>
              <a:gd name="connsiteY92" fmla="*/ 2177658 h 7004830"/>
              <a:gd name="connsiteX93" fmla="*/ 867572 w 42198532"/>
              <a:gd name="connsiteY93" fmla="*/ 2189486 h 7004830"/>
              <a:gd name="connsiteX94" fmla="*/ 1106548 w 42198532"/>
              <a:gd name="connsiteY94" fmla="*/ 2003386 h 7004830"/>
              <a:gd name="connsiteX95" fmla="*/ 1106548 w 42198532"/>
              <a:gd name="connsiteY95" fmla="*/ 2350353 h 7004830"/>
              <a:gd name="connsiteX96" fmla="*/ 1007172 w 42198532"/>
              <a:gd name="connsiteY96" fmla="*/ 2427632 h 7004830"/>
              <a:gd name="connsiteX97" fmla="*/ 1014270 w 42198532"/>
              <a:gd name="connsiteY97" fmla="*/ 2440249 h 7004830"/>
              <a:gd name="connsiteX98" fmla="*/ 1110492 w 42198532"/>
              <a:gd name="connsiteY98" fmla="*/ 2365336 h 7004830"/>
              <a:gd name="connsiteX99" fmla="*/ 1475660 w 42198532"/>
              <a:gd name="connsiteY99" fmla="*/ 2642910 h 7004830"/>
              <a:gd name="connsiteX100" fmla="*/ 1239839 w 42198532"/>
              <a:gd name="connsiteY100" fmla="*/ 2825856 h 7004830"/>
              <a:gd name="connsiteX101" fmla="*/ 1112069 w 42198532"/>
              <a:gd name="connsiteY101" fmla="*/ 2925215 h 7004830"/>
              <a:gd name="connsiteX102" fmla="*/ 746900 w 42198532"/>
              <a:gd name="connsiteY102" fmla="*/ 2647641 h 7004830"/>
              <a:gd name="connsiteX103" fmla="*/ 1013481 w 42198532"/>
              <a:gd name="connsiteY103" fmla="*/ 2440249 h 7004830"/>
              <a:gd name="connsiteX104" fmla="*/ 1006383 w 42198532"/>
              <a:gd name="connsiteY104" fmla="*/ 2427632 h 7004830"/>
              <a:gd name="connsiteX105" fmla="*/ 744534 w 42198532"/>
              <a:gd name="connsiteY105" fmla="*/ 2631081 h 7004830"/>
              <a:gd name="connsiteX106" fmla="*/ 744534 w 42198532"/>
              <a:gd name="connsiteY106" fmla="*/ 2284114 h 7004830"/>
              <a:gd name="connsiteX107" fmla="*/ 866783 w 42198532"/>
              <a:gd name="connsiteY107" fmla="*/ 2189486 h 7004830"/>
              <a:gd name="connsiteX108" fmla="*/ 860473 w 42198532"/>
              <a:gd name="connsiteY108" fmla="*/ 2178447 h 7004830"/>
              <a:gd name="connsiteX109" fmla="*/ 738225 w 42198532"/>
              <a:gd name="connsiteY109" fmla="*/ 2273074 h 7004830"/>
              <a:gd name="connsiteX110" fmla="*/ 373056 w 42198532"/>
              <a:gd name="connsiteY110" fmla="*/ 1995500 h 7004830"/>
              <a:gd name="connsiteX111" fmla="*/ 732704 w 42198532"/>
              <a:gd name="connsiteY111" fmla="*/ 1716349 h 7004830"/>
              <a:gd name="connsiteX112" fmla="*/ 1480393 w 42198532"/>
              <a:gd name="connsiteY112" fmla="*/ 1355976 h 7004830"/>
              <a:gd name="connsiteX113" fmla="*/ 1480393 w 42198532"/>
              <a:gd name="connsiteY113" fmla="*/ 1702944 h 7004830"/>
              <a:gd name="connsiteX114" fmla="*/ 1391269 w 42198532"/>
              <a:gd name="connsiteY114" fmla="*/ 1771549 h 7004830"/>
              <a:gd name="connsiteX115" fmla="*/ 1399156 w 42198532"/>
              <a:gd name="connsiteY115" fmla="*/ 1781800 h 7004830"/>
              <a:gd name="connsiteX116" fmla="*/ 1483547 w 42198532"/>
              <a:gd name="connsiteY116" fmla="*/ 1716349 h 7004830"/>
              <a:gd name="connsiteX117" fmla="*/ 1848716 w 42198532"/>
              <a:gd name="connsiteY117" fmla="*/ 1993923 h 7004830"/>
              <a:gd name="connsiteX118" fmla="*/ 1658639 w 42198532"/>
              <a:gd name="connsiteY118" fmla="*/ 2141384 h 7004830"/>
              <a:gd name="connsiteX119" fmla="*/ 1489068 w 42198532"/>
              <a:gd name="connsiteY119" fmla="*/ 2273074 h 7004830"/>
              <a:gd name="connsiteX120" fmla="*/ 1123900 w 42198532"/>
              <a:gd name="connsiteY120" fmla="*/ 1995500 h 7004830"/>
              <a:gd name="connsiteX121" fmla="*/ 1398368 w 42198532"/>
              <a:gd name="connsiteY121" fmla="*/ 1782588 h 7004830"/>
              <a:gd name="connsiteX122" fmla="*/ 1390481 w 42198532"/>
              <a:gd name="connsiteY122" fmla="*/ 1771549 h 7004830"/>
              <a:gd name="connsiteX123" fmla="*/ 1118379 w 42198532"/>
              <a:gd name="connsiteY123" fmla="*/ 1982883 h 7004830"/>
              <a:gd name="connsiteX124" fmla="*/ 1118379 w 42198532"/>
              <a:gd name="connsiteY124" fmla="*/ 1636704 h 7004830"/>
              <a:gd name="connsiteX125" fmla="*/ 1230374 w 42198532"/>
              <a:gd name="connsiteY125" fmla="*/ 1549963 h 7004830"/>
              <a:gd name="connsiteX126" fmla="*/ 1480393 w 42198532"/>
              <a:gd name="connsiteY126" fmla="*/ 1355976 h 7004830"/>
              <a:gd name="connsiteX127" fmla="*/ 1110492 w 42198532"/>
              <a:gd name="connsiteY127" fmla="*/ 1064997 h 7004830"/>
              <a:gd name="connsiteX128" fmla="*/ 1475660 w 42198532"/>
              <a:gd name="connsiteY128" fmla="*/ 1342571 h 7004830"/>
              <a:gd name="connsiteX129" fmla="*/ 1223276 w 42198532"/>
              <a:gd name="connsiteY129" fmla="*/ 1538923 h 7004830"/>
              <a:gd name="connsiteX130" fmla="*/ 1230374 w 42198532"/>
              <a:gd name="connsiteY130" fmla="*/ 1549963 h 7004830"/>
              <a:gd name="connsiteX131" fmla="*/ 1222487 w 42198532"/>
              <a:gd name="connsiteY131" fmla="*/ 1539711 h 7004830"/>
              <a:gd name="connsiteX132" fmla="*/ 1112069 w 42198532"/>
              <a:gd name="connsiteY132" fmla="*/ 1625665 h 7004830"/>
              <a:gd name="connsiteX133" fmla="*/ 746900 w 42198532"/>
              <a:gd name="connsiteY133" fmla="*/ 1348091 h 7004830"/>
              <a:gd name="connsiteX134" fmla="*/ 1110492 w 42198532"/>
              <a:gd name="connsiteY134" fmla="*/ 1064997 h 7004830"/>
              <a:gd name="connsiteX135" fmla="*/ 1488280 w 42198532"/>
              <a:gd name="connsiteY135" fmla="*/ 413645 h 7004830"/>
              <a:gd name="connsiteX136" fmla="*/ 1498533 w 42198532"/>
              <a:gd name="connsiteY136" fmla="*/ 421530 h 7004830"/>
              <a:gd name="connsiteX137" fmla="*/ 1853448 w 42198532"/>
              <a:gd name="connsiteY137" fmla="*/ 691218 h 7004830"/>
              <a:gd name="connsiteX138" fmla="*/ 1489068 w 42198532"/>
              <a:gd name="connsiteY138" fmla="*/ 973524 h 7004830"/>
              <a:gd name="connsiteX139" fmla="*/ 1123900 w 42198532"/>
              <a:gd name="connsiteY139" fmla="*/ 695950 h 7004830"/>
              <a:gd name="connsiteX140" fmla="*/ 1488280 w 42198532"/>
              <a:gd name="connsiteY140" fmla="*/ 413645 h 7004830"/>
              <a:gd name="connsiteX141" fmla="*/ 1493012 w 42198532"/>
              <a:gd name="connsiteY141" fmla="*/ 117464 h 7004830"/>
              <a:gd name="connsiteX142" fmla="*/ 42118086 w 42198532"/>
              <a:gd name="connsiteY142" fmla="*/ 0 h 7004830"/>
              <a:gd name="connsiteX143" fmla="*/ 42198532 w 42198532"/>
              <a:gd name="connsiteY143" fmla="*/ 7004830 h 7004830"/>
              <a:gd name="connsiteX144" fmla="*/ 843615 w 42198532"/>
              <a:gd name="connsiteY144" fmla="*/ 6975464 h 7004830"/>
              <a:gd name="connsiteX145" fmla="*/ 810785 w 42198532"/>
              <a:gd name="connsiteY145" fmla="*/ 6950504 h 7004830"/>
              <a:gd name="connsiteX146" fmla="*/ 746900 w 42198532"/>
              <a:gd name="connsiteY146" fmla="*/ 6901934 h 7004830"/>
              <a:gd name="connsiteX147" fmla="*/ 746900 w 42198532"/>
              <a:gd name="connsiteY147" fmla="*/ 6547081 h 7004830"/>
              <a:gd name="connsiteX148" fmla="*/ 1019002 w 42198532"/>
              <a:gd name="connsiteY148" fmla="*/ 6335746 h 7004830"/>
              <a:gd name="connsiteX149" fmla="*/ 1012693 w 42198532"/>
              <a:gd name="connsiteY149" fmla="*/ 6323918 h 7004830"/>
              <a:gd name="connsiteX150" fmla="*/ 1019791 w 42198532"/>
              <a:gd name="connsiteY150" fmla="*/ 6334957 h 7004830"/>
              <a:gd name="connsiteX151" fmla="*/ 1110492 w 42198532"/>
              <a:gd name="connsiteY151" fmla="*/ 6264775 h 7004830"/>
              <a:gd name="connsiteX152" fmla="*/ 1489068 w 42198532"/>
              <a:gd name="connsiteY152" fmla="*/ 6553389 h 7004830"/>
              <a:gd name="connsiteX153" fmla="*/ 1870800 w 42198532"/>
              <a:gd name="connsiteY153" fmla="*/ 6257678 h 7004830"/>
              <a:gd name="connsiteX154" fmla="*/ 1870800 w 42198532"/>
              <a:gd name="connsiteY154" fmla="*/ 6139394 h 7004830"/>
              <a:gd name="connsiteX155" fmla="*/ 1857392 w 42198532"/>
              <a:gd name="connsiteY155" fmla="*/ 6144914 h 7004830"/>
              <a:gd name="connsiteX156" fmla="*/ 1857392 w 42198532"/>
              <a:gd name="connsiteY156" fmla="*/ 6251370 h 7004830"/>
              <a:gd name="connsiteX157" fmla="*/ 1495378 w 42198532"/>
              <a:gd name="connsiteY157" fmla="*/ 6531309 h 7004830"/>
              <a:gd name="connsiteX158" fmla="*/ 1495378 w 42198532"/>
              <a:gd name="connsiteY158" fmla="*/ 6185131 h 7004830"/>
              <a:gd name="connsiteX159" fmla="*/ 1857392 w 42198532"/>
              <a:gd name="connsiteY159" fmla="*/ 5904403 h 7004830"/>
              <a:gd name="connsiteX160" fmla="*/ 1857392 w 42198532"/>
              <a:gd name="connsiteY160" fmla="*/ 6144125 h 7004830"/>
              <a:gd name="connsiteX161" fmla="*/ 1870800 w 42198532"/>
              <a:gd name="connsiteY161" fmla="*/ 6138605 h 7004830"/>
              <a:gd name="connsiteX162" fmla="*/ 1870800 w 42198532"/>
              <a:gd name="connsiteY162" fmla="*/ 5887843 h 7004830"/>
              <a:gd name="connsiteX163" fmla="*/ 1739875 w 42198532"/>
              <a:gd name="connsiteY163" fmla="*/ 5788484 h 7004830"/>
              <a:gd name="connsiteX164" fmla="*/ 1497744 w 42198532"/>
              <a:gd name="connsiteY164" fmla="*/ 5604749 h 7004830"/>
              <a:gd name="connsiteX165" fmla="*/ 1497744 w 42198532"/>
              <a:gd name="connsiteY165" fmla="*/ 5424957 h 7004830"/>
              <a:gd name="connsiteX166" fmla="*/ 1484336 w 42198532"/>
              <a:gd name="connsiteY166" fmla="*/ 5427322 h 7004830"/>
              <a:gd name="connsiteX167" fmla="*/ 1484336 w 42198532"/>
              <a:gd name="connsiteY167" fmla="*/ 5598440 h 7004830"/>
              <a:gd name="connsiteX168" fmla="*/ 1122322 w 42198532"/>
              <a:gd name="connsiteY168" fmla="*/ 5879169 h 7004830"/>
              <a:gd name="connsiteX169" fmla="*/ 1122322 w 42198532"/>
              <a:gd name="connsiteY169" fmla="*/ 5532990 h 7004830"/>
              <a:gd name="connsiteX170" fmla="*/ 1292682 w 42198532"/>
              <a:gd name="connsiteY170" fmla="*/ 5400511 h 7004830"/>
              <a:gd name="connsiteX171" fmla="*/ 1285583 w 42198532"/>
              <a:gd name="connsiteY171" fmla="*/ 5390260 h 7004830"/>
              <a:gd name="connsiteX172" fmla="*/ 1116013 w 42198532"/>
              <a:gd name="connsiteY172" fmla="*/ 5521161 h 7004830"/>
              <a:gd name="connsiteX173" fmla="*/ 750844 w 42198532"/>
              <a:gd name="connsiteY173" fmla="*/ 5243588 h 7004830"/>
              <a:gd name="connsiteX174" fmla="*/ 1025312 w 42198532"/>
              <a:gd name="connsiteY174" fmla="*/ 5030676 h 7004830"/>
              <a:gd name="connsiteX175" fmla="*/ 1110492 w 42198532"/>
              <a:gd name="connsiteY175" fmla="*/ 4965225 h 7004830"/>
              <a:gd name="connsiteX176" fmla="*/ 1475660 w 42198532"/>
              <a:gd name="connsiteY176" fmla="*/ 5242799 h 7004830"/>
              <a:gd name="connsiteX177" fmla="*/ 1285583 w 42198532"/>
              <a:gd name="connsiteY177" fmla="*/ 5389472 h 7004830"/>
              <a:gd name="connsiteX178" fmla="*/ 1293470 w 42198532"/>
              <a:gd name="connsiteY178" fmla="*/ 5400511 h 7004830"/>
              <a:gd name="connsiteX179" fmla="*/ 1484336 w 42198532"/>
              <a:gd name="connsiteY179" fmla="*/ 5252262 h 7004830"/>
              <a:gd name="connsiteX180" fmla="*/ 1484336 w 42198532"/>
              <a:gd name="connsiteY180" fmla="*/ 5426534 h 7004830"/>
              <a:gd name="connsiteX181" fmla="*/ 1497744 w 42198532"/>
              <a:gd name="connsiteY181" fmla="*/ 5424168 h 7004830"/>
              <a:gd name="connsiteX182" fmla="*/ 1497744 w 42198532"/>
              <a:gd name="connsiteY182" fmla="*/ 5246742 h 7004830"/>
              <a:gd name="connsiteX183" fmla="*/ 1513518 w 42198532"/>
              <a:gd name="connsiteY183" fmla="*/ 5234125 h 7004830"/>
              <a:gd name="connsiteX184" fmla="*/ 1513518 w 42198532"/>
              <a:gd name="connsiteY184" fmla="*/ 5217565 h 7004830"/>
              <a:gd name="connsiteX185" fmla="*/ 1495378 w 42198532"/>
              <a:gd name="connsiteY185" fmla="*/ 5231759 h 7004830"/>
              <a:gd name="connsiteX186" fmla="*/ 1495378 w 42198532"/>
              <a:gd name="connsiteY186" fmla="*/ 4885580 h 7004830"/>
              <a:gd name="connsiteX187" fmla="*/ 1513518 w 42198532"/>
              <a:gd name="connsiteY187" fmla="*/ 4871386 h 7004830"/>
              <a:gd name="connsiteX188" fmla="*/ 1513518 w 42198532"/>
              <a:gd name="connsiteY188" fmla="*/ 4854826 h 7004830"/>
              <a:gd name="connsiteX189" fmla="*/ 1489068 w 42198532"/>
              <a:gd name="connsiteY189" fmla="*/ 4873752 h 7004830"/>
              <a:gd name="connsiteX190" fmla="*/ 1123900 w 42198532"/>
              <a:gd name="connsiteY190" fmla="*/ 4596178 h 7004830"/>
              <a:gd name="connsiteX191" fmla="*/ 1488280 w 42198532"/>
              <a:gd name="connsiteY191" fmla="*/ 4313873 h 7004830"/>
              <a:gd name="connsiteX192" fmla="*/ 1853448 w 42198532"/>
              <a:gd name="connsiteY192" fmla="*/ 4591447 h 7004830"/>
              <a:gd name="connsiteX193" fmla="*/ 1514307 w 42198532"/>
              <a:gd name="connsiteY193" fmla="*/ 4854826 h 7004830"/>
              <a:gd name="connsiteX194" fmla="*/ 1514307 w 42198532"/>
              <a:gd name="connsiteY194" fmla="*/ 4870598 h 7004830"/>
              <a:gd name="connsiteX195" fmla="*/ 1857392 w 42198532"/>
              <a:gd name="connsiteY195" fmla="*/ 4604852 h 7004830"/>
              <a:gd name="connsiteX196" fmla="*/ 1857392 w 42198532"/>
              <a:gd name="connsiteY196" fmla="*/ 4951031 h 7004830"/>
              <a:gd name="connsiteX197" fmla="*/ 1514307 w 42198532"/>
              <a:gd name="connsiteY197" fmla="*/ 5217565 h 7004830"/>
              <a:gd name="connsiteX198" fmla="*/ 1514307 w 42198532"/>
              <a:gd name="connsiteY198" fmla="*/ 5234125 h 7004830"/>
              <a:gd name="connsiteX199" fmla="*/ 1870800 w 42198532"/>
              <a:gd name="connsiteY199" fmla="*/ 4957339 h 7004830"/>
              <a:gd name="connsiteX200" fmla="*/ 1870800 w 42198532"/>
              <a:gd name="connsiteY200" fmla="*/ 4588292 h 7004830"/>
              <a:gd name="connsiteX201" fmla="*/ 1497744 w 42198532"/>
              <a:gd name="connsiteY201" fmla="*/ 4304410 h 7004830"/>
              <a:gd name="connsiteX202" fmla="*/ 1497744 w 42198532"/>
              <a:gd name="connsiteY202" fmla="*/ 3956654 h 7004830"/>
              <a:gd name="connsiteX203" fmla="*/ 1484336 w 42198532"/>
              <a:gd name="connsiteY203" fmla="*/ 3966905 h 7004830"/>
              <a:gd name="connsiteX204" fmla="*/ 1484336 w 42198532"/>
              <a:gd name="connsiteY204" fmla="*/ 4299679 h 7004830"/>
              <a:gd name="connsiteX205" fmla="*/ 1122322 w 42198532"/>
              <a:gd name="connsiteY205" fmla="*/ 4579618 h 7004830"/>
              <a:gd name="connsiteX206" fmla="*/ 1122322 w 42198532"/>
              <a:gd name="connsiteY206" fmla="*/ 4233439 h 7004830"/>
              <a:gd name="connsiteX207" fmla="*/ 1484336 w 42198532"/>
              <a:gd name="connsiteY207" fmla="*/ 3952712 h 7004830"/>
              <a:gd name="connsiteX208" fmla="*/ 1484336 w 42198532"/>
              <a:gd name="connsiteY208" fmla="*/ 3966117 h 7004830"/>
              <a:gd name="connsiteX209" fmla="*/ 1497744 w 42198532"/>
              <a:gd name="connsiteY209" fmla="*/ 3955866 h 7004830"/>
              <a:gd name="connsiteX210" fmla="*/ 1497744 w 42198532"/>
              <a:gd name="connsiteY210" fmla="*/ 3936152 h 7004830"/>
              <a:gd name="connsiteX211" fmla="*/ 1136519 w 42198532"/>
              <a:gd name="connsiteY211" fmla="*/ 3661732 h 7004830"/>
              <a:gd name="connsiteX212" fmla="*/ 1125477 w 42198532"/>
              <a:gd name="connsiteY212" fmla="*/ 3669618 h 7004830"/>
              <a:gd name="connsiteX213" fmla="*/ 1135730 w 42198532"/>
              <a:gd name="connsiteY213" fmla="*/ 3660943 h 7004830"/>
              <a:gd name="connsiteX214" fmla="*/ 1119956 w 42198532"/>
              <a:gd name="connsiteY214" fmla="*/ 3649115 h 7004830"/>
              <a:gd name="connsiteX215" fmla="*/ 1119956 w 42198532"/>
              <a:gd name="connsiteY215" fmla="*/ 3637286 h 7004830"/>
              <a:gd name="connsiteX216" fmla="*/ 1106548 w 42198532"/>
              <a:gd name="connsiteY216" fmla="*/ 3637286 h 7004830"/>
              <a:gd name="connsiteX217" fmla="*/ 1106548 w 42198532"/>
              <a:gd name="connsiteY217" fmla="*/ 3649903 h 7004830"/>
              <a:gd name="connsiteX218" fmla="*/ 744534 w 42198532"/>
              <a:gd name="connsiteY218" fmla="*/ 3929843 h 7004830"/>
              <a:gd name="connsiteX219" fmla="*/ 744534 w 42198532"/>
              <a:gd name="connsiteY219" fmla="*/ 3612841 h 7004830"/>
              <a:gd name="connsiteX220" fmla="*/ 744534 w 42198532"/>
              <a:gd name="connsiteY220" fmla="*/ 3584453 h 7004830"/>
              <a:gd name="connsiteX221" fmla="*/ 1106548 w 42198532"/>
              <a:gd name="connsiteY221" fmla="*/ 3303725 h 7004830"/>
              <a:gd name="connsiteX222" fmla="*/ 1106548 w 42198532"/>
              <a:gd name="connsiteY222" fmla="*/ 3617573 h 7004830"/>
              <a:gd name="connsiteX223" fmla="*/ 1106548 w 42198532"/>
              <a:gd name="connsiteY223" fmla="*/ 3636498 h 7004830"/>
              <a:gd name="connsiteX224" fmla="*/ 1119956 w 42198532"/>
              <a:gd name="connsiteY224" fmla="*/ 3636498 h 7004830"/>
              <a:gd name="connsiteX225" fmla="*/ 1119956 w 42198532"/>
              <a:gd name="connsiteY225" fmla="*/ 3298205 h 7004830"/>
              <a:gd name="connsiteX226" fmla="*/ 1392847 w 42198532"/>
              <a:gd name="connsiteY226" fmla="*/ 3086870 h 7004830"/>
              <a:gd name="connsiteX227" fmla="*/ 1483547 w 42198532"/>
              <a:gd name="connsiteY227" fmla="*/ 3016688 h 7004830"/>
              <a:gd name="connsiteX228" fmla="*/ 1862913 w 42198532"/>
              <a:gd name="connsiteY228" fmla="*/ 3304513 h 7004830"/>
              <a:gd name="connsiteX229" fmla="*/ 2243855 w 42198532"/>
              <a:gd name="connsiteY229" fmla="*/ 3008803 h 7004830"/>
              <a:gd name="connsiteX230" fmla="*/ 2243855 w 42198532"/>
              <a:gd name="connsiteY230" fmla="*/ 2891307 h 7004830"/>
              <a:gd name="connsiteX231" fmla="*/ 2231236 w 42198532"/>
              <a:gd name="connsiteY231" fmla="*/ 2896827 h 7004830"/>
              <a:gd name="connsiteX232" fmla="*/ 2231236 w 42198532"/>
              <a:gd name="connsiteY232" fmla="*/ 3002494 h 7004830"/>
              <a:gd name="connsiteX233" fmla="*/ 1869222 w 42198532"/>
              <a:gd name="connsiteY233" fmla="*/ 3283222 h 7004830"/>
              <a:gd name="connsiteX234" fmla="*/ 1869222 w 42198532"/>
              <a:gd name="connsiteY234" fmla="*/ 2937043 h 7004830"/>
              <a:gd name="connsiteX235" fmla="*/ 2231236 w 42198532"/>
              <a:gd name="connsiteY235" fmla="*/ 2656315 h 7004830"/>
              <a:gd name="connsiteX236" fmla="*/ 2231236 w 42198532"/>
              <a:gd name="connsiteY236" fmla="*/ 2896038 h 7004830"/>
              <a:gd name="connsiteX237" fmla="*/ 2243855 w 42198532"/>
              <a:gd name="connsiteY237" fmla="*/ 2890518 h 7004830"/>
              <a:gd name="connsiteX238" fmla="*/ 2243855 w 42198532"/>
              <a:gd name="connsiteY238" fmla="*/ 2639755 h 7004830"/>
              <a:gd name="connsiteX239" fmla="*/ 2113720 w 42198532"/>
              <a:gd name="connsiteY239" fmla="*/ 2540397 h 7004830"/>
              <a:gd name="connsiteX240" fmla="*/ 2100312 w 42198532"/>
              <a:gd name="connsiteY240" fmla="*/ 2546705 h 7004830"/>
              <a:gd name="connsiteX241" fmla="*/ 2226503 w 42198532"/>
              <a:gd name="connsiteY241" fmla="*/ 2642910 h 7004830"/>
              <a:gd name="connsiteX242" fmla="*/ 1862124 w 42198532"/>
              <a:gd name="connsiteY242" fmla="*/ 2925215 h 7004830"/>
              <a:gd name="connsiteX243" fmla="*/ 1496955 w 42198532"/>
              <a:gd name="connsiteY243" fmla="*/ 2647641 h 7004830"/>
              <a:gd name="connsiteX244" fmla="*/ 1861335 w 42198532"/>
              <a:gd name="connsiteY244" fmla="*/ 2365336 h 7004830"/>
              <a:gd name="connsiteX245" fmla="*/ 2099523 w 42198532"/>
              <a:gd name="connsiteY245" fmla="*/ 2545916 h 7004830"/>
              <a:gd name="connsiteX246" fmla="*/ 2112931 w 42198532"/>
              <a:gd name="connsiteY246" fmla="*/ 2539608 h 7004830"/>
              <a:gd name="connsiteX247" fmla="*/ 1870800 w 42198532"/>
              <a:gd name="connsiteY247" fmla="*/ 2355873 h 7004830"/>
              <a:gd name="connsiteX248" fmla="*/ 1870800 w 42198532"/>
              <a:gd name="connsiteY248" fmla="*/ 2176869 h 7004830"/>
              <a:gd name="connsiteX249" fmla="*/ 1857392 w 42198532"/>
              <a:gd name="connsiteY249" fmla="*/ 2178447 h 7004830"/>
              <a:gd name="connsiteX250" fmla="*/ 1857392 w 42198532"/>
              <a:gd name="connsiteY250" fmla="*/ 2350353 h 7004830"/>
              <a:gd name="connsiteX251" fmla="*/ 1496167 w 42198532"/>
              <a:gd name="connsiteY251" fmla="*/ 2631081 h 7004830"/>
              <a:gd name="connsiteX252" fmla="*/ 1496167 w 42198532"/>
              <a:gd name="connsiteY252" fmla="*/ 2284114 h 7004830"/>
              <a:gd name="connsiteX253" fmla="*/ 1666526 w 42198532"/>
              <a:gd name="connsiteY253" fmla="*/ 2152424 h 7004830"/>
              <a:gd name="connsiteX254" fmla="*/ 1658639 w 42198532"/>
              <a:gd name="connsiteY254" fmla="*/ 2141384 h 7004830"/>
              <a:gd name="connsiteX255" fmla="*/ 1666526 w 42198532"/>
              <a:gd name="connsiteY255" fmla="*/ 2151636 h 7004830"/>
              <a:gd name="connsiteX256" fmla="*/ 1857392 w 42198532"/>
              <a:gd name="connsiteY256" fmla="*/ 2003386 h 7004830"/>
              <a:gd name="connsiteX257" fmla="*/ 1857392 w 42198532"/>
              <a:gd name="connsiteY257" fmla="*/ 2177658 h 7004830"/>
              <a:gd name="connsiteX258" fmla="*/ 1870800 w 42198532"/>
              <a:gd name="connsiteY258" fmla="*/ 2176081 h 7004830"/>
              <a:gd name="connsiteX259" fmla="*/ 1870800 w 42198532"/>
              <a:gd name="connsiteY259" fmla="*/ 1998654 h 7004830"/>
              <a:gd name="connsiteX260" fmla="*/ 1886574 w 42198532"/>
              <a:gd name="connsiteY260" fmla="*/ 1986037 h 7004830"/>
              <a:gd name="connsiteX261" fmla="*/ 1886574 w 42198532"/>
              <a:gd name="connsiteY261" fmla="*/ 1969478 h 7004830"/>
              <a:gd name="connsiteX262" fmla="*/ 1869222 w 42198532"/>
              <a:gd name="connsiteY262" fmla="*/ 1982883 h 7004830"/>
              <a:gd name="connsiteX263" fmla="*/ 1869222 w 42198532"/>
              <a:gd name="connsiteY263" fmla="*/ 1636704 h 7004830"/>
              <a:gd name="connsiteX264" fmla="*/ 1886574 w 42198532"/>
              <a:gd name="connsiteY264" fmla="*/ 1623299 h 7004830"/>
              <a:gd name="connsiteX265" fmla="*/ 1886574 w 42198532"/>
              <a:gd name="connsiteY265" fmla="*/ 1606739 h 7004830"/>
              <a:gd name="connsiteX266" fmla="*/ 1862124 w 42198532"/>
              <a:gd name="connsiteY266" fmla="*/ 1625665 h 7004830"/>
              <a:gd name="connsiteX267" fmla="*/ 1496955 w 42198532"/>
              <a:gd name="connsiteY267" fmla="*/ 1348091 h 7004830"/>
              <a:gd name="connsiteX268" fmla="*/ 1861335 w 42198532"/>
              <a:gd name="connsiteY268" fmla="*/ 1064997 h 7004830"/>
              <a:gd name="connsiteX269" fmla="*/ 2226503 w 42198532"/>
              <a:gd name="connsiteY269" fmla="*/ 1342571 h 7004830"/>
              <a:gd name="connsiteX270" fmla="*/ 1887362 w 42198532"/>
              <a:gd name="connsiteY270" fmla="*/ 1605951 h 7004830"/>
              <a:gd name="connsiteX271" fmla="*/ 1887362 w 42198532"/>
              <a:gd name="connsiteY271" fmla="*/ 1622510 h 7004830"/>
              <a:gd name="connsiteX272" fmla="*/ 2231236 w 42198532"/>
              <a:gd name="connsiteY272" fmla="*/ 1355976 h 7004830"/>
              <a:gd name="connsiteX273" fmla="*/ 2231236 w 42198532"/>
              <a:gd name="connsiteY273" fmla="*/ 1702944 h 7004830"/>
              <a:gd name="connsiteX274" fmla="*/ 1887362 w 42198532"/>
              <a:gd name="connsiteY274" fmla="*/ 1968689 h 7004830"/>
              <a:gd name="connsiteX275" fmla="*/ 1887362 w 42198532"/>
              <a:gd name="connsiteY275" fmla="*/ 1985249 h 7004830"/>
              <a:gd name="connsiteX276" fmla="*/ 2243855 w 42198532"/>
              <a:gd name="connsiteY276" fmla="*/ 1709252 h 7004830"/>
              <a:gd name="connsiteX277" fmla="*/ 2243855 w 42198532"/>
              <a:gd name="connsiteY277" fmla="*/ 1339416 h 7004830"/>
              <a:gd name="connsiteX278" fmla="*/ 1870800 w 42198532"/>
              <a:gd name="connsiteY278" fmla="*/ 1056323 h 7004830"/>
              <a:gd name="connsiteX279" fmla="*/ 1870800 w 42198532"/>
              <a:gd name="connsiteY279" fmla="*/ 707778 h 7004830"/>
              <a:gd name="connsiteX280" fmla="*/ 1857392 w 42198532"/>
              <a:gd name="connsiteY280" fmla="*/ 718030 h 7004830"/>
              <a:gd name="connsiteX281" fmla="*/ 1857392 w 42198532"/>
              <a:gd name="connsiteY281" fmla="*/ 1050803 h 7004830"/>
              <a:gd name="connsiteX282" fmla="*/ 1496167 w 42198532"/>
              <a:gd name="connsiteY282" fmla="*/ 1331531 h 7004830"/>
              <a:gd name="connsiteX283" fmla="*/ 1496167 w 42198532"/>
              <a:gd name="connsiteY283" fmla="*/ 985352 h 7004830"/>
              <a:gd name="connsiteX284" fmla="*/ 1857392 w 42198532"/>
              <a:gd name="connsiteY284" fmla="*/ 704624 h 7004830"/>
              <a:gd name="connsiteX285" fmla="*/ 1857392 w 42198532"/>
              <a:gd name="connsiteY285" fmla="*/ 717241 h 7004830"/>
              <a:gd name="connsiteX286" fmla="*/ 1870800 w 42198532"/>
              <a:gd name="connsiteY286" fmla="*/ 706990 h 7004830"/>
              <a:gd name="connsiteX287" fmla="*/ 1870800 w 42198532"/>
              <a:gd name="connsiteY287" fmla="*/ 688064 h 7004830"/>
              <a:gd name="connsiteX288" fmla="*/ 1509574 w 42198532"/>
              <a:gd name="connsiteY288" fmla="*/ 412856 h 7004830"/>
              <a:gd name="connsiteX289" fmla="*/ 1498533 w 42198532"/>
              <a:gd name="connsiteY289" fmla="*/ 421530 h 7004830"/>
              <a:gd name="connsiteX290" fmla="*/ 1508786 w 42198532"/>
              <a:gd name="connsiteY290" fmla="*/ 412856 h 7004830"/>
              <a:gd name="connsiteX291" fmla="*/ 1493012 w 42198532"/>
              <a:gd name="connsiteY291" fmla="*/ 401028 h 7004830"/>
              <a:gd name="connsiteX292" fmla="*/ 1493012 w 42198532"/>
              <a:gd name="connsiteY292" fmla="*/ 119417 h 7004830"/>
              <a:gd name="connsiteX293" fmla="*/ 1493012 w 42198532"/>
              <a:gd name="connsiteY293" fmla="*/ 117464 h 7004830"/>
              <a:gd name="connsiteX294" fmla="*/ 1398859 w 42198532"/>
              <a:gd name="connsiteY294" fmla="*/ 117464 h 7004830"/>
              <a:gd name="connsiteX295" fmla="*/ 1480393 w 42198532"/>
              <a:gd name="connsiteY295" fmla="*/ 117464 h 7004830"/>
              <a:gd name="connsiteX296" fmla="*/ 1480393 w 42198532"/>
              <a:gd name="connsiteY296" fmla="*/ 201868 h 7004830"/>
              <a:gd name="connsiteX297" fmla="*/ 1480393 w 42198532"/>
              <a:gd name="connsiteY297" fmla="*/ 401028 h 7004830"/>
              <a:gd name="connsiteX298" fmla="*/ 1118379 w 42198532"/>
              <a:gd name="connsiteY298" fmla="*/ 681756 h 7004830"/>
              <a:gd name="connsiteX299" fmla="*/ 1118379 w 42198532"/>
              <a:gd name="connsiteY299" fmla="*/ 335577 h 7004830"/>
              <a:gd name="connsiteX300" fmla="*/ 1379242 w 42198532"/>
              <a:gd name="connsiteY300" fmla="*/ 132719 h 7004830"/>
              <a:gd name="connsiteX301" fmla="*/ 1398859 w 42198532"/>
              <a:gd name="connsiteY301" fmla="*/ 117464 h 7004830"/>
              <a:gd name="connsiteX302" fmla="*/ 840168 w 42198532"/>
              <a:gd name="connsiteY302" fmla="*/ 117464 h 7004830"/>
              <a:gd name="connsiteX303" fmla="*/ 1377550 w 42198532"/>
              <a:gd name="connsiteY303" fmla="*/ 117464 h 7004830"/>
              <a:gd name="connsiteX304" fmla="*/ 1301753 w 42198532"/>
              <a:gd name="connsiteY304" fmla="*/ 176360 h 7004830"/>
              <a:gd name="connsiteX305" fmla="*/ 1112069 w 42198532"/>
              <a:gd name="connsiteY305" fmla="*/ 323748 h 7004830"/>
              <a:gd name="connsiteX306" fmla="*/ 857417 w 42198532"/>
              <a:gd name="connsiteY306" fmla="*/ 130551 h 7004830"/>
              <a:gd name="connsiteX307" fmla="*/ 840168 w 42198532"/>
              <a:gd name="connsiteY307" fmla="*/ 117464 h 700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42198532" h="7004830">
                <a:moveTo>
                  <a:pt x="738225" y="6911396"/>
                </a:moveTo>
                <a:lnTo>
                  <a:pt x="814828" y="6969750"/>
                </a:lnTo>
                <a:lnTo>
                  <a:pt x="822329" y="6975464"/>
                </a:lnTo>
                <a:lnTo>
                  <a:pt x="655724" y="6975464"/>
                </a:lnTo>
                <a:lnTo>
                  <a:pt x="656989" y="6974481"/>
                </a:lnTo>
                <a:lnTo>
                  <a:pt x="738225" y="6911396"/>
                </a:lnTo>
                <a:close/>
                <a:moveTo>
                  <a:pt x="733493" y="6551812"/>
                </a:moveTo>
                <a:lnTo>
                  <a:pt x="733493" y="6897991"/>
                </a:lnTo>
                <a:lnTo>
                  <a:pt x="639637" y="6970539"/>
                </a:lnTo>
                <a:cubicBezTo>
                  <a:pt x="645158" y="6972116"/>
                  <a:pt x="650679" y="6972904"/>
                  <a:pt x="656989" y="6974481"/>
                </a:cubicBezTo>
                <a:cubicBezTo>
                  <a:pt x="650679" y="6973693"/>
                  <a:pt x="644369" y="6972116"/>
                  <a:pt x="638848" y="6971327"/>
                </a:cubicBezTo>
                <a:lnTo>
                  <a:pt x="633515" y="6975464"/>
                </a:lnTo>
                <a:lnTo>
                  <a:pt x="371479" y="6975464"/>
                </a:lnTo>
                <a:lnTo>
                  <a:pt x="371479" y="6917056"/>
                </a:lnTo>
                <a:lnTo>
                  <a:pt x="371479" y="6832540"/>
                </a:lnTo>
                <a:lnTo>
                  <a:pt x="733493" y="6551812"/>
                </a:lnTo>
                <a:close/>
                <a:moveTo>
                  <a:pt x="1106548" y="5904403"/>
                </a:moveTo>
                <a:lnTo>
                  <a:pt x="1106548" y="6251370"/>
                </a:lnTo>
                <a:lnTo>
                  <a:pt x="1012693" y="6323918"/>
                </a:lnTo>
                <a:lnTo>
                  <a:pt x="744534" y="6531309"/>
                </a:lnTo>
                <a:lnTo>
                  <a:pt x="744534" y="6185131"/>
                </a:lnTo>
                <a:lnTo>
                  <a:pt x="873093" y="6085772"/>
                </a:lnTo>
                <a:lnTo>
                  <a:pt x="1106548" y="5904403"/>
                </a:lnTo>
                <a:close/>
                <a:moveTo>
                  <a:pt x="1739875" y="5788484"/>
                </a:moveTo>
                <a:lnTo>
                  <a:pt x="1726467" y="5794792"/>
                </a:lnTo>
                <a:lnTo>
                  <a:pt x="1739875" y="5788484"/>
                </a:lnTo>
                <a:close/>
                <a:moveTo>
                  <a:pt x="1488280" y="5613423"/>
                </a:moveTo>
                <a:lnTo>
                  <a:pt x="1726467" y="5794792"/>
                </a:lnTo>
                <a:lnTo>
                  <a:pt x="1853448" y="5890997"/>
                </a:lnTo>
                <a:lnTo>
                  <a:pt x="1489068" y="6174091"/>
                </a:lnTo>
                <a:lnTo>
                  <a:pt x="1123900" y="5896517"/>
                </a:lnTo>
                <a:lnTo>
                  <a:pt x="1488280" y="5613423"/>
                </a:lnTo>
                <a:close/>
                <a:moveTo>
                  <a:pt x="359648" y="4965225"/>
                </a:moveTo>
                <a:lnTo>
                  <a:pt x="724817" y="5242799"/>
                </a:lnTo>
                <a:lnTo>
                  <a:pt x="487418" y="5426534"/>
                </a:lnTo>
                <a:lnTo>
                  <a:pt x="493727" y="5437574"/>
                </a:lnTo>
                <a:lnTo>
                  <a:pt x="733493" y="5252262"/>
                </a:lnTo>
                <a:lnTo>
                  <a:pt x="733493" y="5598440"/>
                </a:lnTo>
                <a:lnTo>
                  <a:pt x="633328" y="5675720"/>
                </a:lnTo>
                <a:lnTo>
                  <a:pt x="641215" y="5688337"/>
                </a:lnTo>
                <a:lnTo>
                  <a:pt x="737436" y="5613423"/>
                </a:lnTo>
                <a:lnTo>
                  <a:pt x="1102605" y="5890997"/>
                </a:lnTo>
                <a:lnTo>
                  <a:pt x="866783" y="6073943"/>
                </a:lnTo>
                <a:lnTo>
                  <a:pt x="873093" y="6085772"/>
                </a:lnTo>
                <a:lnTo>
                  <a:pt x="865994" y="6074732"/>
                </a:lnTo>
                <a:lnTo>
                  <a:pt x="738225" y="6174091"/>
                </a:lnTo>
                <a:lnTo>
                  <a:pt x="373056" y="5896517"/>
                </a:lnTo>
                <a:lnTo>
                  <a:pt x="640426" y="5689125"/>
                </a:lnTo>
                <a:lnTo>
                  <a:pt x="633328" y="5676508"/>
                </a:lnTo>
                <a:lnTo>
                  <a:pt x="371479" y="5879169"/>
                </a:lnTo>
                <a:lnTo>
                  <a:pt x="371479" y="5532990"/>
                </a:lnTo>
                <a:lnTo>
                  <a:pt x="493727" y="5438362"/>
                </a:lnTo>
                <a:lnTo>
                  <a:pt x="486629" y="5426534"/>
                </a:lnTo>
                <a:lnTo>
                  <a:pt x="365169" y="5521161"/>
                </a:lnTo>
                <a:lnTo>
                  <a:pt x="0" y="5243588"/>
                </a:lnTo>
                <a:lnTo>
                  <a:pt x="359648" y="4965225"/>
                </a:lnTo>
                <a:close/>
                <a:moveTo>
                  <a:pt x="1106548" y="4604852"/>
                </a:moveTo>
                <a:lnTo>
                  <a:pt x="1106548" y="4951031"/>
                </a:lnTo>
                <a:lnTo>
                  <a:pt x="1018214" y="5019636"/>
                </a:lnTo>
                <a:lnTo>
                  <a:pt x="1025312" y="5030676"/>
                </a:lnTo>
                <a:lnTo>
                  <a:pt x="1017425" y="5020424"/>
                </a:lnTo>
                <a:lnTo>
                  <a:pt x="744534" y="5231759"/>
                </a:lnTo>
                <a:lnTo>
                  <a:pt x="744534" y="4885580"/>
                </a:lnTo>
                <a:lnTo>
                  <a:pt x="856530" y="4798050"/>
                </a:lnTo>
                <a:lnTo>
                  <a:pt x="849432" y="4787799"/>
                </a:lnTo>
                <a:lnTo>
                  <a:pt x="857319" y="4798050"/>
                </a:lnTo>
                <a:lnTo>
                  <a:pt x="1106548" y="4604852"/>
                </a:lnTo>
                <a:close/>
                <a:moveTo>
                  <a:pt x="737436" y="4313873"/>
                </a:moveTo>
                <a:lnTo>
                  <a:pt x="1102605" y="4591447"/>
                </a:lnTo>
                <a:lnTo>
                  <a:pt x="849432" y="4787799"/>
                </a:lnTo>
                <a:lnTo>
                  <a:pt x="738225" y="4873752"/>
                </a:lnTo>
                <a:lnTo>
                  <a:pt x="373056" y="4596178"/>
                </a:lnTo>
                <a:lnTo>
                  <a:pt x="737436" y="4313873"/>
                </a:lnTo>
                <a:close/>
                <a:moveTo>
                  <a:pt x="1115224" y="3661732"/>
                </a:moveTo>
                <a:lnTo>
                  <a:pt x="1125477" y="3669618"/>
                </a:lnTo>
                <a:lnTo>
                  <a:pt x="1480393" y="3939306"/>
                </a:lnTo>
                <a:lnTo>
                  <a:pt x="1116013" y="4222399"/>
                </a:lnTo>
                <a:lnTo>
                  <a:pt x="750844" y="3944037"/>
                </a:lnTo>
                <a:lnTo>
                  <a:pt x="1115224" y="3661732"/>
                </a:lnTo>
                <a:close/>
                <a:moveTo>
                  <a:pt x="1480393" y="2656315"/>
                </a:moveTo>
                <a:lnTo>
                  <a:pt x="1480393" y="3002494"/>
                </a:lnTo>
                <a:lnTo>
                  <a:pt x="1386537" y="3075042"/>
                </a:lnTo>
                <a:lnTo>
                  <a:pt x="1392847" y="3086870"/>
                </a:lnTo>
                <a:lnTo>
                  <a:pt x="1385748" y="3075830"/>
                </a:lnTo>
                <a:lnTo>
                  <a:pt x="1118379" y="3283222"/>
                </a:lnTo>
                <a:lnTo>
                  <a:pt x="1118379" y="2937043"/>
                </a:lnTo>
                <a:lnTo>
                  <a:pt x="1246148" y="2837685"/>
                </a:lnTo>
                <a:lnTo>
                  <a:pt x="1239839" y="2825856"/>
                </a:lnTo>
                <a:lnTo>
                  <a:pt x="1246937" y="2836896"/>
                </a:lnTo>
                <a:lnTo>
                  <a:pt x="1480393" y="2656315"/>
                </a:lnTo>
                <a:close/>
                <a:moveTo>
                  <a:pt x="732704" y="1716349"/>
                </a:moveTo>
                <a:lnTo>
                  <a:pt x="1097873" y="1993923"/>
                </a:lnTo>
                <a:lnTo>
                  <a:pt x="860473" y="2177658"/>
                </a:lnTo>
                <a:lnTo>
                  <a:pt x="867572" y="2189486"/>
                </a:lnTo>
                <a:lnTo>
                  <a:pt x="1106548" y="2003386"/>
                </a:lnTo>
                <a:lnTo>
                  <a:pt x="1106548" y="2350353"/>
                </a:lnTo>
                <a:lnTo>
                  <a:pt x="1007172" y="2427632"/>
                </a:lnTo>
                <a:lnTo>
                  <a:pt x="1014270" y="2440249"/>
                </a:lnTo>
                <a:lnTo>
                  <a:pt x="1110492" y="2365336"/>
                </a:lnTo>
                <a:lnTo>
                  <a:pt x="1475660" y="2642910"/>
                </a:lnTo>
                <a:lnTo>
                  <a:pt x="1239839" y="2825856"/>
                </a:lnTo>
                <a:lnTo>
                  <a:pt x="1112069" y="2925215"/>
                </a:lnTo>
                <a:lnTo>
                  <a:pt x="746900" y="2647641"/>
                </a:lnTo>
                <a:lnTo>
                  <a:pt x="1013481" y="2440249"/>
                </a:lnTo>
                <a:lnTo>
                  <a:pt x="1006383" y="2427632"/>
                </a:lnTo>
                <a:lnTo>
                  <a:pt x="744534" y="2631081"/>
                </a:lnTo>
                <a:lnTo>
                  <a:pt x="744534" y="2284114"/>
                </a:lnTo>
                <a:lnTo>
                  <a:pt x="866783" y="2189486"/>
                </a:lnTo>
                <a:lnTo>
                  <a:pt x="860473" y="2178447"/>
                </a:lnTo>
                <a:lnTo>
                  <a:pt x="738225" y="2273074"/>
                </a:lnTo>
                <a:lnTo>
                  <a:pt x="373056" y="1995500"/>
                </a:lnTo>
                <a:lnTo>
                  <a:pt x="732704" y="1716349"/>
                </a:lnTo>
                <a:close/>
                <a:moveTo>
                  <a:pt x="1480393" y="1355976"/>
                </a:moveTo>
                <a:lnTo>
                  <a:pt x="1480393" y="1702944"/>
                </a:lnTo>
                <a:lnTo>
                  <a:pt x="1391269" y="1771549"/>
                </a:lnTo>
                <a:lnTo>
                  <a:pt x="1399156" y="1781800"/>
                </a:lnTo>
                <a:lnTo>
                  <a:pt x="1483547" y="1716349"/>
                </a:lnTo>
                <a:lnTo>
                  <a:pt x="1848716" y="1993923"/>
                </a:lnTo>
                <a:lnTo>
                  <a:pt x="1658639" y="2141384"/>
                </a:lnTo>
                <a:lnTo>
                  <a:pt x="1489068" y="2273074"/>
                </a:lnTo>
                <a:lnTo>
                  <a:pt x="1123900" y="1995500"/>
                </a:lnTo>
                <a:lnTo>
                  <a:pt x="1398368" y="1782588"/>
                </a:lnTo>
                <a:lnTo>
                  <a:pt x="1390481" y="1771549"/>
                </a:lnTo>
                <a:lnTo>
                  <a:pt x="1118379" y="1982883"/>
                </a:lnTo>
                <a:lnTo>
                  <a:pt x="1118379" y="1636704"/>
                </a:lnTo>
                <a:lnTo>
                  <a:pt x="1230374" y="1549963"/>
                </a:lnTo>
                <a:lnTo>
                  <a:pt x="1480393" y="1355976"/>
                </a:lnTo>
                <a:close/>
                <a:moveTo>
                  <a:pt x="1110492" y="1064997"/>
                </a:moveTo>
                <a:lnTo>
                  <a:pt x="1475660" y="1342571"/>
                </a:lnTo>
                <a:lnTo>
                  <a:pt x="1223276" y="1538923"/>
                </a:lnTo>
                <a:lnTo>
                  <a:pt x="1230374" y="1549963"/>
                </a:lnTo>
                <a:lnTo>
                  <a:pt x="1222487" y="1539711"/>
                </a:lnTo>
                <a:lnTo>
                  <a:pt x="1112069" y="1625665"/>
                </a:lnTo>
                <a:lnTo>
                  <a:pt x="746900" y="1348091"/>
                </a:lnTo>
                <a:lnTo>
                  <a:pt x="1110492" y="1064997"/>
                </a:lnTo>
                <a:close/>
                <a:moveTo>
                  <a:pt x="1488280" y="413645"/>
                </a:moveTo>
                <a:lnTo>
                  <a:pt x="1498533" y="421530"/>
                </a:lnTo>
                <a:lnTo>
                  <a:pt x="1853448" y="691218"/>
                </a:lnTo>
                <a:lnTo>
                  <a:pt x="1489068" y="973524"/>
                </a:lnTo>
                <a:lnTo>
                  <a:pt x="1123900" y="695950"/>
                </a:lnTo>
                <a:lnTo>
                  <a:pt x="1488280" y="413645"/>
                </a:lnTo>
                <a:close/>
                <a:moveTo>
                  <a:pt x="1493012" y="117464"/>
                </a:moveTo>
                <a:lnTo>
                  <a:pt x="42118086" y="0"/>
                </a:lnTo>
                <a:lnTo>
                  <a:pt x="42198532" y="7004830"/>
                </a:lnTo>
                <a:lnTo>
                  <a:pt x="843615" y="6975464"/>
                </a:lnTo>
                <a:lnTo>
                  <a:pt x="810785" y="6950504"/>
                </a:lnTo>
                <a:lnTo>
                  <a:pt x="746900" y="6901934"/>
                </a:lnTo>
                <a:lnTo>
                  <a:pt x="746900" y="6547081"/>
                </a:lnTo>
                <a:lnTo>
                  <a:pt x="1019002" y="6335746"/>
                </a:lnTo>
                <a:lnTo>
                  <a:pt x="1012693" y="6323918"/>
                </a:lnTo>
                <a:lnTo>
                  <a:pt x="1019791" y="6334957"/>
                </a:lnTo>
                <a:lnTo>
                  <a:pt x="1110492" y="6264775"/>
                </a:lnTo>
                <a:lnTo>
                  <a:pt x="1489068" y="6553389"/>
                </a:lnTo>
                <a:lnTo>
                  <a:pt x="1870800" y="6257678"/>
                </a:lnTo>
                <a:lnTo>
                  <a:pt x="1870800" y="6139394"/>
                </a:lnTo>
                <a:lnTo>
                  <a:pt x="1857392" y="6144914"/>
                </a:lnTo>
                <a:lnTo>
                  <a:pt x="1857392" y="6251370"/>
                </a:lnTo>
                <a:lnTo>
                  <a:pt x="1495378" y="6531309"/>
                </a:lnTo>
                <a:lnTo>
                  <a:pt x="1495378" y="6185131"/>
                </a:lnTo>
                <a:lnTo>
                  <a:pt x="1857392" y="5904403"/>
                </a:lnTo>
                <a:lnTo>
                  <a:pt x="1857392" y="6144125"/>
                </a:lnTo>
                <a:lnTo>
                  <a:pt x="1870800" y="6138605"/>
                </a:lnTo>
                <a:lnTo>
                  <a:pt x="1870800" y="5887843"/>
                </a:lnTo>
                <a:lnTo>
                  <a:pt x="1739875" y="5788484"/>
                </a:lnTo>
                <a:lnTo>
                  <a:pt x="1497744" y="5604749"/>
                </a:lnTo>
                <a:lnTo>
                  <a:pt x="1497744" y="5424957"/>
                </a:lnTo>
                <a:lnTo>
                  <a:pt x="1484336" y="5427322"/>
                </a:lnTo>
                <a:lnTo>
                  <a:pt x="1484336" y="5598440"/>
                </a:lnTo>
                <a:lnTo>
                  <a:pt x="1122322" y="5879169"/>
                </a:lnTo>
                <a:lnTo>
                  <a:pt x="1122322" y="5532990"/>
                </a:lnTo>
                <a:lnTo>
                  <a:pt x="1292682" y="5400511"/>
                </a:lnTo>
                <a:lnTo>
                  <a:pt x="1285583" y="5390260"/>
                </a:lnTo>
                <a:lnTo>
                  <a:pt x="1116013" y="5521161"/>
                </a:lnTo>
                <a:lnTo>
                  <a:pt x="750844" y="5243588"/>
                </a:lnTo>
                <a:lnTo>
                  <a:pt x="1025312" y="5030676"/>
                </a:lnTo>
                <a:lnTo>
                  <a:pt x="1110492" y="4965225"/>
                </a:lnTo>
                <a:lnTo>
                  <a:pt x="1475660" y="5242799"/>
                </a:lnTo>
                <a:lnTo>
                  <a:pt x="1285583" y="5389472"/>
                </a:lnTo>
                <a:lnTo>
                  <a:pt x="1293470" y="5400511"/>
                </a:lnTo>
                <a:lnTo>
                  <a:pt x="1484336" y="5252262"/>
                </a:lnTo>
                <a:lnTo>
                  <a:pt x="1484336" y="5426534"/>
                </a:lnTo>
                <a:lnTo>
                  <a:pt x="1497744" y="5424168"/>
                </a:lnTo>
                <a:lnTo>
                  <a:pt x="1497744" y="5246742"/>
                </a:lnTo>
                <a:lnTo>
                  <a:pt x="1513518" y="5234125"/>
                </a:lnTo>
                <a:lnTo>
                  <a:pt x="1513518" y="5217565"/>
                </a:lnTo>
                <a:lnTo>
                  <a:pt x="1495378" y="5231759"/>
                </a:lnTo>
                <a:lnTo>
                  <a:pt x="1495378" y="4885580"/>
                </a:lnTo>
                <a:lnTo>
                  <a:pt x="1513518" y="4871386"/>
                </a:lnTo>
                <a:lnTo>
                  <a:pt x="1513518" y="4854826"/>
                </a:lnTo>
                <a:lnTo>
                  <a:pt x="1489068" y="4873752"/>
                </a:lnTo>
                <a:lnTo>
                  <a:pt x="1123900" y="4596178"/>
                </a:lnTo>
                <a:lnTo>
                  <a:pt x="1488280" y="4313873"/>
                </a:lnTo>
                <a:lnTo>
                  <a:pt x="1853448" y="4591447"/>
                </a:lnTo>
                <a:lnTo>
                  <a:pt x="1514307" y="4854826"/>
                </a:lnTo>
                <a:lnTo>
                  <a:pt x="1514307" y="4870598"/>
                </a:lnTo>
                <a:lnTo>
                  <a:pt x="1857392" y="4604852"/>
                </a:lnTo>
                <a:lnTo>
                  <a:pt x="1857392" y="4951031"/>
                </a:lnTo>
                <a:lnTo>
                  <a:pt x="1514307" y="5217565"/>
                </a:lnTo>
                <a:lnTo>
                  <a:pt x="1514307" y="5234125"/>
                </a:lnTo>
                <a:lnTo>
                  <a:pt x="1870800" y="4957339"/>
                </a:lnTo>
                <a:lnTo>
                  <a:pt x="1870800" y="4588292"/>
                </a:lnTo>
                <a:lnTo>
                  <a:pt x="1497744" y="4304410"/>
                </a:lnTo>
                <a:lnTo>
                  <a:pt x="1497744" y="3956654"/>
                </a:lnTo>
                <a:lnTo>
                  <a:pt x="1484336" y="3966905"/>
                </a:lnTo>
                <a:lnTo>
                  <a:pt x="1484336" y="4299679"/>
                </a:lnTo>
                <a:lnTo>
                  <a:pt x="1122322" y="4579618"/>
                </a:lnTo>
                <a:lnTo>
                  <a:pt x="1122322" y="4233439"/>
                </a:lnTo>
                <a:lnTo>
                  <a:pt x="1484336" y="3952712"/>
                </a:lnTo>
                <a:lnTo>
                  <a:pt x="1484336" y="3966117"/>
                </a:lnTo>
                <a:lnTo>
                  <a:pt x="1497744" y="3955866"/>
                </a:lnTo>
                <a:lnTo>
                  <a:pt x="1497744" y="3936152"/>
                </a:lnTo>
                <a:lnTo>
                  <a:pt x="1136519" y="3661732"/>
                </a:lnTo>
                <a:lnTo>
                  <a:pt x="1125477" y="3669618"/>
                </a:lnTo>
                <a:lnTo>
                  <a:pt x="1135730" y="3660943"/>
                </a:lnTo>
                <a:lnTo>
                  <a:pt x="1119956" y="3649115"/>
                </a:lnTo>
                <a:lnTo>
                  <a:pt x="1119956" y="3637286"/>
                </a:lnTo>
                <a:lnTo>
                  <a:pt x="1106548" y="3637286"/>
                </a:lnTo>
                <a:lnTo>
                  <a:pt x="1106548" y="3649903"/>
                </a:lnTo>
                <a:lnTo>
                  <a:pt x="744534" y="3929843"/>
                </a:lnTo>
                <a:lnTo>
                  <a:pt x="744534" y="3612841"/>
                </a:lnTo>
                <a:lnTo>
                  <a:pt x="744534" y="3584453"/>
                </a:lnTo>
                <a:lnTo>
                  <a:pt x="1106548" y="3303725"/>
                </a:lnTo>
                <a:lnTo>
                  <a:pt x="1106548" y="3617573"/>
                </a:lnTo>
                <a:lnTo>
                  <a:pt x="1106548" y="3636498"/>
                </a:lnTo>
                <a:lnTo>
                  <a:pt x="1119956" y="3636498"/>
                </a:lnTo>
                <a:lnTo>
                  <a:pt x="1119956" y="3298205"/>
                </a:lnTo>
                <a:lnTo>
                  <a:pt x="1392847" y="3086870"/>
                </a:lnTo>
                <a:lnTo>
                  <a:pt x="1483547" y="3016688"/>
                </a:lnTo>
                <a:lnTo>
                  <a:pt x="1862913" y="3304513"/>
                </a:lnTo>
                <a:lnTo>
                  <a:pt x="2243855" y="3008803"/>
                </a:lnTo>
                <a:lnTo>
                  <a:pt x="2243855" y="2891307"/>
                </a:lnTo>
                <a:lnTo>
                  <a:pt x="2231236" y="2896827"/>
                </a:lnTo>
                <a:lnTo>
                  <a:pt x="2231236" y="3002494"/>
                </a:lnTo>
                <a:lnTo>
                  <a:pt x="1869222" y="3283222"/>
                </a:lnTo>
                <a:lnTo>
                  <a:pt x="1869222" y="2937043"/>
                </a:lnTo>
                <a:lnTo>
                  <a:pt x="2231236" y="2656315"/>
                </a:lnTo>
                <a:lnTo>
                  <a:pt x="2231236" y="2896038"/>
                </a:lnTo>
                <a:lnTo>
                  <a:pt x="2243855" y="2890518"/>
                </a:lnTo>
                <a:lnTo>
                  <a:pt x="2243855" y="2639755"/>
                </a:lnTo>
                <a:lnTo>
                  <a:pt x="2113720" y="2540397"/>
                </a:lnTo>
                <a:lnTo>
                  <a:pt x="2100312" y="2546705"/>
                </a:lnTo>
                <a:lnTo>
                  <a:pt x="2226503" y="2642910"/>
                </a:lnTo>
                <a:lnTo>
                  <a:pt x="1862124" y="2925215"/>
                </a:lnTo>
                <a:lnTo>
                  <a:pt x="1496955" y="2647641"/>
                </a:lnTo>
                <a:lnTo>
                  <a:pt x="1861335" y="2365336"/>
                </a:lnTo>
                <a:lnTo>
                  <a:pt x="2099523" y="2545916"/>
                </a:lnTo>
                <a:lnTo>
                  <a:pt x="2112931" y="2539608"/>
                </a:lnTo>
                <a:lnTo>
                  <a:pt x="1870800" y="2355873"/>
                </a:lnTo>
                <a:lnTo>
                  <a:pt x="1870800" y="2176869"/>
                </a:lnTo>
                <a:lnTo>
                  <a:pt x="1857392" y="2178447"/>
                </a:lnTo>
                <a:lnTo>
                  <a:pt x="1857392" y="2350353"/>
                </a:lnTo>
                <a:lnTo>
                  <a:pt x="1496167" y="2631081"/>
                </a:lnTo>
                <a:lnTo>
                  <a:pt x="1496167" y="2284114"/>
                </a:lnTo>
                <a:lnTo>
                  <a:pt x="1666526" y="2152424"/>
                </a:lnTo>
                <a:lnTo>
                  <a:pt x="1658639" y="2141384"/>
                </a:lnTo>
                <a:lnTo>
                  <a:pt x="1666526" y="2151636"/>
                </a:lnTo>
                <a:lnTo>
                  <a:pt x="1857392" y="2003386"/>
                </a:lnTo>
                <a:lnTo>
                  <a:pt x="1857392" y="2177658"/>
                </a:lnTo>
                <a:lnTo>
                  <a:pt x="1870800" y="2176081"/>
                </a:lnTo>
                <a:lnTo>
                  <a:pt x="1870800" y="1998654"/>
                </a:lnTo>
                <a:lnTo>
                  <a:pt x="1886574" y="1986037"/>
                </a:lnTo>
                <a:lnTo>
                  <a:pt x="1886574" y="1969478"/>
                </a:lnTo>
                <a:lnTo>
                  <a:pt x="1869222" y="1982883"/>
                </a:lnTo>
                <a:lnTo>
                  <a:pt x="1869222" y="1636704"/>
                </a:lnTo>
                <a:lnTo>
                  <a:pt x="1886574" y="1623299"/>
                </a:lnTo>
                <a:lnTo>
                  <a:pt x="1886574" y="1606739"/>
                </a:lnTo>
                <a:lnTo>
                  <a:pt x="1862124" y="1625665"/>
                </a:lnTo>
                <a:lnTo>
                  <a:pt x="1496955" y="1348091"/>
                </a:lnTo>
                <a:lnTo>
                  <a:pt x="1861335" y="1064997"/>
                </a:lnTo>
                <a:lnTo>
                  <a:pt x="2226503" y="1342571"/>
                </a:lnTo>
                <a:lnTo>
                  <a:pt x="1887362" y="1605951"/>
                </a:lnTo>
                <a:lnTo>
                  <a:pt x="1887362" y="1622510"/>
                </a:lnTo>
                <a:lnTo>
                  <a:pt x="2231236" y="1355976"/>
                </a:lnTo>
                <a:lnTo>
                  <a:pt x="2231236" y="1702944"/>
                </a:lnTo>
                <a:lnTo>
                  <a:pt x="1887362" y="1968689"/>
                </a:lnTo>
                <a:lnTo>
                  <a:pt x="1887362" y="1985249"/>
                </a:lnTo>
                <a:lnTo>
                  <a:pt x="2243855" y="1709252"/>
                </a:lnTo>
                <a:lnTo>
                  <a:pt x="2243855" y="1339416"/>
                </a:lnTo>
                <a:lnTo>
                  <a:pt x="1870800" y="1056323"/>
                </a:lnTo>
                <a:lnTo>
                  <a:pt x="1870800" y="707778"/>
                </a:lnTo>
                <a:lnTo>
                  <a:pt x="1857392" y="718030"/>
                </a:lnTo>
                <a:lnTo>
                  <a:pt x="1857392" y="1050803"/>
                </a:lnTo>
                <a:lnTo>
                  <a:pt x="1496167" y="1331531"/>
                </a:lnTo>
                <a:lnTo>
                  <a:pt x="1496167" y="985352"/>
                </a:lnTo>
                <a:lnTo>
                  <a:pt x="1857392" y="704624"/>
                </a:lnTo>
                <a:lnTo>
                  <a:pt x="1857392" y="717241"/>
                </a:lnTo>
                <a:lnTo>
                  <a:pt x="1870800" y="706990"/>
                </a:lnTo>
                <a:lnTo>
                  <a:pt x="1870800" y="688064"/>
                </a:lnTo>
                <a:lnTo>
                  <a:pt x="1509574" y="412856"/>
                </a:lnTo>
                <a:lnTo>
                  <a:pt x="1498533" y="421530"/>
                </a:lnTo>
                <a:lnTo>
                  <a:pt x="1508786" y="412856"/>
                </a:lnTo>
                <a:lnTo>
                  <a:pt x="1493012" y="401028"/>
                </a:lnTo>
                <a:lnTo>
                  <a:pt x="1493012" y="119417"/>
                </a:lnTo>
                <a:lnTo>
                  <a:pt x="1493012" y="117464"/>
                </a:lnTo>
                <a:close/>
                <a:moveTo>
                  <a:pt x="1398859" y="117464"/>
                </a:moveTo>
                <a:lnTo>
                  <a:pt x="1480393" y="117464"/>
                </a:lnTo>
                <a:lnTo>
                  <a:pt x="1480393" y="201868"/>
                </a:lnTo>
                <a:lnTo>
                  <a:pt x="1480393" y="401028"/>
                </a:lnTo>
                <a:lnTo>
                  <a:pt x="1118379" y="681756"/>
                </a:lnTo>
                <a:lnTo>
                  <a:pt x="1118379" y="335577"/>
                </a:lnTo>
                <a:lnTo>
                  <a:pt x="1379242" y="132719"/>
                </a:lnTo>
                <a:lnTo>
                  <a:pt x="1398859" y="117464"/>
                </a:lnTo>
                <a:close/>
                <a:moveTo>
                  <a:pt x="840168" y="117464"/>
                </a:moveTo>
                <a:lnTo>
                  <a:pt x="1377550" y="117464"/>
                </a:lnTo>
                <a:lnTo>
                  <a:pt x="1301753" y="176360"/>
                </a:lnTo>
                <a:lnTo>
                  <a:pt x="1112069" y="323748"/>
                </a:lnTo>
                <a:lnTo>
                  <a:pt x="857417" y="130551"/>
                </a:lnTo>
                <a:lnTo>
                  <a:pt x="840168" y="117464"/>
                </a:lnTo>
                <a:close/>
              </a:path>
            </a:pathLst>
          </a:custGeom>
          <a:solidFill>
            <a:schemeClr val="bg1">
              <a:lumMod val="65000"/>
            </a:schemeClr>
          </a:solidFill>
        </p:spPr>
        <p:txBody>
          <a:bodyPr wrap="square" tIns="540000" rIns="540000">
            <a:noAutofit/>
          </a:bodyPr>
          <a:lstStyle>
            <a:lvl1pPr algn="r">
              <a:defRPr>
                <a:solidFill>
                  <a:schemeClr val="accent2">
                    <a:lumMod val="40000"/>
                    <a:lumOff val="60000"/>
                  </a:schemeClr>
                </a:solidFill>
              </a:defRPr>
            </a:lvl1pPr>
          </a:lstStyle>
          <a:p>
            <a:r>
              <a:rPr lang="fr-FR" dirty="0"/>
              <a:t>Insérez ou glissez votre image ici</a:t>
            </a:r>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24/09/2026</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haut + contenu</a:t>
            </a:r>
          </a:p>
          <a:p>
            <a:endParaRPr lang="fr-FR" sz="1200" dirty="0">
              <a:solidFill>
                <a:schemeClr val="bg1">
                  <a:lumMod val="50000"/>
                </a:schemeClr>
              </a:solidFill>
            </a:endParaRPr>
          </a:p>
        </p:txBody>
      </p:sp>
      <p:sp>
        <p:nvSpPr>
          <p:cNvPr id="11" name="Espace réservé du contenu 2">
            <a:extLst>
              <a:ext uri="{FF2B5EF4-FFF2-40B4-BE49-F238E27FC236}">
                <a16:creationId xmlns:a16="http://schemas.microsoft.com/office/drawing/2014/main" id="{9BDF78EF-B925-4A77-F088-A8970BDC4FE9}"/>
              </a:ext>
            </a:extLst>
          </p:cNvPr>
          <p:cNvSpPr>
            <a:spLocks noGrp="1"/>
          </p:cNvSpPr>
          <p:nvPr>
            <p:ph idx="1"/>
          </p:nvPr>
        </p:nvSpPr>
        <p:spPr>
          <a:xfrm>
            <a:off x="731838" y="3381829"/>
            <a:ext cx="10836275" cy="253160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1" name="ZoneTexte 20">
            <a:extLst>
              <a:ext uri="{FF2B5EF4-FFF2-40B4-BE49-F238E27FC236}">
                <a16:creationId xmlns:a16="http://schemas.microsoft.com/office/drawing/2014/main" id="{46C622DF-824A-7030-FF06-98A537DB20A5}"/>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:Après avoir insérez votre image, adaptez si besoin la couleur du texte en fonction de celle-ci</a:t>
            </a:r>
          </a:p>
          <a:p>
            <a:endParaRPr lang="fr-FR" sz="1200" dirty="0">
              <a:solidFill>
                <a:schemeClr val="bg1">
                  <a:lumMod val="50000"/>
                </a:schemeClr>
              </a:solidFill>
            </a:endParaRPr>
          </a:p>
        </p:txBody>
      </p:sp>
      <p:sp>
        <p:nvSpPr>
          <p:cNvPr id="10" name="Titre 1">
            <a:extLst>
              <a:ext uri="{FF2B5EF4-FFF2-40B4-BE49-F238E27FC236}">
                <a16:creationId xmlns:a16="http://schemas.microsoft.com/office/drawing/2014/main" id="{285252E3-9176-AD7B-44E7-02A49D473FFA}"/>
              </a:ext>
            </a:extLst>
          </p:cNvPr>
          <p:cNvSpPr>
            <a:spLocks noGrp="1"/>
          </p:cNvSpPr>
          <p:nvPr>
            <p:ph type="title"/>
          </p:nvPr>
        </p:nvSpPr>
        <p:spPr>
          <a:xfrm>
            <a:off x="731838" y="319314"/>
            <a:ext cx="10728325" cy="1084263"/>
          </a:xfrm>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42935755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suel  Bas+ contenu">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24/09/2026</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Bas+ contenu</a:t>
            </a:r>
          </a:p>
          <a:p>
            <a:endParaRPr lang="fr-FR" sz="1200" dirty="0">
              <a:solidFill>
                <a:schemeClr val="bg1">
                  <a:lumMod val="50000"/>
                </a:schemeClr>
              </a:solidFill>
            </a:endParaRPr>
          </a:p>
        </p:txBody>
      </p:sp>
      <p:sp>
        <p:nvSpPr>
          <p:cNvPr id="10" name="Espace réservé du contenu 2">
            <a:extLst>
              <a:ext uri="{FF2B5EF4-FFF2-40B4-BE49-F238E27FC236}">
                <a16:creationId xmlns:a16="http://schemas.microsoft.com/office/drawing/2014/main" id="{96CEC976-242A-291F-5C18-817BBE12E980}"/>
              </a:ext>
            </a:extLst>
          </p:cNvPr>
          <p:cNvSpPr>
            <a:spLocks noGrp="1"/>
          </p:cNvSpPr>
          <p:nvPr>
            <p:ph idx="1"/>
          </p:nvPr>
        </p:nvSpPr>
        <p:spPr>
          <a:xfrm>
            <a:off x="715646" y="1381125"/>
            <a:ext cx="10744517" cy="20732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9" name="ZoneTexte 28">
            <a:extLst>
              <a:ext uri="{FF2B5EF4-FFF2-40B4-BE49-F238E27FC236}">
                <a16:creationId xmlns:a16="http://schemas.microsoft.com/office/drawing/2014/main" id="{E462F4B3-C673-4762-4C2C-2CE0330E60F9}"/>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p:txBody>
      </p:sp>
      <p:sp>
        <p:nvSpPr>
          <p:cNvPr id="9" name="Espace réservé pour une image  28">
            <a:extLst>
              <a:ext uri="{FF2B5EF4-FFF2-40B4-BE49-F238E27FC236}">
                <a16:creationId xmlns:a16="http://schemas.microsoft.com/office/drawing/2014/main" id="{DCB96DEF-5249-666B-576F-70AC92D06638}"/>
              </a:ext>
            </a:extLst>
          </p:cNvPr>
          <p:cNvSpPr>
            <a:spLocks noGrp="1"/>
          </p:cNvSpPr>
          <p:nvPr>
            <p:ph type="pic" sz="quarter" idx="13" hasCustomPrompt="1"/>
          </p:nvPr>
        </p:nvSpPr>
        <p:spPr>
          <a:xfrm>
            <a:off x="500197" y="3823855"/>
            <a:ext cx="11765693" cy="2356998"/>
          </a:xfrm>
          <a:custGeom>
            <a:avLst/>
            <a:gdLst>
              <a:gd name="connsiteX0" fmla="*/ 738225 w 5957423"/>
              <a:gd name="connsiteY0" fmla="*/ 6793932 h 6858000"/>
              <a:gd name="connsiteX1" fmla="*/ 814828 w 5957423"/>
              <a:gd name="connsiteY1" fmla="*/ 6852286 h 6858000"/>
              <a:gd name="connsiteX2" fmla="*/ 822329 w 5957423"/>
              <a:gd name="connsiteY2" fmla="*/ 6858000 h 6858000"/>
              <a:gd name="connsiteX3" fmla="*/ 655724 w 5957423"/>
              <a:gd name="connsiteY3" fmla="*/ 6858000 h 6858000"/>
              <a:gd name="connsiteX4" fmla="*/ 656989 w 5957423"/>
              <a:gd name="connsiteY4" fmla="*/ 6857017 h 6858000"/>
              <a:gd name="connsiteX5" fmla="*/ 738225 w 5957423"/>
              <a:gd name="connsiteY5" fmla="*/ 6793932 h 6858000"/>
              <a:gd name="connsiteX6" fmla="*/ 733493 w 5957423"/>
              <a:gd name="connsiteY6" fmla="*/ 6434348 h 6858000"/>
              <a:gd name="connsiteX7" fmla="*/ 733493 w 5957423"/>
              <a:gd name="connsiteY7" fmla="*/ 6780527 h 6858000"/>
              <a:gd name="connsiteX8" fmla="*/ 639637 w 5957423"/>
              <a:gd name="connsiteY8" fmla="*/ 6853075 h 6858000"/>
              <a:gd name="connsiteX9" fmla="*/ 656989 w 5957423"/>
              <a:gd name="connsiteY9" fmla="*/ 6857017 h 6858000"/>
              <a:gd name="connsiteX10" fmla="*/ 638848 w 5957423"/>
              <a:gd name="connsiteY10" fmla="*/ 6853863 h 6858000"/>
              <a:gd name="connsiteX11" fmla="*/ 633515 w 5957423"/>
              <a:gd name="connsiteY11" fmla="*/ 6858000 h 6858000"/>
              <a:gd name="connsiteX12" fmla="*/ 371479 w 5957423"/>
              <a:gd name="connsiteY12" fmla="*/ 6858000 h 6858000"/>
              <a:gd name="connsiteX13" fmla="*/ 371479 w 5957423"/>
              <a:gd name="connsiteY13" fmla="*/ 6799592 h 6858000"/>
              <a:gd name="connsiteX14" fmla="*/ 371479 w 5957423"/>
              <a:gd name="connsiteY14" fmla="*/ 6715076 h 6858000"/>
              <a:gd name="connsiteX15" fmla="*/ 733493 w 5957423"/>
              <a:gd name="connsiteY15" fmla="*/ 6434348 h 6858000"/>
              <a:gd name="connsiteX16" fmla="*/ 1106548 w 5957423"/>
              <a:gd name="connsiteY16" fmla="*/ 5786939 h 6858000"/>
              <a:gd name="connsiteX17" fmla="*/ 1106548 w 5957423"/>
              <a:gd name="connsiteY17" fmla="*/ 6133906 h 6858000"/>
              <a:gd name="connsiteX18" fmla="*/ 1012693 w 5957423"/>
              <a:gd name="connsiteY18" fmla="*/ 6206454 h 6858000"/>
              <a:gd name="connsiteX19" fmla="*/ 744534 w 5957423"/>
              <a:gd name="connsiteY19" fmla="*/ 6413845 h 6858000"/>
              <a:gd name="connsiteX20" fmla="*/ 744534 w 5957423"/>
              <a:gd name="connsiteY20" fmla="*/ 6067667 h 6858000"/>
              <a:gd name="connsiteX21" fmla="*/ 873093 w 5957423"/>
              <a:gd name="connsiteY21" fmla="*/ 5968308 h 6858000"/>
              <a:gd name="connsiteX22" fmla="*/ 1106548 w 5957423"/>
              <a:gd name="connsiteY22" fmla="*/ 5786939 h 6858000"/>
              <a:gd name="connsiteX23" fmla="*/ 1739875 w 5957423"/>
              <a:gd name="connsiteY23" fmla="*/ 5671020 h 6858000"/>
              <a:gd name="connsiteX24" fmla="*/ 1726467 w 5957423"/>
              <a:gd name="connsiteY24" fmla="*/ 5677328 h 6858000"/>
              <a:gd name="connsiteX25" fmla="*/ 1739875 w 5957423"/>
              <a:gd name="connsiteY25" fmla="*/ 5671020 h 6858000"/>
              <a:gd name="connsiteX26" fmla="*/ 1488280 w 5957423"/>
              <a:gd name="connsiteY26" fmla="*/ 5495959 h 6858000"/>
              <a:gd name="connsiteX27" fmla="*/ 1726467 w 5957423"/>
              <a:gd name="connsiteY27" fmla="*/ 5677328 h 6858000"/>
              <a:gd name="connsiteX28" fmla="*/ 1853448 w 5957423"/>
              <a:gd name="connsiteY28" fmla="*/ 5773533 h 6858000"/>
              <a:gd name="connsiteX29" fmla="*/ 1489068 w 5957423"/>
              <a:gd name="connsiteY29" fmla="*/ 6056627 h 6858000"/>
              <a:gd name="connsiteX30" fmla="*/ 1123900 w 5957423"/>
              <a:gd name="connsiteY30" fmla="*/ 5779053 h 6858000"/>
              <a:gd name="connsiteX31" fmla="*/ 1488280 w 5957423"/>
              <a:gd name="connsiteY31" fmla="*/ 5495959 h 6858000"/>
              <a:gd name="connsiteX32" fmla="*/ 359648 w 5957423"/>
              <a:gd name="connsiteY32" fmla="*/ 4847761 h 6858000"/>
              <a:gd name="connsiteX33" fmla="*/ 724817 w 5957423"/>
              <a:gd name="connsiteY33" fmla="*/ 5125335 h 6858000"/>
              <a:gd name="connsiteX34" fmla="*/ 487418 w 5957423"/>
              <a:gd name="connsiteY34" fmla="*/ 5309070 h 6858000"/>
              <a:gd name="connsiteX35" fmla="*/ 493727 w 5957423"/>
              <a:gd name="connsiteY35" fmla="*/ 5320110 h 6858000"/>
              <a:gd name="connsiteX36" fmla="*/ 733493 w 5957423"/>
              <a:gd name="connsiteY36" fmla="*/ 5134798 h 6858000"/>
              <a:gd name="connsiteX37" fmla="*/ 733493 w 5957423"/>
              <a:gd name="connsiteY37" fmla="*/ 5480976 h 6858000"/>
              <a:gd name="connsiteX38" fmla="*/ 633328 w 5957423"/>
              <a:gd name="connsiteY38" fmla="*/ 5558256 h 6858000"/>
              <a:gd name="connsiteX39" fmla="*/ 641215 w 5957423"/>
              <a:gd name="connsiteY39" fmla="*/ 5570873 h 6858000"/>
              <a:gd name="connsiteX40" fmla="*/ 737436 w 5957423"/>
              <a:gd name="connsiteY40" fmla="*/ 5495959 h 6858000"/>
              <a:gd name="connsiteX41" fmla="*/ 1102605 w 5957423"/>
              <a:gd name="connsiteY41" fmla="*/ 5773533 h 6858000"/>
              <a:gd name="connsiteX42" fmla="*/ 866783 w 5957423"/>
              <a:gd name="connsiteY42" fmla="*/ 5956479 h 6858000"/>
              <a:gd name="connsiteX43" fmla="*/ 873093 w 5957423"/>
              <a:gd name="connsiteY43" fmla="*/ 5968308 h 6858000"/>
              <a:gd name="connsiteX44" fmla="*/ 865994 w 5957423"/>
              <a:gd name="connsiteY44" fmla="*/ 5957268 h 6858000"/>
              <a:gd name="connsiteX45" fmla="*/ 738225 w 5957423"/>
              <a:gd name="connsiteY45" fmla="*/ 6056627 h 6858000"/>
              <a:gd name="connsiteX46" fmla="*/ 373056 w 5957423"/>
              <a:gd name="connsiteY46" fmla="*/ 5779053 h 6858000"/>
              <a:gd name="connsiteX47" fmla="*/ 640426 w 5957423"/>
              <a:gd name="connsiteY47" fmla="*/ 5571661 h 6858000"/>
              <a:gd name="connsiteX48" fmla="*/ 633328 w 5957423"/>
              <a:gd name="connsiteY48" fmla="*/ 5559044 h 6858000"/>
              <a:gd name="connsiteX49" fmla="*/ 371479 w 5957423"/>
              <a:gd name="connsiteY49" fmla="*/ 5761705 h 6858000"/>
              <a:gd name="connsiteX50" fmla="*/ 371479 w 5957423"/>
              <a:gd name="connsiteY50" fmla="*/ 5415526 h 6858000"/>
              <a:gd name="connsiteX51" fmla="*/ 493727 w 5957423"/>
              <a:gd name="connsiteY51" fmla="*/ 5320898 h 6858000"/>
              <a:gd name="connsiteX52" fmla="*/ 486629 w 5957423"/>
              <a:gd name="connsiteY52" fmla="*/ 5309070 h 6858000"/>
              <a:gd name="connsiteX53" fmla="*/ 365169 w 5957423"/>
              <a:gd name="connsiteY53" fmla="*/ 5403697 h 6858000"/>
              <a:gd name="connsiteX54" fmla="*/ 0 w 5957423"/>
              <a:gd name="connsiteY54" fmla="*/ 5126124 h 6858000"/>
              <a:gd name="connsiteX55" fmla="*/ 359648 w 5957423"/>
              <a:gd name="connsiteY55" fmla="*/ 4847761 h 6858000"/>
              <a:gd name="connsiteX56" fmla="*/ 1106548 w 5957423"/>
              <a:gd name="connsiteY56" fmla="*/ 4487388 h 6858000"/>
              <a:gd name="connsiteX57" fmla="*/ 1106548 w 5957423"/>
              <a:gd name="connsiteY57" fmla="*/ 4833567 h 6858000"/>
              <a:gd name="connsiteX58" fmla="*/ 1018214 w 5957423"/>
              <a:gd name="connsiteY58" fmla="*/ 4902172 h 6858000"/>
              <a:gd name="connsiteX59" fmla="*/ 1025312 w 5957423"/>
              <a:gd name="connsiteY59" fmla="*/ 4913212 h 6858000"/>
              <a:gd name="connsiteX60" fmla="*/ 1017425 w 5957423"/>
              <a:gd name="connsiteY60" fmla="*/ 4902960 h 6858000"/>
              <a:gd name="connsiteX61" fmla="*/ 744534 w 5957423"/>
              <a:gd name="connsiteY61" fmla="*/ 5114295 h 6858000"/>
              <a:gd name="connsiteX62" fmla="*/ 744534 w 5957423"/>
              <a:gd name="connsiteY62" fmla="*/ 4768116 h 6858000"/>
              <a:gd name="connsiteX63" fmla="*/ 856530 w 5957423"/>
              <a:gd name="connsiteY63" fmla="*/ 4680586 h 6858000"/>
              <a:gd name="connsiteX64" fmla="*/ 849432 w 5957423"/>
              <a:gd name="connsiteY64" fmla="*/ 4670335 h 6858000"/>
              <a:gd name="connsiteX65" fmla="*/ 857319 w 5957423"/>
              <a:gd name="connsiteY65" fmla="*/ 4680586 h 6858000"/>
              <a:gd name="connsiteX66" fmla="*/ 1106548 w 5957423"/>
              <a:gd name="connsiteY66" fmla="*/ 4487388 h 6858000"/>
              <a:gd name="connsiteX67" fmla="*/ 737436 w 5957423"/>
              <a:gd name="connsiteY67" fmla="*/ 4196409 h 6858000"/>
              <a:gd name="connsiteX68" fmla="*/ 1102605 w 5957423"/>
              <a:gd name="connsiteY68" fmla="*/ 4473983 h 6858000"/>
              <a:gd name="connsiteX69" fmla="*/ 849432 w 5957423"/>
              <a:gd name="connsiteY69" fmla="*/ 4670335 h 6858000"/>
              <a:gd name="connsiteX70" fmla="*/ 738225 w 5957423"/>
              <a:gd name="connsiteY70" fmla="*/ 4756288 h 6858000"/>
              <a:gd name="connsiteX71" fmla="*/ 373056 w 5957423"/>
              <a:gd name="connsiteY71" fmla="*/ 4478714 h 6858000"/>
              <a:gd name="connsiteX72" fmla="*/ 737436 w 5957423"/>
              <a:gd name="connsiteY72" fmla="*/ 4196409 h 6858000"/>
              <a:gd name="connsiteX73" fmla="*/ 1115224 w 5957423"/>
              <a:gd name="connsiteY73" fmla="*/ 3544268 h 6858000"/>
              <a:gd name="connsiteX74" fmla="*/ 1125477 w 5957423"/>
              <a:gd name="connsiteY74" fmla="*/ 3552154 h 6858000"/>
              <a:gd name="connsiteX75" fmla="*/ 1480393 w 5957423"/>
              <a:gd name="connsiteY75" fmla="*/ 3821842 h 6858000"/>
              <a:gd name="connsiteX76" fmla="*/ 1116013 w 5957423"/>
              <a:gd name="connsiteY76" fmla="*/ 4104935 h 6858000"/>
              <a:gd name="connsiteX77" fmla="*/ 750844 w 5957423"/>
              <a:gd name="connsiteY77" fmla="*/ 3826573 h 6858000"/>
              <a:gd name="connsiteX78" fmla="*/ 1115224 w 5957423"/>
              <a:gd name="connsiteY78" fmla="*/ 3544268 h 6858000"/>
              <a:gd name="connsiteX79" fmla="*/ 1480393 w 5957423"/>
              <a:gd name="connsiteY79" fmla="*/ 2538851 h 6858000"/>
              <a:gd name="connsiteX80" fmla="*/ 1480393 w 5957423"/>
              <a:gd name="connsiteY80" fmla="*/ 2885030 h 6858000"/>
              <a:gd name="connsiteX81" fmla="*/ 1386537 w 5957423"/>
              <a:gd name="connsiteY81" fmla="*/ 2957578 h 6858000"/>
              <a:gd name="connsiteX82" fmla="*/ 1392847 w 5957423"/>
              <a:gd name="connsiteY82" fmla="*/ 2969406 h 6858000"/>
              <a:gd name="connsiteX83" fmla="*/ 1385748 w 5957423"/>
              <a:gd name="connsiteY83" fmla="*/ 2958366 h 6858000"/>
              <a:gd name="connsiteX84" fmla="*/ 1118379 w 5957423"/>
              <a:gd name="connsiteY84" fmla="*/ 3165758 h 6858000"/>
              <a:gd name="connsiteX85" fmla="*/ 1118379 w 5957423"/>
              <a:gd name="connsiteY85" fmla="*/ 2819579 h 6858000"/>
              <a:gd name="connsiteX86" fmla="*/ 1246148 w 5957423"/>
              <a:gd name="connsiteY86" fmla="*/ 2720221 h 6858000"/>
              <a:gd name="connsiteX87" fmla="*/ 1239839 w 5957423"/>
              <a:gd name="connsiteY87" fmla="*/ 2708392 h 6858000"/>
              <a:gd name="connsiteX88" fmla="*/ 1246937 w 5957423"/>
              <a:gd name="connsiteY88" fmla="*/ 2719432 h 6858000"/>
              <a:gd name="connsiteX89" fmla="*/ 1480393 w 5957423"/>
              <a:gd name="connsiteY89" fmla="*/ 2538851 h 6858000"/>
              <a:gd name="connsiteX90" fmla="*/ 732704 w 5957423"/>
              <a:gd name="connsiteY90" fmla="*/ 1598885 h 6858000"/>
              <a:gd name="connsiteX91" fmla="*/ 1097873 w 5957423"/>
              <a:gd name="connsiteY91" fmla="*/ 1876459 h 6858000"/>
              <a:gd name="connsiteX92" fmla="*/ 860473 w 5957423"/>
              <a:gd name="connsiteY92" fmla="*/ 2060194 h 6858000"/>
              <a:gd name="connsiteX93" fmla="*/ 867572 w 5957423"/>
              <a:gd name="connsiteY93" fmla="*/ 2072022 h 6858000"/>
              <a:gd name="connsiteX94" fmla="*/ 1106548 w 5957423"/>
              <a:gd name="connsiteY94" fmla="*/ 1885922 h 6858000"/>
              <a:gd name="connsiteX95" fmla="*/ 1106548 w 5957423"/>
              <a:gd name="connsiteY95" fmla="*/ 2232889 h 6858000"/>
              <a:gd name="connsiteX96" fmla="*/ 1007172 w 5957423"/>
              <a:gd name="connsiteY96" fmla="*/ 2310168 h 6858000"/>
              <a:gd name="connsiteX97" fmla="*/ 1014270 w 5957423"/>
              <a:gd name="connsiteY97" fmla="*/ 2322785 h 6858000"/>
              <a:gd name="connsiteX98" fmla="*/ 1110492 w 5957423"/>
              <a:gd name="connsiteY98" fmla="*/ 2247872 h 6858000"/>
              <a:gd name="connsiteX99" fmla="*/ 1475660 w 5957423"/>
              <a:gd name="connsiteY99" fmla="*/ 2525446 h 6858000"/>
              <a:gd name="connsiteX100" fmla="*/ 1239839 w 5957423"/>
              <a:gd name="connsiteY100" fmla="*/ 2708392 h 6858000"/>
              <a:gd name="connsiteX101" fmla="*/ 1112069 w 5957423"/>
              <a:gd name="connsiteY101" fmla="*/ 2807751 h 6858000"/>
              <a:gd name="connsiteX102" fmla="*/ 746900 w 5957423"/>
              <a:gd name="connsiteY102" fmla="*/ 2530177 h 6858000"/>
              <a:gd name="connsiteX103" fmla="*/ 1013481 w 5957423"/>
              <a:gd name="connsiteY103" fmla="*/ 2322785 h 6858000"/>
              <a:gd name="connsiteX104" fmla="*/ 1006383 w 5957423"/>
              <a:gd name="connsiteY104" fmla="*/ 2310168 h 6858000"/>
              <a:gd name="connsiteX105" fmla="*/ 744534 w 5957423"/>
              <a:gd name="connsiteY105" fmla="*/ 2513617 h 6858000"/>
              <a:gd name="connsiteX106" fmla="*/ 744534 w 5957423"/>
              <a:gd name="connsiteY106" fmla="*/ 2166650 h 6858000"/>
              <a:gd name="connsiteX107" fmla="*/ 866783 w 5957423"/>
              <a:gd name="connsiteY107" fmla="*/ 2072022 h 6858000"/>
              <a:gd name="connsiteX108" fmla="*/ 860473 w 5957423"/>
              <a:gd name="connsiteY108" fmla="*/ 2060983 h 6858000"/>
              <a:gd name="connsiteX109" fmla="*/ 738225 w 5957423"/>
              <a:gd name="connsiteY109" fmla="*/ 2155610 h 6858000"/>
              <a:gd name="connsiteX110" fmla="*/ 373056 w 5957423"/>
              <a:gd name="connsiteY110" fmla="*/ 1878036 h 6858000"/>
              <a:gd name="connsiteX111" fmla="*/ 732704 w 5957423"/>
              <a:gd name="connsiteY111" fmla="*/ 1598885 h 6858000"/>
              <a:gd name="connsiteX112" fmla="*/ 1480393 w 5957423"/>
              <a:gd name="connsiteY112" fmla="*/ 1238512 h 6858000"/>
              <a:gd name="connsiteX113" fmla="*/ 1480393 w 5957423"/>
              <a:gd name="connsiteY113" fmla="*/ 1585480 h 6858000"/>
              <a:gd name="connsiteX114" fmla="*/ 1391269 w 5957423"/>
              <a:gd name="connsiteY114" fmla="*/ 1654085 h 6858000"/>
              <a:gd name="connsiteX115" fmla="*/ 1399156 w 5957423"/>
              <a:gd name="connsiteY115" fmla="*/ 1664336 h 6858000"/>
              <a:gd name="connsiteX116" fmla="*/ 1483547 w 5957423"/>
              <a:gd name="connsiteY116" fmla="*/ 1598885 h 6858000"/>
              <a:gd name="connsiteX117" fmla="*/ 1848716 w 5957423"/>
              <a:gd name="connsiteY117" fmla="*/ 1876459 h 6858000"/>
              <a:gd name="connsiteX118" fmla="*/ 1658639 w 5957423"/>
              <a:gd name="connsiteY118" fmla="*/ 2023920 h 6858000"/>
              <a:gd name="connsiteX119" fmla="*/ 1489068 w 5957423"/>
              <a:gd name="connsiteY119" fmla="*/ 2155610 h 6858000"/>
              <a:gd name="connsiteX120" fmla="*/ 1123900 w 5957423"/>
              <a:gd name="connsiteY120" fmla="*/ 1878036 h 6858000"/>
              <a:gd name="connsiteX121" fmla="*/ 1398368 w 5957423"/>
              <a:gd name="connsiteY121" fmla="*/ 1665124 h 6858000"/>
              <a:gd name="connsiteX122" fmla="*/ 1390481 w 5957423"/>
              <a:gd name="connsiteY122" fmla="*/ 1654085 h 6858000"/>
              <a:gd name="connsiteX123" fmla="*/ 1118379 w 5957423"/>
              <a:gd name="connsiteY123" fmla="*/ 1865419 h 6858000"/>
              <a:gd name="connsiteX124" fmla="*/ 1118379 w 5957423"/>
              <a:gd name="connsiteY124" fmla="*/ 1519240 h 6858000"/>
              <a:gd name="connsiteX125" fmla="*/ 1230374 w 5957423"/>
              <a:gd name="connsiteY125" fmla="*/ 1432499 h 6858000"/>
              <a:gd name="connsiteX126" fmla="*/ 1480393 w 5957423"/>
              <a:gd name="connsiteY126" fmla="*/ 1238512 h 6858000"/>
              <a:gd name="connsiteX127" fmla="*/ 1110492 w 5957423"/>
              <a:gd name="connsiteY127" fmla="*/ 947533 h 6858000"/>
              <a:gd name="connsiteX128" fmla="*/ 1475660 w 5957423"/>
              <a:gd name="connsiteY128" fmla="*/ 1225107 h 6858000"/>
              <a:gd name="connsiteX129" fmla="*/ 1223276 w 5957423"/>
              <a:gd name="connsiteY129" fmla="*/ 1421459 h 6858000"/>
              <a:gd name="connsiteX130" fmla="*/ 1230374 w 5957423"/>
              <a:gd name="connsiteY130" fmla="*/ 1432499 h 6858000"/>
              <a:gd name="connsiteX131" fmla="*/ 1222487 w 5957423"/>
              <a:gd name="connsiteY131" fmla="*/ 1422247 h 6858000"/>
              <a:gd name="connsiteX132" fmla="*/ 1112069 w 5957423"/>
              <a:gd name="connsiteY132" fmla="*/ 1508201 h 6858000"/>
              <a:gd name="connsiteX133" fmla="*/ 746900 w 5957423"/>
              <a:gd name="connsiteY133" fmla="*/ 1230627 h 6858000"/>
              <a:gd name="connsiteX134" fmla="*/ 1110492 w 5957423"/>
              <a:gd name="connsiteY134" fmla="*/ 947533 h 6858000"/>
              <a:gd name="connsiteX135" fmla="*/ 1488280 w 5957423"/>
              <a:gd name="connsiteY135" fmla="*/ 296181 h 6858000"/>
              <a:gd name="connsiteX136" fmla="*/ 1498533 w 5957423"/>
              <a:gd name="connsiteY136" fmla="*/ 304066 h 6858000"/>
              <a:gd name="connsiteX137" fmla="*/ 1853448 w 5957423"/>
              <a:gd name="connsiteY137" fmla="*/ 573754 h 6858000"/>
              <a:gd name="connsiteX138" fmla="*/ 1489068 w 5957423"/>
              <a:gd name="connsiteY138" fmla="*/ 856060 h 6858000"/>
              <a:gd name="connsiteX139" fmla="*/ 1123900 w 5957423"/>
              <a:gd name="connsiteY139" fmla="*/ 578486 h 6858000"/>
              <a:gd name="connsiteX140" fmla="*/ 1488280 w 5957423"/>
              <a:gd name="connsiteY140" fmla="*/ 296181 h 6858000"/>
              <a:gd name="connsiteX141" fmla="*/ 1493012 w 5957423"/>
              <a:gd name="connsiteY141" fmla="*/ 0 h 6858000"/>
              <a:gd name="connsiteX142" fmla="*/ 5957423 w 5957423"/>
              <a:gd name="connsiteY142" fmla="*/ 0 h 6858000"/>
              <a:gd name="connsiteX143" fmla="*/ 5957423 w 5957423"/>
              <a:gd name="connsiteY143" fmla="*/ 6858000 h 6858000"/>
              <a:gd name="connsiteX144" fmla="*/ 843615 w 5957423"/>
              <a:gd name="connsiteY144" fmla="*/ 6858000 h 6858000"/>
              <a:gd name="connsiteX145" fmla="*/ 810785 w 5957423"/>
              <a:gd name="connsiteY145" fmla="*/ 6833040 h 6858000"/>
              <a:gd name="connsiteX146" fmla="*/ 746900 w 5957423"/>
              <a:gd name="connsiteY146" fmla="*/ 6784470 h 6858000"/>
              <a:gd name="connsiteX147" fmla="*/ 746900 w 5957423"/>
              <a:gd name="connsiteY147" fmla="*/ 6429617 h 6858000"/>
              <a:gd name="connsiteX148" fmla="*/ 1019002 w 5957423"/>
              <a:gd name="connsiteY148" fmla="*/ 6218282 h 6858000"/>
              <a:gd name="connsiteX149" fmla="*/ 1012693 w 5957423"/>
              <a:gd name="connsiteY149" fmla="*/ 6206454 h 6858000"/>
              <a:gd name="connsiteX150" fmla="*/ 1019791 w 5957423"/>
              <a:gd name="connsiteY150" fmla="*/ 6217493 h 6858000"/>
              <a:gd name="connsiteX151" fmla="*/ 1110492 w 5957423"/>
              <a:gd name="connsiteY151" fmla="*/ 6147311 h 6858000"/>
              <a:gd name="connsiteX152" fmla="*/ 1489068 w 5957423"/>
              <a:gd name="connsiteY152" fmla="*/ 6435925 h 6858000"/>
              <a:gd name="connsiteX153" fmla="*/ 1870800 w 5957423"/>
              <a:gd name="connsiteY153" fmla="*/ 6140214 h 6858000"/>
              <a:gd name="connsiteX154" fmla="*/ 1870800 w 5957423"/>
              <a:gd name="connsiteY154" fmla="*/ 6021930 h 6858000"/>
              <a:gd name="connsiteX155" fmla="*/ 1857392 w 5957423"/>
              <a:gd name="connsiteY155" fmla="*/ 6027450 h 6858000"/>
              <a:gd name="connsiteX156" fmla="*/ 1857392 w 5957423"/>
              <a:gd name="connsiteY156" fmla="*/ 6133906 h 6858000"/>
              <a:gd name="connsiteX157" fmla="*/ 1495378 w 5957423"/>
              <a:gd name="connsiteY157" fmla="*/ 6413845 h 6858000"/>
              <a:gd name="connsiteX158" fmla="*/ 1495378 w 5957423"/>
              <a:gd name="connsiteY158" fmla="*/ 6067667 h 6858000"/>
              <a:gd name="connsiteX159" fmla="*/ 1857392 w 5957423"/>
              <a:gd name="connsiteY159" fmla="*/ 5786939 h 6858000"/>
              <a:gd name="connsiteX160" fmla="*/ 1857392 w 5957423"/>
              <a:gd name="connsiteY160" fmla="*/ 6026661 h 6858000"/>
              <a:gd name="connsiteX161" fmla="*/ 1870800 w 5957423"/>
              <a:gd name="connsiteY161" fmla="*/ 6021141 h 6858000"/>
              <a:gd name="connsiteX162" fmla="*/ 1870800 w 5957423"/>
              <a:gd name="connsiteY162" fmla="*/ 5770379 h 6858000"/>
              <a:gd name="connsiteX163" fmla="*/ 1739875 w 5957423"/>
              <a:gd name="connsiteY163" fmla="*/ 5671020 h 6858000"/>
              <a:gd name="connsiteX164" fmla="*/ 1497744 w 5957423"/>
              <a:gd name="connsiteY164" fmla="*/ 5487285 h 6858000"/>
              <a:gd name="connsiteX165" fmla="*/ 1497744 w 5957423"/>
              <a:gd name="connsiteY165" fmla="*/ 5307493 h 6858000"/>
              <a:gd name="connsiteX166" fmla="*/ 1484336 w 5957423"/>
              <a:gd name="connsiteY166" fmla="*/ 5309858 h 6858000"/>
              <a:gd name="connsiteX167" fmla="*/ 1484336 w 5957423"/>
              <a:gd name="connsiteY167" fmla="*/ 5480976 h 6858000"/>
              <a:gd name="connsiteX168" fmla="*/ 1122322 w 5957423"/>
              <a:gd name="connsiteY168" fmla="*/ 5761705 h 6858000"/>
              <a:gd name="connsiteX169" fmla="*/ 1122322 w 5957423"/>
              <a:gd name="connsiteY169" fmla="*/ 5415526 h 6858000"/>
              <a:gd name="connsiteX170" fmla="*/ 1292682 w 5957423"/>
              <a:gd name="connsiteY170" fmla="*/ 5283047 h 6858000"/>
              <a:gd name="connsiteX171" fmla="*/ 1285583 w 5957423"/>
              <a:gd name="connsiteY171" fmla="*/ 5272796 h 6858000"/>
              <a:gd name="connsiteX172" fmla="*/ 1116013 w 5957423"/>
              <a:gd name="connsiteY172" fmla="*/ 5403697 h 6858000"/>
              <a:gd name="connsiteX173" fmla="*/ 750844 w 5957423"/>
              <a:gd name="connsiteY173" fmla="*/ 5126124 h 6858000"/>
              <a:gd name="connsiteX174" fmla="*/ 1025312 w 5957423"/>
              <a:gd name="connsiteY174" fmla="*/ 4913212 h 6858000"/>
              <a:gd name="connsiteX175" fmla="*/ 1110492 w 5957423"/>
              <a:gd name="connsiteY175" fmla="*/ 4847761 h 6858000"/>
              <a:gd name="connsiteX176" fmla="*/ 1475660 w 5957423"/>
              <a:gd name="connsiteY176" fmla="*/ 5125335 h 6858000"/>
              <a:gd name="connsiteX177" fmla="*/ 1285583 w 5957423"/>
              <a:gd name="connsiteY177" fmla="*/ 5272008 h 6858000"/>
              <a:gd name="connsiteX178" fmla="*/ 1293470 w 5957423"/>
              <a:gd name="connsiteY178" fmla="*/ 5283047 h 6858000"/>
              <a:gd name="connsiteX179" fmla="*/ 1484336 w 5957423"/>
              <a:gd name="connsiteY179" fmla="*/ 5134798 h 6858000"/>
              <a:gd name="connsiteX180" fmla="*/ 1484336 w 5957423"/>
              <a:gd name="connsiteY180" fmla="*/ 5309070 h 6858000"/>
              <a:gd name="connsiteX181" fmla="*/ 1497744 w 5957423"/>
              <a:gd name="connsiteY181" fmla="*/ 5306704 h 6858000"/>
              <a:gd name="connsiteX182" fmla="*/ 1497744 w 5957423"/>
              <a:gd name="connsiteY182" fmla="*/ 5129278 h 6858000"/>
              <a:gd name="connsiteX183" fmla="*/ 1513518 w 5957423"/>
              <a:gd name="connsiteY183" fmla="*/ 5116661 h 6858000"/>
              <a:gd name="connsiteX184" fmla="*/ 1513518 w 5957423"/>
              <a:gd name="connsiteY184" fmla="*/ 5100101 h 6858000"/>
              <a:gd name="connsiteX185" fmla="*/ 1495378 w 5957423"/>
              <a:gd name="connsiteY185" fmla="*/ 5114295 h 6858000"/>
              <a:gd name="connsiteX186" fmla="*/ 1495378 w 5957423"/>
              <a:gd name="connsiteY186" fmla="*/ 4768116 h 6858000"/>
              <a:gd name="connsiteX187" fmla="*/ 1513518 w 5957423"/>
              <a:gd name="connsiteY187" fmla="*/ 4753922 h 6858000"/>
              <a:gd name="connsiteX188" fmla="*/ 1513518 w 5957423"/>
              <a:gd name="connsiteY188" fmla="*/ 4737362 h 6858000"/>
              <a:gd name="connsiteX189" fmla="*/ 1489068 w 5957423"/>
              <a:gd name="connsiteY189" fmla="*/ 4756288 h 6858000"/>
              <a:gd name="connsiteX190" fmla="*/ 1123900 w 5957423"/>
              <a:gd name="connsiteY190" fmla="*/ 4478714 h 6858000"/>
              <a:gd name="connsiteX191" fmla="*/ 1488280 w 5957423"/>
              <a:gd name="connsiteY191" fmla="*/ 4196409 h 6858000"/>
              <a:gd name="connsiteX192" fmla="*/ 1853448 w 5957423"/>
              <a:gd name="connsiteY192" fmla="*/ 4473983 h 6858000"/>
              <a:gd name="connsiteX193" fmla="*/ 1514307 w 5957423"/>
              <a:gd name="connsiteY193" fmla="*/ 4737362 h 6858000"/>
              <a:gd name="connsiteX194" fmla="*/ 1514307 w 5957423"/>
              <a:gd name="connsiteY194" fmla="*/ 4753134 h 6858000"/>
              <a:gd name="connsiteX195" fmla="*/ 1857392 w 5957423"/>
              <a:gd name="connsiteY195" fmla="*/ 4487388 h 6858000"/>
              <a:gd name="connsiteX196" fmla="*/ 1857392 w 5957423"/>
              <a:gd name="connsiteY196" fmla="*/ 4833567 h 6858000"/>
              <a:gd name="connsiteX197" fmla="*/ 1514307 w 5957423"/>
              <a:gd name="connsiteY197" fmla="*/ 5100101 h 6858000"/>
              <a:gd name="connsiteX198" fmla="*/ 1514307 w 5957423"/>
              <a:gd name="connsiteY198" fmla="*/ 5116661 h 6858000"/>
              <a:gd name="connsiteX199" fmla="*/ 1870800 w 5957423"/>
              <a:gd name="connsiteY199" fmla="*/ 4839875 h 6858000"/>
              <a:gd name="connsiteX200" fmla="*/ 1870800 w 5957423"/>
              <a:gd name="connsiteY200" fmla="*/ 4470828 h 6858000"/>
              <a:gd name="connsiteX201" fmla="*/ 1497744 w 5957423"/>
              <a:gd name="connsiteY201" fmla="*/ 4186946 h 6858000"/>
              <a:gd name="connsiteX202" fmla="*/ 1497744 w 5957423"/>
              <a:gd name="connsiteY202" fmla="*/ 3839190 h 6858000"/>
              <a:gd name="connsiteX203" fmla="*/ 1484336 w 5957423"/>
              <a:gd name="connsiteY203" fmla="*/ 3849441 h 6858000"/>
              <a:gd name="connsiteX204" fmla="*/ 1484336 w 5957423"/>
              <a:gd name="connsiteY204" fmla="*/ 4182215 h 6858000"/>
              <a:gd name="connsiteX205" fmla="*/ 1122322 w 5957423"/>
              <a:gd name="connsiteY205" fmla="*/ 4462154 h 6858000"/>
              <a:gd name="connsiteX206" fmla="*/ 1122322 w 5957423"/>
              <a:gd name="connsiteY206" fmla="*/ 4115975 h 6858000"/>
              <a:gd name="connsiteX207" fmla="*/ 1484336 w 5957423"/>
              <a:gd name="connsiteY207" fmla="*/ 3835248 h 6858000"/>
              <a:gd name="connsiteX208" fmla="*/ 1484336 w 5957423"/>
              <a:gd name="connsiteY208" fmla="*/ 3848653 h 6858000"/>
              <a:gd name="connsiteX209" fmla="*/ 1497744 w 5957423"/>
              <a:gd name="connsiteY209" fmla="*/ 3838402 h 6858000"/>
              <a:gd name="connsiteX210" fmla="*/ 1497744 w 5957423"/>
              <a:gd name="connsiteY210" fmla="*/ 3818688 h 6858000"/>
              <a:gd name="connsiteX211" fmla="*/ 1136519 w 5957423"/>
              <a:gd name="connsiteY211" fmla="*/ 3544268 h 6858000"/>
              <a:gd name="connsiteX212" fmla="*/ 1125477 w 5957423"/>
              <a:gd name="connsiteY212" fmla="*/ 3552154 h 6858000"/>
              <a:gd name="connsiteX213" fmla="*/ 1135730 w 5957423"/>
              <a:gd name="connsiteY213" fmla="*/ 3543479 h 6858000"/>
              <a:gd name="connsiteX214" fmla="*/ 1119956 w 5957423"/>
              <a:gd name="connsiteY214" fmla="*/ 3531651 h 6858000"/>
              <a:gd name="connsiteX215" fmla="*/ 1119956 w 5957423"/>
              <a:gd name="connsiteY215" fmla="*/ 3519822 h 6858000"/>
              <a:gd name="connsiteX216" fmla="*/ 1106548 w 5957423"/>
              <a:gd name="connsiteY216" fmla="*/ 3519822 h 6858000"/>
              <a:gd name="connsiteX217" fmla="*/ 1106548 w 5957423"/>
              <a:gd name="connsiteY217" fmla="*/ 3532439 h 6858000"/>
              <a:gd name="connsiteX218" fmla="*/ 744534 w 5957423"/>
              <a:gd name="connsiteY218" fmla="*/ 3812379 h 6858000"/>
              <a:gd name="connsiteX219" fmla="*/ 744534 w 5957423"/>
              <a:gd name="connsiteY219" fmla="*/ 3495377 h 6858000"/>
              <a:gd name="connsiteX220" fmla="*/ 744534 w 5957423"/>
              <a:gd name="connsiteY220" fmla="*/ 3466989 h 6858000"/>
              <a:gd name="connsiteX221" fmla="*/ 1106548 w 5957423"/>
              <a:gd name="connsiteY221" fmla="*/ 3186261 h 6858000"/>
              <a:gd name="connsiteX222" fmla="*/ 1106548 w 5957423"/>
              <a:gd name="connsiteY222" fmla="*/ 3500109 h 6858000"/>
              <a:gd name="connsiteX223" fmla="*/ 1106548 w 5957423"/>
              <a:gd name="connsiteY223" fmla="*/ 3519034 h 6858000"/>
              <a:gd name="connsiteX224" fmla="*/ 1119956 w 5957423"/>
              <a:gd name="connsiteY224" fmla="*/ 3519034 h 6858000"/>
              <a:gd name="connsiteX225" fmla="*/ 1119956 w 5957423"/>
              <a:gd name="connsiteY225" fmla="*/ 3180741 h 6858000"/>
              <a:gd name="connsiteX226" fmla="*/ 1392847 w 5957423"/>
              <a:gd name="connsiteY226" fmla="*/ 2969406 h 6858000"/>
              <a:gd name="connsiteX227" fmla="*/ 1483547 w 5957423"/>
              <a:gd name="connsiteY227" fmla="*/ 2899224 h 6858000"/>
              <a:gd name="connsiteX228" fmla="*/ 1862913 w 5957423"/>
              <a:gd name="connsiteY228" fmla="*/ 3187049 h 6858000"/>
              <a:gd name="connsiteX229" fmla="*/ 2243855 w 5957423"/>
              <a:gd name="connsiteY229" fmla="*/ 2891339 h 6858000"/>
              <a:gd name="connsiteX230" fmla="*/ 2243855 w 5957423"/>
              <a:gd name="connsiteY230" fmla="*/ 2773843 h 6858000"/>
              <a:gd name="connsiteX231" fmla="*/ 2231236 w 5957423"/>
              <a:gd name="connsiteY231" fmla="*/ 2779363 h 6858000"/>
              <a:gd name="connsiteX232" fmla="*/ 2231236 w 5957423"/>
              <a:gd name="connsiteY232" fmla="*/ 2885030 h 6858000"/>
              <a:gd name="connsiteX233" fmla="*/ 1869222 w 5957423"/>
              <a:gd name="connsiteY233" fmla="*/ 3165758 h 6858000"/>
              <a:gd name="connsiteX234" fmla="*/ 1869222 w 5957423"/>
              <a:gd name="connsiteY234" fmla="*/ 2819579 h 6858000"/>
              <a:gd name="connsiteX235" fmla="*/ 2231236 w 5957423"/>
              <a:gd name="connsiteY235" fmla="*/ 2538851 h 6858000"/>
              <a:gd name="connsiteX236" fmla="*/ 2231236 w 5957423"/>
              <a:gd name="connsiteY236" fmla="*/ 2778574 h 6858000"/>
              <a:gd name="connsiteX237" fmla="*/ 2243855 w 5957423"/>
              <a:gd name="connsiteY237" fmla="*/ 2773054 h 6858000"/>
              <a:gd name="connsiteX238" fmla="*/ 2243855 w 5957423"/>
              <a:gd name="connsiteY238" fmla="*/ 2522291 h 6858000"/>
              <a:gd name="connsiteX239" fmla="*/ 2113720 w 5957423"/>
              <a:gd name="connsiteY239" fmla="*/ 2422933 h 6858000"/>
              <a:gd name="connsiteX240" fmla="*/ 2100312 w 5957423"/>
              <a:gd name="connsiteY240" fmla="*/ 2429241 h 6858000"/>
              <a:gd name="connsiteX241" fmla="*/ 2226503 w 5957423"/>
              <a:gd name="connsiteY241" fmla="*/ 2525446 h 6858000"/>
              <a:gd name="connsiteX242" fmla="*/ 1862124 w 5957423"/>
              <a:gd name="connsiteY242" fmla="*/ 2807751 h 6858000"/>
              <a:gd name="connsiteX243" fmla="*/ 1496955 w 5957423"/>
              <a:gd name="connsiteY243" fmla="*/ 2530177 h 6858000"/>
              <a:gd name="connsiteX244" fmla="*/ 1861335 w 5957423"/>
              <a:gd name="connsiteY244" fmla="*/ 2247872 h 6858000"/>
              <a:gd name="connsiteX245" fmla="*/ 2099523 w 5957423"/>
              <a:gd name="connsiteY245" fmla="*/ 2428452 h 6858000"/>
              <a:gd name="connsiteX246" fmla="*/ 2112931 w 5957423"/>
              <a:gd name="connsiteY246" fmla="*/ 2422144 h 6858000"/>
              <a:gd name="connsiteX247" fmla="*/ 1870800 w 5957423"/>
              <a:gd name="connsiteY247" fmla="*/ 2238409 h 6858000"/>
              <a:gd name="connsiteX248" fmla="*/ 1870800 w 5957423"/>
              <a:gd name="connsiteY248" fmla="*/ 2059405 h 6858000"/>
              <a:gd name="connsiteX249" fmla="*/ 1857392 w 5957423"/>
              <a:gd name="connsiteY249" fmla="*/ 2060983 h 6858000"/>
              <a:gd name="connsiteX250" fmla="*/ 1857392 w 5957423"/>
              <a:gd name="connsiteY250" fmla="*/ 2232889 h 6858000"/>
              <a:gd name="connsiteX251" fmla="*/ 1496167 w 5957423"/>
              <a:gd name="connsiteY251" fmla="*/ 2513617 h 6858000"/>
              <a:gd name="connsiteX252" fmla="*/ 1496167 w 5957423"/>
              <a:gd name="connsiteY252" fmla="*/ 2166650 h 6858000"/>
              <a:gd name="connsiteX253" fmla="*/ 1666526 w 5957423"/>
              <a:gd name="connsiteY253" fmla="*/ 2034960 h 6858000"/>
              <a:gd name="connsiteX254" fmla="*/ 1658639 w 5957423"/>
              <a:gd name="connsiteY254" fmla="*/ 2023920 h 6858000"/>
              <a:gd name="connsiteX255" fmla="*/ 1666526 w 5957423"/>
              <a:gd name="connsiteY255" fmla="*/ 2034172 h 6858000"/>
              <a:gd name="connsiteX256" fmla="*/ 1857392 w 5957423"/>
              <a:gd name="connsiteY256" fmla="*/ 1885922 h 6858000"/>
              <a:gd name="connsiteX257" fmla="*/ 1857392 w 5957423"/>
              <a:gd name="connsiteY257" fmla="*/ 2060194 h 6858000"/>
              <a:gd name="connsiteX258" fmla="*/ 1870800 w 5957423"/>
              <a:gd name="connsiteY258" fmla="*/ 2058617 h 6858000"/>
              <a:gd name="connsiteX259" fmla="*/ 1870800 w 5957423"/>
              <a:gd name="connsiteY259" fmla="*/ 1881190 h 6858000"/>
              <a:gd name="connsiteX260" fmla="*/ 1886574 w 5957423"/>
              <a:gd name="connsiteY260" fmla="*/ 1868573 h 6858000"/>
              <a:gd name="connsiteX261" fmla="*/ 1886574 w 5957423"/>
              <a:gd name="connsiteY261" fmla="*/ 1852014 h 6858000"/>
              <a:gd name="connsiteX262" fmla="*/ 1869222 w 5957423"/>
              <a:gd name="connsiteY262" fmla="*/ 1865419 h 6858000"/>
              <a:gd name="connsiteX263" fmla="*/ 1869222 w 5957423"/>
              <a:gd name="connsiteY263" fmla="*/ 1519240 h 6858000"/>
              <a:gd name="connsiteX264" fmla="*/ 1886574 w 5957423"/>
              <a:gd name="connsiteY264" fmla="*/ 1505835 h 6858000"/>
              <a:gd name="connsiteX265" fmla="*/ 1886574 w 5957423"/>
              <a:gd name="connsiteY265" fmla="*/ 1489275 h 6858000"/>
              <a:gd name="connsiteX266" fmla="*/ 1862124 w 5957423"/>
              <a:gd name="connsiteY266" fmla="*/ 1508201 h 6858000"/>
              <a:gd name="connsiteX267" fmla="*/ 1496955 w 5957423"/>
              <a:gd name="connsiteY267" fmla="*/ 1230627 h 6858000"/>
              <a:gd name="connsiteX268" fmla="*/ 1861335 w 5957423"/>
              <a:gd name="connsiteY268" fmla="*/ 947533 h 6858000"/>
              <a:gd name="connsiteX269" fmla="*/ 2226503 w 5957423"/>
              <a:gd name="connsiteY269" fmla="*/ 1225107 h 6858000"/>
              <a:gd name="connsiteX270" fmla="*/ 1887362 w 5957423"/>
              <a:gd name="connsiteY270" fmla="*/ 1488487 h 6858000"/>
              <a:gd name="connsiteX271" fmla="*/ 1887362 w 5957423"/>
              <a:gd name="connsiteY271" fmla="*/ 1505046 h 6858000"/>
              <a:gd name="connsiteX272" fmla="*/ 2231236 w 5957423"/>
              <a:gd name="connsiteY272" fmla="*/ 1238512 h 6858000"/>
              <a:gd name="connsiteX273" fmla="*/ 2231236 w 5957423"/>
              <a:gd name="connsiteY273" fmla="*/ 1585480 h 6858000"/>
              <a:gd name="connsiteX274" fmla="*/ 1887362 w 5957423"/>
              <a:gd name="connsiteY274" fmla="*/ 1851225 h 6858000"/>
              <a:gd name="connsiteX275" fmla="*/ 1887362 w 5957423"/>
              <a:gd name="connsiteY275" fmla="*/ 1867785 h 6858000"/>
              <a:gd name="connsiteX276" fmla="*/ 2243855 w 5957423"/>
              <a:gd name="connsiteY276" fmla="*/ 1591788 h 6858000"/>
              <a:gd name="connsiteX277" fmla="*/ 2243855 w 5957423"/>
              <a:gd name="connsiteY277" fmla="*/ 1221952 h 6858000"/>
              <a:gd name="connsiteX278" fmla="*/ 1870800 w 5957423"/>
              <a:gd name="connsiteY278" fmla="*/ 938859 h 6858000"/>
              <a:gd name="connsiteX279" fmla="*/ 1870800 w 5957423"/>
              <a:gd name="connsiteY279" fmla="*/ 590314 h 6858000"/>
              <a:gd name="connsiteX280" fmla="*/ 1857392 w 5957423"/>
              <a:gd name="connsiteY280" fmla="*/ 600566 h 6858000"/>
              <a:gd name="connsiteX281" fmla="*/ 1857392 w 5957423"/>
              <a:gd name="connsiteY281" fmla="*/ 933339 h 6858000"/>
              <a:gd name="connsiteX282" fmla="*/ 1496167 w 5957423"/>
              <a:gd name="connsiteY282" fmla="*/ 1214067 h 6858000"/>
              <a:gd name="connsiteX283" fmla="*/ 1496167 w 5957423"/>
              <a:gd name="connsiteY283" fmla="*/ 867888 h 6858000"/>
              <a:gd name="connsiteX284" fmla="*/ 1857392 w 5957423"/>
              <a:gd name="connsiteY284" fmla="*/ 587160 h 6858000"/>
              <a:gd name="connsiteX285" fmla="*/ 1857392 w 5957423"/>
              <a:gd name="connsiteY285" fmla="*/ 599777 h 6858000"/>
              <a:gd name="connsiteX286" fmla="*/ 1870800 w 5957423"/>
              <a:gd name="connsiteY286" fmla="*/ 589526 h 6858000"/>
              <a:gd name="connsiteX287" fmla="*/ 1870800 w 5957423"/>
              <a:gd name="connsiteY287" fmla="*/ 570600 h 6858000"/>
              <a:gd name="connsiteX288" fmla="*/ 1509574 w 5957423"/>
              <a:gd name="connsiteY288" fmla="*/ 295392 h 6858000"/>
              <a:gd name="connsiteX289" fmla="*/ 1498533 w 5957423"/>
              <a:gd name="connsiteY289" fmla="*/ 304066 h 6858000"/>
              <a:gd name="connsiteX290" fmla="*/ 1508786 w 5957423"/>
              <a:gd name="connsiteY290" fmla="*/ 295392 h 6858000"/>
              <a:gd name="connsiteX291" fmla="*/ 1493012 w 5957423"/>
              <a:gd name="connsiteY291" fmla="*/ 283564 h 6858000"/>
              <a:gd name="connsiteX292" fmla="*/ 1493012 w 5957423"/>
              <a:gd name="connsiteY292" fmla="*/ 1953 h 6858000"/>
              <a:gd name="connsiteX293" fmla="*/ 1398859 w 5957423"/>
              <a:gd name="connsiteY293" fmla="*/ 0 h 6858000"/>
              <a:gd name="connsiteX294" fmla="*/ 1480393 w 5957423"/>
              <a:gd name="connsiteY294" fmla="*/ 0 h 6858000"/>
              <a:gd name="connsiteX295" fmla="*/ 1480393 w 5957423"/>
              <a:gd name="connsiteY295" fmla="*/ 84404 h 6858000"/>
              <a:gd name="connsiteX296" fmla="*/ 1480393 w 5957423"/>
              <a:gd name="connsiteY296" fmla="*/ 283564 h 6858000"/>
              <a:gd name="connsiteX297" fmla="*/ 1118379 w 5957423"/>
              <a:gd name="connsiteY297" fmla="*/ 564292 h 6858000"/>
              <a:gd name="connsiteX298" fmla="*/ 1118379 w 5957423"/>
              <a:gd name="connsiteY298" fmla="*/ 218113 h 6858000"/>
              <a:gd name="connsiteX299" fmla="*/ 1379242 w 5957423"/>
              <a:gd name="connsiteY299" fmla="*/ 15255 h 6858000"/>
              <a:gd name="connsiteX300" fmla="*/ 840168 w 5957423"/>
              <a:gd name="connsiteY300" fmla="*/ 0 h 6858000"/>
              <a:gd name="connsiteX301" fmla="*/ 1377550 w 5957423"/>
              <a:gd name="connsiteY301" fmla="*/ 0 h 6858000"/>
              <a:gd name="connsiteX302" fmla="*/ 1301753 w 5957423"/>
              <a:gd name="connsiteY302" fmla="*/ 58896 h 6858000"/>
              <a:gd name="connsiteX303" fmla="*/ 1112069 w 5957423"/>
              <a:gd name="connsiteY303" fmla="*/ 206284 h 6858000"/>
              <a:gd name="connsiteX304" fmla="*/ 857417 w 5957423"/>
              <a:gd name="connsiteY304" fmla="*/ 13087 h 6858000"/>
              <a:gd name="connsiteX0" fmla="*/ 738225 w 42118086"/>
              <a:gd name="connsiteY0" fmla="*/ 6911396 h 6975464"/>
              <a:gd name="connsiteX1" fmla="*/ 814828 w 42118086"/>
              <a:gd name="connsiteY1" fmla="*/ 6969750 h 6975464"/>
              <a:gd name="connsiteX2" fmla="*/ 822329 w 42118086"/>
              <a:gd name="connsiteY2" fmla="*/ 6975464 h 6975464"/>
              <a:gd name="connsiteX3" fmla="*/ 655724 w 42118086"/>
              <a:gd name="connsiteY3" fmla="*/ 6975464 h 6975464"/>
              <a:gd name="connsiteX4" fmla="*/ 656989 w 42118086"/>
              <a:gd name="connsiteY4" fmla="*/ 6974481 h 6975464"/>
              <a:gd name="connsiteX5" fmla="*/ 738225 w 42118086"/>
              <a:gd name="connsiteY5" fmla="*/ 6911396 h 6975464"/>
              <a:gd name="connsiteX6" fmla="*/ 733493 w 42118086"/>
              <a:gd name="connsiteY6" fmla="*/ 6551812 h 6975464"/>
              <a:gd name="connsiteX7" fmla="*/ 733493 w 42118086"/>
              <a:gd name="connsiteY7" fmla="*/ 6897991 h 6975464"/>
              <a:gd name="connsiteX8" fmla="*/ 639637 w 42118086"/>
              <a:gd name="connsiteY8" fmla="*/ 6970539 h 6975464"/>
              <a:gd name="connsiteX9" fmla="*/ 656989 w 42118086"/>
              <a:gd name="connsiteY9" fmla="*/ 6974481 h 6975464"/>
              <a:gd name="connsiteX10" fmla="*/ 638848 w 42118086"/>
              <a:gd name="connsiteY10" fmla="*/ 6971327 h 6975464"/>
              <a:gd name="connsiteX11" fmla="*/ 633515 w 42118086"/>
              <a:gd name="connsiteY11" fmla="*/ 6975464 h 6975464"/>
              <a:gd name="connsiteX12" fmla="*/ 371479 w 42118086"/>
              <a:gd name="connsiteY12" fmla="*/ 6975464 h 6975464"/>
              <a:gd name="connsiteX13" fmla="*/ 371479 w 42118086"/>
              <a:gd name="connsiteY13" fmla="*/ 6917056 h 6975464"/>
              <a:gd name="connsiteX14" fmla="*/ 371479 w 42118086"/>
              <a:gd name="connsiteY14" fmla="*/ 6832540 h 6975464"/>
              <a:gd name="connsiteX15" fmla="*/ 733493 w 42118086"/>
              <a:gd name="connsiteY15" fmla="*/ 6551812 h 6975464"/>
              <a:gd name="connsiteX16" fmla="*/ 1106548 w 42118086"/>
              <a:gd name="connsiteY16" fmla="*/ 5904403 h 6975464"/>
              <a:gd name="connsiteX17" fmla="*/ 1106548 w 42118086"/>
              <a:gd name="connsiteY17" fmla="*/ 6251370 h 6975464"/>
              <a:gd name="connsiteX18" fmla="*/ 1012693 w 42118086"/>
              <a:gd name="connsiteY18" fmla="*/ 6323918 h 6975464"/>
              <a:gd name="connsiteX19" fmla="*/ 744534 w 42118086"/>
              <a:gd name="connsiteY19" fmla="*/ 6531309 h 6975464"/>
              <a:gd name="connsiteX20" fmla="*/ 744534 w 42118086"/>
              <a:gd name="connsiteY20" fmla="*/ 6185131 h 6975464"/>
              <a:gd name="connsiteX21" fmla="*/ 873093 w 42118086"/>
              <a:gd name="connsiteY21" fmla="*/ 6085772 h 6975464"/>
              <a:gd name="connsiteX22" fmla="*/ 1106548 w 42118086"/>
              <a:gd name="connsiteY22" fmla="*/ 5904403 h 6975464"/>
              <a:gd name="connsiteX23" fmla="*/ 1739875 w 42118086"/>
              <a:gd name="connsiteY23" fmla="*/ 5788484 h 6975464"/>
              <a:gd name="connsiteX24" fmla="*/ 1726467 w 42118086"/>
              <a:gd name="connsiteY24" fmla="*/ 5794792 h 6975464"/>
              <a:gd name="connsiteX25" fmla="*/ 1739875 w 42118086"/>
              <a:gd name="connsiteY25" fmla="*/ 5788484 h 6975464"/>
              <a:gd name="connsiteX26" fmla="*/ 1488280 w 42118086"/>
              <a:gd name="connsiteY26" fmla="*/ 5613423 h 6975464"/>
              <a:gd name="connsiteX27" fmla="*/ 1726467 w 42118086"/>
              <a:gd name="connsiteY27" fmla="*/ 5794792 h 6975464"/>
              <a:gd name="connsiteX28" fmla="*/ 1853448 w 42118086"/>
              <a:gd name="connsiteY28" fmla="*/ 5890997 h 6975464"/>
              <a:gd name="connsiteX29" fmla="*/ 1489068 w 42118086"/>
              <a:gd name="connsiteY29" fmla="*/ 6174091 h 6975464"/>
              <a:gd name="connsiteX30" fmla="*/ 1123900 w 42118086"/>
              <a:gd name="connsiteY30" fmla="*/ 5896517 h 6975464"/>
              <a:gd name="connsiteX31" fmla="*/ 1488280 w 42118086"/>
              <a:gd name="connsiteY31" fmla="*/ 5613423 h 6975464"/>
              <a:gd name="connsiteX32" fmla="*/ 359648 w 42118086"/>
              <a:gd name="connsiteY32" fmla="*/ 4965225 h 6975464"/>
              <a:gd name="connsiteX33" fmla="*/ 724817 w 42118086"/>
              <a:gd name="connsiteY33" fmla="*/ 5242799 h 6975464"/>
              <a:gd name="connsiteX34" fmla="*/ 487418 w 42118086"/>
              <a:gd name="connsiteY34" fmla="*/ 5426534 h 6975464"/>
              <a:gd name="connsiteX35" fmla="*/ 493727 w 42118086"/>
              <a:gd name="connsiteY35" fmla="*/ 5437574 h 6975464"/>
              <a:gd name="connsiteX36" fmla="*/ 733493 w 42118086"/>
              <a:gd name="connsiteY36" fmla="*/ 5252262 h 6975464"/>
              <a:gd name="connsiteX37" fmla="*/ 733493 w 42118086"/>
              <a:gd name="connsiteY37" fmla="*/ 5598440 h 6975464"/>
              <a:gd name="connsiteX38" fmla="*/ 633328 w 42118086"/>
              <a:gd name="connsiteY38" fmla="*/ 5675720 h 6975464"/>
              <a:gd name="connsiteX39" fmla="*/ 641215 w 42118086"/>
              <a:gd name="connsiteY39" fmla="*/ 5688337 h 6975464"/>
              <a:gd name="connsiteX40" fmla="*/ 737436 w 42118086"/>
              <a:gd name="connsiteY40" fmla="*/ 5613423 h 6975464"/>
              <a:gd name="connsiteX41" fmla="*/ 1102605 w 42118086"/>
              <a:gd name="connsiteY41" fmla="*/ 5890997 h 6975464"/>
              <a:gd name="connsiteX42" fmla="*/ 866783 w 42118086"/>
              <a:gd name="connsiteY42" fmla="*/ 6073943 h 6975464"/>
              <a:gd name="connsiteX43" fmla="*/ 873093 w 42118086"/>
              <a:gd name="connsiteY43" fmla="*/ 6085772 h 6975464"/>
              <a:gd name="connsiteX44" fmla="*/ 865994 w 42118086"/>
              <a:gd name="connsiteY44" fmla="*/ 6074732 h 6975464"/>
              <a:gd name="connsiteX45" fmla="*/ 738225 w 42118086"/>
              <a:gd name="connsiteY45" fmla="*/ 6174091 h 6975464"/>
              <a:gd name="connsiteX46" fmla="*/ 373056 w 42118086"/>
              <a:gd name="connsiteY46" fmla="*/ 5896517 h 6975464"/>
              <a:gd name="connsiteX47" fmla="*/ 640426 w 42118086"/>
              <a:gd name="connsiteY47" fmla="*/ 5689125 h 6975464"/>
              <a:gd name="connsiteX48" fmla="*/ 633328 w 42118086"/>
              <a:gd name="connsiteY48" fmla="*/ 5676508 h 6975464"/>
              <a:gd name="connsiteX49" fmla="*/ 371479 w 42118086"/>
              <a:gd name="connsiteY49" fmla="*/ 5879169 h 6975464"/>
              <a:gd name="connsiteX50" fmla="*/ 371479 w 42118086"/>
              <a:gd name="connsiteY50" fmla="*/ 5532990 h 6975464"/>
              <a:gd name="connsiteX51" fmla="*/ 493727 w 42118086"/>
              <a:gd name="connsiteY51" fmla="*/ 5438362 h 6975464"/>
              <a:gd name="connsiteX52" fmla="*/ 486629 w 42118086"/>
              <a:gd name="connsiteY52" fmla="*/ 5426534 h 6975464"/>
              <a:gd name="connsiteX53" fmla="*/ 365169 w 42118086"/>
              <a:gd name="connsiteY53" fmla="*/ 5521161 h 6975464"/>
              <a:gd name="connsiteX54" fmla="*/ 0 w 42118086"/>
              <a:gd name="connsiteY54" fmla="*/ 5243588 h 6975464"/>
              <a:gd name="connsiteX55" fmla="*/ 359648 w 42118086"/>
              <a:gd name="connsiteY55" fmla="*/ 4965225 h 6975464"/>
              <a:gd name="connsiteX56" fmla="*/ 1106548 w 42118086"/>
              <a:gd name="connsiteY56" fmla="*/ 4604852 h 6975464"/>
              <a:gd name="connsiteX57" fmla="*/ 1106548 w 42118086"/>
              <a:gd name="connsiteY57" fmla="*/ 4951031 h 6975464"/>
              <a:gd name="connsiteX58" fmla="*/ 1018214 w 42118086"/>
              <a:gd name="connsiteY58" fmla="*/ 5019636 h 6975464"/>
              <a:gd name="connsiteX59" fmla="*/ 1025312 w 42118086"/>
              <a:gd name="connsiteY59" fmla="*/ 5030676 h 6975464"/>
              <a:gd name="connsiteX60" fmla="*/ 1017425 w 42118086"/>
              <a:gd name="connsiteY60" fmla="*/ 5020424 h 6975464"/>
              <a:gd name="connsiteX61" fmla="*/ 744534 w 42118086"/>
              <a:gd name="connsiteY61" fmla="*/ 5231759 h 6975464"/>
              <a:gd name="connsiteX62" fmla="*/ 744534 w 42118086"/>
              <a:gd name="connsiteY62" fmla="*/ 4885580 h 6975464"/>
              <a:gd name="connsiteX63" fmla="*/ 856530 w 42118086"/>
              <a:gd name="connsiteY63" fmla="*/ 4798050 h 6975464"/>
              <a:gd name="connsiteX64" fmla="*/ 849432 w 42118086"/>
              <a:gd name="connsiteY64" fmla="*/ 4787799 h 6975464"/>
              <a:gd name="connsiteX65" fmla="*/ 857319 w 42118086"/>
              <a:gd name="connsiteY65" fmla="*/ 4798050 h 6975464"/>
              <a:gd name="connsiteX66" fmla="*/ 1106548 w 42118086"/>
              <a:gd name="connsiteY66" fmla="*/ 4604852 h 6975464"/>
              <a:gd name="connsiteX67" fmla="*/ 737436 w 42118086"/>
              <a:gd name="connsiteY67" fmla="*/ 4313873 h 6975464"/>
              <a:gd name="connsiteX68" fmla="*/ 1102605 w 42118086"/>
              <a:gd name="connsiteY68" fmla="*/ 4591447 h 6975464"/>
              <a:gd name="connsiteX69" fmla="*/ 849432 w 42118086"/>
              <a:gd name="connsiteY69" fmla="*/ 4787799 h 6975464"/>
              <a:gd name="connsiteX70" fmla="*/ 738225 w 42118086"/>
              <a:gd name="connsiteY70" fmla="*/ 4873752 h 6975464"/>
              <a:gd name="connsiteX71" fmla="*/ 373056 w 42118086"/>
              <a:gd name="connsiteY71" fmla="*/ 4596178 h 6975464"/>
              <a:gd name="connsiteX72" fmla="*/ 737436 w 42118086"/>
              <a:gd name="connsiteY72" fmla="*/ 4313873 h 6975464"/>
              <a:gd name="connsiteX73" fmla="*/ 1115224 w 42118086"/>
              <a:gd name="connsiteY73" fmla="*/ 3661732 h 6975464"/>
              <a:gd name="connsiteX74" fmla="*/ 1125477 w 42118086"/>
              <a:gd name="connsiteY74" fmla="*/ 3669618 h 6975464"/>
              <a:gd name="connsiteX75" fmla="*/ 1480393 w 42118086"/>
              <a:gd name="connsiteY75" fmla="*/ 3939306 h 6975464"/>
              <a:gd name="connsiteX76" fmla="*/ 1116013 w 42118086"/>
              <a:gd name="connsiteY76" fmla="*/ 4222399 h 6975464"/>
              <a:gd name="connsiteX77" fmla="*/ 750844 w 42118086"/>
              <a:gd name="connsiteY77" fmla="*/ 3944037 h 6975464"/>
              <a:gd name="connsiteX78" fmla="*/ 1115224 w 42118086"/>
              <a:gd name="connsiteY78" fmla="*/ 3661732 h 6975464"/>
              <a:gd name="connsiteX79" fmla="*/ 1480393 w 42118086"/>
              <a:gd name="connsiteY79" fmla="*/ 2656315 h 6975464"/>
              <a:gd name="connsiteX80" fmla="*/ 1480393 w 42118086"/>
              <a:gd name="connsiteY80" fmla="*/ 3002494 h 6975464"/>
              <a:gd name="connsiteX81" fmla="*/ 1386537 w 42118086"/>
              <a:gd name="connsiteY81" fmla="*/ 3075042 h 6975464"/>
              <a:gd name="connsiteX82" fmla="*/ 1392847 w 42118086"/>
              <a:gd name="connsiteY82" fmla="*/ 3086870 h 6975464"/>
              <a:gd name="connsiteX83" fmla="*/ 1385748 w 42118086"/>
              <a:gd name="connsiteY83" fmla="*/ 3075830 h 6975464"/>
              <a:gd name="connsiteX84" fmla="*/ 1118379 w 42118086"/>
              <a:gd name="connsiteY84" fmla="*/ 3283222 h 6975464"/>
              <a:gd name="connsiteX85" fmla="*/ 1118379 w 42118086"/>
              <a:gd name="connsiteY85" fmla="*/ 2937043 h 6975464"/>
              <a:gd name="connsiteX86" fmla="*/ 1246148 w 42118086"/>
              <a:gd name="connsiteY86" fmla="*/ 2837685 h 6975464"/>
              <a:gd name="connsiteX87" fmla="*/ 1239839 w 42118086"/>
              <a:gd name="connsiteY87" fmla="*/ 2825856 h 6975464"/>
              <a:gd name="connsiteX88" fmla="*/ 1246937 w 42118086"/>
              <a:gd name="connsiteY88" fmla="*/ 2836896 h 6975464"/>
              <a:gd name="connsiteX89" fmla="*/ 1480393 w 42118086"/>
              <a:gd name="connsiteY89" fmla="*/ 2656315 h 6975464"/>
              <a:gd name="connsiteX90" fmla="*/ 732704 w 42118086"/>
              <a:gd name="connsiteY90" fmla="*/ 1716349 h 6975464"/>
              <a:gd name="connsiteX91" fmla="*/ 1097873 w 42118086"/>
              <a:gd name="connsiteY91" fmla="*/ 1993923 h 6975464"/>
              <a:gd name="connsiteX92" fmla="*/ 860473 w 42118086"/>
              <a:gd name="connsiteY92" fmla="*/ 2177658 h 6975464"/>
              <a:gd name="connsiteX93" fmla="*/ 867572 w 42118086"/>
              <a:gd name="connsiteY93" fmla="*/ 2189486 h 6975464"/>
              <a:gd name="connsiteX94" fmla="*/ 1106548 w 42118086"/>
              <a:gd name="connsiteY94" fmla="*/ 2003386 h 6975464"/>
              <a:gd name="connsiteX95" fmla="*/ 1106548 w 42118086"/>
              <a:gd name="connsiteY95" fmla="*/ 2350353 h 6975464"/>
              <a:gd name="connsiteX96" fmla="*/ 1007172 w 42118086"/>
              <a:gd name="connsiteY96" fmla="*/ 2427632 h 6975464"/>
              <a:gd name="connsiteX97" fmla="*/ 1014270 w 42118086"/>
              <a:gd name="connsiteY97" fmla="*/ 2440249 h 6975464"/>
              <a:gd name="connsiteX98" fmla="*/ 1110492 w 42118086"/>
              <a:gd name="connsiteY98" fmla="*/ 2365336 h 6975464"/>
              <a:gd name="connsiteX99" fmla="*/ 1475660 w 42118086"/>
              <a:gd name="connsiteY99" fmla="*/ 2642910 h 6975464"/>
              <a:gd name="connsiteX100" fmla="*/ 1239839 w 42118086"/>
              <a:gd name="connsiteY100" fmla="*/ 2825856 h 6975464"/>
              <a:gd name="connsiteX101" fmla="*/ 1112069 w 42118086"/>
              <a:gd name="connsiteY101" fmla="*/ 2925215 h 6975464"/>
              <a:gd name="connsiteX102" fmla="*/ 746900 w 42118086"/>
              <a:gd name="connsiteY102" fmla="*/ 2647641 h 6975464"/>
              <a:gd name="connsiteX103" fmla="*/ 1013481 w 42118086"/>
              <a:gd name="connsiteY103" fmla="*/ 2440249 h 6975464"/>
              <a:gd name="connsiteX104" fmla="*/ 1006383 w 42118086"/>
              <a:gd name="connsiteY104" fmla="*/ 2427632 h 6975464"/>
              <a:gd name="connsiteX105" fmla="*/ 744534 w 42118086"/>
              <a:gd name="connsiteY105" fmla="*/ 2631081 h 6975464"/>
              <a:gd name="connsiteX106" fmla="*/ 744534 w 42118086"/>
              <a:gd name="connsiteY106" fmla="*/ 2284114 h 6975464"/>
              <a:gd name="connsiteX107" fmla="*/ 866783 w 42118086"/>
              <a:gd name="connsiteY107" fmla="*/ 2189486 h 6975464"/>
              <a:gd name="connsiteX108" fmla="*/ 860473 w 42118086"/>
              <a:gd name="connsiteY108" fmla="*/ 2178447 h 6975464"/>
              <a:gd name="connsiteX109" fmla="*/ 738225 w 42118086"/>
              <a:gd name="connsiteY109" fmla="*/ 2273074 h 6975464"/>
              <a:gd name="connsiteX110" fmla="*/ 373056 w 42118086"/>
              <a:gd name="connsiteY110" fmla="*/ 1995500 h 6975464"/>
              <a:gd name="connsiteX111" fmla="*/ 732704 w 42118086"/>
              <a:gd name="connsiteY111" fmla="*/ 1716349 h 6975464"/>
              <a:gd name="connsiteX112" fmla="*/ 1480393 w 42118086"/>
              <a:gd name="connsiteY112" fmla="*/ 1355976 h 6975464"/>
              <a:gd name="connsiteX113" fmla="*/ 1480393 w 42118086"/>
              <a:gd name="connsiteY113" fmla="*/ 1702944 h 6975464"/>
              <a:gd name="connsiteX114" fmla="*/ 1391269 w 42118086"/>
              <a:gd name="connsiteY114" fmla="*/ 1771549 h 6975464"/>
              <a:gd name="connsiteX115" fmla="*/ 1399156 w 42118086"/>
              <a:gd name="connsiteY115" fmla="*/ 1781800 h 6975464"/>
              <a:gd name="connsiteX116" fmla="*/ 1483547 w 42118086"/>
              <a:gd name="connsiteY116" fmla="*/ 1716349 h 6975464"/>
              <a:gd name="connsiteX117" fmla="*/ 1848716 w 42118086"/>
              <a:gd name="connsiteY117" fmla="*/ 1993923 h 6975464"/>
              <a:gd name="connsiteX118" fmla="*/ 1658639 w 42118086"/>
              <a:gd name="connsiteY118" fmla="*/ 2141384 h 6975464"/>
              <a:gd name="connsiteX119" fmla="*/ 1489068 w 42118086"/>
              <a:gd name="connsiteY119" fmla="*/ 2273074 h 6975464"/>
              <a:gd name="connsiteX120" fmla="*/ 1123900 w 42118086"/>
              <a:gd name="connsiteY120" fmla="*/ 1995500 h 6975464"/>
              <a:gd name="connsiteX121" fmla="*/ 1398368 w 42118086"/>
              <a:gd name="connsiteY121" fmla="*/ 1782588 h 6975464"/>
              <a:gd name="connsiteX122" fmla="*/ 1390481 w 42118086"/>
              <a:gd name="connsiteY122" fmla="*/ 1771549 h 6975464"/>
              <a:gd name="connsiteX123" fmla="*/ 1118379 w 42118086"/>
              <a:gd name="connsiteY123" fmla="*/ 1982883 h 6975464"/>
              <a:gd name="connsiteX124" fmla="*/ 1118379 w 42118086"/>
              <a:gd name="connsiteY124" fmla="*/ 1636704 h 6975464"/>
              <a:gd name="connsiteX125" fmla="*/ 1230374 w 42118086"/>
              <a:gd name="connsiteY125" fmla="*/ 1549963 h 6975464"/>
              <a:gd name="connsiteX126" fmla="*/ 1480393 w 42118086"/>
              <a:gd name="connsiteY126" fmla="*/ 1355976 h 6975464"/>
              <a:gd name="connsiteX127" fmla="*/ 1110492 w 42118086"/>
              <a:gd name="connsiteY127" fmla="*/ 1064997 h 6975464"/>
              <a:gd name="connsiteX128" fmla="*/ 1475660 w 42118086"/>
              <a:gd name="connsiteY128" fmla="*/ 1342571 h 6975464"/>
              <a:gd name="connsiteX129" fmla="*/ 1223276 w 42118086"/>
              <a:gd name="connsiteY129" fmla="*/ 1538923 h 6975464"/>
              <a:gd name="connsiteX130" fmla="*/ 1230374 w 42118086"/>
              <a:gd name="connsiteY130" fmla="*/ 1549963 h 6975464"/>
              <a:gd name="connsiteX131" fmla="*/ 1222487 w 42118086"/>
              <a:gd name="connsiteY131" fmla="*/ 1539711 h 6975464"/>
              <a:gd name="connsiteX132" fmla="*/ 1112069 w 42118086"/>
              <a:gd name="connsiteY132" fmla="*/ 1625665 h 6975464"/>
              <a:gd name="connsiteX133" fmla="*/ 746900 w 42118086"/>
              <a:gd name="connsiteY133" fmla="*/ 1348091 h 6975464"/>
              <a:gd name="connsiteX134" fmla="*/ 1110492 w 42118086"/>
              <a:gd name="connsiteY134" fmla="*/ 1064997 h 6975464"/>
              <a:gd name="connsiteX135" fmla="*/ 1488280 w 42118086"/>
              <a:gd name="connsiteY135" fmla="*/ 413645 h 6975464"/>
              <a:gd name="connsiteX136" fmla="*/ 1498533 w 42118086"/>
              <a:gd name="connsiteY136" fmla="*/ 421530 h 6975464"/>
              <a:gd name="connsiteX137" fmla="*/ 1853448 w 42118086"/>
              <a:gd name="connsiteY137" fmla="*/ 691218 h 6975464"/>
              <a:gd name="connsiteX138" fmla="*/ 1489068 w 42118086"/>
              <a:gd name="connsiteY138" fmla="*/ 973524 h 6975464"/>
              <a:gd name="connsiteX139" fmla="*/ 1123900 w 42118086"/>
              <a:gd name="connsiteY139" fmla="*/ 695950 h 6975464"/>
              <a:gd name="connsiteX140" fmla="*/ 1488280 w 42118086"/>
              <a:gd name="connsiteY140" fmla="*/ 413645 h 6975464"/>
              <a:gd name="connsiteX141" fmla="*/ 1493012 w 42118086"/>
              <a:gd name="connsiteY141" fmla="*/ 117464 h 6975464"/>
              <a:gd name="connsiteX142" fmla="*/ 42118086 w 42118086"/>
              <a:gd name="connsiteY142" fmla="*/ 0 h 6975464"/>
              <a:gd name="connsiteX143" fmla="*/ 5957423 w 42118086"/>
              <a:gd name="connsiteY143" fmla="*/ 6975464 h 6975464"/>
              <a:gd name="connsiteX144" fmla="*/ 843615 w 42118086"/>
              <a:gd name="connsiteY144" fmla="*/ 6975464 h 6975464"/>
              <a:gd name="connsiteX145" fmla="*/ 810785 w 42118086"/>
              <a:gd name="connsiteY145" fmla="*/ 6950504 h 6975464"/>
              <a:gd name="connsiteX146" fmla="*/ 746900 w 42118086"/>
              <a:gd name="connsiteY146" fmla="*/ 6901934 h 6975464"/>
              <a:gd name="connsiteX147" fmla="*/ 746900 w 42118086"/>
              <a:gd name="connsiteY147" fmla="*/ 6547081 h 6975464"/>
              <a:gd name="connsiteX148" fmla="*/ 1019002 w 42118086"/>
              <a:gd name="connsiteY148" fmla="*/ 6335746 h 6975464"/>
              <a:gd name="connsiteX149" fmla="*/ 1012693 w 42118086"/>
              <a:gd name="connsiteY149" fmla="*/ 6323918 h 6975464"/>
              <a:gd name="connsiteX150" fmla="*/ 1019791 w 42118086"/>
              <a:gd name="connsiteY150" fmla="*/ 6334957 h 6975464"/>
              <a:gd name="connsiteX151" fmla="*/ 1110492 w 42118086"/>
              <a:gd name="connsiteY151" fmla="*/ 6264775 h 6975464"/>
              <a:gd name="connsiteX152" fmla="*/ 1489068 w 42118086"/>
              <a:gd name="connsiteY152" fmla="*/ 6553389 h 6975464"/>
              <a:gd name="connsiteX153" fmla="*/ 1870800 w 42118086"/>
              <a:gd name="connsiteY153" fmla="*/ 6257678 h 6975464"/>
              <a:gd name="connsiteX154" fmla="*/ 1870800 w 42118086"/>
              <a:gd name="connsiteY154" fmla="*/ 6139394 h 6975464"/>
              <a:gd name="connsiteX155" fmla="*/ 1857392 w 42118086"/>
              <a:gd name="connsiteY155" fmla="*/ 6144914 h 6975464"/>
              <a:gd name="connsiteX156" fmla="*/ 1857392 w 42118086"/>
              <a:gd name="connsiteY156" fmla="*/ 6251370 h 6975464"/>
              <a:gd name="connsiteX157" fmla="*/ 1495378 w 42118086"/>
              <a:gd name="connsiteY157" fmla="*/ 6531309 h 6975464"/>
              <a:gd name="connsiteX158" fmla="*/ 1495378 w 42118086"/>
              <a:gd name="connsiteY158" fmla="*/ 6185131 h 6975464"/>
              <a:gd name="connsiteX159" fmla="*/ 1857392 w 42118086"/>
              <a:gd name="connsiteY159" fmla="*/ 5904403 h 6975464"/>
              <a:gd name="connsiteX160" fmla="*/ 1857392 w 42118086"/>
              <a:gd name="connsiteY160" fmla="*/ 6144125 h 6975464"/>
              <a:gd name="connsiteX161" fmla="*/ 1870800 w 42118086"/>
              <a:gd name="connsiteY161" fmla="*/ 6138605 h 6975464"/>
              <a:gd name="connsiteX162" fmla="*/ 1870800 w 42118086"/>
              <a:gd name="connsiteY162" fmla="*/ 5887843 h 6975464"/>
              <a:gd name="connsiteX163" fmla="*/ 1739875 w 42118086"/>
              <a:gd name="connsiteY163" fmla="*/ 5788484 h 6975464"/>
              <a:gd name="connsiteX164" fmla="*/ 1497744 w 42118086"/>
              <a:gd name="connsiteY164" fmla="*/ 5604749 h 6975464"/>
              <a:gd name="connsiteX165" fmla="*/ 1497744 w 42118086"/>
              <a:gd name="connsiteY165" fmla="*/ 5424957 h 6975464"/>
              <a:gd name="connsiteX166" fmla="*/ 1484336 w 42118086"/>
              <a:gd name="connsiteY166" fmla="*/ 5427322 h 6975464"/>
              <a:gd name="connsiteX167" fmla="*/ 1484336 w 42118086"/>
              <a:gd name="connsiteY167" fmla="*/ 5598440 h 6975464"/>
              <a:gd name="connsiteX168" fmla="*/ 1122322 w 42118086"/>
              <a:gd name="connsiteY168" fmla="*/ 5879169 h 6975464"/>
              <a:gd name="connsiteX169" fmla="*/ 1122322 w 42118086"/>
              <a:gd name="connsiteY169" fmla="*/ 5532990 h 6975464"/>
              <a:gd name="connsiteX170" fmla="*/ 1292682 w 42118086"/>
              <a:gd name="connsiteY170" fmla="*/ 5400511 h 6975464"/>
              <a:gd name="connsiteX171" fmla="*/ 1285583 w 42118086"/>
              <a:gd name="connsiteY171" fmla="*/ 5390260 h 6975464"/>
              <a:gd name="connsiteX172" fmla="*/ 1116013 w 42118086"/>
              <a:gd name="connsiteY172" fmla="*/ 5521161 h 6975464"/>
              <a:gd name="connsiteX173" fmla="*/ 750844 w 42118086"/>
              <a:gd name="connsiteY173" fmla="*/ 5243588 h 6975464"/>
              <a:gd name="connsiteX174" fmla="*/ 1025312 w 42118086"/>
              <a:gd name="connsiteY174" fmla="*/ 5030676 h 6975464"/>
              <a:gd name="connsiteX175" fmla="*/ 1110492 w 42118086"/>
              <a:gd name="connsiteY175" fmla="*/ 4965225 h 6975464"/>
              <a:gd name="connsiteX176" fmla="*/ 1475660 w 42118086"/>
              <a:gd name="connsiteY176" fmla="*/ 5242799 h 6975464"/>
              <a:gd name="connsiteX177" fmla="*/ 1285583 w 42118086"/>
              <a:gd name="connsiteY177" fmla="*/ 5389472 h 6975464"/>
              <a:gd name="connsiteX178" fmla="*/ 1293470 w 42118086"/>
              <a:gd name="connsiteY178" fmla="*/ 5400511 h 6975464"/>
              <a:gd name="connsiteX179" fmla="*/ 1484336 w 42118086"/>
              <a:gd name="connsiteY179" fmla="*/ 5252262 h 6975464"/>
              <a:gd name="connsiteX180" fmla="*/ 1484336 w 42118086"/>
              <a:gd name="connsiteY180" fmla="*/ 5426534 h 6975464"/>
              <a:gd name="connsiteX181" fmla="*/ 1497744 w 42118086"/>
              <a:gd name="connsiteY181" fmla="*/ 5424168 h 6975464"/>
              <a:gd name="connsiteX182" fmla="*/ 1497744 w 42118086"/>
              <a:gd name="connsiteY182" fmla="*/ 5246742 h 6975464"/>
              <a:gd name="connsiteX183" fmla="*/ 1513518 w 42118086"/>
              <a:gd name="connsiteY183" fmla="*/ 5234125 h 6975464"/>
              <a:gd name="connsiteX184" fmla="*/ 1513518 w 42118086"/>
              <a:gd name="connsiteY184" fmla="*/ 5217565 h 6975464"/>
              <a:gd name="connsiteX185" fmla="*/ 1495378 w 42118086"/>
              <a:gd name="connsiteY185" fmla="*/ 5231759 h 6975464"/>
              <a:gd name="connsiteX186" fmla="*/ 1495378 w 42118086"/>
              <a:gd name="connsiteY186" fmla="*/ 4885580 h 6975464"/>
              <a:gd name="connsiteX187" fmla="*/ 1513518 w 42118086"/>
              <a:gd name="connsiteY187" fmla="*/ 4871386 h 6975464"/>
              <a:gd name="connsiteX188" fmla="*/ 1513518 w 42118086"/>
              <a:gd name="connsiteY188" fmla="*/ 4854826 h 6975464"/>
              <a:gd name="connsiteX189" fmla="*/ 1489068 w 42118086"/>
              <a:gd name="connsiteY189" fmla="*/ 4873752 h 6975464"/>
              <a:gd name="connsiteX190" fmla="*/ 1123900 w 42118086"/>
              <a:gd name="connsiteY190" fmla="*/ 4596178 h 6975464"/>
              <a:gd name="connsiteX191" fmla="*/ 1488280 w 42118086"/>
              <a:gd name="connsiteY191" fmla="*/ 4313873 h 6975464"/>
              <a:gd name="connsiteX192" fmla="*/ 1853448 w 42118086"/>
              <a:gd name="connsiteY192" fmla="*/ 4591447 h 6975464"/>
              <a:gd name="connsiteX193" fmla="*/ 1514307 w 42118086"/>
              <a:gd name="connsiteY193" fmla="*/ 4854826 h 6975464"/>
              <a:gd name="connsiteX194" fmla="*/ 1514307 w 42118086"/>
              <a:gd name="connsiteY194" fmla="*/ 4870598 h 6975464"/>
              <a:gd name="connsiteX195" fmla="*/ 1857392 w 42118086"/>
              <a:gd name="connsiteY195" fmla="*/ 4604852 h 6975464"/>
              <a:gd name="connsiteX196" fmla="*/ 1857392 w 42118086"/>
              <a:gd name="connsiteY196" fmla="*/ 4951031 h 6975464"/>
              <a:gd name="connsiteX197" fmla="*/ 1514307 w 42118086"/>
              <a:gd name="connsiteY197" fmla="*/ 5217565 h 6975464"/>
              <a:gd name="connsiteX198" fmla="*/ 1514307 w 42118086"/>
              <a:gd name="connsiteY198" fmla="*/ 5234125 h 6975464"/>
              <a:gd name="connsiteX199" fmla="*/ 1870800 w 42118086"/>
              <a:gd name="connsiteY199" fmla="*/ 4957339 h 6975464"/>
              <a:gd name="connsiteX200" fmla="*/ 1870800 w 42118086"/>
              <a:gd name="connsiteY200" fmla="*/ 4588292 h 6975464"/>
              <a:gd name="connsiteX201" fmla="*/ 1497744 w 42118086"/>
              <a:gd name="connsiteY201" fmla="*/ 4304410 h 6975464"/>
              <a:gd name="connsiteX202" fmla="*/ 1497744 w 42118086"/>
              <a:gd name="connsiteY202" fmla="*/ 3956654 h 6975464"/>
              <a:gd name="connsiteX203" fmla="*/ 1484336 w 42118086"/>
              <a:gd name="connsiteY203" fmla="*/ 3966905 h 6975464"/>
              <a:gd name="connsiteX204" fmla="*/ 1484336 w 42118086"/>
              <a:gd name="connsiteY204" fmla="*/ 4299679 h 6975464"/>
              <a:gd name="connsiteX205" fmla="*/ 1122322 w 42118086"/>
              <a:gd name="connsiteY205" fmla="*/ 4579618 h 6975464"/>
              <a:gd name="connsiteX206" fmla="*/ 1122322 w 42118086"/>
              <a:gd name="connsiteY206" fmla="*/ 4233439 h 6975464"/>
              <a:gd name="connsiteX207" fmla="*/ 1484336 w 42118086"/>
              <a:gd name="connsiteY207" fmla="*/ 3952712 h 6975464"/>
              <a:gd name="connsiteX208" fmla="*/ 1484336 w 42118086"/>
              <a:gd name="connsiteY208" fmla="*/ 3966117 h 6975464"/>
              <a:gd name="connsiteX209" fmla="*/ 1497744 w 42118086"/>
              <a:gd name="connsiteY209" fmla="*/ 3955866 h 6975464"/>
              <a:gd name="connsiteX210" fmla="*/ 1497744 w 42118086"/>
              <a:gd name="connsiteY210" fmla="*/ 3936152 h 6975464"/>
              <a:gd name="connsiteX211" fmla="*/ 1136519 w 42118086"/>
              <a:gd name="connsiteY211" fmla="*/ 3661732 h 6975464"/>
              <a:gd name="connsiteX212" fmla="*/ 1125477 w 42118086"/>
              <a:gd name="connsiteY212" fmla="*/ 3669618 h 6975464"/>
              <a:gd name="connsiteX213" fmla="*/ 1135730 w 42118086"/>
              <a:gd name="connsiteY213" fmla="*/ 3660943 h 6975464"/>
              <a:gd name="connsiteX214" fmla="*/ 1119956 w 42118086"/>
              <a:gd name="connsiteY214" fmla="*/ 3649115 h 6975464"/>
              <a:gd name="connsiteX215" fmla="*/ 1119956 w 42118086"/>
              <a:gd name="connsiteY215" fmla="*/ 3637286 h 6975464"/>
              <a:gd name="connsiteX216" fmla="*/ 1106548 w 42118086"/>
              <a:gd name="connsiteY216" fmla="*/ 3637286 h 6975464"/>
              <a:gd name="connsiteX217" fmla="*/ 1106548 w 42118086"/>
              <a:gd name="connsiteY217" fmla="*/ 3649903 h 6975464"/>
              <a:gd name="connsiteX218" fmla="*/ 744534 w 42118086"/>
              <a:gd name="connsiteY218" fmla="*/ 3929843 h 6975464"/>
              <a:gd name="connsiteX219" fmla="*/ 744534 w 42118086"/>
              <a:gd name="connsiteY219" fmla="*/ 3612841 h 6975464"/>
              <a:gd name="connsiteX220" fmla="*/ 744534 w 42118086"/>
              <a:gd name="connsiteY220" fmla="*/ 3584453 h 6975464"/>
              <a:gd name="connsiteX221" fmla="*/ 1106548 w 42118086"/>
              <a:gd name="connsiteY221" fmla="*/ 3303725 h 6975464"/>
              <a:gd name="connsiteX222" fmla="*/ 1106548 w 42118086"/>
              <a:gd name="connsiteY222" fmla="*/ 3617573 h 6975464"/>
              <a:gd name="connsiteX223" fmla="*/ 1106548 w 42118086"/>
              <a:gd name="connsiteY223" fmla="*/ 3636498 h 6975464"/>
              <a:gd name="connsiteX224" fmla="*/ 1119956 w 42118086"/>
              <a:gd name="connsiteY224" fmla="*/ 3636498 h 6975464"/>
              <a:gd name="connsiteX225" fmla="*/ 1119956 w 42118086"/>
              <a:gd name="connsiteY225" fmla="*/ 3298205 h 6975464"/>
              <a:gd name="connsiteX226" fmla="*/ 1392847 w 42118086"/>
              <a:gd name="connsiteY226" fmla="*/ 3086870 h 6975464"/>
              <a:gd name="connsiteX227" fmla="*/ 1483547 w 42118086"/>
              <a:gd name="connsiteY227" fmla="*/ 3016688 h 6975464"/>
              <a:gd name="connsiteX228" fmla="*/ 1862913 w 42118086"/>
              <a:gd name="connsiteY228" fmla="*/ 3304513 h 6975464"/>
              <a:gd name="connsiteX229" fmla="*/ 2243855 w 42118086"/>
              <a:gd name="connsiteY229" fmla="*/ 3008803 h 6975464"/>
              <a:gd name="connsiteX230" fmla="*/ 2243855 w 42118086"/>
              <a:gd name="connsiteY230" fmla="*/ 2891307 h 6975464"/>
              <a:gd name="connsiteX231" fmla="*/ 2231236 w 42118086"/>
              <a:gd name="connsiteY231" fmla="*/ 2896827 h 6975464"/>
              <a:gd name="connsiteX232" fmla="*/ 2231236 w 42118086"/>
              <a:gd name="connsiteY232" fmla="*/ 3002494 h 6975464"/>
              <a:gd name="connsiteX233" fmla="*/ 1869222 w 42118086"/>
              <a:gd name="connsiteY233" fmla="*/ 3283222 h 6975464"/>
              <a:gd name="connsiteX234" fmla="*/ 1869222 w 42118086"/>
              <a:gd name="connsiteY234" fmla="*/ 2937043 h 6975464"/>
              <a:gd name="connsiteX235" fmla="*/ 2231236 w 42118086"/>
              <a:gd name="connsiteY235" fmla="*/ 2656315 h 6975464"/>
              <a:gd name="connsiteX236" fmla="*/ 2231236 w 42118086"/>
              <a:gd name="connsiteY236" fmla="*/ 2896038 h 6975464"/>
              <a:gd name="connsiteX237" fmla="*/ 2243855 w 42118086"/>
              <a:gd name="connsiteY237" fmla="*/ 2890518 h 6975464"/>
              <a:gd name="connsiteX238" fmla="*/ 2243855 w 42118086"/>
              <a:gd name="connsiteY238" fmla="*/ 2639755 h 6975464"/>
              <a:gd name="connsiteX239" fmla="*/ 2113720 w 42118086"/>
              <a:gd name="connsiteY239" fmla="*/ 2540397 h 6975464"/>
              <a:gd name="connsiteX240" fmla="*/ 2100312 w 42118086"/>
              <a:gd name="connsiteY240" fmla="*/ 2546705 h 6975464"/>
              <a:gd name="connsiteX241" fmla="*/ 2226503 w 42118086"/>
              <a:gd name="connsiteY241" fmla="*/ 2642910 h 6975464"/>
              <a:gd name="connsiteX242" fmla="*/ 1862124 w 42118086"/>
              <a:gd name="connsiteY242" fmla="*/ 2925215 h 6975464"/>
              <a:gd name="connsiteX243" fmla="*/ 1496955 w 42118086"/>
              <a:gd name="connsiteY243" fmla="*/ 2647641 h 6975464"/>
              <a:gd name="connsiteX244" fmla="*/ 1861335 w 42118086"/>
              <a:gd name="connsiteY244" fmla="*/ 2365336 h 6975464"/>
              <a:gd name="connsiteX245" fmla="*/ 2099523 w 42118086"/>
              <a:gd name="connsiteY245" fmla="*/ 2545916 h 6975464"/>
              <a:gd name="connsiteX246" fmla="*/ 2112931 w 42118086"/>
              <a:gd name="connsiteY246" fmla="*/ 2539608 h 6975464"/>
              <a:gd name="connsiteX247" fmla="*/ 1870800 w 42118086"/>
              <a:gd name="connsiteY247" fmla="*/ 2355873 h 6975464"/>
              <a:gd name="connsiteX248" fmla="*/ 1870800 w 42118086"/>
              <a:gd name="connsiteY248" fmla="*/ 2176869 h 6975464"/>
              <a:gd name="connsiteX249" fmla="*/ 1857392 w 42118086"/>
              <a:gd name="connsiteY249" fmla="*/ 2178447 h 6975464"/>
              <a:gd name="connsiteX250" fmla="*/ 1857392 w 42118086"/>
              <a:gd name="connsiteY250" fmla="*/ 2350353 h 6975464"/>
              <a:gd name="connsiteX251" fmla="*/ 1496167 w 42118086"/>
              <a:gd name="connsiteY251" fmla="*/ 2631081 h 6975464"/>
              <a:gd name="connsiteX252" fmla="*/ 1496167 w 42118086"/>
              <a:gd name="connsiteY252" fmla="*/ 2284114 h 6975464"/>
              <a:gd name="connsiteX253" fmla="*/ 1666526 w 42118086"/>
              <a:gd name="connsiteY253" fmla="*/ 2152424 h 6975464"/>
              <a:gd name="connsiteX254" fmla="*/ 1658639 w 42118086"/>
              <a:gd name="connsiteY254" fmla="*/ 2141384 h 6975464"/>
              <a:gd name="connsiteX255" fmla="*/ 1666526 w 42118086"/>
              <a:gd name="connsiteY255" fmla="*/ 2151636 h 6975464"/>
              <a:gd name="connsiteX256" fmla="*/ 1857392 w 42118086"/>
              <a:gd name="connsiteY256" fmla="*/ 2003386 h 6975464"/>
              <a:gd name="connsiteX257" fmla="*/ 1857392 w 42118086"/>
              <a:gd name="connsiteY257" fmla="*/ 2177658 h 6975464"/>
              <a:gd name="connsiteX258" fmla="*/ 1870800 w 42118086"/>
              <a:gd name="connsiteY258" fmla="*/ 2176081 h 6975464"/>
              <a:gd name="connsiteX259" fmla="*/ 1870800 w 42118086"/>
              <a:gd name="connsiteY259" fmla="*/ 1998654 h 6975464"/>
              <a:gd name="connsiteX260" fmla="*/ 1886574 w 42118086"/>
              <a:gd name="connsiteY260" fmla="*/ 1986037 h 6975464"/>
              <a:gd name="connsiteX261" fmla="*/ 1886574 w 42118086"/>
              <a:gd name="connsiteY261" fmla="*/ 1969478 h 6975464"/>
              <a:gd name="connsiteX262" fmla="*/ 1869222 w 42118086"/>
              <a:gd name="connsiteY262" fmla="*/ 1982883 h 6975464"/>
              <a:gd name="connsiteX263" fmla="*/ 1869222 w 42118086"/>
              <a:gd name="connsiteY263" fmla="*/ 1636704 h 6975464"/>
              <a:gd name="connsiteX264" fmla="*/ 1886574 w 42118086"/>
              <a:gd name="connsiteY264" fmla="*/ 1623299 h 6975464"/>
              <a:gd name="connsiteX265" fmla="*/ 1886574 w 42118086"/>
              <a:gd name="connsiteY265" fmla="*/ 1606739 h 6975464"/>
              <a:gd name="connsiteX266" fmla="*/ 1862124 w 42118086"/>
              <a:gd name="connsiteY266" fmla="*/ 1625665 h 6975464"/>
              <a:gd name="connsiteX267" fmla="*/ 1496955 w 42118086"/>
              <a:gd name="connsiteY267" fmla="*/ 1348091 h 6975464"/>
              <a:gd name="connsiteX268" fmla="*/ 1861335 w 42118086"/>
              <a:gd name="connsiteY268" fmla="*/ 1064997 h 6975464"/>
              <a:gd name="connsiteX269" fmla="*/ 2226503 w 42118086"/>
              <a:gd name="connsiteY269" fmla="*/ 1342571 h 6975464"/>
              <a:gd name="connsiteX270" fmla="*/ 1887362 w 42118086"/>
              <a:gd name="connsiteY270" fmla="*/ 1605951 h 6975464"/>
              <a:gd name="connsiteX271" fmla="*/ 1887362 w 42118086"/>
              <a:gd name="connsiteY271" fmla="*/ 1622510 h 6975464"/>
              <a:gd name="connsiteX272" fmla="*/ 2231236 w 42118086"/>
              <a:gd name="connsiteY272" fmla="*/ 1355976 h 6975464"/>
              <a:gd name="connsiteX273" fmla="*/ 2231236 w 42118086"/>
              <a:gd name="connsiteY273" fmla="*/ 1702944 h 6975464"/>
              <a:gd name="connsiteX274" fmla="*/ 1887362 w 42118086"/>
              <a:gd name="connsiteY274" fmla="*/ 1968689 h 6975464"/>
              <a:gd name="connsiteX275" fmla="*/ 1887362 w 42118086"/>
              <a:gd name="connsiteY275" fmla="*/ 1985249 h 6975464"/>
              <a:gd name="connsiteX276" fmla="*/ 2243855 w 42118086"/>
              <a:gd name="connsiteY276" fmla="*/ 1709252 h 6975464"/>
              <a:gd name="connsiteX277" fmla="*/ 2243855 w 42118086"/>
              <a:gd name="connsiteY277" fmla="*/ 1339416 h 6975464"/>
              <a:gd name="connsiteX278" fmla="*/ 1870800 w 42118086"/>
              <a:gd name="connsiteY278" fmla="*/ 1056323 h 6975464"/>
              <a:gd name="connsiteX279" fmla="*/ 1870800 w 42118086"/>
              <a:gd name="connsiteY279" fmla="*/ 707778 h 6975464"/>
              <a:gd name="connsiteX280" fmla="*/ 1857392 w 42118086"/>
              <a:gd name="connsiteY280" fmla="*/ 718030 h 6975464"/>
              <a:gd name="connsiteX281" fmla="*/ 1857392 w 42118086"/>
              <a:gd name="connsiteY281" fmla="*/ 1050803 h 6975464"/>
              <a:gd name="connsiteX282" fmla="*/ 1496167 w 42118086"/>
              <a:gd name="connsiteY282" fmla="*/ 1331531 h 6975464"/>
              <a:gd name="connsiteX283" fmla="*/ 1496167 w 42118086"/>
              <a:gd name="connsiteY283" fmla="*/ 985352 h 6975464"/>
              <a:gd name="connsiteX284" fmla="*/ 1857392 w 42118086"/>
              <a:gd name="connsiteY284" fmla="*/ 704624 h 6975464"/>
              <a:gd name="connsiteX285" fmla="*/ 1857392 w 42118086"/>
              <a:gd name="connsiteY285" fmla="*/ 717241 h 6975464"/>
              <a:gd name="connsiteX286" fmla="*/ 1870800 w 42118086"/>
              <a:gd name="connsiteY286" fmla="*/ 706990 h 6975464"/>
              <a:gd name="connsiteX287" fmla="*/ 1870800 w 42118086"/>
              <a:gd name="connsiteY287" fmla="*/ 688064 h 6975464"/>
              <a:gd name="connsiteX288" fmla="*/ 1509574 w 42118086"/>
              <a:gd name="connsiteY288" fmla="*/ 412856 h 6975464"/>
              <a:gd name="connsiteX289" fmla="*/ 1498533 w 42118086"/>
              <a:gd name="connsiteY289" fmla="*/ 421530 h 6975464"/>
              <a:gd name="connsiteX290" fmla="*/ 1508786 w 42118086"/>
              <a:gd name="connsiteY290" fmla="*/ 412856 h 6975464"/>
              <a:gd name="connsiteX291" fmla="*/ 1493012 w 42118086"/>
              <a:gd name="connsiteY291" fmla="*/ 401028 h 6975464"/>
              <a:gd name="connsiteX292" fmla="*/ 1493012 w 42118086"/>
              <a:gd name="connsiteY292" fmla="*/ 119417 h 6975464"/>
              <a:gd name="connsiteX293" fmla="*/ 1493012 w 42118086"/>
              <a:gd name="connsiteY293" fmla="*/ 117464 h 6975464"/>
              <a:gd name="connsiteX294" fmla="*/ 1398859 w 42118086"/>
              <a:gd name="connsiteY294" fmla="*/ 117464 h 6975464"/>
              <a:gd name="connsiteX295" fmla="*/ 1480393 w 42118086"/>
              <a:gd name="connsiteY295" fmla="*/ 117464 h 6975464"/>
              <a:gd name="connsiteX296" fmla="*/ 1480393 w 42118086"/>
              <a:gd name="connsiteY296" fmla="*/ 201868 h 6975464"/>
              <a:gd name="connsiteX297" fmla="*/ 1480393 w 42118086"/>
              <a:gd name="connsiteY297" fmla="*/ 401028 h 6975464"/>
              <a:gd name="connsiteX298" fmla="*/ 1118379 w 42118086"/>
              <a:gd name="connsiteY298" fmla="*/ 681756 h 6975464"/>
              <a:gd name="connsiteX299" fmla="*/ 1118379 w 42118086"/>
              <a:gd name="connsiteY299" fmla="*/ 335577 h 6975464"/>
              <a:gd name="connsiteX300" fmla="*/ 1379242 w 42118086"/>
              <a:gd name="connsiteY300" fmla="*/ 132719 h 6975464"/>
              <a:gd name="connsiteX301" fmla="*/ 1398859 w 42118086"/>
              <a:gd name="connsiteY301" fmla="*/ 117464 h 6975464"/>
              <a:gd name="connsiteX302" fmla="*/ 840168 w 42118086"/>
              <a:gd name="connsiteY302" fmla="*/ 117464 h 6975464"/>
              <a:gd name="connsiteX303" fmla="*/ 1377550 w 42118086"/>
              <a:gd name="connsiteY303" fmla="*/ 117464 h 6975464"/>
              <a:gd name="connsiteX304" fmla="*/ 1301753 w 42118086"/>
              <a:gd name="connsiteY304" fmla="*/ 176360 h 6975464"/>
              <a:gd name="connsiteX305" fmla="*/ 1112069 w 42118086"/>
              <a:gd name="connsiteY305" fmla="*/ 323748 h 6975464"/>
              <a:gd name="connsiteX306" fmla="*/ 857417 w 42118086"/>
              <a:gd name="connsiteY306" fmla="*/ 130551 h 6975464"/>
              <a:gd name="connsiteX307" fmla="*/ 840168 w 42118086"/>
              <a:gd name="connsiteY307" fmla="*/ 117464 h 6975464"/>
              <a:gd name="connsiteX0" fmla="*/ 738225 w 42198532"/>
              <a:gd name="connsiteY0" fmla="*/ 6911396 h 6975464"/>
              <a:gd name="connsiteX1" fmla="*/ 814828 w 42198532"/>
              <a:gd name="connsiteY1" fmla="*/ 6969750 h 6975464"/>
              <a:gd name="connsiteX2" fmla="*/ 822329 w 42198532"/>
              <a:gd name="connsiteY2" fmla="*/ 6975464 h 6975464"/>
              <a:gd name="connsiteX3" fmla="*/ 655724 w 42198532"/>
              <a:gd name="connsiteY3" fmla="*/ 6975464 h 6975464"/>
              <a:gd name="connsiteX4" fmla="*/ 656989 w 42198532"/>
              <a:gd name="connsiteY4" fmla="*/ 6974481 h 6975464"/>
              <a:gd name="connsiteX5" fmla="*/ 738225 w 42198532"/>
              <a:gd name="connsiteY5" fmla="*/ 6911396 h 6975464"/>
              <a:gd name="connsiteX6" fmla="*/ 733493 w 42198532"/>
              <a:gd name="connsiteY6" fmla="*/ 6551812 h 6975464"/>
              <a:gd name="connsiteX7" fmla="*/ 733493 w 42198532"/>
              <a:gd name="connsiteY7" fmla="*/ 6897991 h 6975464"/>
              <a:gd name="connsiteX8" fmla="*/ 639637 w 42198532"/>
              <a:gd name="connsiteY8" fmla="*/ 6970539 h 6975464"/>
              <a:gd name="connsiteX9" fmla="*/ 656989 w 42198532"/>
              <a:gd name="connsiteY9" fmla="*/ 6974481 h 6975464"/>
              <a:gd name="connsiteX10" fmla="*/ 638848 w 42198532"/>
              <a:gd name="connsiteY10" fmla="*/ 6971327 h 6975464"/>
              <a:gd name="connsiteX11" fmla="*/ 633515 w 42198532"/>
              <a:gd name="connsiteY11" fmla="*/ 6975464 h 6975464"/>
              <a:gd name="connsiteX12" fmla="*/ 371479 w 42198532"/>
              <a:gd name="connsiteY12" fmla="*/ 6975464 h 6975464"/>
              <a:gd name="connsiteX13" fmla="*/ 371479 w 42198532"/>
              <a:gd name="connsiteY13" fmla="*/ 6917056 h 6975464"/>
              <a:gd name="connsiteX14" fmla="*/ 371479 w 42198532"/>
              <a:gd name="connsiteY14" fmla="*/ 6832540 h 6975464"/>
              <a:gd name="connsiteX15" fmla="*/ 733493 w 42198532"/>
              <a:gd name="connsiteY15" fmla="*/ 6551812 h 6975464"/>
              <a:gd name="connsiteX16" fmla="*/ 1106548 w 42198532"/>
              <a:gd name="connsiteY16" fmla="*/ 5904403 h 6975464"/>
              <a:gd name="connsiteX17" fmla="*/ 1106548 w 42198532"/>
              <a:gd name="connsiteY17" fmla="*/ 6251370 h 6975464"/>
              <a:gd name="connsiteX18" fmla="*/ 1012693 w 42198532"/>
              <a:gd name="connsiteY18" fmla="*/ 6323918 h 6975464"/>
              <a:gd name="connsiteX19" fmla="*/ 744534 w 42198532"/>
              <a:gd name="connsiteY19" fmla="*/ 6531309 h 6975464"/>
              <a:gd name="connsiteX20" fmla="*/ 744534 w 42198532"/>
              <a:gd name="connsiteY20" fmla="*/ 6185131 h 6975464"/>
              <a:gd name="connsiteX21" fmla="*/ 873093 w 42198532"/>
              <a:gd name="connsiteY21" fmla="*/ 6085772 h 6975464"/>
              <a:gd name="connsiteX22" fmla="*/ 1106548 w 42198532"/>
              <a:gd name="connsiteY22" fmla="*/ 5904403 h 6975464"/>
              <a:gd name="connsiteX23" fmla="*/ 1739875 w 42198532"/>
              <a:gd name="connsiteY23" fmla="*/ 5788484 h 6975464"/>
              <a:gd name="connsiteX24" fmla="*/ 1726467 w 42198532"/>
              <a:gd name="connsiteY24" fmla="*/ 5794792 h 6975464"/>
              <a:gd name="connsiteX25" fmla="*/ 1739875 w 42198532"/>
              <a:gd name="connsiteY25" fmla="*/ 5788484 h 6975464"/>
              <a:gd name="connsiteX26" fmla="*/ 1488280 w 42198532"/>
              <a:gd name="connsiteY26" fmla="*/ 5613423 h 6975464"/>
              <a:gd name="connsiteX27" fmla="*/ 1726467 w 42198532"/>
              <a:gd name="connsiteY27" fmla="*/ 5794792 h 6975464"/>
              <a:gd name="connsiteX28" fmla="*/ 1853448 w 42198532"/>
              <a:gd name="connsiteY28" fmla="*/ 5890997 h 6975464"/>
              <a:gd name="connsiteX29" fmla="*/ 1489068 w 42198532"/>
              <a:gd name="connsiteY29" fmla="*/ 6174091 h 6975464"/>
              <a:gd name="connsiteX30" fmla="*/ 1123900 w 42198532"/>
              <a:gd name="connsiteY30" fmla="*/ 5896517 h 6975464"/>
              <a:gd name="connsiteX31" fmla="*/ 1488280 w 42198532"/>
              <a:gd name="connsiteY31" fmla="*/ 5613423 h 6975464"/>
              <a:gd name="connsiteX32" fmla="*/ 359648 w 42198532"/>
              <a:gd name="connsiteY32" fmla="*/ 4965225 h 6975464"/>
              <a:gd name="connsiteX33" fmla="*/ 724817 w 42198532"/>
              <a:gd name="connsiteY33" fmla="*/ 5242799 h 6975464"/>
              <a:gd name="connsiteX34" fmla="*/ 487418 w 42198532"/>
              <a:gd name="connsiteY34" fmla="*/ 5426534 h 6975464"/>
              <a:gd name="connsiteX35" fmla="*/ 493727 w 42198532"/>
              <a:gd name="connsiteY35" fmla="*/ 5437574 h 6975464"/>
              <a:gd name="connsiteX36" fmla="*/ 733493 w 42198532"/>
              <a:gd name="connsiteY36" fmla="*/ 5252262 h 6975464"/>
              <a:gd name="connsiteX37" fmla="*/ 733493 w 42198532"/>
              <a:gd name="connsiteY37" fmla="*/ 5598440 h 6975464"/>
              <a:gd name="connsiteX38" fmla="*/ 633328 w 42198532"/>
              <a:gd name="connsiteY38" fmla="*/ 5675720 h 6975464"/>
              <a:gd name="connsiteX39" fmla="*/ 641215 w 42198532"/>
              <a:gd name="connsiteY39" fmla="*/ 5688337 h 6975464"/>
              <a:gd name="connsiteX40" fmla="*/ 737436 w 42198532"/>
              <a:gd name="connsiteY40" fmla="*/ 5613423 h 6975464"/>
              <a:gd name="connsiteX41" fmla="*/ 1102605 w 42198532"/>
              <a:gd name="connsiteY41" fmla="*/ 5890997 h 6975464"/>
              <a:gd name="connsiteX42" fmla="*/ 866783 w 42198532"/>
              <a:gd name="connsiteY42" fmla="*/ 6073943 h 6975464"/>
              <a:gd name="connsiteX43" fmla="*/ 873093 w 42198532"/>
              <a:gd name="connsiteY43" fmla="*/ 6085772 h 6975464"/>
              <a:gd name="connsiteX44" fmla="*/ 865994 w 42198532"/>
              <a:gd name="connsiteY44" fmla="*/ 6074732 h 6975464"/>
              <a:gd name="connsiteX45" fmla="*/ 738225 w 42198532"/>
              <a:gd name="connsiteY45" fmla="*/ 6174091 h 6975464"/>
              <a:gd name="connsiteX46" fmla="*/ 373056 w 42198532"/>
              <a:gd name="connsiteY46" fmla="*/ 5896517 h 6975464"/>
              <a:gd name="connsiteX47" fmla="*/ 640426 w 42198532"/>
              <a:gd name="connsiteY47" fmla="*/ 5689125 h 6975464"/>
              <a:gd name="connsiteX48" fmla="*/ 633328 w 42198532"/>
              <a:gd name="connsiteY48" fmla="*/ 5676508 h 6975464"/>
              <a:gd name="connsiteX49" fmla="*/ 371479 w 42198532"/>
              <a:gd name="connsiteY49" fmla="*/ 5879169 h 6975464"/>
              <a:gd name="connsiteX50" fmla="*/ 371479 w 42198532"/>
              <a:gd name="connsiteY50" fmla="*/ 5532990 h 6975464"/>
              <a:gd name="connsiteX51" fmla="*/ 493727 w 42198532"/>
              <a:gd name="connsiteY51" fmla="*/ 5438362 h 6975464"/>
              <a:gd name="connsiteX52" fmla="*/ 486629 w 42198532"/>
              <a:gd name="connsiteY52" fmla="*/ 5426534 h 6975464"/>
              <a:gd name="connsiteX53" fmla="*/ 365169 w 42198532"/>
              <a:gd name="connsiteY53" fmla="*/ 5521161 h 6975464"/>
              <a:gd name="connsiteX54" fmla="*/ 0 w 42198532"/>
              <a:gd name="connsiteY54" fmla="*/ 5243588 h 6975464"/>
              <a:gd name="connsiteX55" fmla="*/ 359648 w 42198532"/>
              <a:gd name="connsiteY55" fmla="*/ 4965225 h 6975464"/>
              <a:gd name="connsiteX56" fmla="*/ 1106548 w 42198532"/>
              <a:gd name="connsiteY56" fmla="*/ 4604852 h 6975464"/>
              <a:gd name="connsiteX57" fmla="*/ 1106548 w 42198532"/>
              <a:gd name="connsiteY57" fmla="*/ 4951031 h 6975464"/>
              <a:gd name="connsiteX58" fmla="*/ 1018214 w 42198532"/>
              <a:gd name="connsiteY58" fmla="*/ 5019636 h 6975464"/>
              <a:gd name="connsiteX59" fmla="*/ 1025312 w 42198532"/>
              <a:gd name="connsiteY59" fmla="*/ 5030676 h 6975464"/>
              <a:gd name="connsiteX60" fmla="*/ 1017425 w 42198532"/>
              <a:gd name="connsiteY60" fmla="*/ 5020424 h 6975464"/>
              <a:gd name="connsiteX61" fmla="*/ 744534 w 42198532"/>
              <a:gd name="connsiteY61" fmla="*/ 5231759 h 6975464"/>
              <a:gd name="connsiteX62" fmla="*/ 744534 w 42198532"/>
              <a:gd name="connsiteY62" fmla="*/ 4885580 h 6975464"/>
              <a:gd name="connsiteX63" fmla="*/ 856530 w 42198532"/>
              <a:gd name="connsiteY63" fmla="*/ 4798050 h 6975464"/>
              <a:gd name="connsiteX64" fmla="*/ 849432 w 42198532"/>
              <a:gd name="connsiteY64" fmla="*/ 4787799 h 6975464"/>
              <a:gd name="connsiteX65" fmla="*/ 857319 w 42198532"/>
              <a:gd name="connsiteY65" fmla="*/ 4798050 h 6975464"/>
              <a:gd name="connsiteX66" fmla="*/ 1106548 w 42198532"/>
              <a:gd name="connsiteY66" fmla="*/ 4604852 h 6975464"/>
              <a:gd name="connsiteX67" fmla="*/ 737436 w 42198532"/>
              <a:gd name="connsiteY67" fmla="*/ 4313873 h 6975464"/>
              <a:gd name="connsiteX68" fmla="*/ 1102605 w 42198532"/>
              <a:gd name="connsiteY68" fmla="*/ 4591447 h 6975464"/>
              <a:gd name="connsiteX69" fmla="*/ 849432 w 42198532"/>
              <a:gd name="connsiteY69" fmla="*/ 4787799 h 6975464"/>
              <a:gd name="connsiteX70" fmla="*/ 738225 w 42198532"/>
              <a:gd name="connsiteY70" fmla="*/ 4873752 h 6975464"/>
              <a:gd name="connsiteX71" fmla="*/ 373056 w 42198532"/>
              <a:gd name="connsiteY71" fmla="*/ 4596178 h 6975464"/>
              <a:gd name="connsiteX72" fmla="*/ 737436 w 42198532"/>
              <a:gd name="connsiteY72" fmla="*/ 4313873 h 6975464"/>
              <a:gd name="connsiteX73" fmla="*/ 1115224 w 42198532"/>
              <a:gd name="connsiteY73" fmla="*/ 3661732 h 6975464"/>
              <a:gd name="connsiteX74" fmla="*/ 1125477 w 42198532"/>
              <a:gd name="connsiteY74" fmla="*/ 3669618 h 6975464"/>
              <a:gd name="connsiteX75" fmla="*/ 1480393 w 42198532"/>
              <a:gd name="connsiteY75" fmla="*/ 3939306 h 6975464"/>
              <a:gd name="connsiteX76" fmla="*/ 1116013 w 42198532"/>
              <a:gd name="connsiteY76" fmla="*/ 4222399 h 6975464"/>
              <a:gd name="connsiteX77" fmla="*/ 750844 w 42198532"/>
              <a:gd name="connsiteY77" fmla="*/ 3944037 h 6975464"/>
              <a:gd name="connsiteX78" fmla="*/ 1115224 w 42198532"/>
              <a:gd name="connsiteY78" fmla="*/ 3661732 h 6975464"/>
              <a:gd name="connsiteX79" fmla="*/ 1480393 w 42198532"/>
              <a:gd name="connsiteY79" fmla="*/ 2656315 h 6975464"/>
              <a:gd name="connsiteX80" fmla="*/ 1480393 w 42198532"/>
              <a:gd name="connsiteY80" fmla="*/ 3002494 h 6975464"/>
              <a:gd name="connsiteX81" fmla="*/ 1386537 w 42198532"/>
              <a:gd name="connsiteY81" fmla="*/ 3075042 h 6975464"/>
              <a:gd name="connsiteX82" fmla="*/ 1392847 w 42198532"/>
              <a:gd name="connsiteY82" fmla="*/ 3086870 h 6975464"/>
              <a:gd name="connsiteX83" fmla="*/ 1385748 w 42198532"/>
              <a:gd name="connsiteY83" fmla="*/ 3075830 h 6975464"/>
              <a:gd name="connsiteX84" fmla="*/ 1118379 w 42198532"/>
              <a:gd name="connsiteY84" fmla="*/ 3283222 h 6975464"/>
              <a:gd name="connsiteX85" fmla="*/ 1118379 w 42198532"/>
              <a:gd name="connsiteY85" fmla="*/ 2937043 h 6975464"/>
              <a:gd name="connsiteX86" fmla="*/ 1246148 w 42198532"/>
              <a:gd name="connsiteY86" fmla="*/ 2837685 h 6975464"/>
              <a:gd name="connsiteX87" fmla="*/ 1239839 w 42198532"/>
              <a:gd name="connsiteY87" fmla="*/ 2825856 h 6975464"/>
              <a:gd name="connsiteX88" fmla="*/ 1246937 w 42198532"/>
              <a:gd name="connsiteY88" fmla="*/ 2836896 h 6975464"/>
              <a:gd name="connsiteX89" fmla="*/ 1480393 w 42198532"/>
              <a:gd name="connsiteY89" fmla="*/ 2656315 h 6975464"/>
              <a:gd name="connsiteX90" fmla="*/ 732704 w 42198532"/>
              <a:gd name="connsiteY90" fmla="*/ 1716349 h 6975464"/>
              <a:gd name="connsiteX91" fmla="*/ 1097873 w 42198532"/>
              <a:gd name="connsiteY91" fmla="*/ 1993923 h 6975464"/>
              <a:gd name="connsiteX92" fmla="*/ 860473 w 42198532"/>
              <a:gd name="connsiteY92" fmla="*/ 2177658 h 6975464"/>
              <a:gd name="connsiteX93" fmla="*/ 867572 w 42198532"/>
              <a:gd name="connsiteY93" fmla="*/ 2189486 h 6975464"/>
              <a:gd name="connsiteX94" fmla="*/ 1106548 w 42198532"/>
              <a:gd name="connsiteY94" fmla="*/ 2003386 h 6975464"/>
              <a:gd name="connsiteX95" fmla="*/ 1106548 w 42198532"/>
              <a:gd name="connsiteY95" fmla="*/ 2350353 h 6975464"/>
              <a:gd name="connsiteX96" fmla="*/ 1007172 w 42198532"/>
              <a:gd name="connsiteY96" fmla="*/ 2427632 h 6975464"/>
              <a:gd name="connsiteX97" fmla="*/ 1014270 w 42198532"/>
              <a:gd name="connsiteY97" fmla="*/ 2440249 h 6975464"/>
              <a:gd name="connsiteX98" fmla="*/ 1110492 w 42198532"/>
              <a:gd name="connsiteY98" fmla="*/ 2365336 h 6975464"/>
              <a:gd name="connsiteX99" fmla="*/ 1475660 w 42198532"/>
              <a:gd name="connsiteY99" fmla="*/ 2642910 h 6975464"/>
              <a:gd name="connsiteX100" fmla="*/ 1239839 w 42198532"/>
              <a:gd name="connsiteY100" fmla="*/ 2825856 h 6975464"/>
              <a:gd name="connsiteX101" fmla="*/ 1112069 w 42198532"/>
              <a:gd name="connsiteY101" fmla="*/ 2925215 h 6975464"/>
              <a:gd name="connsiteX102" fmla="*/ 746900 w 42198532"/>
              <a:gd name="connsiteY102" fmla="*/ 2647641 h 6975464"/>
              <a:gd name="connsiteX103" fmla="*/ 1013481 w 42198532"/>
              <a:gd name="connsiteY103" fmla="*/ 2440249 h 6975464"/>
              <a:gd name="connsiteX104" fmla="*/ 1006383 w 42198532"/>
              <a:gd name="connsiteY104" fmla="*/ 2427632 h 6975464"/>
              <a:gd name="connsiteX105" fmla="*/ 744534 w 42198532"/>
              <a:gd name="connsiteY105" fmla="*/ 2631081 h 6975464"/>
              <a:gd name="connsiteX106" fmla="*/ 744534 w 42198532"/>
              <a:gd name="connsiteY106" fmla="*/ 2284114 h 6975464"/>
              <a:gd name="connsiteX107" fmla="*/ 866783 w 42198532"/>
              <a:gd name="connsiteY107" fmla="*/ 2189486 h 6975464"/>
              <a:gd name="connsiteX108" fmla="*/ 860473 w 42198532"/>
              <a:gd name="connsiteY108" fmla="*/ 2178447 h 6975464"/>
              <a:gd name="connsiteX109" fmla="*/ 738225 w 42198532"/>
              <a:gd name="connsiteY109" fmla="*/ 2273074 h 6975464"/>
              <a:gd name="connsiteX110" fmla="*/ 373056 w 42198532"/>
              <a:gd name="connsiteY110" fmla="*/ 1995500 h 6975464"/>
              <a:gd name="connsiteX111" fmla="*/ 732704 w 42198532"/>
              <a:gd name="connsiteY111" fmla="*/ 1716349 h 6975464"/>
              <a:gd name="connsiteX112" fmla="*/ 1480393 w 42198532"/>
              <a:gd name="connsiteY112" fmla="*/ 1355976 h 6975464"/>
              <a:gd name="connsiteX113" fmla="*/ 1480393 w 42198532"/>
              <a:gd name="connsiteY113" fmla="*/ 1702944 h 6975464"/>
              <a:gd name="connsiteX114" fmla="*/ 1391269 w 42198532"/>
              <a:gd name="connsiteY114" fmla="*/ 1771549 h 6975464"/>
              <a:gd name="connsiteX115" fmla="*/ 1399156 w 42198532"/>
              <a:gd name="connsiteY115" fmla="*/ 1781800 h 6975464"/>
              <a:gd name="connsiteX116" fmla="*/ 1483547 w 42198532"/>
              <a:gd name="connsiteY116" fmla="*/ 1716349 h 6975464"/>
              <a:gd name="connsiteX117" fmla="*/ 1848716 w 42198532"/>
              <a:gd name="connsiteY117" fmla="*/ 1993923 h 6975464"/>
              <a:gd name="connsiteX118" fmla="*/ 1658639 w 42198532"/>
              <a:gd name="connsiteY118" fmla="*/ 2141384 h 6975464"/>
              <a:gd name="connsiteX119" fmla="*/ 1489068 w 42198532"/>
              <a:gd name="connsiteY119" fmla="*/ 2273074 h 6975464"/>
              <a:gd name="connsiteX120" fmla="*/ 1123900 w 42198532"/>
              <a:gd name="connsiteY120" fmla="*/ 1995500 h 6975464"/>
              <a:gd name="connsiteX121" fmla="*/ 1398368 w 42198532"/>
              <a:gd name="connsiteY121" fmla="*/ 1782588 h 6975464"/>
              <a:gd name="connsiteX122" fmla="*/ 1390481 w 42198532"/>
              <a:gd name="connsiteY122" fmla="*/ 1771549 h 6975464"/>
              <a:gd name="connsiteX123" fmla="*/ 1118379 w 42198532"/>
              <a:gd name="connsiteY123" fmla="*/ 1982883 h 6975464"/>
              <a:gd name="connsiteX124" fmla="*/ 1118379 w 42198532"/>
              <a:gd name="connsiteY124" fmla="*/ 1636704 h 6975464"/>
              <a:gd name="connsiteX125" fmla="*/ 1230374 w 42198532"/>
              <a:gd name="connsiteY125" fmla="*/ 1549963 h 6975464"/>
              <a:gd name="connsiteX126" fmla="*/ 1480393 w 42198532"/>
              <a:gd name="connsiteY126" fmla="*/ 1355976 h 6975464"/>
              <a:gd name="connsiteX127" fmla="*/ 1110492 w 42198532"/>
              <a:gd name="connsiteY127" fmla="*/ 1064997 h 6975464"/>
              <a:gd name="connsiteX128" fmla="*/ 1475660 w 42198532"/>
              <a:gd name="connsiteY128" fmla="*/ 1342571 h 6975464"/>
              <a:gd name="connsiteX129" fmla="*/ 1223276 w 42198532"/>
              <a:gd name="connsiteY129" fmla="*/ 1538923 h 6975464"/>
              <a:gd name="connsiteX130" fmla="*/ 1230374 w 42198532"/>
              <a:gd name="connsiteY130" fmla="*/ 1549963 h 6975464"/>
              <a:gd name="connsiteX131" fmla="*/ 1222487 w 42198532"/>
              <a:gd name="connsiteY131" fmla="*/ 1539711 h 6975464"/>
              <a:gd name="connsiteX132" fmla="*/ 1112069 w 42198532"/>
              <a:gd name="connsiteY132" fmla="*/ 1625665 h 6975464"/>
              <a:gd name="connsiteX133" fmla="*/ 746900 w 42198532"/>
              <a:gd name="connsiteY133" fmla="*/ 1348091 h 6975464"/>
              <a:gd name="connsiteX134" fmla="*/ 1110492 w 42198532"/>
              <a:gd name="connsiteY134" fmla="*/ 1064997 h 6975464"/>
              <a:gd name="connsiteX135" fmla="*/ 1488280 w 42198532"/>
              <a:gd name="connsiteY135" fmla="*/ 413645 h 6975464"/>
              <a:gd name="connsiteX136" fmla="*/ 1498533 w 42198532"/>
              <a:gd name="connsiteY136" fmla="*/ 421530 h 6975464"/>
              <a:gd name="connsiteX137" fmla="*/ 1853448 w 42198532"/>
              <a:gd name="connsiteY137" fmla="*/ 691218 h 6975464"/>
              <a:gd name="connsiteX138" fmla="*/ 1489068 w 42198532"/>
              <a:gd name="connsiteY138" fmla="*/ 973524 h 6975464"/>
              <a:gd name="connsiteX139" fmla="*/ 1123900 w 42198532"/>
              <a:gd name="connsiteY139" fmla="*/ 695950 h 6975464"/>
              <a:gd name="connsiteX140" fmla="*/ 1488280 w 42198532"/>
              <a:gd name="connsiteY140" fmla="*/ 413645 h 6975464"/>
              <a:gd name="connsiteX141" fmla="*/ 1493012 w 42198532"/>
              <a:gd name="connsiteY141" fmla="*/ 117464 h 6975464"/>
              <a:gd name="connsiteX142" fmla="*/ 42118086 w 42198532"/>
              <a:gd name="connsiteY142" fmla="*/ 0 h 6975464"/>
              <a:gd name="connsiteX143" fmla="*/ 42198532 w 42198532"/>
              <a:gd name="connsiteY143" fmla="*/ 6799268 h 6975464"/>
              <a:gd name="connsiteX144" fmla="*/ 843615 w 42198532"/>
              <a:gd name="connsiteY144" fmla="*/ 6975464 h 6975464"/>
              <a:gd name="connsiteX145" fmla="*/ 810785 w 42198532"/>
              <a:gd name="connsiteY145" fmla="*/ 6950504 h 6975464"/>
              <a:gd name="connsiteX146" fmla="*/ 746900 w 42198532"/>
              <a:gd name="connsiteY146" fmla="*/ 6901934 h 6975464"/>
              <a:gd name="connsiteX147" fmla="*/ 746900 w 42198532"/>
              <a:gd name="connsiteY147" fmla="*/ 6547081 h 6975464"/>
              <a:gd name="connsiteX148" fmla="*/ 1019002 w 42198532"/>
              <a:gd name="connsiteY148" fmla="*/ 6335746 h 6975464"/>
              <a:gd name="connsiteX149" fmla="*/ 1012693 w 42198532"/>
              <a:gd name="connsiteY149" fmla="*/ 6323918 h 6975464"/>
              <a:gd name="connsiteX150" fmla="*/ 1019791 w 42198532"/>
              <a:gd name="connsiteY150" fmla="*/ 6334957 h 6975464"/>
              <a:gd name="connsiteX151" fmla="*/ 1110492 w 42198532"/>
              <a:gd name="connsiteY151" fmla="*/ 6264775 h 6975464"/>
              <a:gd name="connsiteX152" fmla="*/ 1489068 w 42198532"/>
              <a:gd name="connsiteY152" fmla="*/ 6553389 h 6975464"/>
              <a:gd name="connsiteX153" fmla="*/ 1870800 w 42198532"/>
              <a:gd name="connsiteY153" fmla="*/ 6257678 h 6975464"/>
              <a:gd name="connsiteX154" fmla="*/ 1870800 w 42198532"/>
              <a:gd name="connsiteY154" fmla="*/ 6139394 h 6975464"/>
              <a:gd name="connsiteX155" fmla="*/ 1857392 w 42198532"/>
              <a:gd name="connsiteY155" fmla="*/ 6144914 h 6975464"/>
              <a:gd name="connsiteX156" fmla="*/ 1857392 w 42198532"/>
              <a:gd name="connsiteY156" fmla="*/ 6251370 h 6975464"/>
              <a:gd name="connsiteX157" fmla="*/ 1495378 w 42198532"/>
              <a:gd name="connsiteY157" fmla="*/ 6531309 h 6975464"/>
              <a:gd name="connsiteX158" fmla="*/ 1495378 w 42198532"/>
              <a:gd name="connsiteY158" fmla="*/ 6185131 h 6975464"/>
              <a:gd name="connsiteX159" fmla="*/ 1857392 w 42198532"/>
              <a:gd name="connsiteY159" fmla="*/ 5904403 h 6975464"/>
              <a:gd name="connsiteX160" fmla="*/ 1857392 w 42198532"/>
              <a:gd name="connsiteY160" fmla="*/ 6144125 h 6975464"/>
              <a:gd name="connsiteX161" fmla="*/ 1870800 w 42198532"/>
              <a:gd name="connsiteY161" fmla="*/ 6138605 h 6975464"/>
              <a:gd name="connsiteX162" fmla="*/ 1870800 w 42198532"/>
              <a:gd name="connsiteY162" fmla="*/ 5887843 h 6975464"/>
              <a:gd name="connsiteX163" fmla="*/ 1739875 w 42198532"/>
              <a:gd name="connsiteY163" fmla="*/ 5788484 h 6975464"/>
              <a:gd name="connsiteX164" fmla="*/ 1497744 w 42198532"/>
              <a:gd name="connsiteY164" fmla="*/ 5604749 h 6975464"/>
              <a:gd name="connsiteX165" fmla="*/ 1497744 w 42198532"/>
              <a:gd name="connsiteY165" fmla="*/ 5424957 h 6975464"/>
              <a:gd name="connsiteX166" fmla="*/ 1484336 w 42198532"/>
              <a:gd name="connsiteY166" fmla="*/ 5427322 h 6975464"/>
              <a:gd name="connsiteX167" fmla="*/ 1484336 w 42198532"/>
              <a:gd name="connsiteY167" fmla="*/ 5598440 h 6975464"/>
              <a:gd name="connsiteX168" fmla="*/ 1122322 w 42198532"/>
              <a:gd name="connsiteY168" fmla="*/ 5879169 h 6975464"/>
              <a:gd name="connsiteX169" fmla="*/ 1122322 w 42198532"/>
              <a:gd name="connsiteY169" fmla="*/ 5532990 h 6975464"/>
              <a:gd name="connsiteX170" fmla="*/ 1292682 w 42198532"/>
              <a:gd name="connsiteY170" fmla="*/ 5400511 h 6975464"/>
              <a:gd name="connsiteX171" fmla="*/ 1285583 w 42198532"/>
              <a:gd name="connsiteY171" fmla="*/ 5390260 h 6975464"/>
              <a:gd name="connsiteX172" fmla="*/ 1116013 w 42198532"/>
              <a:gd name="connsiteY172" fmla="*/ 5521161 h 6975464"/>
              <a:gd name="connsiteX173" fmla="*/ 750844 w 42198532"/>
              <a:gd name="connsiteY173" fmla="*/ 5243588 h 6975464"/>
              <a:gd name="connsiteX174" fmla="*/ 1025312 w 42198532"/>
              <a:gd name="connsiteY174" fmla="*/ 5030676 h 6975464"/>
              <a:gd name="connsiteX175" fmla="*/ 1110492 w 42198532"/>
              <a:gd name="connsiteY175" fmla="*/ 4965225 h 6975464"/>
              <a:gd name="connsiteX176" fmla="*/ 1475660 w 42198532"/>
              <a:gd name="connsiteY176" fmla="*/ 5242799 h 6975464"/>
              <a:gd name="connsiteX177" fmla="*/ 1285583 w 42198532"/>
              <a:gd name="connsiteY177" fmla="*/ 5389472 h 6975464"/>
              <a:gd name="connsiteX178" fmla="*/ 1293470 w 42198532"/>
              <a:gd name="connsiteY178" fmla="*/ 5400511 h 6975464"/>
              <a:gd name="connsiteX179" fmla="*/ 1484336 w 42198532"/>
              <a:gd name="connsiteY179" fmla="*/ 5252262 h 6975464"/>
              <a:gd name="connsiteX180" fmla="*/ 1484336 w 42198532"/>
              <a:gd name="connsiteY180" fmla="*/ 5426534 h 6975464"/>
              <a:gd name="connsiteX181" fmla="*/ 1497744 w 42198532"/>
              <a:gd name="connsiteY181" fmla="*/ 5424168 h 6975464"/>
              <a:gd name="connsiteX182" fmla="*/ 1497744 w 42198532"/>
              <a:gd name="connsiteY182" fmla="*/ 5246742 h 6975464"/>
              <a:gd name="connsiteX183" fmla="*/ 1513518 w 42198532"/>
              <a:gd name="connsiteY183" fmla="*/ 5234125 h 6975464"/>
              <a:gd name="connsiteX184" fmla="*/ 1513518 w 42198532"/>
              <a:gd name="connsiteY184" fmla="*/ 5217565 h 6975464"/>
              <a:gd name="connsiteX185" fmla="*/ 1495378 w 42198532"/>
              <a:gd name="connsiteY185" fmla="*/ 5231759 h 6975464"/>
              <a:gd name="connsiteX186" fmla="*/ 1495378 w 42198532"/>
              <a:gd name="connsiteY186" fmla="*/ 4885580 h 6975464"/>
              <a:gd name="connsiteX187" fmla="*/ 1513518 w 42198532"/>
              <a:gd name="connsiteY187" fmla="*/ 4871386 h 6975464"/>
              <a:gd name="connsiteX188" fmla="*/ 1513518 w 42198532"/>
              <a:gd name="connsiteY188" fmla="*/ 4854826 h 6975464"/>
              <a:gd name="connsiteX189" fmla="*/ 1489068 w 42198532"/>
              <a:gd name="connsiteY189" fmla="*/ 4873752 h 6975464"/>
              <a:gd name="connsiteX190" fmla="*/ 1123900 w 42198532"/>
              <a:gd name="connsiteY190" fmla="*/ 4596178 h 6975464"/>
              <a:gd name="connsiteX191" fmla="*/ 1488280 w 42198532"/>
              <a:gd name="connsiteY191" fmla="*/ 4313873 h 6975464"/>
              <a:gd name="connsiteX192" fmla="*/ 1853448 w 42198532"/>
              <a:gd name="connsiteY192" fmla="*/ 4591447 h 6975464"/>
              <a:gd name="connsiteX193" fmla="*/ 1514307 w 42198532"/>
              <a:gd name="connsiteY193" fmla="*/ 4854826 h 6975464"/>
              <a:gd name="connsiteX194" fmla="*/ 1514307 w 42198532"/>
              <a:gd name="connsiteY194" fmla="*/ 4870598 h 6975464"/>
              <a:gd name="connsiteX195" fmla="*/ 1857392 w 42198532"/>
              <a:gd name="connsiteY195" fmla="*/ 4604852 h 6975464"/>
              <a:gd name="connsiteX196" fmla="*/ 1857392 w 42198532"/>
              <a:gd name="connsiteY196" fmla="*/ 4951031 h 6975464"/>
              <a:gd name="connsiteX197" fmla="*/ 1514307 w 42198532"/>
              <a:gd name="connsiteY197" fmla="*/ 5217565 h 6975464"/>
              <a:gd name="connsiteX198" fmla="*/ 1514307 w 42198532"/>
              <a:gd name="connsiteY198" fmla="*/ 5234125 h 6975464"/>
              <a:gd name="connsiteX199" fmla="*/ 1870800 w 42198532"/>
              <a:gd name="connsiteY199" fmla="*/ 4957339 h 6975464"/>
              <a:gd name="connsiteX200" fmla="*/ 1870800 w 42198532"/>
              <a:gd name="connsiteY200" fmla="*/ 4588292 h 6975464"/>
              <a:gd name="connsiteX201" fmla="*/ 1497744 w 42198532"/>
              <a:gd name="connsiteY201" fmla="*/ 4304410 h 6975464"/>
              <a:gd name="connsiteX202" fmla="*/ 1497744 w 42198532"/>
              <a:gd name="connsiteY202" fmla="*/ 3956654 h 6975464"/>
              <a:gd name="connsiteX203" fmla="*/ 1484336 w 42198532"/>
              <a:gd name="connsiteY203" fmla="*/ 3966905 h 6975464"/>
              <a:gd name="connsiteX204" fmla="*/ 1484336 w 42198532"/>
              <a:gd name="connsiteY204" fmla="*/ 4299679 h 6975464"/>
              <a:gd name="connsiteX205" fmla="*/ 1122322 w 42198532"/>
              <a:gd name="connsiteY205" fmla="*/ 4579618 h 6975464"/>
              <a:gd name="connsiteX206" fmla="*/ 1122322 w 42198532"/>
              <a:gd name="connsiteY206" fmla="*/ 4233439 h 6975464"/>
              <a:gd name="connsiteX207" fmla="*/ 1484336 w 42198532"/>
              <a:gd name="connsiteY207" fmla="*/ 3952712 h 6975464"/>
              <a:gd name="connsiteX208" fmla="*/ 1484336 w 42198532"/>
              <a:gd name="connsiteY208" fmla="*/ 3966117 h 6975464"/>
              <a:gd name="connsiteX209" fmla="*/ 1497744 w 42198532"/>
              <a:gd name="connsiteY209" fmla="*/ 3955866 h 6975464"/>
              <a:gd name="connsiteX210" fmla="*/ 1497744 w 42198532"/>
              <a:gd name="connsiteY210" fmla="*/ 3936152 h 6975464"/>
              <a:gd name="connsiteX211" fmla="*/ 1136519 w 42198532"/>
              <a:gd name="connsiteY211" fmla="*/ 3661732 h 6975464"/>
              <a:gd name="connsiteX212" fmla="*/ 1125477 w 42198532"/>
              <a:gd name="connsiteY212" fmla="*/ 3669618 h 6975464"/>
              <a:gd name="connsiteX213" fmla="*/ 1135730 w 42198532"/>
              <a:gd name="connsiteY213" fmla="*/ 3660943 h 6975464"/>
              <a:gd name="connsiteX214" fmla="*/ 1119956 w 42198532"/>
              <a:gd name="connsiteY214" fmla="*/ 3649115 h 6975464"/>
              <a:gd name="connsiteX215" fmla="*/ 1119956 w 42198532"/>
              <a:gd name="connsiteY215" fmla="*/ 3637286 h 6975464"/>
              <a:gd name="connsiteX216" fmla="*/ 1106548 w 42198532"/>
              <a:gd name="connsiteY216" fmla="*/ 3637286 h 6975464"/>
              <a:gd name="connsiteX217" fmla="*/ 1106548 w 42198532"/>
              <a:gd name="connsiteY217" fmla="*/ 3649903 h 6975464"/>
              <a:gd name="connsiteX218" fmla="*/ 744534 w 42198532"/>
              <a:gd name="connsiteY218" fmla="*/ 3929843 h 6975464"/>
              <a:gd name="connsiteX219" fmla="*/ 744534 w 42198532"/>
              <a:gd name="connsiteY219" fmla="*/ 3612841 h 6975464"/>
              <a:gd name="connsiteX220" fmla="*/ 744534 w 42198532"/>
              <a:gd name="connsiteY220" fmla="*/ 3584453 h 6975464"/>
              <a:gd name="connsiteX221" fmla="*/ 1106548 w 42198532"/>
              <a:gd name="connsiteY221" fmla="*/ 3303725 h 6975464"/>
              <a:gd name="connsiteX222" fmla="*/ 1106548 w 42198532"/>
              <a:gd name="connsiteY222" fmla="*/ 3617573 h 6975464"/>
              <a:gd name="connsiteX223" fmla="*/ 1106548 w 42198532"/>
              <a:gd name="connsiteY223" fmla="*/ 3636498 h 6975464"/>
              <a:gd name="connsiteX224" fmla="*/ 1119956 w 42198532"/>
              <a:gd name="connsiteY224" fmla="*/ 3636498 h 6975464"/>
              <a:gd name="connsiteX225" fmla="*/ 1119956 w 42198532"/>
              <a:gd name="connsiteY225" fmla="*/ 3298205 h 6975464"/>
              <a:gd name="connsiteX226" fmla="*/ 1392847 w 42198532"/>
              <a:gd name="connsiteY226" fmla="*/ 3086870 h 6975464"/>
              <a:gd name="connsiteX227" fmla="*/ 1483547 w 42198532"/>
              <a:gd name="connsiteY227" fmla="*/ 3016688 h 6975464"/>
              <a:gd name="connsiteX228" fmla="*/ 1862913 w 42198532"/>
              <a:gd name="connsiteY228" fmla="*/ 3304513 h 6975464"/>
              <a:gd name="connsiteX229" fmla="*/ 2243855 w 42198532"/>
              <a:gd name="connsiteY229" fmla="*/ 3008803 h 6975464"/>
              <a:gd name="connsiteX230" fmla="*/ 2243855 w 42198532"/>
              <a:gd name="connsiteY230" fmla="*/ 2891307 h 6975464"/>
              <a:gd name="connsiteX231" fmla="*/ 2231236 w 42198532"/>
              <a:gd name="connsiteY231" fmla="*/ 2896827 h 6975464"/>
              <a:gd name="connsiteX232" fmla="*/ 2231236 w 42198532"/>
              <a:gd name="connsiteY232" fmla="*/ 3002494 h 6975464"/>
              <a:gd name="connsiteX233" fmla="*/ 1869222 w 42198532"/>
              <a:gd name="connsiteY233" fmla="*/ 3283222 h 6975464"/>
              <a:gd name="connsiteX234" fmla="*/ 1869222 w 42198532"/>
              <a:gd name="connsiteY234" fmla="*/ 2937043 h 6975464"/>
              <a:gd name="connsiteX235" fmla="*/ 2231236 w 42198532"/>
              <a:gd name="connsiteY235" fmla="*/ 2656315 h 6975464"/>
              <a:gd name="connsiteX236" fmla="*/ 2231236 w 42198532"/>
              <a:gd name="connsiteY236" fmla="*/ 2896038 h 6975464"/>
              <a:gd name="connsiteX237" fmla="*/ 2243855 w 42198532"/>
              <a:gd name="connsiteY237" fmla="*/ 2890518 h 6975464"/>
              <a:gd name="connsiteX238" fmla="*/ 2243855 w 42198532"/>
              <a:gd name="connsiteY238" fmla="*/ 2639755 h 6975464"/>
              <a:gd name="connsiteX239" fmla="*/ 2113720 w 42198532"/>
              <a:gd name="connsiteY239" fmla="*/ 2540397 h 6975464"/>
              <a:gd name="connsiteX240" fmla="*/ 2100312 w 42198532"/>
              <a:gd name="connsiteY240" fmla="*/ 2546705 h 6975464"/>
              <a:gd name="connsiteX241" fmla="*/ 2226503 w 42198532"/>
              <a:gd name="connsiteY241" fmla="*/ 2642910 h 6975464"/>
              <a:gd name="connsiteX242" fmla="*/ 1862124 w 42198532"/>
              <a:gd name="connsiteY242" fmla="*/ 2925215 h 6975464"/>
              <a:gd name="connsiteX243" fmla="*/ 1496955 w 42198532"/>
              <a:gd name="connsiteY243" fmla="*/ 2647641 h 6975464"/>
              <a:gd name="connsiteX244" fmla="*/ 1861335 w 42198532"/>
              <a:gd name="connsiteY244" fmla="*/ 2365336 h 6975464"/>
              <a:gd name="connsiteX245" fmla="*/ 2099523 w 42198532"/>
              <a:gd name="connsiteY245" fmla="*/ 2545916 h 6975464"/>
              <a:gd name="connsiteX246" fmla="*/ 2112931 w 42198532"/>
              <a:gd name="connsiteY246" fmla="*/ 2539608 h 6975464"/>
              <a:gd name="connsiteX247" fmla="*/ 1870800 w 42198532"/>
              <a:gd name="connsiteY247" fmla="*/ 2355873 h 6975464"/>
              <a:gd name="connsiteX248" fmla="*/ 1870800 w 42198532"/>
              <a:gd name="connsiteY248" fmla="*/ 2176869 h 6975464"/>
              <a:gd name="connsiteX249" fmla="*/ 1857392 w 42198532"/>
              <a:gd name="connsiteY249" fmla="*/ 2178447 h 6975464"/>
              <a:gd name="connsiteX250" fmla="*/ 1857392 w 42198532"/>
              <a:gd name="connsiteY250" fmla="*/ 2350353 h 6975464"/>
              <a:gd name="connsiteX251" fmla="*/ 1496167 w 42198532"/>
              <a:gd name="connsiteY251" fmla="*/ 2631081 h 6975464"/>
              <a:gd name="connsiteX252" fmla="*/ 1496167 w 42198532"/>
              <a:gd name="connsiteY252" fmla="*/ 2284114 h 6975464"/>
              <a:gd name="connsiteX253" fmla="*/ 1666526 w 42198532"/>
              <a:gd name="connsiteY253" fmla="*/ 2152424 h 6975464"/>
              <a:gd name="connsiteX254" fmla="*/ 1658639 w 42198532"/>
              <a:gd name="connsiteY254" fmla="*/ 2141384 h 6975464"/>
              <a:gd name="connsiteX255" fmla="*/ 1666526 w 42198532"/>
              <a:gd name="connsiteY255" fmla="*/ 2151636 h 6975464"/>
              <a:gd name="connsiteX256" fmla="*/ 1857392 w 42198532"/>
              <a:gd name="connsiteY256" fmla="*/ 2003386 h 6975464"/>
              <a:gd name="connsiteX257" fmla="*/ 1857392 w 42198532"/>
              <a:gd name="connsiteY257" fmla="*/ 2177658 h 6975464"/>
              <a:gd name="connsiteX258" fmla="*/ 1870800 w 42198532"/>
              <a:gd name="connsiteY258" fmla="*/ 2176081 h 6975464"/>
              <a:gd name="connsiteX259" fmla="*/ 1870800 w 42198532"/>
              <a:gd name="connsiteY259" fmla="*/ 1998654 h 6975464"/>
              <a:gd name="connsiteX260" fmla="*/ 1886574 w 42198532"/>
              <a:gd name="connsiteY260" fmla="*/ 1986037 h 6975464"/>
              <a:gd name="connsiteX261" fmla="*/ 1886574 w 42198532"/>
              <a:gd name="connsiteY261" fmla="*/ 1969478 h 6975464"/>
              <a:gd name="connsiteX262" fmla="*/ 1869222 w 42198532"/>
              <a:gd name="connsiteY262" fmla="*/ 1982883 h 6975464"/>
              <a:gd name="connsiteX263" fmla="*/ 1869222 w 42198532"/>
              <a:gd name="connsiteY263" fmla="*/ 1636704 h 6975464"/>
              <a:gd name="connsiteX264" fmla="*/ 1886574 w 42198532"/>
              <a:gd name="connsiteY264" fmla="*/ 1623299 h 6975464"/>
              <a:gd name="connsiteX265" fmla="*/ 1886574 w 42198532"/>
              <a:gd name="connsiteY265" fmla="*/ 1606739 h 6975464"/>
              <a:gd name="connsiteX266" fmla="*/ 1862124 w 42198532"/>
              <a:gd name="connsiteY266" fmla="*/ 1625665 h 6975464"/>
              <a:gd name="connsiteX267" fmla="*/ 1496955 w 42198532"/>
              <a:gd name="connsiteY267" fmla="*/ 1348091 h 6975464"/>
              <a:gd name="connsiteX268" fmla="*/ 1861335 w 42198532"/>
              <a:gd name="connsiteY268" fmla="*/ 1064997 h 6975464"/>
              <a:gd name="connsiteX269" fmla="*/ 2226503 w 42198532"/>
              <a:gd name="connsiteY269" fmla="*/ 1342571 h 6975464"/>
              <a:gd name="connsiteX270" fmla="*/ 1887362 w 42198532"/>
              <a:gd name="connsiteY270" fmla="*/ 1605951 h 6975464"/>
              <a:gd name="connsiteX271" fmla="*/ 1887362 w 42198532"/>
              <a:gd name="connsiteY271" fmla="*/ 1622510 h 6975464"/>
              <a:gd name="connsiteX272" fmla="*/ 2231236 w 42198532"/>
              <a:gd name="connsiteY272" fmla="*/ 1355976 h 6975464"/>
              <a:gd name="connsiteX273" fmla="*/ 2231236 w 42198532"/>
              <a:gd name="connsiteY273" fmla="*/ 1702944 h 6975464"/>
              <a:gd name="connsiteX274" fmla="*/ 1887362 w 42198532"/>
              <a:gd name="connsiteY274" fmla="*/ 1968689 h 6975464"/>
              <a:gd name="connsiteX275" fmla="*/ 1887362 w 42198532"/>
              <a:gd name="connsiteY275" fmla="*/ 1985249 h 6975464"/>
              <a:gd name="connsiteX276" fmla="*/ 2243855 w 42198532"/>
              <a:gd name="connsiteY276" fmla="*/ 1709252 h 6975464"/>
              <a:gd name="connsiteX277" fmla="*/ 2243855 w 42198532"/>
              <a:gd name="connsiteY277" fmla="*/ 1339416 h 6975464"/>
              <a:gd name="connsiteX278" fmla="*/ 1870800 w 42198532"/>
              <a:gd name="connsiteY278" fmla="*/ 1056323 h 6975464"/>
              <a:gd name="connsiteX279" fmla="*/ 1870800 w 42198532"/>
              <a:gd name="connsiteY279" fmla="*/ 707778 h 6975464"/>
              <a:gd name="connsiteX280" fmla="*/ 1857392 w 42198532"/>
              <a:gd name="connsiteY280" fmla="*/ 718030 h 6975464"/>
              <a:gd name="connsiteX281" fmla="*/ 1857392 w 42198532"/>
              <a:gd name="connsiteY281" fmla="*/ 1050803 h 6975464"/>
              <a:gd name="connsiteX282" fmla="*/ 1496167 w 42198532"/>
              <a:gd name="connsiteY282" fmla="*/ 1331531 h 6975464"/>
              <a:gd name="connsiteX283" fmla="*/ 1496167 w 42198532"/>
              <a:gd name="connsiteY283" fmla="*/ 985352 h 6975464"/>
              <a:gd name="connsiteX284" fmla="*/ 1857392 w 42198532"/>
              <a:gd name="connsiteY284" fmla="*/ 704624 h 6975464"/>
              <a:gd name="connsiteX285" fmla="*/ 1857392 w 42198532"/>
              <a:gd name="connsiteY285" fmla="*/ 717241 h 6975464"/>
              <a:gd name="connsiteX286" fmla="*/ 1870800 w 42198532"/>
              <a:gd name="connsiteY286" fmla="*/ 706990 h 6975464"/>
              <a:gd name="connsiteX287" fmla="*/ 1870800 w 42198532"/>
              <a:gd name="connsiteY287" fmla="*/ 688064 h 6975464"/>
              <a:gd name="connsiteX288" fmla="*/ 1509574 w 42198532"/>
              <a:gd name="connsiteY288" fmla="*/ 412856 h 6975464"/>
              <a:gd name="connsiteX289" fmla="*/ 1498533 w 42198532"/>
              <a:gd name="connsiteY289" fmla="*/ 421530 h 6975464"/>
              <a:gd name="connsiteX290" fmla="*/ 1508786 w 42198532"/>
              <a:gd name="connsiteY290" fmla="*/ 412856 h 6975464"/>
              <a:gd name="connsiteX291" fmla="*/ 1493012 w 42198532"/>
              <a:gd name="connsiteY291" fmla="*/ 401028 h 6975464"/>
              <a:gd name="connsiteX292" fmla="*/ 1493012 w 42198532"/>
              <a:gd name="connsiteY292" fmla="*/ 119417 h 6975464"/>
              <a:gd name="connsiteX293" fmla="*/ 1493012 w 42198532"/>
              <a:gd name="connsiteY293" fmla="*/ 117464 h 6975464"/>
              <a:gd name="connsiteX294" fmla="*/ 1398859 w 42198532"/>
              <a:gd name="connsiteY294" fmla="*/ 117464 h 6975464"/>
              <a:gd name="connsiteX295" fmla="*/ 1480393 w 42198532"/>
              <a:gd name="connsiteY295" fmla="*/ 117464 h 6975464"/>
              <a:gd name="connsiteX296" fmla="*/ 1480393 w 42198532"/>
              <a:gd name="connsiteY296" fmla="*/ 201868 h 6975464"/>
              <a:gd name="connsiteX297" fmla="*/ 1480393 w 42198532"/>
              <a:gd name="connsiteY297" fmla="*/ 401028 h 6975464"/>
              <a:gd name="connsiteX298" fmla="*/ 1118379 w 42198532"/>
              <a:gd name="connsiteY298" fmla="*/ 681756 h 6975464"/>
              <a:gd name="connsiteX299" fmla="*/ 1118379 w 42198532"/>
              <a:gd name="connsiteY299" fmla="*/ 335577 h 6975464"/>
              <a:gd name="connsiteX300" fmla="*/ 1379242 w 42198532"/>
              <a:gd name="connsiteY300" fmla="*/ 132719 h 6975464"/>
              <a:gd name="connsiteX301" fmla="*/ 1398859 w 42198532"/>
              <a:gd name="connsiteY301" fmla="*/ 117464 h 6975464"/>
              <a:gd name="connsiteX302" fmla="*/ 840168 w 42198532"/>
              <a:gd name="connsiteY302" fmla="*/ 117464 h 6975464"/>
              <a:gd name="connsiteX303" fmla="*/ 1377550 w 42198532"/>
              <a:gd name="connsiteY303" fmla="*/ 117464 h 6975464"/>
              <a:gd name="connsiteX304" fmla="*/ 1301753 w 42198532"/>
              <a:gd name="connsiteY304" fmla="*/ 176360 h 6975464"/>
              <a:gd name="connsiteX305" fmla="*/ 1112069 w 42198532"/>
              <a:gd name="connsiteY305" fmla="*/ 323748 h 6975464"/>
              <a:gd name="connsiteX306" fmla="*/ 857417 w 42198532"/>
              <a:gd name="connsiteY306" fmla="*/ 130551 h 6975464"/>
              <a:gd name="connsiteX307" fmla="*/ 840168 w 42198532"/>
              <a:gd name="connsiteY307" fmla="*/ 117464 h 6975464"/>
              <a:gd name="connsiteX0" fmla="*/ 738225 w 42198532"/>
              <a:gd name="connsiteY0" fmla="*/ 6911396 h 7004830"/>
              <a:gd name="connsiteX1" fmla="*/ 814828 w 42198532"/>
              <a:gd name="connsiteY1" fmla="*/ 6969750 h 7004830"/>
              <a:gd name="connsiteX2" fmla="*/ 822329 w 42198532"/>
              <a:gd name="connsiteY2" fmla="*/ 6975464 h 7004830"/>
              <a:gd name="connsiteX3" fmla="*/ 655724 w 42198532"/>
              <a:gd name="connsiteY3" fmla="*/ 6975464 h 7004830"/>
              <a:gd name="connsiteX4" fmla="*/ 656989 w 42198532"/>
              <a:gd name="connsiteY4" fmla="*/ 6974481 h 7004830"/>
              <a:gd name="connsiteX5" fmla="*/ 738225 w 42198532"/>
              <a:gd name="connsiteY5" fmla="*/ 6911396 h 7004830"/>
              <a:gd name="connsiteX6" fmla="*/ 733493 w 42198532"/>
              <a:gd name="connsiteY6" fmla="*/ 6551812 h 7004830"/>
              <a:gd name="connsiteX7" fmla="*/ 733493 w 42198532"/>
              <a:gd name="connsiteY7" fmla="*/ 6897991 h 7004830"/>
              <a:gd name="connsiteX8" fmla="*/ 639637 w 42198532"/>
              <a:gd name="connsiteY8" fmla="*/ 6970539 h 7004830"/>
              <a:gd name="connsiteX9" fmla="*/ 656989 w 42198532"/>
              <a:gd name="connsiteY9" fmla="*/ 6974481 h 7004830"/>
              <a:gd name="connsiteX10" fmla="*/ 638848 w 42198532"/>
              <a:gd name="connsiteY10" fmla="*/ 6971327 h 7004830"/>
              <a:gd name="connsiteX11" fmla="*/ 633515 w 42198532"/>
              <a:gd name="connsiteY11" fmla="*/ 6975464 h 7004830"/>
              <a:gd name="connsiteX12" fmla="*/ 371479 w 42198532"/>
              <a:gd name="connsiteY12" fmla="*/ 6975464 h 7004830"/>
              <a:gd name="connsiteX13" fmla="*/ 371479 w 42198532"/>
              <a:gd name="connsiteY13" fmla="*/ 6917056 h 7004830"/>
              <a:gd name="connsiteX14" fmla="*/ 371479 w 42198532"/>
              <a:gd name="connsiteY14" fmla="*/ 6832540 h 7004830"/>
              <a:gd name="connsiteX15" fmla="*/ 733493 w 42198532"/>
              <a:gd name="connsiteY15" fmla="*/ 6551812 h 7004830"/>
              <a:gd name="connsiteX16" fmla="*/ 1106548 w 42198532"/>
              <a:gd name="connsiteY16" fmla="*/ 5904403 h 7004830"/>
              <a:gd name="connsiteX17" fmla="*/ 1106548 w 42198532"/>
              <a:gd name="connsiteY17" fmla="*/ 6251370 h 7004830"/>
              <a:gd name="connsiteX18" fmla="*/ 1012693 w 42198532"/>
              <a:gd name="connsiteY18" fmla="*/ 6323918 h 7004830"/>
              <a:gd name="connsiteX19" fmla="*/ 744534 w 42198532"/>
              <a:gd name="connsiteY19" fmla="*/ 6531309 h 7004830"/>
              <a:gd name="connsiteX20" fmla="*/ 744534 w 42198532"/>
              <a:gd name="connsiteY20" fmla="*/ 6185131 h 7004830"/>
              <a:gd name="connsiteX21" fmla="*/ 873093 w 42198532"/>
              <a:gd name="connsiteY21" fmla="*/ 6085772 h 7004830"/>
              <a:gd name="connsiteX22" fmla="*/ 1106548 w 42198532"/>
              <a:gd name="connsiteY22" fmla="*/ 5904403 h 7004830"/>
              <a:gd name="connsiteX23" fmla="*/ 1739875 w 42198532"/>
              <a:gd name="connsiteY23" fmla="*/ 5788484 h 7004830"/>
              <a:gd name="connsiteX24" fmla="*/ 1726467 w 42198532"/>
              <a:gd name="connsiteY24" fmla="*/ 5794792 h 7004830"/>
              <a:gd name="connsiteX25" fmla="*/ 1739875 w 42198532"/>
              <a:gd name="connsiteY25" fmla="*/ 5788484 h 7004830"/>
              <a:gd name="connsiteX26" fmla="*/ 1488280 w 42198532"/>
              <a:gd name="connsiteY26" fmla="*/ 5613423 h 7004830"/>
              <a:gd name="connsiteX27" fmla="*/ 1726467 w 42198532"/>
              <a:gd name="connsiteY27" fmla="*/ 5794792 h 7004830"/>
              <a:gd name="connsiteX28" fmla="*/ 1853448 w 42198532"/>
              <a:gd name="connsiteY28" fmla="*/ 5890997 h 7004830"/>
              <a:gd name="connsiteX29" fmla="*/ 1489068 w 42198532"/>
              <a:gd name="connsiteY29" fmla="*/ 6174091 h 7004830"/>
              <a:gd name="connsiteX30" fmla="*/ 1123900 w 42198532"/>
              <a:gd name="connsiteY30" fmla="*/ 5896517 h 7004830"/>
              <a:gd name="connsiteX31" fmla="*/ 1488280 w 42198532"/>
              <a:gd name="connsiteY31" fmla="*/ 5613423 h 7004830"/>
              <a:gd name="connsiteX32" fmla="*/ 359648 w 42198532"/>
              <a:gd name="connsiteY32" fmla="*/ 4965225 h 7004830"/>
              <a:gd name="connsiteX33" fmla="*/ 724817 w 42198532"/>
              <a:gd name="connsiteY33" fmla="*/ 5242799 h 7004830"/>
              <a:gd name="connsiteX34" fmla="*/ 487418 w 42198532"/>
              <a:gd name="connsiteY34" fmla="*/ 5426534 h 7004830"/>
              <a:gd name="connsiteX35" fmla="*/ 493727 w 42198532"/>
              <a:gd name="connsiteY35" fmla="*/ 5437574 h 7004830"/>
              <a:gd name="connsiteX36" fmla="*/ 733493 w 42198532"/>
              <a:gd name="connsiteY36" fmla="*/ 5252262 h 7004830"/>
              <a:gd name="connsiteX37" fmla="*/ 733493 w 42198532"/>
              <a:gd name="connsiteY37" fmla="*/ 5598440 h 7004830"/>
              <a:gd name="connsiteX38" fmla="*/ 633328 w 42198532"/>
              <a:gd name="connsiteY38" fmla="*/ 5675720 h 7004830"/>
              <a:gd name="connsiteX39" fmla="*/ 641215 w 42198532"/>
              <a:gd name="connsiteY39" fmla="*/ 5688337 h 7004830"/>
              <a:gd name="connsiteX40" fmla="*/ 737436 w 42198532"/>
              <a:gd name="connsiteY40" fmla="*/ 5613423 h 7004830"/>
              <a:gd name="connsiteX41" fmla="*/ 1102605 w 42198532"/>
              <a:gd name="connsiteY41" fmla="*/ 5890997 h 7004830"/>
              <a:gd name="connsiteX42" fmla="*/ 866783 w 42198532"/>
              <a:gd name="connsiteY42" fmla="*/ 6073943 h 7004830"/>
              <a:gd name="connsiteX43" fmla="*/ 873093 w 42198532"/>
              <a:gd name="connsiteY43" fmla="*/ 6085772 h 7004830"/>
              <a:gd name="connsiteX44" fmla="*/ 865994 w 42198532"/>
              <a:gd name="connsiteY44" fmla="*/ 6074732 h 7004830"/>
              <a:gd name="connsiteX45" fmla="*/ 738225 w 42198532"/>
              <a:gd name="connsiteY45" fmla="*/ 6174091 h 7004830"/>
              <a:gd name="connsiteX46" fmla="*/ 373056 w 42198532"/>
              <a:gd name="connsiteY46" fmla="*/ 5896517 h 7004830"/>
              <a:gd name="connsiteX47" fmla="*/ 640426 w 42198532"/>
              <a:gd name="connsiteY47" fmla="*/ 5689125 h 7004830"/>
              <a:gd name="connsiteX48" fmla="*/ 633328 w 42198532"/>
              <a:gd name="connsiteY48" fmla="*/ 5676508 h 7004830"/>
              <a:gd name="connsiteX49" fmla="*/ 371479 w 42198532"/>
              <a:gd name="connsiteY49" fmla="*/ 5879169 h 7004830"/>
              <a:gd name="connsiteX50" fmla="*/ 371479 w 42198532"/>
              <a:gd name="connsiteY50" fmla="*/ 5532990 h 7004830"/>
              <a:gd name="connsiteX51" fmla="*/ 493727 w 42198532"/>
              <a:gd name="connsiteY51" fmla="*/ 5438362 h 7004830"/>
              <a:gd name="connsiteX52" fmla="*/ 486629 w 42198532"/>
              <a:gd name="connsiteY52" fmla="*/ 5426534 h 7004830"/>
              <a:gd name="connsiteX53" fmla="*/ 365169 w 42198532"/>
              <a:gd name="connsiteY53" fmla="*/ 5521161 h 7004830"/>
              <a:gd name="connsiteX54" fmla="*/ 0 w 42198532"/>
              <a:gd name="connsiteY54" fmla="*/ 5243588 h 7004830"/>
              <a:gd name="connsiteX55" fmla="*/ 359648 w 42198532"/>
              <a:gd name="connsiteY55" fmla="*/ 4965225 h 7004830"/>
              <a:gd name="connsiteX56" fmla="*/ 1106548 w 42198532"/>
              <a:gd name="connsiteY56" fmla="*/ 4604852 h 7004830"/>
              <a:gd name="connsiteX57" fmla="*/ 1106548 w 42198532"/>
              <a:gd name="connsiteY57" fmla="*/ 4951031 h 7004830"/>
              <a:gd name="connsiteX58" fmla="*/ 1018214 w 42198532"/>
              <a:gd name="connsiteY58" fmla="*/ 5019636 h 7004830"/>
              <a:gd name="connsiteX59" fmla="*/ 1025312 w 42198532"/>
              <a:gd name="connsiteY59" fmla="*/ 5030676 h 7004830"/>
              <a:gd name="connsiteX60" fmla="*/ 1017425 w 42198532"/>
              <a:gd name="connsiteY60" fmla="*/ 5020424 h 7004830"/>
              <a:gd name="connsiteX61" fmla="*/ 744534 w 42198532"/>
              <a:gd name="connsiteY61" fmla="*/ 5231759 h 7004830"/>
              <a:gd name="connsiteX62" fmla="*/ 744534 w 42198532"/>
              <a:gd name="connsiteY62" fmla="*/ 4885580 h 7004830"/>
              <a:gd name="connsiteX63" fmla="*/ 856530 w 42198532"/>
              <a:gd name="connsiteY63" fmla="*/ 4798050 h 7004830"/>
              <a:gd name="connsiteX64" fmla="*/ 849432 w 42198532"/>
              <a:gd name="connsiteY64" fmla="*/ 4787799 h 7004830"/>
              <a:gd name="connsiteX65" fmla="*/ 857319 w 42198532"/>
              <a:gd name="connsiteY65" fmla="*/ 4798050 h 7004830"/>
              <a:gd name="connsiteX66" fmla="*/ 1106548 w 42198532"/>
              <a:gd name="connsiteY66" fmla="*/ 4604852 h 7004830"/>
              <a:gd name="connsiteX67" fmla="*/ 737436 w 42198532"/>
              <a:gd name="connsiteY67" fmla="*/ 4313873 h 7004830"/>
              <a:gd name="connsiteX68" fmla="*/ 1102605 w 42198532"/>
              <a:gd name="connsiteY68" fmla="*/ 4591447 h 7004830"/>
              <a:gd name="connsiteX69" fmla="*/ 849432 w 42198532"/>
              <a:gd name="connsiteY69" fmla="*/ 4787799 h 7004830"/>
              <a:gd name="connsiteX70" fmla="*/ 738225 w 42198532"/>
              <a:gd name="connsiteY70" fmla="*/ 4873752 h 7004830"/>
              <a:gd name="connsiteX71" fmla="*/ 373056 w 42198532"/>
              <a:gd name="connsiteY71" fmla="*/ 4596178 h 7004830"/>
              <a:gd name="connsiteX72" fmla="*/ 737436 w 42198532"/>
              <a:gd name="connsiteY72" fmla="*/ 4313873 h 7004830"/>
              <a:gd name="connsiteX73" fmla="*/ 1115224 w 42198532"/>
              <a:gd name="connsiteY73" fmla="*/ 3661732 h 7004830"/>
              <a:gd name="connsiteX74" fmla="*/ 1125477 w 42198532"/>
              <a:gd name="connsiteY74" fmla="*/ 3669618 h 7004830"/>
              <a:gd name="connsiteX75" fmla="*/ 1480393 w 42198532"/>
              <a:gd name="connsiteY75" fmla="*/ 3939306 h 7004830"/>
              <a:gd name="connsiteX76" fmla="*/ 1116013 w 42198532"/>
              <a:gd name="connsiteY76" fmla="*/ 4222399 h 7004830"/>
              <a:gd name="connsiteX77" fmla="*/ 750844 w 42198532"/>
              <a:gd name="connsiteY77" fmla="*/ 3944037 h 7004830"/>
              <a:gd name="connsiteX78" fmla="*/ 1115224 w 42198532"/>
              <a:gd name="connsiteY78" fmla="*/ 3661732 h 7004830"/>
              <a:gd name="connsiteX79" fmla="*/ 1480393 w 42198532"/>
              <a:gd name="connsiteY79" fmla="*/ 2656315 h 7004830"/>
              <a:gd name="connsiteX80" fmla="*/ 1480393 w 42198532"/>
              <a:gd name="connsiteY80" fmla="*/ 3002494 h 7004830"/>
              <a:gd name="connsiteX81" fmla="*/ 1386537 w 42198532"/>
              <a:gd name="connsiteY81" fmla="*/ 3075042 h 7004830"/>
              <a:gd name="connsiteX82" fmla="*/ 1392847 w 42198532"/>
              <a:gd name="connsiteY82" fmla="*/ 3086870 h 7004830"/>
              <a:gd name="connsiteX83" fmla="*/ 1385748 w 42198532"/>
              <a:gd name="connsiteY83" fmla="*/ 3075830 h 7004830"/>
              <a:gd name="connsiteX84" fmla="*/ 1118379 w 42198532"/>
              <a:gd name="connsiteY84" fmla="*/ 3283222 h 7004830"/>
              <a:gd name="connsiteX85" fmla="*/ 1118379 w 42198532"/>
              <a:gd name="connsiteY85" fmla="*/ 2937043 h 7004830"/>
              <a:gd name="connsiteX86" fmla="*/ 1246148 w 42198532"/>
              <a:gd name="connsiteY86" fmla="*/ 2837685 h 7004830"/>
              <a:gd name="connsiteX87" fmla="*/ 1239839 w 42198532"/>
              <a:gd name="connsiteY87" fmla="*/ 2825856 h 7004830"/>
              <a:gd name="connsiteX88" fmla="*/ 1246937 w 42198532"/>
              <a:gd name="connsiteY88" fmla="*/ 2836896 h 7004830"/>
              <a:gd name="connsiteX89" fmla="*/ 1480393 w 42198532"/>
              <a:gd name="connsiteY89" fmla="*/ 2656315 h 7004830"/>
              <a:gd name="connsiteX90" fmla="*/ 732704 w 42198532"/>
              <a:gd name="connsiteY90" fmla="*/ 1716349 h 7004830"/>
              <a:gd name="connsiteX91" fmla="*/ 1097873 w 42198532"/>
              <a:gd name="connsiteY91" fmla="*/ 1993923 h 7004830"/>
              <a:gd name="connsiteX92" fmla="*/ 860473 w 42198532"/>
              <a:gd name="connsiteY92" fmla="*/ 2177658 h 7004830"/>
              <a:gd name="connsiteX93" fmla="*/ 867572 w 42198532"/>
              <a:gd name="connsiteY93" fmla="*/ 2189486 h 7004830"/>
              <a:gd name="connsiteX94" fmla="*/ 1106548 w 42198532"/>
              <a:gd name="connsiteY94" fmla="*/ 2003386 h 7004830"/>
              <a:gd name="connsiteX95" fmla="*/ 1106548 w 42198532"/>
              <a:gd name="connsiteY95" fmla="*/ 2350353 h 7004830"/>
              <a:gd name="connsiteX96" fmla="*/ 1007172 w 42198532"/>
              <a:gd name="connsiteY96" fmla="*/ 2427632 h 7004830"/>
              <a:gd name="connsiteX97" fmla="*/ 1014270 w 42198532"/>
              <a:gd name="connsiteY97" fmla="*/ 2440249 h 7004830"/>
              <a:gd name="connsiteX98" fmla="*/ 1110492 w 42198532"/>
              <a:gd name="connsiteY98" fmla="*/ 2365336 h 7004830"/>
              <a:gd name="connsiteX99" fmla="*/ 1475660 w 42198532"/>
              <a:gd name="connsiteY99" fmla="*/ 2642910 h 7004830"/>
              <a:gd name="connsiteX100" fmla="*/ 1239839 w 42198532"/>
              <a:gd name="connsiteY100" fmla="*/ 2825856 h 7004830"/>
              <a:gd name="connsiteX101" fmla="*/ 1112069 w 42198532"/>
              <a:gd name="connsiteY101" fmla="*/ 2925215 h 7004830"/>
              <a:gd name="connsiteX102" fmla="*/ 746900 w 42198532"/>
              <a:gd name="connsiteY102" fmla="*/ 2647641 h 7004830"/>
              <a:gd name="connsiteX103" fmla="*/ 1013481 w 42198532"/>
              <a:gd name="connsiteY103" fmla="*/ 2440249 h 7004830"/>
              <a:gd name="connsiteX104" fmla="*/ 1006383 w 42198532"/>
              <a:gd name="connsiteY104" fmla="*/ 2427632 h 7004830"/>
              <a:gd name="connsiteX105" fmla="*/ 744534 w 42198532"/>
              <a:gd name="connsiteY105" fmla="*/ 2631081 h 7004830"/>
              <a:gd name="connsiteX106" fmla="*/ 744534 w 42198532"/>
              <a:gd name="connsiteY106" fmla="*/ 2284114 h 7004830"/>
              <a:gd name="connsiteX107" fmla="*/ 866783 w 42198532"/>
              <a:gd name="connsiteY107" fmla="*/ 2189486 h 7004830"/>
              <a:gd name="connsiteX108" fmla="*/ 860473 w 42198532"/>
              <a:gd name="connsiteY108" fmla="*/ 2178447 h 7004830"/>
              <a:gd name="connsiteX109" fmla="*/ 738225 w 42198532"/>
              <a:gd name="connsiteY109" fmla="*/ 2273074 h 7004830"/>
              <a:gd name="connsiteX110" fmla="*/ 373056 w 42198532"/>
              <a:gd name="connsiteY110" fmla="*/ 1995500 h 7004830"/>
              <a:gd name="connsiteX111" fmla="*/ 732704 w 42198532"/>
              <a:gd name="connsiteY111" fmla="*/ 1716349 h 7004830"/>
              <a:gd name="connsiteX112" fmla="*/ 1480393 w 42198532"/>
              <a:gd name="connsiteY112" fmla="*/ 1355976 h 7004830"/>
              <a:gd name="connsiteX113" fmla="*/ 1480393 w 42198532"/>
              <a:gd name="connsiteY113" fmla="*/ 1702944 h 7004830"/>
              <a:gd name="connsiteX114" fmla="*/ 1391269 w 42198532"/>
              <a:gd name="connsiteY114" fmla="*/ 1771549 h 7004830"/>
              <a:gd name="connsiteX115" fmla="*/ 1399156 w 42198532"/>
              <a:gd name="connsiteY115" fmla="*/ 1781800 h 7004830"/>
              <a:gd name="connsiteX116" fmla="*/ 1483547 w 42198532"/>
              <a:gd name="connsiteY116" fmla="*/ 1716349 h 7004830"/>
              <a:gd name="connsiteX117" fmla="*/ 1848716 w 42198532"/>
              <a:gd name="connsiteY117" fmla="*/ 1993923 h 7004830"/>
              <a:gd name="connsiteX118" fmla="*/ 1658639 w 42198532"/>
              <a:gd name="connsiteY118" fmla="*/ 2141384 h 7004830"/>
              <a:gd name="connsiteX119" fmla="*/ 1489068 w 42198532"/>
              <a:gd name="connsiteY119" fmla="*/ 2273074 h 7004830"/>
              <a:gd name="connsiteX120" fmla="*/ 1123900 w 42198532"/>
              <a:gd name="connsiteY120" fmla="*/ 1995500 h 7004830"/>
              <a:gd name="connsiteX121" fmla="*/ 1398368 w 42198532"/>
              <a:gd name="connsiteY121" fmla="*/ 1782588 h 7004830"/>
              <a:gd name="connsiteX122" fmla="*/ 1390481 w 42198532"/>
              <a:gd name="connsiteY122" fmla="*/ 1771549 h 7004830"/>
              <a:gd name="connsiteX123" fmla="*/ 1118379 w 42198532"/>
              <a:gd name="connsiteY123" fmla="*/ 1982883 h 7004830"/>
              <a:gd name="connsiteX124" fmla="*/ 1118379 w 42198532"/>
              <a:gd name="connsiteY124" fmla="*/ 1636704 h 7004830"/>
              <a:gd name="connsiteX125" fmla="*/ 1230374 w 42198532"/>
              <a:gd name="connsiteY125" fmla="*/ 1549963 h 7004830"/>
              <a:gd name="connsiteX126" fmla="*/ 1480393 w 42198532"/>
              <a:gd name="connsiteY126" fmla="*/ 1355976 h 7004830"/>
              <a:gd name="connsiteX127" fmla="*/ 1110492 w 42198532"/>
              <a:gd name="connsiteY127" fmla="*/ 1064997 h 7004830"/>
              <a:gd name="connsiteX128" fmla="*/ 1475660 w 42198532"/>
              <a:gd name="connsiteY128" fmla="*/ 1342571 h 7004830"/>
              <a:gd name="connsiteX129" fmla="*/ 1223276 w 42198532"/>
              <a:gd name="connsiteY129" fmla="*/ 1538923 h 7004830"/>
              <a:gd name="connsiteX130" fmla="*/ 1230374 w 42198532"/>
              <a:gd name="connsiteY130" fmla="*/ 1549963 h 7004830"/>
              <a:gd name="connsiteX131" fmla="*/ 1222487 w 42198532"/>
              <a:gd name="connsiteY131" fmla="*/ 1539711 h 7004830"/>
              <a:gd name="connsiteX132" fmla="*/ 1112069 w 42198532"/>
              <a:gd name="connsiteY132" fmla="*/ 1625665 h 7004830"/>
              <a:gd name="connsiteX133" fmla="*/ 746900 w 42198532"/>
              <a:gd name="connsiteY133" fmla="*/ 1348091 h 7004830"/>
              <a:gd name="connsiteX134" fmla="*/ 1110492 w 42198532"/>
              <a:gd name="connsiteY134" fmla="*/ 1064997 h 7004830"/>
              <a:gd name="connsiteX135" fmla="*/ 1488280 w 42198532"/>
              <a:gd name="connsiteY135" fmla="*/ 413645 h 7004830"/>
              <a:gd name="connsiteX136" fmla="*/ 1498533 w 42198532"/>
              <a:gd name="connsiteY136" fmla="*/ 421530 h 7004830"/>
              <a:gd name="connsiteX137" fmla="*/ 1853448 w 42198532"/>
              <a:gd name="connsiteY137" fmla="*/ 691218 h 7004830"/>
              <a:gd name="connsiteX138" fmla="*/ 1489068 w 42198532"/>
              <a:gd name="connsiteY138" fmla="*/ 973524 h 7004830"/>
              <a:gd name="connsiteX139" fmla="*/ 1123900 w 42198532"/>
              <a:gd name="connsiteY139" fmla="*/ 695950 h 7004830"/>
              <a:gd name="connsiteX140" fmla="*/ 1488280 w 42198532"/>
              <a:gd name="connsiteY140" fmla="*/ 413645 h 7004830"/>
              <a:gd name="connsiteX141" fmla="*/ 1493012 w 42198532"/>
              <a:gd name="connsiteY141" fmla="*/ 117464 h 7004830"/>
              <a:gd name="connsiteX142" fmla="*/ 42118086 w 42198532"/>
              <a:gd name="connsiteY142" fmla="*/ 0 h 7004830"/>
              <a:gd name="connsiteX143" fmla="*/ 42198532 w 42198532"/>
              <a:gd name="connsiteY143" fmla="*/ 7004830 h 7004830"/>
              <a:gd name="connsiteX144" fmla="*/ 843615 w 42198532"/>
              <a:gd name="connsiteY144" fmla="*/ 6975464 h 7004830"/>
              <a:gd name="connsiteX145" fmla="*/ 810785 w 42198532"/>
              <a:gd name="connsiteY145" fmla="*/ 6950504 h 7004830"/>
              <a:gd name="connsiteX146" fmla="*/ 746900 w 42198532"/>
              <a:gd name="connsiteY146" fmla="*/ 6901934 h 7004830"/>
              <a:gd name="connsiteX147" fmla="*/ 746900 w 42198532"/>
              <a:gd name="connsiteY147" fmla="*/ 6547081 h 7004830"/>
              <a:gd name="connsiteX148" fmla="*/ 1019002 w 42198532"/>
              <a:gd name="connsiteY148" fmla="*/ 6335746 h 7004830"/>
              <a:gd name="connsiteX149" fmla="*/ 1012693 w 42198532"/>
              <a:gd name="connsiteY149" fmla="*/ 6323918 h 7004830"/>
              <a:gd name="connsiteX150" fmla="*/ 1019791 w 42198532"/>
              <a:gd name="connsiteY150" fmla="*/ 6334957 h 7004830"/>
              <a:gd name="connsiteX151" fmla="*/ 1110492 w 42198532"/>
              <a:gd name="connsiteY151" fmla="*/ 6264775 h 7004830"/>
              <a:gd name="connsiteX152" fmla="*/ 1489068 w 42198532"/>
              <a:gd name="connsiteY152" fmla="*/ 6553389 h 7004830"/>
              <a:gd name="connsiteX153" fmla="*/ 1870800 w 42198532"/>
              <a:gd name="connsiteY153" fmla="*/ 6257678 h 7004830"/>
              <a:gd name="connsiteX154" fmla="*/ 1870800 w 42198532"/>
              <a:gd name="connsiteY154" fmla="*/ 6139394 h 7004830"/>
              <a:gd name="connsiteX155" fmla="*/ 1857392 w 42198532"/>
              <a:gd name="connsiteY155" fmla="*/ 6144914 h 7004830"/>
              <a:gd name="connsiteX156" fmla="*/ 1857392 w 42198532"/>
              <a:gd name="connsiteY156" fmla="*/ 6251370 h 7004830"/>
              <a:gd name="connsiteX157" fmla="*/ 1495378 w 42198532"/>
              <a:gd name="connsiteY157" fmla="*/ 6531309 h 7004830"/>
              <a:gd name="connsiteX158" fmla="*/ 1495378 w 42198532"/>
              <a:gd name="connsiteY158" fmla="*/ 6185131 h 7004830"/>
              <a:gd name="connsiteX159" fmla="*/ 1857392 w 42198532"/>
              <a:gd name="connsiteY159" fmla="*/ 5904403 h 7004830"/>
              <a:gd name="connsiteX160" fmla="*/ 1857392 w 42198532"/>
              <a:gd name="connsiteY160" fmla="*/ 6144125 h 7004830"/>
              <a:gd name="connsiteX161" fmla="*/ 1870800 w 42198532"/>
              <a:gd name="connsiteY161" fmla="*/ 6138605 h 7004830"/>
              <a:gd name="connsiteX162" fmla="*/ 1870800 w 42198532"/>
              <a:gd name="connsiteY162" fmla="*/ 5887843 h 7004830"/>
              <a:gd name="connsiteX163" fmla="*/ 1739875 w 42198532"/>
              <a:gd name="connsiteY163" fmla="*/ 5788484 h 7004830"/>
              <a:gd name="connsiteX164" fmla="*/ 1497744 w 42198532"/>
              <a:gd name="connsiteY164" fmla="*/ 5604749 h 7004830"/>
              <a:gd name="connsiteX165" fmla="*/ 1497744 w 42198532"/>
              <a:gd name="connsiteY165" fmla="*/ 5424957 h 7004830"/>
              <a:gd name="connsiteX166" fmla="*/ 1484336 w 42198532"/>
              <a:gd name="connsiteY166" fmla="*/ 5427322 h 7004830"/>
              <a:gd name="connsiteX167" fmla="*/ 1484336 w 42198532"/>
              <a:gd name="connsiteY167" fmla="*/ 5598440 h 7004830"/>
              <a:gd name="connsiteX168" fmla="*/ 1122322 w 42198532"/>
              <a:gd name="connsiteY168" fmla="*/ 5879169 h 7004830"/>
              <a:gd name="connsiteX169" fmla="*/ 1122322 w 42198532"/>
              <a:gd name="connsiteY169" fmla="*/ 5532990 h 7004830"/>
              <a:gd name="connsiteX170" fmla="*/ 1292682 w 42198532"/>
              <a:gd name="connsiteY170" fmla="*/ 5400511 h 7004830"/>
              <a:gd name="connsiteX171" fmla="*/ 1285583 w 42198532"/>
              <a:gd name="connsiteY171" fmla="*/ 5390260 h 7004830"/>
              <a:gd name="connsiteX172" fmla="*/ 1116013 w 42198532"/>
              <a:gd name="connsiteY172" fmla="*/ 5521161 h 7004830"/>
              <a:gd name="connsiteX173" fmla="*/ 750844 w 42198532"/>
              <a:gd name="connsiteY173" fmla="*/ 5243588 h 7004830"/>
              <a:gd name="connsiteX174" fmla="*/ 1025312 w 42198532"/>
              <a:gd name="connsiteY174" fmla="*/ 5030676 h 7004830"/>
              <a:gd name="connsiteX175" fmla="*/ 1110492 w 42198532"/>
              <a:gd name="connsiteY175" fmla="*/ 4965225 h 7004830"/>
              <a:gd name="connsiteX176" fmla="*/ 1475660 w 42198532"/>
              <a:gd name="connsiteY176" fmla="*/ 5242799 h 7004830"/>
              <a:gd name="connsiteX177" fmla="*/ 1285583 w 42198532"/>
              <a:gd name="connsiteY177" fmla="*/ 5389472 h 7004830"/>
              <a:gd name="connsiteX178" fmla="*/ 1293470 w 42198532"/>
              <a:gd name="connsiteY178" fmla="*/ 5400511 h 7004830"/>
              <a:gd name="connsiteX179" fmla="*/ 1484336 w 42198532"/>
              <a:gd name="connsiteY179" fmla="*/ 5252262 h 7004830"/>
              <a:gd name="connsiteX180" fmla="*/ 1484336 w 42198532"/>
              <a:gd name="connsiteY180" fmla="*/ 5426534 h 7004830"/>
              <a:gd name="connsiteX181" fmla="*/ 1497744 w 42198532"/>
              <a:gd name="connsiteY181" fmla="*/ 5424168 h 7004830"/>
              <a:gd name="connsiteX182" fmla="*/ 1497744 w 42198532"/>
              <a:gd name="connsiteY182" fmla="*/ 5246742 h 7004830"/>
              <a:gd name="connsiteX183" fmla="*/ 1513518 w 42198532"/>
              <a:gd name="connsiteY183" fmla="*/ 5234125 h 7004830"/>
              <a:gd name="connsiteX184" fmla="*/ 1513518 w 42198532"/>
              <a:gd name="connsiteY184" fmla="*/ 5217565 h 7004830"/>
              <a:gd name="connsiteX185" fmla="*/ 1495378 w 42198532"/>
              <a:gd name="connsiteY185" fmla="*/ 5231759 h 7004830"/>
              <a:gd name="connsiteX186" fmla="*/ 1495378 w 42198532"/>
              <a:gd name="connsiteY186" fmla="*/ 4885580 h 7004830"/>
              <a:gd name="connsiteX187" fmla="*/ 1513518 w 42198532"/>
              <a:gd name="connsiteY187" fmla="*/ 4871386 h 7004830"/>
              <a:gd name="connsiteX188" fmla="*/ 1513518 w 42198532"/>
              <a:gd name="connsiteY188" fmla="*/ 4854826 h 7004830"/>
              <a:gd name="connsiteX189" fmla="*/ 1489068 w 42198532"/>
              <a:gd name="connsiteY189" fmla="*/ 4873752 h 7004830"/>
              <a:gd name="connsiteX190" fmla="*/ 1123900 w 42198532"/>
              <a:gd name="connsiteY190" fmla="*/ 4596178 h 7004830"/>
              <a:gd name="connsiteX191" fmla="*/ 1488280 w 42198532"/>
              <a:gd name="connsiteY191" fmla="*/ 4313873 h 7004830"/>
              <a:gd name="connsiteX192" fmla="*/ 1853448 w 42198532"/>
              <a:gd name="connsiteY192" fmla="*/ 4591447 h 7004830"/>
              <a:gd name="connsiteX193" fmla="*/ 1514307 w 42198532"/>
              <a:gd name="connsiteY193" fmla="*/ 4854826 h 7004830"/>
              <a:gd name="connsiteX194" fmla="*/ 1514307 w 42198532"/>
              <a:gd name="connsiteY194" fmla="*/ 4870598 h 7004830"/>
              <a:gd name="connsiteX195" fmla="*/ 1857392 w 42198532"/>
              <a:gd name="connsiteY195" fmla="*/ 4604852 h 7004830"/>
              <a:gd name="connsiteX196" fmla="*/ 1857392 w 42198532"/>
              <a:gd name="connsiteY196" fmla="*/ 4951031 h 7004830"/>
              <a:gd name="connsiteX197" fmla="*/ 1514307 w 42198532"/>
              <a:gd name="connsiteY197" fmla="*/ 5217565 h 7004830"/>
              <a:gd name="connsiteX198" fmla="*/ 1514307 w 42198532"/>
              <a:gd name="connsiteY198" fmla="*/ 5234125 h 7004830"/>
              <a:gd name="connsiteX199" fmla="*/ 1870800 w 42198532"/>
              <a:gd name="connsiteY199" fmla="*/ 4957339 h 7004830"/>
              <a:gd name="connsiteX200" fmla="*/ 1870800 w 42198532"/>
              <a:gd name="connsiteY200" fmla="*/ 4588292 h 7004830"/>
              <a:gd name="connsiteX201" fmla="*/ 1497744 w 42198532"/>
              <a:gd name="connsiteY201" fmla="*/ 4304410 h 7004830"/>
              <a:gd name="connsiteX202" fmla="*/ 1497744 w 42198532"/>
              <a:gd name="connsiteY202" fmla="*/ 3956654 h 7004830"/>
              <a:gd name="connsiteX203" fmla="*/ 1484336 w 42198532"/>
              <a:gd name="connsiteY203" fmla="*/ 3966905 h 7004830"/>
              <a:gd name="connsiteX204" fmla="*/ 1484336 w 42198532"/>
              <a:gd name="connsiteY204" fmla="*/ 4299679 h 7004830"/>
              <a:gd name="connsiteX205" fmla="*/ 1122322 w 42198532"/>
              <a:gd name="connsiteY205" fmla="*/ 4579618 h 7004830"/>
              <a:gd name="connsiteX206" fmla="*/ 1122322 w 42198532"/>
              <a:gd name="connsiteY206" fmla="*/ 4233439 h 7004830"/>
              <a:gd name="connsiteX207" fmla="*/ 1484336 w 42198532"/>
              <a:gd name="connsiteY207" fmla="*/ 3952712 h 7004830"/>
              <a:gd name="connsiteX208" fmla="*/ 1484336 w 42198532"/>
              <a:gd name="connsiteY208" fmla="*/ 3966117 h 7004830"/>
              <a:gd name="connsiteX209" fmla="*/ 1497744 w 42198532"/>
              <a:gd name="connsiteY209" fmla="*/ 3955866 h 7004830"/>
              <a:gd name="connsiteX210" fmla="*/ 1497744 w 42198532"/>
              <a:gd name="connsiteY210" fmla="*/ 3936152 h 7004830"/>
              <a:gd name="connsiteX211" fmla="*/ 1136519 w 42198532"/>
              <a:gd name="connsiteY211" fmla="*/ 3661732 h 7004830"/>
              <a:gd name="connsiteX212" fmla="*/ 1125477 w 42198532"/>
              <a:gd name="connsiteY212" fmla="*/ 3669618 h 7004830"/>
              <a:gd name="connsiteX213" fmla="*/ 1135730 w 42198532"/>
              <a:gd name="connsiteY213" fmla="*/ 3660943 h 7004830"/>
              <a:gd name="connsiteX214" fmla="*/ 1119956 w 42198532"/>
              <a:gd name="connsiteY214" fmla="*/ 3649115 h 7004830"/>
              <a:gd name="connsiteX215" fmla="*/ 1119956 w 42198532"/>
              <a:gd name="connsiteY215" fmla="*/ 3637286 h 7004830"/>
              <a:gd name="connsiteX216" fmla="*/ 1106548 w 42198532"/>
              <a:gd name="connsiteY216" fmla="*/ 3637286 h 7004830"/>
              <a:gd name="connsiteX217" fmla="*/ 1106548 w 42198532"/>
              <a:gd name="connsiteY217" fmla="*/ 3649903 h 7004830"/>
              <a:gd name="connsiteX218" fmla="*/ 744534 w 42198532"/>
              <a:gd name="connsiteY218" fmla="*/ 3929843 h 7004830"/>
              <a:gd name="connsiteX219" fmla="*/ 744534 w 42198532"/>
              <a:gd name="connsiteY219" fmla="*/ 3612841 h 7004830"/>
              <a:gd name="connsiteX220" fmla="*/ 744534 w 42198532"/>
              <a:gd name="connsiteY220" fmla="*/ 3584453 h 7004830"/>
              <a:gd name="connsiteX221" fmla="*/ 1106548 w 42198532"/>
              <a:gd name="connsiteY221" fmla="*/ 3303725 h 7004830"/>
              <a:gd name="connsiteX222" fmla="*/ 1106548 w 42198532"/>
              <a:gd name="connsiteY222" fmla="*/ 3617573 h 7004830"/>
              <a:gd name="connsiteX223" fmla="*/ 1106548 w 42198532"/>
              <a:gd name="connsiteY223" fmla="*/ 3636498 h 7004830"/>
              <a:gd name="connsiteX224" fmla="*/ 1119956 w 42198532"/>
              <a:gd name="connsiteY224" fmla="*/ 3636498 h 7004830"/>
              <a:gd name="connsiteX225" fmla="*/ 1119956 w 42198532"/>
              <a:gd name="connsiteY225" fmla="*/ 3298205 h 7004830"/>
              <a:gd name="connsiteX226" fmla="*/ 1392847 w 42198532"/>
              <a:gd name="connsiteY226" fmla="*/ 3086870 h 7004830"/>
              <a:gd name="connsiteX227" fmla="*/ 1483547 w 42198532"/>
              <a:gd name="connsiteY227" fmla="*/ 3016688 h 7004830"/>
              <a:gd name="connsiteX228" fmla="*/ 1862913 w 42198532"/>
              <a:gd name="connsiteY228" fmla="*/ 3304513 h 7004830"/>
              <a:gd name="connsiteX229" fmla="*/ 2243855 w 42198532"/>
              <a:gd name="connsiteY229" fmla="*/ 3008803 h 7004830"/>
              <a:gd name="connsiteX230" fmla="*/ 2243855 w 42198532"/>
              <a:gd name="connsiteY230" fmla="*/ 2891307 h 7004830"/>
              <a:gd name="connsiteX231" fmla="*/ 2231236 w 42198532"/>
              <a:gd name="connsiteY231" fmla="*/ 2896827 h 7004830"/>
              <a:gd name="connsiteX232" fmla="*/ 2231236 w 42198532"/>
              <a:gd name="connsiteY232" fmla="*/ 3002494 h 7004830"/>
              <a:gd name="connsiteX233" fmla="*/ 1869222 w 42198532"/>
              <a:gd name="connsiteY233" fmla="*/ 3283222 h 7004830"/>
              <a:gd name="connsiteX234" fmla="*/ 1869222 w 42198532"/>
              <a:gd name="connsiteY234" fmla="*/ 2937043 h 7004830"/>
              <a:gd name="connsiteX235" fmla="*/ 2231236 w 42198532"/>
              <a:gd name="connsiteY235" fmla="*/ 2656315 h 7004830"/>
              <a:gd name="connsiteX236" fmla="*/ 2231236 w 42198532"/>
              <a:gd name="connsiteY236" fmla="*/ 2896038 h 7004830"/>
              <a:gd name="connsiteX237" fmla="*/ 2243855 w 42198532"/>
              <a:gd name="connsiteY237" fmla="*/ 2890518 h 7004830"/>
              <a:gd name="connsiteX238" fmla="*/ 2243855 w 42198532"/>
              <a:gd name="connsiteY238" fmla="*/ 2639755 h 7004830"/>
              <a:gd name="connsiteX239" fmla="*/ 2113720 w 42198532"/>
              <a:gd name="connsiteY239" fmla="*/ 2540397 h 7004830"/>
              <a:gd name="connsiteX240" fmla="*/ 2100312 w 42198532"/>
              <a:gd name="connsiteY240" fmla="*/ 2546705 h 7004830"/>
              <a:gd name="connsiteX241" fmla="*/ 2226503 w 42198532"/>
              <a:gd name="connsiteY241" fmla="*/ 2642910 h 7004830"/>
              <a:gd name="connsiteX242" fmla="*/ 1862124 w 42198532"/>
              <a:gd name="connsiteY242" fmla="*/ 2925215 h 7004830"/>
              <a:gd name="connsiteX243" fmla="*/ 1496955 w 42198532"/>
              <a:gd name="connsiteY243" fmla="*/ 2647641 h 7004830"/>
              <a:gd name="connsiteX244" fmla="*/ 1861335 w 42198532"/>
              <a:gd name="connsiteY244" fmla="*/ 2365336 h 7004830"/>
              <a:gd name="connsiteX245" fmla="*/ 2099523 w 42198532"/>
              <a:gd name="connsiteY245" fmla="*/ 2545916 h 7004830"/>
              <a:gd name="connsiteX246" fmla="*/ 2112931 w 42198532"/>
              <a:gd name="connsiteY246" fmla="*/ 2539608 h 7004830"/>
              <a:gd name="connsiteX247" fmla="*/ 1870800 w 42198532"/>
              <a:gd name="connsiteY247" fmla="*/ 2355873 h 7004830"/>
              <a:gd name="connsiteX248" fmla="*/ 1870800 w 42198532"/>
              <a:gd name="connsiteY248" fmla="*/ 2176869 h 7004830"/>
              <a:gd name="connsiteX249" fmla="*/ 1857392 w 42198532"/>
              <a:gd name="connsiteY249" fmla="*/ 2178447 h 7004830"/>
              <a:gd name="connsiteX250" fmla="*/ 1857392 w 42198532"/>
              <a:gd name="connsiteY250" fmla="*/ 2350353 h 7004830"/>
              <a:gd name="connsiteX251" fmla="*/ 1496167 w 42198532"/>
              <a:gd name="connsiteY251" fmla="*/ 2631081 h 7004830"/>
              <a:gd name="connsiteX252" fmla="*/ 1496167 w 42198532"/>
              <a:gd name="connsiteY252" fmla="*/ 2284114 h 7004830"/>
              <a:gd name="connsiteX253" fmla="*/ 1666526 w 42198532"/>
              <a:gd name="connsiteY253" fmla="*/ 2152424 h 7004830"/>
              <a:gd name="connsiteX254" fmla="*/ 1658639 w 42198532"/>
              <a:gd name="connsiteY254" fmla="*/ 2141384 h 7004830"/>
              <a:gd name="connsiteX255" fmla="*/ 1666526 w 42198532"/>
              <a:gd name="connsiteY255" fmla="*/ 2151636 h 7004830"/>
              <a:gd name="connsiteX256" fmla="*/ 1857392 w 42198532"/>
              <a:gd name="connsiteY256" fmla="*/ 2003386 h 7004830"/>
              <a:gd name="connsiteX257" fmla="*/ 1857392 w 42198532"/>
              <a:gd name="connsiteY257" fmla="*/ 2177658 h 7004830"/>
              <a:gd name="connsiteX258" fmla="*/ 1870800 w 42198532"/>
              <a:gd name="connsiteY258" fmla="*/ 2176081 h 7004830"/>
              <a:gd name="connsiteX259" fmla="*/ 1870800 w 42198532"/>
              <a:gd name="connsiteY259" fmla="*/ 1998654 h 7004830"/>
              <a:gd name="connsiteX260" fmla="*/ 1886574 w 42198532"/>
              <a:gd name="connsiteY260" fmla="*/ 1986037 h 7004830"/>
              <a:gd name="connsiteX261" fmla="*/ 1886574 w 42198532"/>
              <a:gd name="connsiteY261" fmla="*/ 1969478 h 7004830"/>
              <a:gd name="connsiteX262" fmla="*/ 1869222 w 42198532"/>
              <a:gd name="connsiteY262" fmla="*/ 1982883 h 7004830"/>
              <a:gd name="connsiteX263" fmla="*/ 1869222 w 42198532"/>
              <a:gd name="connsiteY263" fmla="*/ 1636704 h 7004830"/>
              <a:gd name="connsiteX264" fmla="*/ 1886574 w 42198532"/>
              <a:gd name="connsiteY264" fmla="*/ 1623299 h 7004830"/>
              <a:gd name="connsiteX265" fmla="*/ 1886574 w 42198532"/>
              <a:gd name="connsiteY265" fmla="*/ 1606739 h 7004830"/>
              <a:gd name="connsiteX266" fmla="*/ 1862124 w 42198532"/>
              <a:gd name="connsiteY266" fmla="*/ 1625665 h 7004830"/>
              <a:gd name="connsiteX267" fmla="*/ 1496955 w 42198532"/>
              <a:gd name="connsiteY267" fmla="*/ 1348091 h 7004830"/>
              <a:gd name="connsiteX268" fmla="*/ 1861335 w 42198532"/>
              <a:gd name="connsiteY268" fmla="*/ 1064997 h 7004830"/>
              <a:gd name="connsiteX269" fmla="*/ 2226503 w 42198532"/>
              <a:gd name="connsiteY269" fmla="*/ 1342571 h 7004830"/>
              <a:gd name="connsiteX270" fmla="*/ 1887362 w 42198532"/>
              <a:gd name="connsiteY270" fmla="*/ 1605951 h 7004830"/>
              <a:gd name="connsiteX271" fmla="*/ 1887362 w 42198532"/>
              <a:gd name="connsiteY271" fmla="*/ 1622510 h 7004830"/>
              <a:gd name="connsiteX272" fmla="*/ 2231236 w 42198532"/>
              <a:gd name="connsiteY272" fmla="*/ 1355976 h 7004830"/>
              <a:gd name="connsiteX273" fmla="*/ 2231236 w 42198532"/>
              <a:gd name="connsiteY273" fmla="*/ 1702944 h 7004830"/>
              <a:gd name="connsiteX274" fmla="*/ 1887362 w 42198532"/>
              <a:gd name="connsiteY274" fmla="*/ 1968689 h 7004830"/>
              <a:gd name="connsiteX275" fmla="*/ 1887362 w 42198532"/>
              <a:gd name="connsiteY275" fmla="*/ 1985249 h 7004830"/>
              <a:gd name="connsiteX276" fmla="*/ 2243855 w 42198532"/>
              <a:gd name="connsiteY276" fmla="*/ 1709252 h 7004830"/>
              <a:gd name="connsiteX277" fmla="*/ 2243855 w 42198532"/>
              <a:gd name="connsiteY277" fmla="*/ 1339416 h 7004830"/>
              <a:gd name="connsiteX278" fmla="*/ 1870800 w 42198532"/>
              <a:gd name="connsiteY278" fmla="*/ 1056323 h 7004830"/>
              <a:gd name="connsiteX279" fmla="*/ 1870800 w 42198532"/>
              <a:gd name="connsiteY279" fmla="*/ 707778 h 7004830"/>
              <a:gd name="connsiteX280" fmla="*/ 1857392 w 42198532"/>
              <a:gd name="connsiteY280" fmla="*/ 718030 h 7004830"/>
              <a:gd name="connsiteX281" fmla="*/ 1857392 w 42198532"/>
              <a:gd name="connsiteY281" fmla="*/ 1050803 h 7004830"/>
              <a:gd name="connsiteX282" fmla="*/ 1496167 w 42198532"/>
              <a:gd name="connsiteY282" fmla="*/ 1331531 h 7004830"/>
              <a:gd name="connsiteX283" fmla="*/ 1496167 w 42198532"/>
              <a:gd name="connsiteY283" fmla="*/ 985352 h 7004830"/>
              <a:gd name="connsiteX284" fmla="*/ 1857392 w 42198532"/>
              <a:gd name="connsiteY284" fmla="*/ 704624 h 7004830"/>
              <a:gd name="connsiteX285" fmla="*/ 1857392 w 42198532"/>
              <a:gd name="connsiteY285" fmla="*/ 717241 h 7004830"/>
              <a:gd name="connsiteX286" fmla="*/ 1870800 w 42198532"/>
              <a:gd name="connsiteY286" fmla="*/ 706990 h 7004830"/>
              <a:gd name="connsiteX287" fmla="*/ 1870800 w 42198532"/>
              <a:gd name="connsiteY287" fmla="*/ 688064 h 7004830"/>
              <a:gd name="connsiteX288" fmla="*/ 1509574 w 42198532"/>
              <a:gd name="connsiteY288" fmla="*/ 412856 h 7004830"/>
              <a:gd name="connsiteX289" fmla="*/ 1498533 w 42198532"/>
              <a:gd name="connsiteY289" fmla="*/ 421530 h 7004830"/>
              <a:gd name="connsiteX290" fmla="*/ 1508786 w 42198532"/>
              <a:gd name="connsiteY290" fmla="*/ 412856 h 7004830"/>
              <a:gd name="connsiteX291" fmla="*/ 1493012 w 42198532"/>
              <a:gd name="connsiteY291" fmla="*/ 401028 h 7004830"/>
              <a:gd name="connsiteX292" fmla="*/ 1493012 w 42198532"/>
              <a:gd name="connsiteY292" fmla="*/ 119417 h 7004830"/>
              <a:gd name="connsiteX293" fmla="*/ 1493012 w 42198532"/>
              <a:gd name="connsiteY293" fmla="*/ 117464 h 7004830"/>
              <a:gd name="connsiteX294" fmla="*/ 1398859 w 42198532"/>
              <a:gd name="connsiteY294" fmla="*/ 117464 h 7004830"/>
              <a:gd name="connsiteX295" fmla="*/ 1480393 w 42198532"/>
              <a:gd name="connsiteY295" fmla="*/ 117464 h 7004830"/>
              <a:gd name="connsiteX296" fmla="*/ 1480393 w 42198532"/>
              <a:gd name="connsiteY296" fmla="*/ 201868 h 7004830"/>
              <a:gd name="connsiteX297" fmla="*/ 1480393 w 42198532"/>
              <a:gd name="connsiteY297" fmla="*/ 401028 h 7004830"/>
              <a:gd name="connsiteX298" fmla="*/ 1118379 w 42198532"/>
              <a:gd name="connsiteY298" fmla="*/ 681756 h 7004830"/>
              <a:gd name="connsiteX299" fmla="*/ 1118379 w 42198532"/>
              <a:gd name="connsiteY299" fmla="*/ 335577 h 7004830"/>
              <a:gd name="connsiteX300" fmla="*/ 1379242 w 42198532"/>
              <a:gd name="connsiteY300" fmla="*/ 132719 h 7004830"/>
              <a:gd name="connsiteX301" fmla="*/ 1398859 w 42198532"/>
              <a:gd name="connsiteY301" fmla="*/ 117464 h 7004830"/>
              <a:gd name="connsiteX302" fmla="*/ 840168 w 42198532"/>
              <a:gd name="connsiteY302" fmla="*/ 117464 h 7004830"/>
              <a:gd name="connsiteX303" fmla="*/ 1377550 w 42198532"/>
              <a:gd name="connsiteY303" fmla="*/ 117464 h 7004830"/>
              <a:gd name="connsiteX304" fmla="*/ 1301753 w 42198532"/>
              <a:gd name="connsiteY304" fmla="*/ 176360 h 7004830"/>
              <a:gd name="connsiteX305" fmla="*/ 1112069 w 42198532"/>
              <a:gd name="connsiteY305" fmla="*/ 323748 h 7004830"/>
              <a:gd name="connsiteX306" fmla="*/ 857417 w 42198532"/>
              <a:gd name="connsiteY306" fmla="*/ 130551 h 7004830"/>
              <a:gd name="connsiteX307" fmla="*/ 840168 w 42198532"/>
              <a:gd name="connsiteY307" fmla="*/ 117464 h 700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42198532" h="7004830">
                <a:moveTo>
                  <a:pt x="738225" y="6911396"/>
                </a:moveTo>
                <a:lnTo>
                  <a:pt x="814828" y="6969750"/>
                </a:lnTo>
                <a:lnTo>
                  <a:pt x="822329" y="6975464"/>
                </a:lnTo>
                <a:lnTo>
                  <a:pt x="655724" y="6975464"/>
                </a:lnTo>
                <a:lnTo>
                  <a:pt x="656989" y="6974481"/>
                </a:lnTo>
                <a:lnTo>
                  <a:pt x="738225" y="6911396"/>
                </a:lnTo>
                <a:close/>
                <a:moveTo>
                  <a:pt x="733493" y="6551812"/>
                </a:moveTo>
                <a:lnTo>
                  <a:pt x="733493" y="6897991"/>
                </a:lnTo>
                <a:lnTo>
                  <a:pt x="639637" y="6970539"/>
                </a:lnTo>
                <a:cubicBezTo>
                  <a:pt x="645158" y="6972116"/>
                  <a:pt x="650679" y="6972904"/>
                  <a:pt x="656989" y="6974481"/>
                </a:cubicBezTo>
                <a:cubicBezTo>
                  <a:pt x="650679" y="6973693"/>
                  <a:pt x="644369" y="6972116"/>
                  <a:pt x="638848" y="6971327"/>
                </a:cubicBezTo>
                <a:lnTo>
                  <a:pt x="633515" y="6975464"/>
                </a:lnTo>
                <a:lnTo>
                  <a:pt x="371479" y="6975464"/>
                </a:lnTo>
                <a:lnTo>
                  <a:pt x="371479" y="6917056"/>
                </a:lnTo>
                <a:lnTo>
                  <a:pt x="371479" y="6832540"/>
                </a:lnTo>
                <a:lnTo>
                  <a:pt x="733493" y="6551812"/>
                </a:lnTo>
                <a:close/>
                <a:moveTo>
                  <a:pt x="1106548" y="5904403"/>
                </a:moveTo>
                <a:lnTo>
                  <a:pt x="1106548" y="6251370"/>
                </a:lnTo>
                <a:lnTo>
                  <a:pt x="1012693" y="6323918"/>
                </a:lnTo>
                <a:lnTo>
                  <a:pt x="744534" y="6531309"/>
                </a:lnTo>
                <a:lnTo>
                  <a:pt x="744534" y="6185131"/>
                </a:lnTo>
                <a:lnTo>
                  <a:pt x="873093" y="6085772"/>
                </a:lnTo>
                <a:lnTo>
                  <a:pt x="1106548" y="5904403"/>
                </a:lnTo>
                <a:close/>
                <a:moveTo>
                  <a:pt x="1739875" y="5788484"/>
                </a:moveTo>
                <a:lnTo>
                  <a:pt x="1726467" y="5794792"/>
                </a:lnTo>
                <a:lnTo>
                  <a:pt x="1739875" y="5788484"/>
                </a:lnTo>
                <a:close/>
                <a:moveTo>
                  <a:pt x="1488280" y="5613423"/>
                </a:moveTo>
                <a:lnTo>
                  <a:pt x="1726467" y="5794792"/>
                </a:lnTo>
                <a:lnTo>
                  <a:pt x="1853448" y="5890997"/>
                </a:lnTo>
                <a:lnTo>
                  <a:pt x="1489068" y="6174091"/>
                </a:lnTo>
                <a:lnTo>
                  <a:pt x="1123900" y="5896517"/>
                </a:lnTo>
                <a:lnTo>
                  <a:pt x="1488280" y="5613423"/>
                </a:lnTo>
                <a:close/>
                <a:moveTo>
                  <a:pt x="359648" y="4965225"/>
                </a:moveTo>
                <a:lnTo>
                  <a:pt x="724817" y="5242799"/>
                </a:lnTo>
                <a:lnTo>
                  <a:pt x="487418" y="5426534"/>
                </a:lnTo>
                <a:lnTo>
                  <a:pt x="493727" y="5437574"/>
                </a:lnTo>
                <a:lnTo>
                  <a:pt x="733493" y="5252262"/>
                </a:lnTo>
                <a:lnTo>
                  <a:pt x="733493" y="5598440"/>
                </a:lnTo>
                <a:lnTo>
                  <a:pt x="633328" y="5675720"/>
                </a:lnTo>
                <a:lnTo>
                  <a:pt x="641215" y="5688337"/>
                </a:lnTo>
                <a:lnTo>
                  <a:pt x="737436" y="5613423"/>
                </a:lnTo>
                <a:lnTo>
                  <a:pt x="1102605" y="5890997"/>
                </a:lnTo>
                <a:lnTo>
                  <a:pt x="866783" y="6073943"/>
                </a:lnTo>
                <a:lnTo>
                  <a:pt x="873093" y="6085772"/>
                </a:lnTo>
                <a:lnTo>
                  <a:pt x="865994" y="6074732"/>
                </a:lnTo>
                <a:lnTo>
                  <a:pt x="738225" y="6174091"/>
                </a:lnTo>
                <a:lnTo>
                  <a:pt x="373056" y="5896517"/>
                </a:lnTo>
                <a:lnTo>
                  <a:pt x="640426" y="5689125"/>
                </a:lnTo>
                <a:lnTo>
                  <a:pt x="633328" y="5676508"/>
                </a:lnTo>
                <a:lnTo>
                  <a:pt x="371479" y="5879169"/>
                </a:lnTo>
                <a:lnTo>
                  <a:pt x="371479" y="5532990"/>
                </a:lnTo>
                <a:lnTo>
                  <a:pt x="493727" y="5438362"/>
                </a:lnTo>
                <a:lnTo>
                  <a:pt x="486629" y="5426534"/>
                </a:lnTo>
                <a:lnTo>
                  <a:pt x="365169" y="5521161"/>
                </a:lnTo>
                <a:lnTo>
                  <a:pt x="0" y="5243588"/>
                </a:lnTo>
                <a:lnTo>
                  <a:pt x="359648" y="4965225"/>
                </a:lnTo>
                <a:close/>
                <a:moveTo>
                  <a:pt x="1106548" y="4604852"/>
                </a:moveTo>
                <a:lnTo>
                  <a:pt x="1106548" y="4951031"/>
                </a:lnTo>
                <a:lnTo>
                  <a:pt x="1018214" y="5019636"/>
                </a:lnTo>
                <a:lnTo>
                  <a:pt x="1025312" y="5030676"/>
                </a:lnTo>
                <a:lnTo>
                  <a:pt x="1017425" y="5020424"/>
                </a:lnTo>
                <a:lnTo>
                  <a:pt x="744534" y="5231759"/>
                </a:lnTo>
                <a:lnTo>
                  <a:pt x="744534" y="4885580"/>
                </a:lnTo>
                <a:lnTo>
                  <a:pt x="856530" y="4798050"/>
                </a:lnTo>
                <a:lnTo>
                  <a:pt x="849432" y="4787799"/>
                </a:lnTo>
                <a:lnTo>
                  <a:pt x="857319" y="4798050"/>
                </a:lnTo>
                <a:lnTo>
                  <a:pt x="1106548" y="4604852"/>
                </a:lnTo>
                <a:close/>
                <a:moveTo>
                  <a:pt x="737436" y="4313873"/>
                </a:moveTo>
                <a:lnTo>
                  <a:pt x="1102605" y="4591447"/>
                </a:lnTo>
                <a:lnTo>
                  <a:pt x="849432" y="4787799"/>
                </a:lnTo>
                <a:lnTo>
                  <a:pt x="738225" y="4873752"/>
                </a:lnTo>
                <a:lnTo>
                  <a:pt x="373056" y="4596178"/>
                </a:lnTo>
                <a:lnTo>
                  <a:pt x="737436" y="4313873"/>
                </a:lnTo>
                <a:close/>
                <a:moveTo>
                  <a:pt x="1115224" y="3661732"/>
                </a:moveTo>
                <a:lnTo>
                  <a:pt x="1125477" y="3669618"/>
                </a:lnTo>
                <a:lnTo>
                  <a:pt x="1480393" y="3939306"/>
                </a:lnTo>
                <a:lnTo>
                  <a:pt x="1116013" y="4222399"/>
                </a:lnTo>
                <a:lnTo>
                  <a:pt x="750844" y="3944037"/>
                </a:lnTo>
                <a:lnTo>
                  <a:pt x="1115224" y="3661732"/>
                </a:lnTo>
                <a:close/>
                <a:moveTo>
                  <a:pt x="1480393" y="2656315"/>
                </a:moveTo>
                <a:lnTo>
                  <a:pt x="1480393" y="3002494"/>
                </a:lnTo>
                <a:lnTo>
                  <a:pt x="1386537" y="3075042"/>
                </a:lnTo>
                <a:lnTo>
                  <a:pt x="1392847" y="3086870"/>
                </a:lnTo>
                <a:lnTo>
                  <a:pt x="1385748" y="3075830"/>
                </a:lnTo>
                <a:lnTo>
                  <a:pt x="1118379" y="3283222"/>
                </a:lnTo>
                <a:lnTo>
                  <a:pt x="1118379" y="2937043"/>
                </a:lnTo>
                <a:lnTo>
                  <a:pt x="1246148" y="2837685"/>
                </a:lnTo>
                <a:lnTo>
                  <a:pt x="1239839" y="2825856"/>
                </a:lnTo>
                <a:lnTo>
                  <a:pt x="1246937" y="2836896"/>
                </a:lnTo>
                <a:lnTo>
                  <a:pt x="1480393" y="2656315"/>
                </a:lnTo>
                <a:close/>
                <a:moveTo>
                  <a:pt x="732704" y="1716349"/>
                </a:moveTo>
                <a:lnTo>
                  <a:pt x="1097873" y="1993923"/>
                </a:lnTo>
                <a:lnTo>
                  <a:pt x="860473" y="2177658"/>
                </a:lnTo>
                <a:lnTo>
                  <a:pt x="867572" y="2189486"/>
                </a:lnTo>
                <a:lnTo>
                  <a:pt x="1106548" y="2003386"/>
                </a:lnTo>
                <a:lnTo>
                  <a:pt x="1106548" y="2350353"/>
                </a:lnTo>
                <a:lnTo>
                  <a:pt x="1007172" y="2427632"/>
                </a:lnTo>
                <a:lnTo>
                  <a:pt x="1014270" y="2440249"/>
                </a:lnTo>
                <a:lnTo>
                  <a:pt x="1110492" y="2365336"/>
                </a:lnTo>
                <a:lnTo>
                  <a:pt x="1475660" y="2642910"/>
                </a:lnTo>
                <a:lnTo>
                  <a:pt x="1239839" y="2825856"/>
                </a:lnTo>
                <a:lnTo>
                  <a:pt x="1112069" y="2925215"/>
                </a:lnTo>
                <a:lnTo>
                  <a:pt x="746900" y="2647641"/>
                </a:lnTo>
                <a:lnTo>
                  <a:pt x="1013481" y="2440249"/>
                </a:lnTo>
                <a:lnTo>
                  <a:pt x="1006383" y="2427632"/>
                </a:lnTo>
                <a:lnTo>
                  <a:pt x="744534" y="2631081"/>
                </a:lnTo>
                <a:lnTo>
                  <a:pt x="744534" y="2284114"/>
                </a:lnTo>
                <a:lnTo>
                  <a:pt x="866783" y="2189486"/>
                </a:lnTo>
                <a:lnTo>
                  <a:pt x="860473" y="2178447"/>
                </a:lnTo>
                <a:lnTo>
                  <a:pt x="738225" y="2273074"/>
                </a:lnTo>
                <a:lnTo>
                  <a:pt x="373056" y="1995500"/>
                </a:lnTo>
                <a:lnTo>
                  <a:pt x="732704" y="1716349"/>
                </a:lnTo>
                <a:close/>
                <a:moveTo>
                  <a:pt x="1480393" y="1355976"/>
                </a:moveTo>
                <a:lnTo>
                  <a:pt x="1480393" y="1702944"/>
                </a:lnTo>
                <a:lnTo>
                  <a:pt x="1391269" y="1771549"/>
                </a:lnTo>
                <a:lnTo>
                  <a:pt x="1399156" y="1781800"/>
                </a:lnTo>
                <a:lnTo>
                  <a:pt x="1483547" y="1716349"/>
                </a:lnTo>
                <a:lnTo>
                  <a:pt x="1848716" y="1993923"/>
                </a:lnTo>
                <a:lnTo>
                  <a:pt x="1658639" y="2141384"/>
                </a:lnTo>
                <a:lnTo>
                  <a:pt x="1489068" y="2273074"/>
                </a:lnTo>
                <a:lnTo>
                  <a:pt x="1123900" y="1995500"/>
                </a:lnTo>
                <a:lnTo>
                  <a:pt x="1398368" y="1782588"/>
                </a:lnTo>
                <a:lnTo>
                  <a:pt x="1390481" y="1771549"/>
                </a:lnTo>
                <a:lnTo>
                  <a:pt x="1118379" y="1982883"/>
                </a:lnTo>
                <a:lnTo>
                  <a:pt x="1118379" y="1636704"/>
                </a:lnTo>
                <a:lnTo>
                  <a:pt x="1230374" y="1549963"/>
                </a:lnTo>
                <a:lnTo>
                  <a:pt x="1480393" y="1355976"/>
                </a:lnTo>
                <a:close/>
                <a:moveTo>
                  <a:pt x="1110492" y="1064997"/>
                </a:moveTo>
                <a:lnTo>
                  <a:pt x="1475660" y="1342571"/>
                </a:lnTo>
                <a:lnTo>
                  <a:pt x="1223276" y="1538923"/>
                </a:lnTo>
                <a:lnTo>
                  <a:pt x="1230374" y="1549963"/>
                </a:lnTo>
                <a:lnTo>
                  <a:pt x="1222487" y="1539711"/>
                </a:lnTo>
                <a:lnTo>
                  <a:pt x="1112069" y="1625665"/>
                </a:lnTo>
                <a:lnTo>
                  <a:pt x="746900" y="1348091"/>
                </a:lnTo>
                <a:lnTo>
                  <a:pt x="1110492" y="1064997"/>
                </a:lnTo>
                <a:close/>
                <a:moveTo>
                  <a:pt x="1488280" y="413645"/>
                </a:moveTo>
                <a:lnTo>
                  <a:pt x="1498533" y="421530"/>
                </a:lnTo>
                <a:lnTo>
                  <a:pt x="1853448" y="691218"/>
                </a:lnTo>
                <a:lnTo>
                  <a:pt x="1489068" y="973524"/>
                </a:lnTo>
                <a:lnTo>
                  <a:pt x="1123900" y="695950"/>
                </a:lnTo>
                <a:lnTo>
                  <a:pt x="1488280" y="413645"/>
                </a:lnTo>
                <a:close/>
                <a:moveTo>
                  <a:pt x="1493012" y="117464"/>
                </a:moveTo>
                <a:lnTo>
                  <a:pt x="42118086" y="0"/>
                </a:lnTo>
                <a:lnTo>
                  <a:pt x="42198532" y="7004830"/>
                </a:lnTo>
                <a:lnTo>
                  <a:pt x="843615" y="6975464"/>
                </a:lnTo>
                <a:lnTo>
                  <a:pt x="810785" y="6950504"/>
                </a:lnTo>
                <a:lnTo>
                  <a:pt x="746900" y="6901934"/>
                </a:lnTo>
                <a:lnTo>
                  <a:pt x="746900" y="6547081"/>
                </a:lnTo>
                <a:lnTo>
                  <a:pt x="1019002" y="6335746"/>
                </a:lnTo>
                <a:lnTo>
                  <a:pt x="1012693" y="6323918"/>
                </a:lnTo>
                <a:lnTo>
                  <a:pt x="1019791" y="6334957"/>
                </a:lnTo>
                <a:lnTo>
                  <a:pt x="1110492" y="6264775"/>
                </a:lnTo>
                <a:lnTo>
                  <a:pt x="1489068" y="6553389"/>
                </a:lnTo>
                <a:lnTo>
                  <a:pt x="1870800" y="6257678"/>
                </a:lnTo>
                <a:lnTo>
                  <a:pt x="1870800" y="6139394"/>
                </a:lnTo>
                <a:lnTo>
                  <a:pt x="1857392" y="6144914"/>
                </a:lnTo>
                <a:lnTo>
                  <a:pt x="1857392" y="6251370"/>
                </a:lnTo>
                <a:lnTo>
                  <a:pt x="1495378" y="6531309"/>
                </a:lnTo>
                <a:lnTo>
                  <a:pt x="1495378" y="6185131"/>
                </a:lnTo>
                <a:lnTo>
                  <a:pt x="1857392" y="5904403"/>
                </a:lnTo>
                <a:lnTo>
                  <a:pt x="1857392" y="6144125"/>
                </a:lnTo>
                <a:lnTo>
                  <a:pt x="1870800" y="6138605"/>
                </a:lnTo>
                <a:lnTo>
                  <a:pt x="1870800" y="5887843"/>
                </a:lnTo>
                <a:lnTo>
                  <a:pt x="1739875" y="5788484"/>
                </a:lnTo>
                <a:lnTo>
                  <a:pt x="1497744" y="5604749"/>
                </a:lnTo>
                <a:lnTo>
                  <a:pt x="1497744" y="5424957"/>
                </a:lnTo>
                <a:lnTo>
                  <a:pt x="1484336" y="5427322"/>
                </a:lnTo>
                <a:lnTo>
                  <a:pt x="1484336" y="5598440"/>
                </a:lnTo>
                <a:lnTo>
                  <a:pt x="1122322" y="5879169"/>
                </a:lnTo>
                <a:lnTo>
                  <a:pt x="1122322" y="5532990"/>
                </a:lnTo>
                <a:lnTo>
                  <a:pt x="1292682" y="5400511"/>
                </a:lnTo>
                <a:lnTo>
                  <a:pt x="1285583" y="5390260"/>
                </a:lnTo>
                <a:lnTo>
                  <a:pt x="1116013" y="5521161"/>
                </a:lnTo>
                <a:lnTo>
                  <a:pt x="750844" y="5243588"/>
                </a:lnTo>
                <a:lnTo>
                  <a:pt x="1025312" y="5030676"/>
                </a:lnTo>
                <a:lnTo>
                  <a:pt x="1110492" y="4965225"/>
                </a:lnTo>
                <a:lnTo>
                  <a:pt x="1475660" y="5242799"/>
                </a:lnTo>
                <a:lnTo>
                  <a:pt x="1285583" y="5389472"/>
                </a:lnTo>
                <a:lnTo>
                  <a:pt x="1293470" y="5400511"/>
                </a:lnTo>
                <a:lnTo>
                  <a:pt x="1484336" y="5252262"/>
                </a:lnTo>
                <a:lnTo>
                  <a:pt x="1484336" y="5426534"/>
                </a:lnTo>
                <a:lnTo>
                  <a:pt x="1497744" y="5424168"/>
                </a:lnTo>
                <a:lnTo>
                  <a:pt x="1497744" y="5246742"/>
                </a:lnTo>
                <a:lnTo>
                  <a:pt x="1513518" y="5234125"/>
                </a:lnTo>
                <a:lnTo>
                  <a:pt x="1513518" y="5217565"/>
                </a:lnTo>
                <a:lnTo>
                  <a:pt x="1495378" y="5231759"/>
                </a:lnTo>
                <a:lnTo>
                  <a:pt x="1495378" y="4885580"/>
                </a:lnTo>
                <a:lnTo>
                  <a:pt x="1513518" y="4871386"/>
                </a:lnTo>
                <a:lnTo>
                  <a:pt x="1513518" y="4854826"/>
                </a:lnTo>
                <a:lnTo>
                  <a:pt x="1489068" y="4873752"/>
                </a:lnTo>
                <a:lnTo>
                  <a:pt x="1123900" y="4596178"/>
                </a:lnTo>
                <a:lnTo>
                  <a:pt x="1488280" y="4313873"/>
                </a:lnTo>
                <a:lnTo>
                  <a:pt x="1853448" y="4591447"/>
                </a:lnTo>
                <a:lnTo>
                  <a:pt x="1514307" y="4854826"/>
                </a:lnTo>
                <a:lnTo>
                  <a:pt x="1514307" y="4870598"/>
                </a:lnTo>
                <a:lnTo>
                  <a:pt x="1857392" y="4604852"/>
                </a:lnTo>
                <a:lnTo>
                  <a:pt x="1857392" y="4951031"/>
                </a:lnTo>
                <a:lnTo>
                  <a:pt x="1514307" y="5217565"/>
                </a:lnTo>
                <a:lnTo>
                  <a:pt x="1514307" y="5234125"/>
                </a:lnTo>
                <a:lnTo>
                  <a:pt x="1870800" y="4957339"/>
                </a:lnTo>
                <a:lnTo>
                  <a:pt x="1870800" y="4588292"/>
                </a:lnTo>
                <a:lnTo>
                  <a:pt x="1497744" y="4304410"/>
                </a:lnTo>
                <a:lnTo>
                  <a:pt x="1497744" y="3956654"/>
                </a:lnTo>
                <a:lnTo>
                  <a:pt x="1484336" y="3966905"/>
                </a:lnTo>
                <a:lnTo>
                  <a:pt x="1484336" y="4299679"/>
                </a:lnTo>
                <a:lnTo>
                  <a:pt x="1122322" y="4579618"/>
                </a:lnTo>
                <a:lnTo>
                  <a:pt x="1122322" y="4233439"/>
                </a:lnTo>
                <a:lnTo>
                  <a:pt x="1484336" y="3952712"/>
                </a:lnTo>
                <a:lnTo>
                  <a:pt x="1484336" y="3966117"/>
                </a:lnTo>
                <a:lnTo>
                  <a:pt x="1497744" y="3955866"/>
                </a:lnTo>
                <a:lnTo>
                  <a:pt x="1497744" y="3936152"/>
                </a:lnTo>
                <a:lnTo>
                  <a:pt x="1136519" y="3661732"/>
                </a:lnTo>
                <a:lnTo>
                  <a:pt x="1125477" y="3669618"/>
                </a:lnTo>
                <a:lnTo>
                  <a:pt x="1135730" y="3660943"/>
                </a:lnTo>
                <a:lnTo>
                  <a:pt x="1119956" y="3649115"/>
                </a:lnTo>
                <a:lnTo>
                  <a:pt x="1119956" y="3637286"/>
                </a:lnTo>
                <a:lnTo>
                  <a:pt x="1106548" y="3637286"/>
                </a:lnTo>
                <a:lnTo>
                  <a:pt x="1106548" y="3649903"/>
                </a:lnTo>
                <a:lnTo>
                  <a:pt x="744534" y="3929843"/>
                </a:lnTo>
                <a:lnTo>
                  <a:pt x="744534" y="3612841"/>
                </a:lnTo>
                <a:lnTo>
                  <a:pt x="744534" y="3584453"/>
                </a:lnTo>
                <a:lnTo>
                  <a:pt x="1106548" y="3303725"/>
                </a:lnTo>
                <a:lnTo>
                  <a:pt x="1106548" y="3617573"/>
                </a:lnTo>
                <a:lnTo>
                  <a:pt x="1106548" y="3636498"/>
                </a:lnTo>
                <a:lnTo>
                  <a:pt x="1119956" y="3636498"/>
                </a:lnTo>
                <a:lnTo>
                  <a:pt x="1119956" y="3298205"/>
                </a:lnTo>
                <a:lnTo>
                  <a:pt x="1392847" y="3086870"/>
                </a:lnTo>
                <a:lnTo>
                  <a:pt x="1483547" y="3016688"/>
                </a:lnTo>
                <a:lnTo>
                  <a:pt x="1862913" y="3304513"/>
                </a:lnTo>
                <a:lnTo>
                  <a:pt x="2243855" y="3008803"/>
                </a:lnTo>
                <a:lnTo>
                  <a:pt x="2243855" y="2891307"/>
                </a:lnTo>
                <a:lnTo>
                  <a:pt x="2231236" y="2896827"/>
                </a:lnTo>
                <a:lnTo>
                  <a:pt x="2231236" y="3002494"/>
                </a:lnTo>
                <a:lnTo>
                  <a:pt x="1869222" y="3283222"/>
                </a:lnTo>
                <a:lnTo>
                  <a:pt x="1869222" y="2937043"/>
                </a:lnTo>
                <a:lnTo>
                  <a:pt x="2231236" y="2656315"/>
                </a:lnTo>
                <a:lnTo>
                  <a:pt x="2231236" y="2896038"/>
                </a:lnTo>
                <a:lnTo>
                  <a:pt x="2243855" y="2890518"/>
                </a:lnTo>
                <a:lnTo>
                  <a:pt x="2243855" y="2639755"/>
                </a:lnTo>
                <a:lnTo>
                  <a:pt x="2113720" y="2540397"/>
                </a:lnTo>
                <a:lnTo>
                  <a:pt x="2100312" y="2546705"/>
                </a:lnTo>
                <a:lnTo>
                  <a:pt x="2226503" y="2642910"/>
                </a:lnTo>
                <a:lnTo>
                  <a:pt x="1862124" y="2925215"/>
                </a:lnTo>
                <a:lnTo>
                  <a:pt x="1496955" y="2647641"/>
                </a:lnTo>
                <a:lnTo>
                  <a:pt x="1861335" y="2365336"/>
                </a:lnTo>
                <a:lnTo>
                  <a:pt x="2099523" y="2545916"/>
                </a:lnTo>
                <a:lnTo>
                  <a:pt x="2112931" y="2539608"/>
                </a:lnTo>
                <a:lnTo>
                  <a:pt x="1870800" y="2355873"/>
                </a:lnTo>
                <a:lnTo>
                  <a:pt x="1870800" y="2176869"/>
                </a:lnTo>
                <a:lnTo>
                  <a:pt x="1857392" y="2178447"/>
                </a:lnTo>
                <a:lnTo>
                  <a:pt x="1857392" y="2350353"/>
                </a:lnTo>
                <a:lnTo>
                  <a:pt x="1496167" y="2631081"/>
                </a:lnTo>
                <a:lnTo>
                  <a:pt x="1496167" y="2284114"/>
                </a:lnTo>
                <a:lnTo>
                  <a:pt x="1666526" y="2152424"/>
                </a:lnTo>
                <a:lnTo>
                  <a:pt x="1658639" y="2141384"/>
                </a:lnTo>
                <a:lnTo>
                  <a:pt x="1666526" y="2151636"/>
                </a:lnTo>
                <a:lnTo>
                  <a:pt x="1857392" y="2003386"/>
                </a:lnTo>
                <a:lnTo>
                  <a:pt x="1857392" y="2177658"/>
                </a:lnTo>
                <a:lnTo>
                  <a:pt x="1870800" y="2176081"/>
                </a:lnTo>
                <a:lnTo>
                  <a:pt x="1870800" y="1998654"/>
                </a:lnTo>
                <a:lnTo>
                  <a:pt x="1886574" y="1986037"/>
                </a:lnTo>
                <a:lnTo>
                  <a:pt x="1886574" y="1969478"/>
                </a:lnTo>
                <a:lnTo>
                  <a:pt x="1869222" y="1982883"/>
                </a:lnTo>
                <a:lnTo>
                  <a:pt x="1869222" y="1636704"/>
                </a:lnTo>
                <a:lnTo>
                  <a:pt x="1886574" y="1623299"/>
                </a:lnTo>
                <a:lnTo>
                  <a:pt x="1886574" y="1606739"/>
                </a:lnTo>
                <a:lnTo>
                  <a:pt x="1862124" y="1625665"/>
                </a:lnTo>
                <a:lnTo>
                  <a:pt x="1496955" y="1348091"/>
                </a:lnTo>
                <a:lnTo>
                  <a:pt x="1861335" y="1064997"/>
                </a:lnTo>
                <a:lnTo>
                  <a:pt x="2226503" y="1342571"/>
                </a:lnTo>
                <a:lnTo>
                  <a:pt x="1887362" y="1605951"/>
                </a:lnTo>
                <a:lnTo>
                  <a:pt x="1887362" y="1622510"/>
                </a:lnTo>
                <a:lnTo>
                  <a:pt x="2231236" y="1355976"/>
                </a:lnTo>
                <a:lnTo>
                  <a:pt x="2231236" y="1702944"/>
                </a:lnTo>
                <a:lnTo>
                  <a:pt x="1887362" y="1968689"/>
                </a:lnTo>
                <a:lnTo>
                  <a:pt x="1887362" y="1985249"/>
                </a:lnTo>
                <a:lnTo>
                  <a:pt x="2243855" y="1709252"/>
                </a:lnTo>
                <a:lnTo>
                  <a:pt x="2243855" y="1339416"/>
                </a:lnTo>
                <a:lnTo>
                  <a:pt x="1870800" y="1056323"/>
                </a:lnTo>
                <a:lnTo>
                  <a:pt x="1870800" y="707778"/>
                </a:lnTo>
                <a:lnTo>
                  <a:pt x="1857392" y="718030"/>
                </a:lnTo>
                <a:lnTo>
                  <a:pt x="1857392" y="1050803"/>
                </a:lnTo>
                <a:lnTo>
                  <a:pt x="1496167" y="1331531"/>
                </a:lnTo>
                <a:lnTo>
                  <a:pt x="1496167" y="985352"/>
                </a:lnTo>
                <a:lnTo>
                  <a:pt x="1857392" y="704624"/>
                </a:lnTo>
                <a:lnTo>
                  <a:pt x="1857392" y="717241"/>
                </a:lnTo>
                <a:lnTo>
                  <a:pt x="1870800" y="706990"/>
                </a:lnTo>
                <a:lnTo>
                  <a:pt x="1870800" y="688064"/>
                </a:lnTo>
                <a:lnTo>
                  <a:pt x="1509574" y="412856"/>
                </a:lnTo>
                <a:lnTo>
                  <a:pt x="1498533" y="421530"/>
                </a:lnTo>
                <a:lnTo>
                  <a:pt x="1508786" y="412856"/>
                </a:lnTo>
                <a:lnTo>
                  <a:pt x="1493012" y="401028"/>
                </a:lnTo>
                <a:lnTo>
                  <a:pt x="1493012" y="119417"/>
                </a:lnTo>
                <a:lnTo>
                  <a:pt x="1493012" y="117464"/>
                </a:lnTo>
                <a:close/>
                <a:moveTo>
                  <a:pt x="1398859" y="117464"/>
                </a:moveTo>
                <a:lnTo>
                  <a:pt x="1480393" y="117464"/>
                </a:lnTo>
                <a:lnTo>
                  <a:pt x="1480393" y="201868"/>
                </a:lnTo>
                <a:lnTo>
                  <a:pt x="1480393" y="401028"/>
                </a:lnTo>
                <a:lnTo>
                  <a:pt x="1118379" y="681756"/>
                </a:lnTo>
                <a:lnTo>
                  <a:pt x="1118379" y="335577"/>
                </a:lnTo>
                <a:lnTo>
                  <a:pt x="1379242" y="132719"/>
                </a:lnTo>
                <a:lnTo>
                  <a:pt x="1398859" y="117464"/>
                </a:lnTo>
                <a:close/>
                <a:moveTo>
                  <a:pt x="840168" y="117464"/>
                </a:moveTo>
                <a:lnTo>
                  <a:pt x="1377550" y="117464"/>
                </a:lnTo>
                <a:lnTo>
                  <a:pt x="1301753" y="176360"/>
                </a:lnTo>
                <a:lnTo>
                  <a:pt x="1112069" y="323748"/>
                </a:lnTo>
                <a:lnTo>
                  <a:pt x="857417" y="130551"/>
                </a:lnTo>
                <a:lnTo>
                  <a:pt x="840168" y="117464"/>
                </a:lnTo>
                <a:close/>
              </a:path>
            </a:pathLst>
          </a:custGeom>
          <a:solidFill>
            <a:schemeClr val="bg1">
              <a:lumMod val="65000"/>
            </a:schemeClr>
          </a:solidFill>
        </p:spPr>
        <p:txBody>
          <a:bodyPr wrap="square" tIns="540000" rIns="540000">
            <a:noAutofit/>
          </a:bodyPr>
          <a:lstStyle>
            <a:lvl1pPr algn="r">
              <a:defRPr>
                <a:solidFill>
                  <a:schemeClr val="accent2">
                    <a:lumMod val="40000"/>
                    <a:lumOff val="60000"/>
                  </a:schemeClr>
                </a:solidFill>
              </a:defRPr>
            </a:lvl1pPr>
          </a:lstStyle>
          <a:p>
            <a:r>
              <a:rPr lang="fr-FR" dirty="0"/>
              <a:t>Insérez ou glissez votre image ici</a:t>
            </a:r>
          </a:p>
        </p:txBody>
      </p:sp>
      <p:sp>
        <p:nvSpPr>
          <p:cNvPr id="2" name="Titre 1">
            <a:extLst>
              <a:ext uri="{FF2B5EF4-FFF2-40B4-BE49-F238E27FC236}">
                <a16:creationId xmlns:a16="http://schemas.microsoft.com/office/drawing/2014/main" id="{D5AF0AE2-7DAE-3EB0-5E60-D2EFCEC2EA43}"/>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3678237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24/09/2026</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32F98917-083E-F98C-816F-48F1437B41BD}"/>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56184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seul</a:t>
            </a:r>
          </a:p>
        </p:txBody>
      </p:sp>
      <p:pic>
        <p:nvPicPr>
          <p:cNvPr id="8"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8C593314-5853-721D-C381-C5C6DA55FA41}"/>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669172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9C14385-C06C-03C8-FC0B-6EDE0E294E52}"/>
              </a:ext>
            </a:extLst>
          </p:cNvPr>
          <p:cNvSpPr>
            <a:spLocks noGrp="1"/>
          </p:cNvSpPr>
          <p:nvPr>
            <p:ph type="dt" sz="half" idx="10"/>
          </p:nvPr>
        </p:nvSpPr>
        <p:spPr/>
        <p:txBody>
          <a:bodyPr/>
          <a:lstStyle/>
          <a:p>
            <a:r>
              <a:rPr lang="fr-FR"/>
              <a:t>24/09/2026</a:t>
            </a:r>
          </a:p>
        </p:txBody>
      </p:sp>
      <p:sp>
        <p:nvSpPr>
          <p:cNvPr id="3" name="Espace réservé du pied de page 2">
            <a:extLst>
              <a:ext uri="{FF2B5EF4-FFF2-40B4-BE49-F238E27FC236}">
                <a16:creationId xmlns:a16="http://schemas.microsoft.com/office/drawing/2014/main" id="{C5925030-DB19-61B7-32BA-FFFFADD4FAB2}"/>
              </a:ext>
            </a:extLst>
          </p:cNvPr>
          <p:cNvSpPr>
            <a:spLocks noGrp="1"/>
          </p:cNvSpPr>
          <p:nvPr>
            <p:ph type="ftr" sz="quarter" idx="11"/>
          </p:nvPr>
        </p:nvSpPr>
        <p:spPr/>
        <p:txBody>
          <a:bodyPr/>
          <a:lstStyle/>
          <a:p>
            <a:r>
              <a:rPr lang="en-US"/>
              <a:t>Computing strategy at IRFU: Software Development</a:t>
            </a:r>
            <a:endParaRPr lang="fr-FR"/>
          </a:p>
        </p:txBody>
      </p:sp>
      <p:sp>
        <p:nvSpPr>
          <p:cNvPr id="4" name="Espace réservé du numéro de diapositive 3">
            <a:extLst>
              <a:ext uri="{FF2B5EF4-FFF2-40B4-BE49-F238E27FC236}">
                <a16:creationId xmlns:a16="http://schemas.microsoft.com/office/drawing/2014/main" id="{6A84369A-A294-0F2F-E84F-D0990A22CF47}"/>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5" name="ZoneTexte 4">
            <a:extLst>
              <a:ext uri="{FF2B5EF4-FFF2-40B4-BE49-F238E27FC236}">
                <a16:creationId xmlns:a16="http://schemas.microsoft.com/office/drawing/2014/main" id="{F661E88D-94E7-20B9-0926-4E18EFBC1BA0}"/>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Vide</a:t>
            </a:r>
          </a:p>
        </p:txBody>
      </p:sp>
      <p:pic>
        <p:nvPicPr>
          <p:cNvPr id="7"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Tree>
    <p:extLst>
      <p:ext uri="{BB962C8B-B14F-4D97-AF65-F5344CB8AC3E}">
        <p14:creationId xmlns:p14="http://schemas.microsoft.com/office/powerpoint/2010/main" val="1183560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venant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51A86F0-4870-165D-E01B-6415309E1300}"/>
              </a:ext>
            </a:extLst>
          </p:cNvPr>
          <p:cNvSpPr/>
          <p:nvPr userDrawn="1"/>
        </p:nvSpPr>
        <p:spPr>
          <a:xfrm>
            <a:off x="11460163" y="0"/>
            <a:ext cx="731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Intervenants</a:t>
            </a:r>
          </a:p>
        </p:txBody>
      </p:sp>
      <p:sp>
        <p:nvSpPr>
          <p:cNvPr id="7" name="Espace réservé de la date 6">
            <a:extLst>
              <a:ext uri="{FF2B5EF4-FFF2-40B4-BE49-F238E27FC236}">
                <a16:creationId xmlns:a16="http://schemas.microsoft.com/office/drawing/2014/main" id="{AEB06F5F-32C6-8107-64D0-A34C291438F3}"/>
              </a:ext>
            </a:extLst>
          </p:cNvPr>
          <p:cNvSpPr>
            <a:spLocks noGrp="1"/>
          </p:cNvSpPr>
          <p:nvPr>
            <p:ph type="dt" sz="half" idx="10"/>
          </p:nvPr>
        </p:nvSpPr>
        <p:spPr>
          <a:xfrm>
            <a:off x="9875538" y="6343650"/>
            <a:ext cx="1016000" cy="365125"/>
          </a:xfrm>
        </p:spPr>
        <p:txBody>
          <a:bodyPr/>
          <a:lstStyle/>
          <a:p>
            <a:r>
              <a:rPr lang="fr-FR"/>
              <a:t>24/09/2026</a:t>
            </a:r>
            <a:endParaRPr lang="fr-FR" dirty="0"/>
          </a:p>
        </p:txBody>
      </p:sp>
      <p:sp>
        <p:nvSpPr>
          <p:cNvPr id="8" name="Espace réservé du pied de page 7">
            <a:extLst>
              <a:ext uri="{FF2B5EF4-FFF2-40B4-BE49-F238E27FC236}">
                <a16:creationId xmlns:a16="http://schemas.microsoft.com/office/drawing/2014/main" id="{B725FD7F-C465-8D65-075F-32AAF06B3F81}"/>
              </a:ext>
            </a:extLst>
          </p:cNvPr>
          <p:cNvSpPr>
            <a:spLocks noGrp="1"/>
          </p:cNvSpPr>
          <p:nvPr>
            <p:ph type="ftr" sz="quarter" idx="11"/>
          </p:nvPr>
        </p:nvSpPr>
        <p:spPr/>
        <p:txBody>
          <a:bodyPr/>
          <a:lstStyle/>
          <a:p>
            <a:r>
              <a:rPr lang="en-US"/>
              <a:t>Computing strategy at IRFU: Software Development</a:t>
            </a:r>
            <a:endParaRPr lang="fr-FR" dirty="0"/>
          </a:p>
        </p:txBody>
      </p:sp>
      <p:sp>
        <p:nvSpPr>
          <p:cNvPr id="9" name="Espace réservé du numéro de diapositive 8">
            <a:extLst>
              <a:ext uri="{FF2B5EF4-FFF2-40B4-BE49-F238E27FC236}">
                <a16:creationId xmlns:a16="http://schemas.microsoft.com/office/drawing/2014/main" id="{8D38D448-932F-258E-2E58-CA802334900A}"/>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
        <p:nvSpPr>
          <p:cNvPr id="25" name="Espace réservé du texte 8">
            <a:extLst>
              <a:ext uri="{FF2B5EF4-FFF2-40B4-BE49-F238E27FC236}">
                <a16:creationId xmlns:a16="http://schemas.microsoft.com/office/drawing/2014/main" id="{EE9D7CE3-0338-EF86-9151-9AA39188D19A}"/>
              </a:ext>
            </a:extLst>
          </p:cNvPr>
          <p:cNvSpPr>
            <a:spLocks noGrp="1"/>
          </p:cNvSpPr>
          <p:nvPr>
            <p:ph type="body" sz="quarter" idx="13" hasCustomPrompt="1"/>
          </p:nvPr>
        </p:nvSpPr>
        <p:spPr>
          <a:xfrm>
            <a:off x="407368"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7" name="Espace réservé du texte 8">
            <a:extLst>
              <a:ext uri="{FF2B5EF4-FFF2-40B4-BE49-F238E27FC236}">
                <a16:creationId xmlns:a16="http://schemas.microsoft.com/office/drawing/2014/main" id="{7E242CEA-B629-6061-3336-B00B5B03631E}"/>
              </a:ext>
            </a:extLst>
          </p:cNvPr>
          <p:cNvSpPr>
            <a:spLocks noGrp="1"/>
          </p:cNvSpPr>
          <p:nvPr>
            <p:ph type="body" sz="quarter" idx="16" hasCustomPrompt="1"/>
          </p:nvPr>
        </p:nvSpPr>
        <p:spPr>
          <a:xfrm>
            <a:off x="3327251"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9" name="Espace réservé du texte 8">
            <a:extLst>
              <a:ext uri="{FF2B5EF4-FFF2-40B4-BE49-F238E27FC236}">
                <a16:creationId xmlns:a16="http://schemas.microsoft.com/office/drawing/2014/main" id="{13577D77-6A07-A133-9442-B0E04B740BCB}"/>
              </a:ext>
            </a:extLst>
          </p:cNvPr>
          <p:cNvSpPr>
            <a:spLocks noGrp="1"/>
          </p:cNvSpPr>
          <p:nvPr>
            <p:ph type="body" sz="quarter" idx="18" hasCustomPrompt="1"/>
          </p:nvPr>
        </p:nvSpPr>
        <p:spPr>
          <a:xfrm>
            <a:off x="9167017"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31" name="Espace réservé du texte 8">
            <a:extLst>
              <a:ext uri="{FF2B5EF4-FFF2-40B4-BE49-F238E27FC236}">
                <a16:creationId xmlns:a16="http://schemas.microsoft.com/office/drawing/2014/main" id="{7647BCFB-4928-920C-2E15-C8AE4C72EBA8}"/>
              </a:ext>
            </a:extLst>
          </p:cNvPr>
          <p:cNvSpPr>
            <a:spLocks noGrp="1"/>
          </p:cNvSpPr>
          <p:nvPr>
            <p:ph type="body" sz="quarter" idx="20" hasCustomPrompt="1"/>
          </p:nvPr>
        </p:nvSpPr>
        <p:spPr>
          <a:xfrm>
            <a:off x="6247134"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6" name="図プレースホルダー 9">
            <a:extLst>
              <a:ext uri="{FF2B5EF4-FFF2-40B4-BE49-F238E27FC236}">
                <a16:creationId xmlns:a16="http://schemas.microsoft.com/office/drawing/2014/main" id="{17DDD33A-87AA-3D6F-D996-3C0AE9416F93}"/>
              </a:ext>
            </a:extLst>
          </p:cNvPr>
          <p:cNvSpPr>
            <a:spLocks noGrp="1"/>
          </p:cNvSpPr>
          <p:nvPr>
            <p:ph type="pic" sz="quarter" idx="15" hasCustomPrompt="1"/>
          </p:nvPr>
        </p:nvSpPr>
        <p:spPr>
          <a:xfrm>
            <a:off x="407368"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28" name="図プレースホルダー 9">
            <a:extLst>
              <a:ext uri="{FF2B5EF4-FFF2-40B4-BE49-F238E27FC236}">
                <a16:creationId xmlns:a16="http://schemas.microsoft.com/office/drawing/2014/main" id="{6BF72028-41E2-619A-D233-341EEFEC504D}"/>
              </a:ext>
            </a:extLst>
          </p:cNvPr>
          <p:cNvSpPr>
            <a:spLocks noGrp="1"/>
          </p:cNvSpPr>
          <p:nvPr>
            <p:ph type="pic" sz="quarter" idx="17" hasCustomPrompt="1"/>
          </p:nvPr>
        </p:nvSpPr>
        <p:spPr>
          <a:xfrm>
            <a:off x="3327251"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0" name="図プレースホルダー 9">
            <a:extLst>
              <a:ext uri="{FF2B5EF4-FFF2-40B4-BE49-F238E27FC236}">
                <a16:creationId xmlns:a16="http://schemas.microsoft.com/office/drawing/2014/main" id="{74AA3498-C08C-43F4-B6BB-AE8E3CC9E9CC}"/>
              </a:ext>
            </a:extLst>
          </p:cNvPr>
          <p:cNvSpPr>
            <a:spLocks noGrp="1"/>
          </p:cNvSpPr>
          <p:nvPr>
            <p:ph type="pic" sz="quarter" idx="19" hasCustomPrompt="1"/>
          </p:nvPr>
        </p:nvSpPr>
        <p:spPr>
          <a:xfrm>
            <a:off x="9167017"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2" name="図プレースホルダー 9">
            <a:extLst>
              <a:ext uri="{FF2B5EF4-FFF2-40B4-BE49-F238E27FC236}">
                <a16:creationId xmlns:a16="http://schemas.microsoft.com/office/drawing/2014/main" id="{1DC76755-C8C6-A984-C78A-E29A74AAF2E9}"/>
              </a:ext>
            </a:extLst>
          </p:cNvPr>
          <p:cNvSpPr>
            <a:spLocks noGrp="1"/>
          </p:cNvSpPr>
          <p:nvPr>
            <p:ph type="pic" sz="quarter" idx="21" hasCustomPrompt="1"/>
          </p:nvPr>
        </p:nvSpPr>
        <p:spPr>
          <a:xfrm>
            <a:off x="6247134"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6" name="ZoneTexte 35">
            <a:extLst>
              <a:ext uri="{FF2B5EF4-FFF2-40B4-BE49-F238E27FC236}">
                <a16:creationId xmlns:a16="http://schemas.microsoft.com/office/drawing/2014/main" id="{C24E81A9-10CF-5234-1441-4D3B94BB47FE}"/>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 Vous pouvez supprimer autant de blocs d’intervenant que vous le souhaitez</a:t>
            </a:r>
          </a:p>
        </p:txBody>
      </p:sp>
      <p:pic>
        <p:nvPicPr>
          <p:cNvPr id="18"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B16D91DA-45B8-FD04-3A3A-E545BB21D2E8}"/>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2061592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venant / CV">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53AF1D4-4843-AF3F-A326-45F38F216CA0}"/>
              </a:ext>
            </a:extLst>
          </p:cNvPr>
          <p:cNvSpPr/>
          <p:nvPr userDrawn="1"/>
        </p:nvSpPr>
        <p:spPr>
          <a:xfrm>
            <a:off x="7199086" y="0"/>
            <a:ext cx="49929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Intervenant / CV</a:t>
            </a:r>
          </a:p>
        </p:txBody>
      </p:sp>
      <p:sp>
        <p:nvSpPr>
          <p:cNvPr id="7" name="Espace réservé de la date 6">
            <a:extLst>
              <a:ext uri="{FF2B5EF4-FFF2-40B4-BE49-F238E27FC236}">
                <a16:creationId xmlns:a16="http://schemas.microsoft.com/office/drawing/2014/main" id="{AEB06F5F-32C6-8107-64D0-A34C291438F3}"/>
              </a:ext>
            </a:extLst>
          </p:cNvPr>
          <p:cNvSpPr>
            <a:spLocks noGrp="1"/>
          </p:cNvSpPr>
          <p:nvPr>
            <p:ph type="dt" sz="half" idx="10"/>
          </p:nvPr>
        </p:nvSpPr>
        <p:spPr>
          <a:xfrm>
            <a:off x="9875538" y="6343650"/>
            <a:ext cx="1016000" cy="365125"/>
          </a:xfrm>
        </p:spPr>
        <p:txBody>
          <a:bodyPr/>
          <a:lstStyle/>
          <a:p>
            <a:r>
              <a:rPr lang="fr-FR"/>
              <a:t>24/09/2026</a:t>
            </a:r>
            <a:endParaRPr lang="fr-FR" dirty="0"/>
          </a:p>
        </p:txBody>
      </p:sp>
      <p:sp>
        <p:nvSpPr>
          <p:cNvPr id="8" name="Espace réservé du pied de page 7">
            <a:extLst>
              <a:ext uri="{FF2B5EF4-FFF2-40B4-BE49-F238E27FC236}">
                <a16:creationId xmlns:a16="http://schemas.microsoft.com/office/drawing/2014/main" id="{B725FD7F-C465-8D65-075F-32AAF06B3F81}"/>
              </a:ext>
            </a:extLst>
          </p:cNvPr>
          <p:cNvSpPr>
            <a:spLocks noGrp="1"/>
          </p:cNvSpPr>
          <p:nvPr>
            <p:ph type="ftr" sz="quarter" idx="11"/>
          </p:nvPr>
        </p:nvSpPr>
        <p:spPr/>
        <p:txBody>
          <a:bodyPr/>
          <a:lstStyle/>
          <a:p>
            <a:r>
              <a:rPr lang="en-US"/>
              <a:t>Computing strategy at IRFU: Software Development</a:t>
            </a:r>
            <a:endParaRPr lang="fr-FR" dirty="0"/>
          </a:p>
        </p:txBody>
      </p:sp>
      <p:sp>
        <p:nvSpPr>
          <p:cNvPr id="9" name="Espace réservé du numéro de diapositive 8">
            <a:extLst>
              <a:ext uri="{FF2B5EF4-FFF2-40B4-BE49-F238E27FC236}">
                <a16:creationId xmlns:a16="http://schemas.microsoft.com/office/drawing/2014/main" id="{8D38D448-932F-258E-2E58-CA802334900A}"/>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
        <p:nvSpPr>
          <p:cNvPr id="36" name="ZoneTexte 35">
            <a:extLst>
              <a:ext uri="{FF2B5EF4-FFF2-40B4-BE49-F238E27FC236}">
                <a16:creationId xmlns:a16="http://schemas.microsoft.com/office/drawing/2014/main" id="{C24E81A9-10CF-5234-1441-4D3B94BB47FE}"/>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 Vous pouvez supprimer autant de blocs d’intervenant que vous le souhaitez</a:t>
            </a:r>
          </a:p>
        </p:txBody>
      </p:sp>
      <p:sp>
        <p:nvSpPr>
          <p:cNvPr id="14" name="Espace réservé du texte 2">
            <a:extLst>
              <a:ext uri="{FF2B5EF4-FFF2-40B4-BE49-F238E27FC236}">
                <a16:creationId xmlns:a16="http://schemas.microsoft.com/office/drawing/2014/main" id="{3AE77C0A-ACF9-C7EB-2F0B-D7114392665D}"/>
              </a:ext>
            </a:extLst>
          </p:cNvPr>
          <p:cNvSpPr>
            <a:spLocks noGrp="1"/>
          </p:cNvSpPr>
          <p:nvPr>
            <p:ph type="body" idx="1" hasCustomPrompt="1"/>
          </p:nvPr>
        </p:nvSpPr>
        <p:spPr>
          <a:xfrm>
            <a:off x="3467100" y="1541463"/>
            <a:ext cx="7993063" cy="823912"/>
          </a:xfrm>
        </p:spPr>
        <p:txBody>
          <a:bodyPr anchor="b">
            <a:normAutofit/>
          </a:bodyPr>
          <a:lstStyle>
            <a:lvl1pPr marL="0" indent="0">
              <a:spcBef>
                <a:spcPts val="0"/>
              </a:spcBef>
              <a:buNone/>
              <a:defRPr sz="2000" b="1">
                <a:solidFill>
                  <a:schemeClr val="tx2"/>
                </a:solidFill>
                <a:latin typeface="+mj-lt"/>
              </a:defRPr>
            </a:lvl1pPr>
            <a:lvl2pPr marL="0" indent="0">
              <a:spcBef>
                <a:spcPts val="0"/>
              </a:spcBef>
              <a:buNone/>
              <a:defRPr sz="1600" b="0" i="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Prénom NOM</a:t>
            </a:r>
          </a:p>
          <a:p>
            <a:pPr lvl="1"/>
            <a:r>
              <a:rPr lang="fr-FR" dirty="0"/>
              <a:t>Fonction/titre</a:t>
            </a:r>
          </a:p>
        </p:txBody>
      </p:sp>
      <p:sp>
        <p:nvSpPr>
          <p:cNvPr id="15" name="Espace réservé du texte 20">
            <a:extLst>
              <a:ext uri="{FF2B5EF4-FFF2-40B4-BE49-F238E27FC236}">
                <a16:creationId xmlns:a16="http://schemas.microsoft.com/office/drawing/2014/main" id="{BC7575DE-FB39-1529-3362-6DDB6F59CA2B}"/>
              </a:ext>
            </a:extLst>
          </p:cNvPr>
          <p:cNvSpPr>
            <a:spLocks noGrp="1"/>
          </p:cNvSpPr>
          <p:nvPr>
            <p:ph type="body" sz="quarter" idx="14"/>
          </p:nvPr>
        </p:nvSpPr>
        <p:spPr>
          <a:xfrm>
            <a:off x="3467100" y="2413000"/>
            <a:ext cx="7993063" cy="35004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図プレースホルダー 9">
            <a:extLst>
              <a:ext uri="{FF2B5EF4-FFF2-40B4-BE49-F238E27FC236}">
                <a16:creationId xmlns:a16="http://schemas.microsoft.com/office/drawing/2014/main" id="{17DDD33A-87AA-3D6F-D996-3C0AE9416F93}"/>
              </a:ext>
            </a:extLst>
          </p:cNvPr>
          <p:cNvSpPr>
            <a:spLocks noGrp="1"/>
          </p:cNvSpPr>
          <p:nvPr>
            <p:ph type="pic" sz="quarter" idx="15" hasCustomPrompt="1"/>
          </p:nvPr>
        </p:nvSpPr>
        <p:spPr>
          <a:xfrm>
            <a:off x="572468" y="1457845"/>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09A53DC-AB4B-EC82-92B3-B8B715CDC6A1}"/>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8968020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24" name="Image 2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Tree>
    <p:extLst>
      <p:ext uri="{BB962C8B-B14F-4D97-AF65-F5344CB8AC3E}">
        <p14:creationId xmlns:p14="http://schemas.microsoft.com/office/powerpoint/2010/main" val="10029345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itation Bleu foncé">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 Bleu foncé</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Image 1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CD1C80FF-3EC2-C65E-39A3-3D5B556D3A76}"/>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DD99EE02-4A21-0C84-48D4-82F813D3CEA1}"/>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Tree>
    <p:extLst>
      <p:ext uri="{BB962C8B-B14F-4D97-AF65-F5344CB8AC3E}">
        <p14:creationId xmlns:p14="http://schemas.microsoft.com/office/powerpoint/2010/main" val="42398024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itation clai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Citation claire</a:t>
            </a: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tx2"/>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930F834B-23C4-8EC1-2C21-5E1E110A7BF9}"/>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A31F7F2B-1941-1250-D680-FD079465EC46}"/>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tx1"/>
                </a:solidFill>
              </a:defRPr>
            </a:lvl1pPr>
          </a:lstStyle>
          <a:p>
            <a:r>
              <a:rPr lang="fr-FR" dirty="0"/>
              <a:t>Ici votre citation qui peut être sur plusieurs lignes ’’ </a:t>
            </a:r>
          </a:p>
        </p:txBody>
      </p:sp>
    </p:spTree>
    <p:extLst>
      <p:ext uri="{BB962C8B-B14F-4D97-AF65-F5344CB8AC3E}">
        <p14:creationId xmlns:p14="http://schemas.microsoft.com/office/powerpoint/2010/main" val="42113619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itatio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 Gris</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Image 1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5E9AB1AA-33F6-3FFD-8F1A-9BB4B728DF31}"/>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1EB622B9-FCAB-DF76-D3A8-8B7A3392A585}"/>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Tree>
    <p:extLst>
      <p:ext uri="{BB962C8B-B14F-4D97-AF65-F5344CB8AC3E}">
        <p14:creationId xmlns:p14="http://schemas.microsoft.com/office/powerpoint/2010/main" val="25926975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suel citation">
    <p:spTree>
      <p:nvGrpSpPr>
        <p:cNvPr id="1" name=""/>
        <p:cNvGrpSpPr/>
        <p:nvPr/>
      </p:nvGrpSpPr>
      <p:grpSpPr>
        <a:xfrm>
          <a:off x="0" y="0"/>
          <a:ext cx="0" cy="0"/>
          <a:chOff x="0" y="0"/>
          <a:chExt cx="0" cy="0"/>
        </a:xfrm>
      </p:grpSpPr>
      <p:grpSp>
        <p:nvGrpSpPr>
          <p:cNvPr id="19" name="Groupe 18">
            <a:extLst>
              <a:ext uri="{FF2B5EF4-FFF2-40B4-BE49-F238E27FC236}">
                <a16:creationId xmlns:a16="http://schemas.microsoft.com/office/drawing/2014/main" id="{75131BF9-1179-4373-984B-3BA3810DA921}"/>
              </a:ext>
            </a:extLst>
          </p:cNvPr>
          <p:cNvGrpSpPr/>
          <p:nvPr userDrawn="1"/>
        </p:nvGrpSpPr>
        <p:grpSpPr>
          <a:xfrm>
            <a:off x="206373" y="6296024"/>
            <a:ext cx="468000" cy="468000"/>
            <a:chOff x="206373" y="6296024"/>
            <a:chExt cx="468000" cy="468000"/>
          </a:xfrm>
        </p:grpSpPr>
        <p:sp>
          <p:nvSpPr>
            <p:cNvPr id="20" name="Rectangle 19">
              <a:extLst>
                <a:ext uri="{FF2B5EF4-FFF2-40B4-BE49-F238E27FC236}">
                  <a16:creationId xmlns:a16="http://schemas.microsoft.com/office/drawing/2014/main" id="{26D7E0A0-6204-A96D-17C4-F1F3019C9994}"/>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21" name="Logo CEA">
              <a:extLst>
                <a:ext uri="{FF2B5EF4-FFF2-40B4-BE49-F238E27FC236}">
                  <a16:creationId xmlns:a16="http://schemas.microsoft.com/office/drawing/2014/main" id="{925ECDAD-C79A-E959-8415-90319293CF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9" name="Espace réservé pour une image  8">
            <a:extLst>
              <a:ext uri="{FF2B5EF4-FFF2-40B4-BE49-F238E27FC236}">
                <a16:creationId xmlns:a16="http://schemas.microsoft.com/office/drawing/2014/main" id="{4C4230D1-9E7A-4F15-722D-49C58B4ED767}"/>
              </a:ext>
            </a:extLst>
          </p:cNvPr>
          <p:cNvSpPr>
            <a:spLocks noGrp="1"/>
          </p:cNvSpPr>
          <p:nvPr>
            <p:ph type="pic" sz="quarter" idx="13" hasCustomPrompt="1"/>
          </p:nvPr>
        </p:nvSpPr>
        <p:spPr>
          <a:xfrm>
            <a:off x="1" y="0"/>
            <a:ext cx="12192000" cy="6858000"/>
          </a:xfrm>
          <a:custGeom>
            <a:avLst/>
            <a:gdLst>
              <a:gd name="connsiteX0" fmla="*/ 257896 w 12192000"/>
              <a:gd name="connsiteY0" fmla="*/ 6343650 h 6858000"/>
              <a:gd name="connsiteX1" fmla="*/ 257896 w 12192000"/>
              <a:gd name="connsiteY1" fmla="*/ 6707250 h 6858000"/>
              <a:gd name="connsiteX2" fmla="*/ 621496 w 12192000"/>
              <a:gd name="connsiteY2" fmla="*/ 6707250 h 6858000"/>
              <a:gd name="connsiteX3" fmla="*/ 621496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6" y="6343650"/>
                </a:moveTo>
                <a:lnTo>
                  <a:pt x="257896" y="6707250"/>
                </a:lnTo>
                <a:lnTo>
                  <a:pt x="621496" y="6707250"/>
                </a:lnTo>
                <a:lnTo>
                  <a:pt x="621496" y="6343650"/>
                </a:lnTo>
                <a:close/>
                <a:moveTo>
                  <a:pt x="0" y="0"/>
                </a:moveTo>
                <a:lnTo>
                  <a:pt x="12192000" y="0"/>
                </a:lnTo>
                <a:lnTo>
                  <a:pt x="12192000" y="6858000"/>
                </a:lnTo>
                <a:lnTo>
                  <a:pt x="0" y="6858000"/>
                </a:lnTo>
                <a:close/>
              </a:path>
            </a:pathLst>
          </a:custGeom>
          <a:solidFill>
            <a:schemeClr val="bg1">
              <a:lumMod val="65000"/>
            </a:schemeClr>
          </a:solidFill>
        </p:spPr>
        <p:txBody>
          <a:bodyPr wrap="square" tIns="1872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hasCustomPrompt="1"/>
          </p:nvPr>
        </p:nvSpPr>
        <p:spPr>
          <a:xfrm>
            <a:off x="1683658" y="4702629"/>
            <a:ext cx="8323941"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citation</a:t>
            </a:r>
          </a:p>
          <a:p>
            <a:endParaRPr lang="fr-FR" sz="1200" dirty="0">
              <a:solidFill>
                <a:schemeClr val="bg1">
                  <a:lumMod val="50000"/>
                </a:schemeClr>
              </a:solidFill>
            </a:endParaRP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1683658" y="1714500"/>
            <a:ext cx="8323941" cy="2857500"/>
          </a:xfrm>
        </p:spPr>
        <p:txBody>
          <a:bodyPr tIns="468000" anchor="b">
            <a:normAutofit/>
          </a:bodyPr>
          <a:lstStyle>
            <a:lvl1pPr marL="571500" indent="-571500">
              <a:buSzPct val="200000"/>
              <a:buFont typeface="Arial Black" panose="020B0A04020102020204" pitchFamily="34" charset="0"/>
              <a:buChar char="“"/>
              <a:defRPr sz="4000">
                <a:solidFill>
                  <a:schemeClr val="bg1"/>
                </a:solidFill>
              </a:defRPr>
            </a:lvl1pPr>
          </a:lstStyle>
          <a:p>
            <a:r>
              <a:rPr lang="fr-FR" dirty="0"/>
              <a:t>Ici votre citation qui peut être sur plusieurs lignes ’’ </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r>
              <a:rPr lang="fr-FR" sz="1200" dirty="0">
                <a:solidFill>
                  <a:schemeClr val="bg1">
                    <a:lumMod val="50000"/>
                  </a:schemeClr>
                </a:solidFill>
              </a:rPr>
              <a:t>Astuce :Après avoir insérez votre image, placez celle-ci en arrière plan : Clic droit + « Arrière plan »</a:t>
            </a:r>
          </a:p>
          <a:p>
            <a:r>
              <a:rPr lang="fr-FR" sz="1200" dirty="0">
                <a:solidFill>
                  <a:schemeClr val="bg1">
                    <a:lumMod val="50000"/>
                  </a:schemeClr>
                </a:solidFill>
              </a:rPr>
              <a:t>Astuce :Après avoir insérez votre image, adaptez si besoin la couleur du texte en fonction de celle-ci</a:t>
            </a:r>
          </a:p>
        </p:txBody>
      </p:sp>
    </p:spTree>
    <p:extLst>
      <p:ext uri="{BB962C8B-B14F-4D97-AF65-F5344CB8AC3E}">
        <p14:creationId xmlns:p14="http://schemas.microsoft.com/office/powerpoint/2010/main" val="27875902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suel pleine page">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74F437C1-0C37-DF8E-EF64-2BA107BEFB2F}"/>
              </a:ext>
            </a:extLst>
          </p:cNvPr>
          <p:cNvGrpSpPr/>
          <p:nvPr userDrawn="1"/>
        </p:nvGrpSpPr>
        <p:grpSpPr>
          <a:xfrm>
            <a:off x="206373" y="6296024"/>
            <a:ext cx="468000" cy="468000"/>
            <a:chOff x="206373" y="6296024"/>
            <a:chExt cx="468000" cy="468000"/>
          </a:xfrm>
        </p:grpSpPr>
        <p:sp>
          <p:nvSpPr>
            <p:cNvPr id="12" name="Rectangle 11">
              <a:extLst>
                <a:ext uri="{FF2B5EF4-FFF2-40B4-BE49-F238E27FC236}">
                  <a16:creationId xmlns:a16="http://schemas.microsoft.com/office/drawing/2014/main" id="{19AF48E4-0EE8-3CC7-27AA-1591F5F46EA9}"/>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13" name="Logo CEA">
              <a:extLst>
                <a:ext uri="{FF2B5EF4-FFF2-40B4-BE49-F238E27FC236}">
                  <a16:creationId xmlns:a16="http://schemas.microsoft.com/office/drawing/2014/main" id="{DFA7C964-126E-3D36-7408-04B6C0889C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7" name="Espace réservé pour une image  6">
            <a:extLst>
              <a:ext uri="{FF2B5EF4-FFF2-40B4-BE49-F238E27FC236}">
                <a16:creationId xmlns:a16="http://schemas.microsoft.com/office/drawing/2014/main" id="{C5DB15CE-1737-19C7-773E-184AB58648CC}"/>
              </a:ext>
            </a:extLst>
          </p:cNvPr>
          <p:cNvSpPr>
            <a:spLocks noGrp="1"/>
          </p:cNvSpPr>
          <p:nvPr>
            <p:ph type="pic" sz="quarter" idx="13" hasCustomPrompt="1"/>
          </p:nvPr>
        </p:nvSpPr>
        <p:spPr>
          <a:xfrm>
            <a:off x="0" y="0"/>
            <a:ext cx="12192000" cy="6858000"/>
          </a:xfrm>
          <a:custGeom>
            <a:avLst/>
            <a:gdLst>
              <a:gd name="connsiteX0" fmla="*/ 257897 w 12192000"/>
              <a:gd name="connsiteY0" fmla="*/ 6343650 h 6858000"/>
              <a:gd name="connsiteX1" fmla="*/ 257897 w 12192000"/>
              <a:gd name="connsiteY1" fmla="*/ 6707250 h 6858000"/>
              <a:gd name="connsiteX2" fmla="*/ 621497 w 12192000"/>
              <a:gd name="connsiteY2" fmla="*/ 6707250 h 6858000"/>
              <a:gd name="connsiteX3" fmla="*/ 621497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7" y="6343650"/>
                </a:moveTo>
                <a:lnTo>
                  <a:pt x="257897" y="6707250"/>
                </a:lnTo>
                <a:lnTo>
                  <a:pt x="621497" y="6707250"/>
                </a:lnTo>
                <a:lnTo>
                  <a:pt x="621497" y="6343650"/>
                </a:lnTo>
                <a:close/>
                <a:moveTo>
                  <a:pt x="0" y="0"/>
                </a:moveTo>
                <a:lnTo>
                  <a:pt x="12192000" y="0"/>
                </a:lnTo>
                <a:lnTo>
                  <a:pt x="12192000" y="6858000"/>
                </a:lnTo>
                <a:lnTo>
                  <a:pt x="0" y="6858000"/>
                </a:lnTo>
                <a:close/>
              </a:path>
            </a:pathLst>
          </a:custGeom>
          <a:solidFill>
            <a:schemeClr val="bg1">
              <a:lumMod val="65000"/>
            </a:schemeClr>
          </a:solidFill>
        </p:spPr>
        <p:txBody>
          <a:bodyPr wrap="square" tIns="1872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pleine page</a:t>
            </a:r>
          </a:p>
          <a:p>
            <a:endParaRPr lang="fr-FR" sz="1200" dirty="0">
              <a:solidFill>
                <a:schemeClr val="bg1">
                  <a:lumMod val="50000"/>
                </a:schemeClr>
              </a:solidFill>
            </a:endParaRP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endParaRPr lang="fr-FR" sz="1200" dirty="0">
              <a:solidFill>
                <a:schemeClr val="bg1">
                  <a:lumMod val="50000"/>
                </a:schemeClr>
              </a:solidFill>
            </a:endParaRPr>
          </a:p>
        </p:txBody>
      </p:sp>
    </p:spTree>
    <p:extLst>
      <p:ext uri="{BB962C8B-B14F-4D97-AF65-F5344CB8AC3E}">
        <p14:creationId xmlns:p14="http://schemas.microsoft.com/office/powerpoint/2010/main" val="33464277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suel pleine page + texte">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E2FB537C-FD4D-0AEC-C133-0DAF4636E2B9}"/>
              </a:ext>
            </a:extLst>
          </p:cNvPr>
          <p:cNvGrpSpPr/>
          <p:nvPr userDrawn="1"/>
        </p:nvGrpSpPr>
        <p:grpSpPr>
          <a:xfrm>
            <a:off x="206373" y="6296024"/>
            <a:ext cx="468000" cy="468000"/>
            <a:chOff x="206373" y="6296024"/>
            <a:chExt cx="468000" cy="468000"/>
          </a:xfrm>
        </p:grpSpPr>
        <p:sp>
          <p:nvSpPr>
            <p:cNvPr id="12" name="Rectangle 11">
              <a:extLst>
                <a:ext uri="{FF2B5EF4-FFF2-40B4-BE49-F238E27FC236}">
                  <a16:creationId xmlns:a16="http://schemas.microsoft.com/office/drawing/2014/main" id="{D16ABDD6-A390-2C6E-2047-D4A9A9710027}"/>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17" name="Logo CEA">
              <a:extLst>
                <a:ext uri="{FF2B5EF4-FFF2-40B4-BE49-F238E27FC236}">
                  <a16:creationId xmlns:a16="http://schemas.microsoft.com/office/drawing/2014/main" id="{B331915A-1A76-4EF6-2A1C-75D200A8FE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8" name="Espace réservé pour une image  7">
            <a:extLst>
              <a:ext uri="{FF2B5EF4-FFF2-40B4-BE49-F238E27FC236}">
                <a16:creationId xmlns:a16="http://schemas.microsoft.com/office/drawing/2014/main" id="{BB2888C6-4081-3327-01C0-D9EA23523CDB}"/>
              </a:ext>
            </a:extLst>
          </p:cNvPr>
          <p:cNvSpPr>
            <a:spLocks noGrp="1"/>
          </p:cNvSpPr>
          <p:nvPr>
            <p:ph type="pic" sz="quarter" idx="13" hasCustomPrompt="1"/>
          </p:nvPr>
        </p:nvSpPr>
        <p:spPr>
          <a:xfrm>
            <a:off x="0" y="0"/>
            <a:ext cx="12192000" cy="6858000"/>
          </a:xfrm>
          <a:custGeom>
            <a:avLst/>
            <a:gdLst>
              <a:gd name="connsiteX0" fmla="*/ 257897 w 12192000"/>
              <a:gd name="connsiteY0" fmla="*/ 6343650 h 6858000"/>
              <a:gd name="connsiteX1" fmla="*/ 257897 w 12192000"/>
              <a:gd name="connsiteY1" fmla="*/ 6707250 h 6858000"/>
              <a:gd name="connsiteX2" fmla="*/ 621497 w 12192000"/>
              <a:gd name="connsiteY2" fmla="*/ 6707250 h 6858000"/>
              <a:gd name="connsiteX3" fmla="*/ 621497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7" y="6343650"/>
                </a:moveTo>
                <a:lnTo>
                  <a:pt x="257897" y="6707250"/>
                </a:lnTo>
                <a:lnTo>
                  <a:pt x="621497" y="6707250"/>
                </a:lnTo>
                <a:lnTo>
                  <a:pt x="621497" y="6343650"/>
                </a:lnTo>
                <a:close/>
                <a:moveTo>
                  <a:pt x="0" y="0"/>
                </a:moveTo>
                <a:lnTo>
                  <a:pt x="12192000" y="0"/>
                </a:lnTo>
                <a:lnTo>
                  <a:pt x="12192000" y="6858000"/>
                </a:lnTo>
                <a:lnTo>
                  <a:pt x="0" y="6858000"/>
                </a:lnTo>
                <a:close/>
              </a:path>
            </a:pathLst>
          </a:custGeom>
          <a:solidFill>
            <a:schemeClr val="bg1">
              <a:lumMod val="65000"/>
            </a:schemeClr>
          </a:solidFill>
        </p:spPr>
        <p:txBody>
          <a:bodyPr wrap="square" tIns="1260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24/09/2026</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Computing strategy at IRFU: Software Development</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pleine page + texte</a:t>
            </a:r>
          </a:p>
          <a:p>
            <a:endParaRPr lang="fr-FR" sz="1200" dirty="0">
              <a:solidFill>
                <a:schemeClr val="bg1">
                  <a:lumMod val="50000"/>
                </a:schemeClr>
              </a:solidFill>
            </a:endParaRP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endParaRPr lang="fr-FR" sz="1200" dirty="0">
              <a:solidFill>
                <a:schemeClr val="bg1">
                  <a:lumMod val="50000"/>
                </a:schemeClr>
              </a:solidFill>
            </a:endParaRPr>
          </a:p>
        </p:txBody>
      </p:sp>
      <p:sp>
        <p:nvSpPr>
          <p:cNvPr id="13" name="Espace réservé du texte 12">
            <a:extLst>
              <a:ext uri="{FF2B5EF4-FFF2-40B4-BE49-F238E27FC236}">
                <a16:creationId xmlns:a16="http://schemas.microsoft.com/office/drawing/2014/main" id="{4DB704B1-C9AF-2DEE-2915-BA6F9894D57C}"/>
              </a:ext>
            </a:extLst>
          </p:cNvPr>
          <p:cNvSpPr>
            <a:spLocks noGrp="1"/>
          </p:cNvSpPr>
          <p:nvPr>
            <p:ph type="body" sz="quarter" idx="15" hasCustomPrompt="1"/>
          </p:nvPr>
        </p:nvSpPr>
        <p:spPr>
          <a:xfrm>
            <a:off x="618477" y="1640114"/>
            <a:ext cx="11573522" cy="3439886"/>
          </a:xfrm>
          <a:custGeom>
            <a:avLst/>
            <a:gdLst>
              <a:gd name="connsiteX0" fmla="*/ 388580 w 11573522"/>
              <a:gd name="connsiteY0" fmla="*/ 2811978 h 3439886"/>
              <a:gd name="connsiteX1" fmla="*/ 266084 w 11573522"/>
              <a:gd name="connsiteY1" fmla="*/ 2905253 h 3439886"/>
              <a:gd name="connsiteX2" fmla="*/ 200780 w 11573522"/>
              <a:gd name="connsiteY2" fmla="*/ 2954731 h 3439886"/>
              <a:gd name="connsiteX3" fmla="*/ 388175 w 11573522"/>
              <a:gd name="connsiteY3" fmla="*/ 3100322 h 3439886"/>
              <a:gd name="connsiteX4" fmla="*/ 575977 w 11573522"/>
              <a:gd name="connsiteY4" fmla="*/ 2957569 h 3439886"/>
              <a:gd name="connsiteX5" fmla="*/ 388580 w 11573522"/>
              <a:gd name="connsiteY5" fmla="*/ 2811978 h 3439886"/>
              <a:gd name="connsiteX6" fmla="*/ 386147 w 11573522"/>
              <a:gd name="connsiteY6" fmla="*/ 0 h 3439886"/>
              <a:gd name="connsiteX7" fmla="*/ 392637 w 11573522"/>
              <a:gd name="connsiteY7" fmla="*/ 0 h 3439886"/>
              <a:gd name="connsiteX8" fmla="*/ 392637 w 11573522"/>
              <a:gd name="connsiteY8" fmla="*/ 28893 h 3439886"/>
              <a:gd name="connsiteX9" fmla="*/ 392637 w 11573522"/>
              <a:gd name="connsiteY9" fmla="*/ 131318 h 3439886"/>
              <a:gd name="connsiteX10" fmla="*/ 578816 w 11573522"/>
              <a:gd name="connsiteY10" fmla="*/ 275693 h 3439886"/>
              <a:gd name="connsiteX11" fmla="*/ 578816 w 11573522"/>
              <a:gd name="connsiteY11" fmla="*/ 97658 h 3439886"/>
              <a:gd name="connsiteX12" fmla="*/ 462924 w 11573522"/>
              <a:gd name="connsiteY12" fmla="*/ 7536 h 3439886"/>
              <a:gd name="connsiteX13" fmla="*/ 453234 w 11573522"/>
              <a:gd name="connsiteY13" fmla="*/ 0 h 3439886"/>
              <a:gd name="connsiteX14" fmla="*/ 464209 w 11573522"/>
              <a:gd name="connsiteY14" fmla="*/ 0 h 3439886"/>
              <a:gd name="connsiteX15" fmla="*/ 484510 w 11573522"/>
              <a:gd name="connsiteY15" fmla="*/ 15775 h 3439886"/>
              <a:gd name="connsiteX16" fmla="*/ 582061 w 11573522"/>
              <a:gd name="connsiteY16" fmla="*/ 91574 h 3439886"/>
              <a:gd name="connsiteX17" fmla="*/ 695192 w 11573522"/>
              <a:gd name="connsiteY17" fmla="*/ 5744 h 3439886"/>
              <a:gd name="connsiteX18" fmla="*/ 702764 w 11573522"/>
              <a:gd name="connsiteY18" fmla="*/ 0 h 3439886"/>
              <a:gd name="connsiteX19" fmla="*/ 2758098 w 11573522"/>
              <a:gd name="connsiteY19" fmla="*/ 0 h 3439886"/>
              <a:gd name="connsiteX20" fmla="*/ 2764588 w 11573522"/>
              <a:gd name="connsiteY20" fmla="*/ 0 h 3439886"/>
              <a:gd name="connsiteX21" fmla="*/ 2825185 w 11573522"/>
              <a:gd name="connsiteY21" fmla="*/ 0 h 3439886"/>
              <a:gd name="connsiteX22" fmla="*/ 2836160 w 11573522"/>
              <a:gd name="connsiteY22" fmla="*/ 0 h 3439886"/>
              <a:gd name="connsiteX23" fmla="*/ 3074715 w 11573522"/>
              <a:gd name="connsiteY23" fmla="*/ 0 h 3439886"/>
              <a:gd name="connsiteX24" fmla="*/ 9201571 w 11573522"/>
              <a:gd name="connsiteY24" fmla="*/ 0 h 3439886"/>
              <a:gd name="connsiteX25" fmla="*/ 11573522 w 11573522"/>
              <a:gd name="connsiteY25" fmla="*/ 0 h 3439886"/>
              <a:gd name="connsiteX26" fmla="*/ 11573522 w 11573522"/>
              <a:gd name="connsiteY26" fmla="*/ 3439886 h 3439886"/>
              <a:gd name="connsiteX27" fmla="*/ 962936 w 11573522"/>
              <a:gd name="connsiteY27" fmla="*/ 3439886 h 3439886"/>
              <a:gd name="connsiteX28" fmla="*/ 962936 w 11573522"/>
              <a:gd name="connsiteY28" fmla="*/ 3439632 h 3439886"/>
              <a:gd name="connsiteX29" fmla="*/ 962936 w 11573522"/>
              <a:gd name="connsiteY29" fmla="*/ 3438953 h 3439886"/>
              <a:gd name="connsiteX30" fmla="*/ 776757 w 11573522"/>
              <a:gd name="connsiteY30" fmla="*/ 3294579 h 3439886"/>
              <a:gd name="connsiteX31" fmla="*/ 776757 w 11573522"/>
              <a:gd name="connsiteY31" fmla="*/ 3429148 h 3439886"/>
              <a:gd name="connsiteX32" fmla="*/ 776757 w 11573522"/>
              <a:gd name="connsiteY32" fmla="*/ 3439886 h 3439886"/>
              <a:gd name="connsiteX33" fmla="*/ 769862 w 11573522"/>
              <a:gd name="connsiteY33" fmla="*/ 3439886 h 3439886"/>
              <a:gd name="connsiteX34" fmla="*/ 769862 w 11573522"/>
              <a:gd name="connsiteY34" fmla="*/ 3414403 h 3439886"/>
              <a:gd name="connsiteX35" fmla="*/ 769862 w 11573522"/>
              <a:gd name="connsiteY35" fmla="*/ 3292145 h 3439886"/>
              <a:gd name="connsiteX36" fmla="*/ 629924 w 11573522"/>
              <a:gd name="connsiteY36" fmla="*/ 3183458 h 3439886"/>
              <a:gd name="connsiteX37" fmla="*/ 633168 w 11573522"/>
              <a:gd name="connsiteY37" fmla="*/ 3177375 h 3439886"/>
              <a:gd name="connsiteX38" fmla="*/ 771079 w 11573522"/>
              <a:gd name="connsiteY38" fmla="*/ 3284034 h 3439886"/>
              <a:gd name="connsiteX39" fmla="*/ 771079 w 11573522"/>
              <a:gd name="connsiteY39" fmla="*/ 3105999 h 3439886"/>
              <a:gd name="connsiteX40" fmla="*/ 704963 w 11573522"/>
              <a:gd name="connsiteY40" fmla="*/ 3054900 h 3439886"/>
              <a:gd name="connsiteX41" fmla="*/ 708614 w 11573522"/>
              <a:gd name="connsiteY41" fmla="*/ 3049222 h 3439886"/>
              <a:gd name="connsiteX42" fmla="*/ 774323 w 11573522"/>
              <a:gd name="connsiteY42" fmla="*/ 3100322 h 3439886"/>
              <a:gd name="connsiteX43" fmla="*/ 962125 w 11573522"/>
              <a:gd name="connsiteY43" fmla="*/ 2957569 h 3439886"/>
              <a:gd name="connsiteX44" fmla="*/ 824621 w 11573522"/>
              <a:gd name="connsiteY44" fmla="*/ 2850911 h 3439886"/>
              <a:gd name="connsiteX45" fmla="*/ 828271 w 11573522"/>
              <a:gd name="connsiteY45" fmla="*/ 2844422 h 3439886"/>
              <a:gd name="connsiteX46" fmla="*/ 962936 w 11573522"/>
              <a:gd name="connsiteY46" fmla="*/ 2948647 h 3439886"/>
              <a:gd name="connsiteX47" fmla="*/ 962936 w 11573522"/>
              <a:gd name="connsiteY47" fmla="*/ 2770612 h 3439886"/>
              <a:gd name="connsiteX48" fmla="*/ 900065 w 11573522"/>
              <a:gd name="connsiteY48" fmla="*/ 2721947 h 3439886"/>
              <a:gd name="connsiteX49" fmla="*/ 903716 w 11573522"/>
              <a:gd name="connsiteY49" fmla="*/ 2715864 h 3439886"/>
              <a:gd name="connsiteX50" fmla="*/ 966181 w 11573522"/>
              <a:gd name="connsiteY50" fmla="*/ 2764529 h 3439886"/>
              <a:gd name="connsiteX51" fmla="*/ 1153982 w 11573522"/>
              <a:gd name="connsiteY51" fmla="*/ 2621777 h 3439886"/>
              <a:gd name="connsiteX52" fmla="*/ 969021 w 11573522"/>
              <a:gd name="connsiteY52" fmla="*/ 2478619 h 3439886"/>
              <a:gd name="connsiteX53" fmla="*/ 781219 w 11573522"/>
              <a:gd name="connsiteY53" fmla="*/ 2621371 h 3439886"/>
              <a:gd name="connsiteX54" fmla="*/ 903310 w 11573522"/>
              <a:gd name="connsiteY54" fmla="*/ 2715864 h 3439886"/>
              <a:gd name="connsiteX55" fmla="*/ 900065 w 11573522"/>
              <a:gd name="connsiteY55" fmla="*/ 2721542 h 3439886"/>
              <a:gd name="connsiteX56" fmla="*/ 776757 w 11573522"/>
              <a:gd name="connsiteY56" fmla="*/ 2626238 h 3439886"/>
              <a:gd name="connsiteX57" fmla="*/ 776757 w 11573522"/>
              <a:gd name="connsiteY57" fmla="*/ 2804273 h 3439886"/>
              <a:gd name="connsiteX58" fmla="*/ 828271 w 11573522"/>
              <a:gd name="connsiteY58" fmla="*/ 2844017 h 3439886"/>
              <a:gd name="connsiteX59" fmla="*/ 824215 w 11573522"/>
              <a:gd name="connsiteY59" fmla="*/ 2850506 h 3439886"/>
              <a:gd name="connsiteX60" fmla="*/ 774729 w 11573522"/>
              <a:gd name="connsiteY60" fmla="*/ 2811978 h 3439886"/>
              <a:gd name="connsiteX61" fmla="*/ 586928 w 11573522"/>
              <a:gd name="connsiteY61" fmla="*/ 2954731 h 3439886"/>
              <a:gd name="connsiteX62" fmla="*/ 708208 w 11573522"/>
              <a:gd name="connsiteY62" fmla="*/ 3048817 h 3439886"/>
              <a:gd name="connsiteX63" fmla="*/ 704963 w 11573522"/>
              <a:gd name="connsiteY63" fmla="*/ 3054900 h 3439886"/>
              <a:gd name="connsiteX64" fmla="*/ 584900 w 11573522"/>
              <a:gd name="connsiteY64" fmla="*/ 2961625 h 3439886"/>
              <a:gd name="connsiteX65" fmla="*/ 584900 w 11573522"/>
              <a:gd name="connsiteY65" fmla="*/ 3140065 h 3439886"/>
              <a:gd name="connsiteX66" fmla="*/ 633168 w 11573522"/>
              <a:gd name="connsiteY66" fmla="*/ 3177375 h 3439886"/>
              <a:gd name="connsiteX67" fmla="*/ 629518 w 11573522"/>
              <a:gd name="connsiteY67" fmla="*/ 3183052 h 3439886"/>
              <a:gd name="connsiteX68" fmla="*/ 582872 w 11573522"/>
              <a:gd name="connsiteY68" fmla="*/ 3146960 h 3439886"/>
              <a:gd name="connsiteX69" fmla="*/ 388175 w 11573522"/>
              <a:gd name="connsiteY69" fmla="*/ 3295390 h 3439886"/>
              <a:gd name="connsiteX70" fmla="*/ 191856 w 11573522"/>
              <a:gd name="connsiteY70" fmla="*/ 3143310 h 3439886"/>
              <a:gd name="connsiteX71" fmla="*/ 191856 w 11573522"/>
              <a:gd name="connsiteY71" fmla="*/ 3082477 h 3439886"/>
              <a:gd name="connsiteX72" fmla="*/ 198752 w 11573522"/>
              <a:gd name="connsiteY72" fmla="*/ 3085316 h 3439886"/>
              <a:gd name="connsiteX73" fmla="*/ 198752 w 11573522"/>
              <a:gd name="connsiteY73" fmla="*/ 3140065 h 3439886"/>
              <a:gd name="connsiteX74" fmla="*/ 384930 w 11573522"/>
              <a:gd name="connsiteY74" fmla="*/ 3284034 h 3439886"/>
              <a:gd name="connsiteX75" fmla="*/ 384930 w 11573522"/>
              <a:gd name="connsiteY75" fmla="*/ 3105999 h 3439886"/>
              <a:gd name="connsiteX76" fmla="*/ 198752 w 11573522"/>
              <a:gd name="connsiteY76" fmla="*/ 2961625 h 3439886"/>
              <a:gd name="connsiteX77" fmla="*/ 198752 w 11573522"/>
              <a:gd name="connsiteY77" fmla="*/ 3084911 h 3439886"/>
              <a:gd name="connsiteX78" fmla="*/ 191856 w 11573522"/>
              <a:gd name="connsiteY78" fmla="*/ 3082072 h 3439886"/>
              <a:gd name="connsiteX79" fmla="*/ 191856 w 11573522"/>
              <a:gd name="connsiteY79" fmla="*/ 2953108 h 3439886"/>
              <a:gd name="connsiteX80" fmla="*/ 259189 w 11573522"/>
              <a:gd name="connsiteY80" fmla="*/ 2902009 h 3439886"/>
              <a:gd name="connsiteX81" fmla="*/ 383713 w 11573522"/>
              <a:gd name="connsiteY81" fmla="*/ 2807517 h 3439886"/>
              <a:gd name="connsiteX82" fmla="*/ 383713 w 11573522"/>
              <a:gd name="connsiteY82" fmla="*/ 2715053 h 3439886"/>
              <a:gd name="connsiteX83" fmla="*/ 390609 w 11573522"/>
              <a:gd name="connsiteY83" fmla="*/ 2716269 h 3439886"/>
              <a:gd name="connsiteX84" fmla="*/ 390609 w 11573522"/>
              <a:gd name="connsiteY84" fmla="*/ 2804273 h 3439886"/>
              <a:gd name="connsiteX85" fmla="*/ 576788 w 11573522"/>
              <a:gd name="connsiteY85" fmla="*/ 2948647 h 3439886"/>
              <a:gd name="connsiteX86" fmla="*/ 576788 w 11573522"/>
              <a:gd name="connsiteY86" fmla="*/ 2770612 h 3439886"/>
              <a:gd name="connsiteX87" fmla="*/ 489174 w 11573522"/>
              <a:gd name="connsiteY87" fmla="*/ 2702481 h 3439886"/>
              <a:gd name="connsiteX88" fmla="*/ 492825 w 11573522"/>
              <a:gd name="connsiteY88" fmla="*/ 2697209 h 3439886"/>
              <a:gd name="connsiteX89" fmla="*/ 580033 w 11573522"/>
              <a:gd name="connsiteY89" fmla="*/ 2764529 h 3439886"/>
              <a:gd name="connsiteX90" fmla="*/ 767834 w 11573522"/>
              <a:gd name="connsiteY90" fmla="*/ 2621777 h 3439886"/>
              <a:gd name="connsiteX91" fmla="*/ 626679 w 11573522"/>
              <a:gd name="connsiteY91" fmla="*/ 2512280 h 3439886"/>
              <a:gd name="connsiteX92" fmla="*/ 630735 w 11573522"/>
              <a:gd name="connsiteY92" fmla="*/ 2507007 h 3439886"/>
              <a:gd name="connsiteX93" fmla="*/ 771079 w 11573522"/>
              <a:gd name="connsiteY93" fmla="*/ 2615693 h 3439886"/>
              <a:gd name="connsiteX94" fmla="*/ 771079 w 11573522"/>
              <a:gd name="connsiteY94" fmla="*/ 2437659 h 3439886"/>
              <a:gd name="connsiteX95" fmla="*/ 713481 w 11573522"/>
              <a:gd name="connsiteY95" fmla="*/ 2392644 h 3439886"/>
              <a:gd name="connsiteX96" fmla="*/ 717131 w 11573522"/>
              <a:gd name="connsiteY96" fmla="*/ 2387372 h 3439886"/>
              <a:gd name="connsiteX97" fmla="*/ 774323 w 11573522"/>
              <a:gd name="connsiteY97" fmla="*/ 2431576 h 3439886"/>
              <a:gd name="connsiteX98" fmla="*/ 962125 w 11573522"/>
              <a:gd name="connsiteY98" fmla="*/ 2288824 h 3439886"/>
              <a:gd name="connsiteX99" fmla="*/ 774729 w 11573522"/>
              <a:gd name="connsiteY99" fmla="*/ 2143638 h 3439886"/>
              <a:gd name="connsiteX100" fmla="*/ 586928 w 11573522"/>
              <a:gd name="connsiteY100" fmla="*/ 2286391 h 3439886"/>
              <a:gd name="connsiteX101" fmla="*/ 717131 w 11573522"/>
              <a:gd name="connsiteY101" fmla="*/ 2387372 h 3439886"/>
              <a:gd name="connsiteX102" fmla="*/ 713075 w 11573522"/>
              <a:gd name="connsiteY102" fmla="*/ 2392644 h 3439886"/>
              <a:gd name="connsiteX103" fmla="*/ 584900 w 11573522"/>
              <a:gd name="connsiteY103" fmla="*/ 2293285 h 3439886"/>
              <a:gd name="connsiteX104" fmla="*/ 584900 w 11573522"/>
              <a:gd name="connsiteY104" fmla="*/ 2471319 h 3439886"/>
              <a:gd name="connsiteX105" fmla="*/ 630329 w 11573522"/>
              <a:gd name="connsiteY105" fmla="*/ 2506602 h 3439886"/>
              <a:gd name="connsiteX106" fmla="*/ 626679 w 11573522"/>
              <a:gd name="connsiteY106" fmla="*/ 2512280 h 3439886"/>
              <a:gd name="connsiteX107" fmla="*/ 582872 w 11573522"/>
              <a:gd name="connsiteY107" fmla="*/ 2478619 h 3439886"/>
              <a:gd name="connsiteX108" fmla="*/ 395071 w 11573522"/>
              <a:gd name="connsiteY108" fmla="*/ 2621371 h 3439886"/>
              <a:gd name="connsiteX109" fmla="*/ 492825 w 11573522"/>
              <a:gd name="connsiteY109" fmla="*/ 2696804 h 3439886"/>
              <a:gd name="connsiteX110" fmla="*/ 488769 w 11573522"/>
              <a:gd name="connsiteY110" fmla="*/ 2702481 h 3439886"/>
              <a:gd name="connsiteX111" fmla="*/ 390609 w 11573522"/>
              <a:gd name="connsiteY111" fmla="*/ 2626238 h 3439886"/>
              <a:gd name="connsiteX112" fmla="*/ 390609 w 11573522"/>
              <a:gd name="connsiteY112" fmla="*/ 2715864 h 3439886"/>
              <a:gd name="connsiteX113" fmla="*/ 383713 w 11573522"/>
              <a:gd name="connsiteY113" fmla="*/ 2714647 h 3439886"/>
              <a:gd name="connsiteX114" fmla="*/ 383713 w 11573522"/>
              <a:gd name="connsiteY114" fmla="*/ 2623399 h 3439886"/>
              <a:gd name="connsiteX115" fmla="*/ 375601 w 11573522"/>
              <a:gd name="connsiteY115" fmla="*/ 2616910 h 3439886"/>
              <a:gd name="connsiteX116" fmla="*/ 375601 w 11573522"/>
              <a:gd name="connsiteY116" fmla="*/ 2608394 h 3439886"/>
              <a:gd name="connsiteX117" fmla="*/ 384930 w 11573522"/>
              <a:gd name="connsiteY117" fmla="*/ 2615693 h 3439886"/>
              <a:gd name="connsiteX118" fmla="*/ 384930 w 11573522"/>
              <a:gd name="connsiteY118" fmla="*/ 2437659 h 3439886"/>
              <a:gd name="connsiteX119" fmla="*/ 375601 w 11573522"/>
              <a:gd name="connsiteY119" fmla="*/ 2430360 h 3439886"/>
              <a:gd name="connsiteX120" fmla="*/ 375601 w 11573522"/>
              <a:gd name="connsiteY120" fmla="*/ 2421843 h 3439886"/>
              <a:gd name="connsiteX121" fmla="*/ 388175 w 11573522"/>
              <a:gd name="connsiteY121" fmla="*/ 2431576 h 3439886"/>
              <a:gd name="connsiteX122" fmla="*/ 575977 w 11573522"/>
              <a:gd name="connsiteY122" fmla="*/ 2288824 h 3439886"/>
              <a:gd name="connsiteX123" fmla="*/ 388580 w 11573522"/>
              <a:gd name="connsiteY123" fmla="*/ 2143638 h 3439886"/>
              <a:gd name="connsiteX124" fmla="*/ 200780 w 11573522"/>
              <a:gd name="connsiteY124" fmla="*/ 2286391 h 3439886"/>
              <a:gd name="connsiteX125" fmla="*/ 375195 w 11573522"/>
              <a:gd name="connsiteY125" fmla="*/ 2421843 h 3439886"/>
              <a:gd name="connsiteX126" fmla="*/ 375195 w 11573522"/>
              <a:gd name="connsiteY126" fmla="*/ 2429954 h 3439886"/>
              <a:gd name="connsiteX127" fmla="*/ 198752 w 11573522"/>
              <a:gd name="connsiteY127" fmla="*/ 2293285 h 3439886"/>
              <a:gd name="connsiteX128" fmla="*/ 198752 w 11573522"/>
              <a:gd name="connsiteY128" fmla="*/ 2471319 h 3439886"/>
              <a:gd name="connsiteX129" fmla="*/ 375195 w 11573522"/>
              <a:gd name="connsiteY129" fmla="*/ 2608394 h 3439886"/>
              <a:gd name="connsiteX130" fmla="*/ 375195 w 11573522"/>
              <a:gd name="connsiteY130" fmla="*/ 2616910 h 3439886"/>
              <a:gd name="connsiteX131" fmla="*/ 191856 w 11573522"/>
              <a:gd name="connsiteY131" fmla="*/ 2474563 h 3439886"/>
              <a:gd name="connsiteX132" fmla="*/ 191856 w 11573522"/>
              <a:gd name="connsiteY132" fmla="*/ 2284768 h 3439886"/>
              <a:gd name="connsiteX133" fmla="*/ 383713 w 11573522"/>
              <a:gd name="connsiteY133" fmla="*/ 2138772 h 3439886"/>
              <a:gd name="connsiteX134" fmla="*/ 383713 w 11573522"/>
              <a:gd name="connsiteY134" fmla="*/ 1959926 h 3439886"/>
              <a:gd name="connsiteX135" fmla="*/ 390609 w 11573522"/>
              <a:gd name="connsiteY135" fmla="*/ 1965198 h 3439886"/>
              <a:gd name="connsiteX136" fmla="*/ 390609 w 11573522"/>
              <a:gd name="connsiteY136" fmla="*/ 2136339 h 3439886"/>
              <a:gd name="connsiteX137" fmla="*/ 576788 w 11573522"/>
              <a:gd name="connsiteY137" fmla="*/ 2280307 h 3439886"/>
              <a:gd name="connsiteX138" fmla="*/ 576788 w 11573522"/>
              <a:gd name="connsiteY138" fmla="*/ 2102272 h 3439886"/>
              <a:gd name="connsiteX139" fmla="*/ 390609 w 11573522"/>
              <a:gd name="connsiteY139" fmla="*/ 1957898 h 3439886"/>
              <a:gd name="connsiteX140" fmla="*/ 390609 w 11573522"/>
              <a:gd name="connsiteY140" fmla="*/ 1964792 h 3439886"/>
              <a:gd name="connsiteX141" fmla="*/ 383713 w 11573522"/>
              <a:gd name="connsiteY141" fmla="*/ 1959520 h 3439886"/>
              <a:gd name="connsiteX142" fmla="*/ 383713 w 11573522"/>
              <a:gd name="connsiteY142" fmla="*/ 1949382 h 3439886"/>
              <a:gd name="connsiteX143" fmla="*/ 569487 w 11573522"/>
              <a:gd name="connsiteY143" fmla="*/ 1808251 h 3439886"/>
              <a:gd name="connsiteX144" fmla="*/ 575166 w 11573522"/>
              <a:gd name="connsiteY144" fmla="*/ 1812307 h 3439886"/>
              <a:gd name="connsiteX145" fmla="*/ 392637 w 11573522"/>
              <a:gd name="connsiteY145" fmla="*/ 1951004 h 3439886"/>
              <a:gd name="connsiteX146" fmla="*/ 580033 w 11573522"/>
              <a:gd name="connsiteY146" fmla="*/ 2096594 h 3439886"/>
              <a:gd name="connsiteX147" fmla="*/ 767834 w 11573522"/>
              <a:gd name="connsiteY147" fmla="*/ 1953437 h 3439886"/>
              <a:gd name="connsiteX148" fmla="*/ 580438 w 11573522"/>
              <a:gd name="connsiteY148" fmla="*/ 1808251 h 3439886"/>
              <a:gd name="connsiteX149" fmla="*/ 575166 w 11573522"/>
              <a:gd name="connsiteY149" fmla="*/ 1812307 h 3439886"/>
              <a:gd name="connsiteX150" fmla="*/ 569893 w 11573522"/>
              <a:gd name="connsiteY150" fmla="*/ 1807846 h 3439886"/>
              <a:gd name="connsiteX151" fmla="*/ 578005 w 11573522"/>
              <a:gd name="connsiteY151" fmla="*/ 1801763 h 3439886"/>
              <a:gd name="connsiteX152" fmla="*/ 578005 w 11573522"/>
              <a:gd name="connsiteY152" fmla="*/ 1795679 h 3439886"/>
              <a:gd name="connsiteX153" fmla="*/ 584900 w 11573522"/>
              <a:gd name="connsiteY153" fmla="*/ 1795679 h 3439886"/>
              <a:gd name="connsiteX154" fmla="*/ 584900 w 11573522"/>
              <a:gd name="connsiteY154" fmla="*/ 1802168 h 3439886"/>
              <a:gd name="connsiteX155" fmla="*/ 771079 w 11573522"/>
              <a:gd name="connsiteY155" fmla="*/ 1946137 h 3439886"/>
              <a:gd name="connsiteX156" fmla="*/ 771079 w 11573522"/>
              <a:gd name="connsiteY156" fmla="*/ 1783107 h 3439886"/>
              <a:gd name="connsiteX157" fmla="*/ 771079 w 11573522"/>
              <a:gd name="connsiteY157" fmla="*/ 1768508 h 3439886"/>
              <a:gd name="connsiteX158" fmla="*/ 584900 w 11573522"/>
              <a:gd name="connsiteY158" fmla="*/ 1624133 h 3439886"/>
              <a:gd name="connsiteX159" fmla="*/ 584900 w 11573522"/>
              <a:gd name="connsiteY159" fmla="*/ 1785541 h 3439886"/>
              <a:gd name="connsiteX160" fmla="*/ 584900 w 11573522"/>
              <a:gd name="connsiteY160" fmla="*/ 1795274 h 3439886"/>
              <a:gd name="connsiteX161" fmla="*/ 578005 w 11573522"/>
              <a:gd name="connsiteY161" fmla="*/ 1795274 h 3439886"/>
              <a:gd name="connsiteX162" fmla="*/ 578005 w 11573522"/>
              <a:gd name="connsiteY162" fmla="*/ 1621294 h 3439886"/>
              <a:gd name="connsiteX163" fmla="*/ 437661 w 11573522"/>
              <a:gd name="connsiteY163" fmla="*/ 1512608 h 3439886"/>
              <a:gd name="connsiteX164" fmla="*/ 441312 w 11573522"/>
              <a:gd name="connsiteY164" fmla="*/ 1506930 h 3439886"/>
              <a:gd name="connsiteX165" fmla="*/ 578816 w 11573522"/>
              <a:gd name="connsiteY165" fmla="*/ 1613589 h 3439886"/>
              <a:gd name="connsiteX166" fmla="*/ 578816 w 11573522"/>
              <a:gd name="connsiteY166" fmla="*/ 1435555 h 3439886"/>
              <a:gd name="connsiteX167" fmla="*/ 513106 w 11573522"/>
              <a:gd name="connsiteY167" fmla="*/ 1384456 h 3439886"/>
              <a:gd name="connsiteX168" fmla="*/ 516350 w 11573522"/>
              <a:gd name="connsiteY168" fmla="*/ 1378372 h 3439886"/>
              <a:gd name="connsiteX169" fmla="*/ 582061 w 11573522"/>
              <a:gd name="connsiteY169" fmla="*/ 1429472 h 3439886"/>
              <a:gd name="connsiteX170" fmla="*/ 769862 w 11573522"/>
              <a:gd name="connsiteY170" fmla="*/ 1286719 h 3439886"/>
              <a:gd name="connsiteX171" fmla="*/ 632763 w 11573522"/>
              <a:gd name="connsiteY171" fmla="*/ 1180060 h 3439886"/>
              <a:gd name="connsiteX172" fmla="*/ 636413 w 11573522"/>
              <a:gd name="connsiteY172" fmla="*/ 1173571 h 3439886"/>
              <a:gd name="connsiteX173" fmla="*/ 771079 w 11573522"/>
              <a:gd name="connsiteY173" fmla="*/ 1278203 h 3439886"/>
              <a:gd name="connsiteX174" fmla="*/ 771079 w 11573522"/>
              <a:gd name="connsiteY174" fmla="*/ 1099762 h 3439886"/>
              <a:gd name="connsiteX175" fmla="*/ 708208 w 11573522"/>
              <a:gd name="connsiteY175" fmla="*/ 1051096 h 3439886"/>
              <a:gd name="connsiteX176" fmla="*/ 711453 w 11573522"/>
              <a:gd name="connsiteY176" fmla="*/ 1045419 h 3439886"/>
              <a:gd name="connsiteX177" fmla="*/ 774323 w 11573522"/>
              <a:gd name="connsiteY177" fmla="*/ 1094085 h 3439886"/>
              <a:gd name="connsiteX178" fmla="*/ 962125 w 11573522"/>
              <a:gd name="connsiteY178" fmla="*/ 951332 h 3439886"/>
              <a:gd name="connsiteX179" fmla="*/ 777163 w 11573522"/>
              <a:gd name="connsiteY179" fmla="*/ 807769 h 3439886"/>
              <a:gd name="connsiteX180" fmla="*/ 589362 w 11573522"/>
              <a:gd name="connsiteY180" fmla="*/ 950521 h 3439886"/>
              <a:gd name="connsiteX181" fmla="*/ 711453 w 11573522"/>
              <a:gd name="connsiteY181" fmla="*/ 1045013 h 3439886"/>
              <a:gd name="connsiteX182" fmla="*/ 707802 w 11573522"/>
              <a:gd name="connsiteY182" fmla="*/ 1051096 h 3439886"/>
              <a:gd name="connsiteX183" fmla="*/ 584900 w 11573522"/>
              <a:gd name="connsiteY183" fmla="*/ 955388 h 3439886"/>
              <a:gd name="connsiteX184" fmla="*/ 584900 w 11573522"/>
              <a:gd name="connsiteY184" fmla="*/ 1133828 h 3439886"/>
              <a:gd name="connsiteX185" fmla="*/ 636008 w 11573522"/>
              <a:gd name="connsiteY185" fmla="*/ 1173571 h 3439886"/>
              <a:gd name="connsiteX186" fmla="*/ 632357 w 11573522"/>
              <a:gd name="connsiteY186" fmla="*/ 1180060 h 3439886"/>
              <a:gd name="connsiteX187" fmla="*/ 582872 w 11573522"/>
              <a:gd name="connsiteY187" fmla="*/ 1141534 h 3439886"/>
              <a:gd name="connsiteX188" fmla="*/ 395071 w 11573522"/>
              <a:gd name="connsiteY188" fmla="*/ 1284286 h 3439886"/>
              <a:gd name="connsiteX189" fmla="*/ 516350 w 11573522"/>
              <a:gd name="connsiteY189" fmla="*/ 1378372 h 3439886"/>
              <a:gd name="connsiteX190" fmla="*/ 512700 w 11573522"/>
              <a:gd name="connsiteY190" fmla="*/ 1384050 h 3439886"/>
              <a:gd name="connsiteX191" fmla="*/ 392637 w 11573522"/>
              <a:gd name="connsiteY191" fmla="*/ 1291180 h 3439886"/>
              <a:gd name="connsiteX192" fmla="*/ 392637 w 11573522"/>
              <a:gd name="connsiteY192" fmla="*/ 1469214 h 3439886"/>
              <a:gd name="connsiteX193" fmla="*/ 440906 w 11573522"/>
              <a:gd name="connsiteY193" fmla="*/ 1506525 h 3439886"/>
              <a:gd name="connsiteX194" fmla="*/ 437661 w 11573522"/>
              <a:gd name="connsiteY194" fmla="*/ 1512608 h 3439886"/>
              <a:gd name="connsiteX195" fmla="*/ 391015 w 11573522"/>
              <a:gd name="connsiteY195" fmla="*/ 1476514 h 3439886"/>
              <a:gd name="connsiteX196" fmla="*/ 195912 w 11573522"/>
              <a:gd name="connsiteY196" fmla="*/ 1624539 h 3439886"/>
              <a:gd name="connsiteX197" fmla="*/ 0 w 11573522"/>
              <a:gd name="connsiteY197" fmla="*/ 1472459 h 3439886"/>
              <a:gd name="connsiteX198" fmla="*/ 0 w 11573522"/>
              <a:gd name="connsiteY198" fmla="*/ 1412033 h 3439886"/>
              <a:gd name="connsiteX199" fmla="*/ 6490 w 11573522"/>
              <a:gd name="connsiteY199" fmla="*/ 1414872 h 3439886"/>
              <a:gd name="connsiteX200" fmla="*/ 6490 w 11573522"/>
              <a:gd name="connsiteY200" fmla="*/ 1469214 h 3439886"/>
              <a:gd name="connsiteX201" fmla="*/ 192668 w 11573522"/>
              <a:gd name="connsiteY201" fmla="*/ 1613589 h 3439886"/>
              <a:gd name="connsiteX202" fmla="*/ 192668 w 11573522"/>
              <a:gd name="connsiteY202" fmla="*/ 1435555 h 3439886"/>
              <a:gd name="connsiteX203" fmla="*/ 6490 w 11573522"/>
              <a:gd name="connsiteY203" fmla="*/ 1291180 h 3439886"/>
              <a:gd name="connsiteX204" fmla="*/ 6490 w 11573522"/>
              <a:gd name="connsiteY204" fmla="*/ 1414466 h 3439886"/>
              <a:gd name="connsiteX205" fmla="*/ 0 w 11573522"/>
              <a:gd name="connsiteY205" fmla="*/ 1411627 h 3439886"/>
              <a:gd name="connsiteX206" fmla="*/ 0 w 11573522"/>
              <a:gd name="connsiteY206" fmla="*/ 1282664 h 3439886"/>
              <a:gd name="connsiteX207" fmla="*/ 66926 w 11573522"/>
              <a:gd name="connsiteY207" fmla="*/ 1231565 h 3439886"/>
              <a:gd name="connsiteX208" fmla="*/ 73821 w 11573522"/>
              <a:gd name="connsiteY208" fmla="*/ 1234809 h 3439886"/>
              <a:gd name="connsiteX209" fmla="*/ 8924 w 11573522"/>
              <a:gd name="connsiteY209" fmla="*/ 1284286 h 3439886"/>
              <a:gd name="connsiteX210" fmla="*/ 196318 w 11573522"/>
              <a:gd name="connsiteY210" fmla="*/ 1429472 h 3439886"/>
              <a:gd name="connsiteX211" fmla="*/ 384119 w 11573522"/>
              <a:gd name="connsiteY211" fmla="*/ 1286719 h 3439886"/>
              <a:gd name="connsiteX212" fmla="*/ 196724 w 11573522"/>
              <a:gd name="connsiteY212" fmla="*/ 1141534 h 3439886"/>
              <a:gd name="connsiteX213" fmla="*/ 74227 w 11573522"/>
              <a:gd name="connsiteY213" fmla="*/ 1234403 h 3439886"/>
              <a:gd name="connsiteX214" fmla="*/ 67332 w 11573522"/>
              <a:gd name="connsiteY214" fmla="*/ 1231159 h 3439886"/>
              <a:gd name="connsiteX215" fmla="*/ 191856 w 11573522"/>
              <a:gd name="connsiteY215" fmla="*/ 1136667 h 3439886"/>
              <a:gd name="connsiteX216" fmla="*/ 191856 w 11573522"/>
              <a:gd name="connsiteY216" fmla="*/ 1044607 h 3439886"/>
              <a:gd name="connsiteX217" fmla="*/ 198752 w 11573522"/>
              <a:gd name="connsiteY217" fmla="*/ 1045419 h 3439886"/>
              <a:gd name="connsiteX218" fmla="*/ 198752 w 11573522"/>
              <a:gd name="connsiteY218" fmla="*/ 1133828 h 3439886"/>
              <a:gd name="connsiteX219" fmla="*/ 384524 w 11573522"/>
              <a:gd name="connsiteY219" fmla="*/ 1278203 h 3439886"/>
              <a:gd name="connsiteX220" fmla="*/ 384524 w 11573522"/>
              <a:gd name="connsiteY220" fmla="*/ 1099762 h 3439886"/>
              <a:gd name="connsiteX221" fmla="*/ 296912 w 11573522"/>
              <a:gd name="connsiteY221" fmla="*/ 1032037 h 3439886"/>
              <a:gd name="connsiteX222" fmla="*/ 300968 w 11573522"/>
              <a:gd name="connsiteY222" fmla="*/ 1026359 h 3439886"/>
              <a:gd name="connsiteX223" fmla="*/ 388175 w 11573522"/>
              <a:gd name="connsiteY223" fmla="*/ 1094085 h 3439886"/>
              <a:gd name="connsiteX224" fmla="*/ 575977 w 11573522"/>
              <a:gd name="connsiteY224" fmla="*/ 951332 h 3439886"/>
              <a:gd name="connsiteX225" fmla="*/ 434822 w 11573522"/>
              <a:gd name="connsiteY225" fmla="*/ 841835 h 3439886"/>
              <a:gd name="connsiteX226" fmla="*/ 438878 w 11573522"/>
              <a:gd name="connsiteY226" fmla="*/ 836158 h 3439886"/>
              <a:gd name="connsiteX227" fmla="*/ 578816 w 11573522"/>
              <a:gd name="connsiteY227" fmla="*/ 944843 h 3439886"/>
              <a:gd name="connsiteX228" fmla="*/ 578816 w 11573522"/>
              <a:gd name="connsiteY228" fmla="*/ 766808 h 3439886"/>
              <a:gd name="connsiteX229" fmla="*/ 521218 w 11573522"/>
              <a:gd name="connsiteY229" fmla="*/ 722199 h 3439886"/>
              <a:gd name="connsiteX230" fmla="*/ 525274 w 11573522"/>
              <a:gd name="connsiteY230" fmla="*/ 716927 h 3439886"/>
              <a:gd name="connsiteX231" fmla="*/ 582061 w 11573522"/>
              <a:gd name="connsiteY231" fmla="*/ 761131 h 3439886"/>
              <a:gd name="connsiteX232" fmla="*/ 769862 w 11573522"/>
              <a:gd name="connsiteY232" fmla="*/ 618379 h 3439886"/>
              <a:gd name="connsiteX233" fmla="*/ 582872 w 11573522"/>
              <a:gd name="connsiteY233" fmla="*/ 472787 h 3439886"/>
              <a:gd name="connsiteX234" fmla="*/ 395071 w 11573522"/>
              <a:gd name="connsiteY234" fmla="*/ 615540 h 3439886"/>
              <a:gd name="connsiteX235" fmla="*/ 524868 w 11573522"/>
              <a:gd name="connsiteY235" fmla="*/ 716521 h 3439886"/>
              <a:gd name="connsiteX236" fmla="*/ 521218 w 11573522"/>
              <a:gd name="connsiteY236" fmla="*/ 722199 h 3439886"/>
              <a:gd name="connsiteX237" fmla="*/ 392637 w 11573522"/>
              <a:gd name="connsiteY237" fmla="*/ 622434 h 3439886"/>
              <a:gd name="connsiteX238" fmla="*/ 392637 w 11573522"/>
              <a:gd name="connsiteY238" fmla="*/ 800875 h 3439886"/>
              <a:gd name="connsiteX239" fmla="*/ 438472 w 11573522"/>
              <a:gd name="connsiteY239" fmla="*/ 836158 h 3439886"/>
              <a:gd name="connsiteX240" fmla="*/ 434416 w 11573522"/>
              <a:gd name="connsiteY240" fmla="*/ 841430 h 3439886"/>
              <a:gd name="connsiteX241" fmla="*/ 391015 w 11573522"/>
              <a:gd name="connsiteY241" fmla="*/ 807769 h 3439886"/>
              <a:gd name="connsiteX242" fmla="*/ 203214 w 11573522"/>
              <a:gd name="connsiteY242" fmla="*/ 950521 h 3439886"/>
              <a:gd name="connsiteX243" fmla="*/ 300968 w 11573522"/>
              <a:gd name="connsiteY243" fmla="*/ 1026359 h 3439886"/>
              <a:gd name="connsiteX244" fmla="*/ 296912 w 11573522"/>
              <a:gd name="connsiteY244" fmla="*/ 1031630 h 3439886"/>
              <a:gd name="connsiteX245" fmla="*/ 198752 w 11573522"/>
              <a:gd name="connsiteY245" fmla="*/ 955388 h 3439886"/>
              <a:gd name="connsiteX246" fmla="*/ 198752 w 11573522"/>
              <a:gd name="connsiteY246" fmla="*/ 1045013 h 3439886"/>
              <a:gd name="connsiteX247" fmla="*/ 191856 w 11573522"/>
              <a:gd name="connsiteY247" fmla="*/ 1044202 h 3439886"/>
              <a:gd name="connsiteX248" fmla="*/ 191856 w 11573522"/>
              <a:gd name="connsiteY248" fmla="*/ 952954 h 3439886"/>
              <a:gd name="connsiteX249" fmla="*/ 183744 w 11573522"/>
              <a:gd name="connsiteY249" fmla="*/ 946465 h 3439886"/>
              <a:gd name="connsiteX250" fmla="*/ 183744 w 11573522"/>
              <a:gd name="connsiteY250" fmla="*/ 937949 h 3439886"/>
              <a:gd name="connsiteX251" fmla="*/ 192668 w 11573522"/>
              <a:gd name="connsiteY251" fmla="*/ 944843 h 3439886"/>
              <a:gd name="connsiteX252" fmla="*/ 192668 w 11573522"/>
              <a:gd name="connsiteY252" fmla="*/ 766808 h 3439886"/>
              <a:gd name="connsiteX253" fmla="*/ 183744 w 11573522"/>
              <a:gd name="connsiteY253" fmla="*/ 759914 h 3439886"/>
              <a:gd name="connsiteX254" fmla="*/ 183744 w 11573522"/>
              <a:gd name="connsiteY254" fmla="*/ 751398 h 3439886"/>
              <a:gd name="connsiteX255" fmla="*/ 196318 w 11573522"/>
              <a:gd name="connsiteY255" fmla="*/ 761131 h 3439886"/>
              <a:gd name="connsiteX256" fmla="*/ 384119 w 11573522"/>
              <a:gd name="connsiteY256" fmla="*/ 618379 h 3439886"/>
              <a:gd name="connsiteX257" fmla="*/ 196724 w 11573522"/>
              <a:gd name="connsiteY257" fmla="*/ 472787 h 3439886"/>
              <a:gd name="connsiteX258" fmla="*/ 8924 w 11573522"/>
              <a:gd name="connsiteY258" fmla="*/ 615540 h 3439886"/>
              <a:gd name="connsiteX259" fmla="*/ 183339 w 11573522"/>
              <a:gd name="connsiteY259" fmla="*/ 750992 h 3439886"/>
              <a:gd name="connsiteX260" fmla="*/ 183339 w 11573522"/>
              <a:gd name="connsiteY260" fmla="*/ 759508 h 3439886"/>
              <a:gd name="connsiteX261" fmla="*/ 6490 w 11573522"/>
              <a:gd name="connsiteY261" fmla="*/ 622434 h 3439886"/>
              <a:gd name="connsiteX262" fmla="*/ 6490 w 11573522"/>
              <a:gd name="connsiteY262" fmla="*/ 800875 h 3439886"/>
              <a:gd name="connsiteX263" fmla="*/ 183339 w 11573522"/>
              <a:gd name="connsiteY263" fmla="*/ 937544 h 3439886"/>
              <a:gd name="connsiteX264" fmla="*/ 183339 w 11573522"/>
              <a:gd name="connsiteY264" fmla="*/ 946060 h 3439886"/>
              <a:gd name="connsiteX265" fmla="*/ 0 w 11573522"/>
              <a:gd name="connsiteY265" fmla="*/ 804119 h 3439886"/>
              <a:gd name="connsiteX266" fmla="*/ 0 w 11573522"/>
              <a:gd name="connsiteY266" fmla="*/ 613917 h 3439886"/>
              <a:gd name="connsiteX267" fmla="*/ 191856 w 11573522"/>
              <a:gd name="connsiteY267" fmla="*/ 468327 h 3439886"/>
              <a:gd name="connsiteX268" fmla="*/ 191856 w 11573522"/>
              <a:gd name="connsiteY268" fmla="*/ 289076 h 3439886"/>
              <a:gd name="connsiteX269" fmla="*/ 198752 w 11573522"/>
              <a:gd name="connsiteY269" fmla="*/ 294348 h 3439886"/>
              <a:gd name="connsiteX270" fmla="*/ 198752 w 11573522"/>
              <a:gd name="connsiteY270" fmla="*/ 465488 h 3439886"/>
              <a:gd name="connsiteX271" fmla="*/ 384524 w 11573522"/>
              <a:gd name="connsiteY271" fmla="*/ 609862 h 3439886"/>
              <a:gd name="connsiteX272" fmla="*/ 384524 w 11573522"/>
              <a:gd name="connsiteY272" fmla="*/ 431828 h 3439886"/>
              <a:gd name="connsiteX273" fmla="*/ 198752 w 11573522"/>
              <a:gd name="connsiteY273" fmla="*/ 287453 h 3439886"/>
              <a:gd name="connsiteX274" fmla="*/ 198752 w 11573522"/>
              <a:gd name="connsiteY274" fmla="*/ 293942 h 3439886"/>
              <a:gd name="connsiteX275" fmla="*/ 191856 w 11573522"/>
              <a:gd name="connsiteY275" fmla="*/ 288670 h 3439886"/>
              <a:gd name="connsiteX276" fmla="*/ 191856 w 11573522"/>
              <a:gd name="connsiteY276" fmla="*/ 278937 h 3439886"/>
              <a:gd name="connsiteX277" fmla="*/ 377629 w 11573522"/>
              <a:gd name="connsiteY277" fmla="*/ 137401 h 3439886"/>
              <a:gd name="connsiteX278" fmla="*/ 383308 w 11573522"/>
              <a:gd name="connsiteY278" fmla="*/ 141862 h 3439886"/>
              <a:gd name="connsiteX279" fmla="*/ 200780 w 11573522"/>
              <a:gd name="connsiteY279" fmla="*/ 280559 h 3439886"/>
              <a:gd name="connsiteX280" fmla="*/ 388175 w 11573522"/>
              <a:gd name="connsiteY280" fmla="*/ 425745 h 3439886"/>
              <a:gd name="connsiteX281" fmla="*/ 575977 w 11573522"/>
              <a:gd name="connsiteY281" fmla="*/ 282993 h 3439886"/>
              <a:gd name="connsiteX282" fmla="*/ 388580 w 11573522"/>
              <a:gd name="connsiteY282" fmla="*/ 137807 h 3439886"/>
              <a:gd name="connsiteX283" fmla="*/ 383308 w 11573522"/>
              <a:gd name="connsiteY283" fmla="*/ 141862 h 3439886"/>
              <a:gd name="connsiteX284" fmla="*/ 378035 w 11573522"/>
              <a:gd name="connsiteY284" fmla="*/ 137401 h 3439886"/>
              <a:gd name="connsiteX285" fmla="*/ 386147 w 11573522"/>
              <a:gd name="connsiteY285" fmla="*/ 131318 h 3439886"/>
              <a:gd name="connsiteX286" fmla="*/ 386147 w 11573522"/>
              <a:gd name="connsiteY286" fmla="*/ 1350 h 343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Lst>
            <a:rect l="l" t="t" r="r" b="b"/>
            <a:pathLst>
              <a:path w="11573522" h="3439886">
                <a:moveTo>
                  <a:pt x="388580" y="2811978"/>
                </a:moveTo>
                <a:cubicBezTo>
                  <a:pt x="266084" y="2905253"/>
                  <a:pt x="266084" y="2905253"/>
                  <a:pt x="266084" y="2905253"/>
                </a:cubicBezTo>
                <a:cubicBezTo>
                  <a:pt x="200780" y="2954731"/>
                  <a:pt x="200780" y="2954731"/>
                  <a:pt x="200780" y="2954731"/>
                </a:cubicBezTo>
                <a:cubicBezTo>
                  <a:pt x="388175" y="3100322"/>
                  <a:pt x="388175" y="3100322"/>
                  <a:pt x="388175" y="3100322"/>
                </a:cubicBezTo>
                <a:cubicBezTo>
                  <a:pt x="575977" y="2957569"/>
                  <a:pt x="575977" y="2957569"/>
                  <a:pt x="575977" y="2957569"/>
                </a:cubicBezTo>
                <a:cubicBezTo>
                  <a:pt x="388580" y="2811978"/>
                  <a:pt x="388580" y="2811978"/>
                  <a:pt x="388580" y="2811978"/>
                </a:cubicBezTo>
                <a:close/>
                <a:moveTo>
                  <a:pt x="386147" y="0"/>
                </a:moveTo>
                <a:lnTo>
                  <a:pt x="392637" y="0"/>
                </a:lnTo>
                <a:lnTo>
                  <a:pt x="392637" y="28893"/>
                </a:lnTo>
                <a:cubicBezTo>
                  <a:pt x="392637" y="131318"/>
                  <a:pt x="392637" y="131318"/>
                  <a:pt x="392637" y="131318"/>
                </a:cubicBezTo>
                <a:cubicBezTo>
                  <a:pt x="578816" y="275693"/>
                  <a:pt x="578816" y="275693"/>
                  <a:pt x="578816" y="275693"/>
                </a:cubicBezTo>
                <a:cubicBezTo>
                  <a:pt x="578816" y="97658"/>
                  <a:pt x="578816" y="97658"/>
                  <a:pt x="578816" y="97658"/>
                </a:cubicBezTo>
                <a:cubicBezTo>
                  <a:pt x="521320" y="52946"/>
                  <a:pt x="485384" y="25001"/>
                  <a:pt x="462924" y="7536"/>
                </a:cubicBezTo>
                <a:lnTo>
                  <a:pt x="453234" y="0"/>
                </a:lnTo>
                <a:lnTo>
                  <a:pt x="464209" y="0"/>
                </a:lnTo>
                <a:lnTo>
                  <a:pt x="484510" y="15775"/>
                </a:lnTo>
                <a:cubicBezTo>
                  <a:pt x="582061" y="91574"/>
                  <a:pt x="582061" y="91574"/>
                  <a:pt x="582061" y="91574"/>
                </a:cubicBezTo>
                <a:cubicBezTo>
                  <a:pt x="638188" y="48992"/>
                  <a:pt x="673267" y="22378"/>
                  <a:pt x="695192" y="5744"/>
                </a:cubicBezTo>
                <a:lnTo>
                  <a:pt x="702764" y="0"/>
                </a:lnTo>
                <a:lnTo>
                  <a:pt x="2758098" y="0"/>
                </a:lnTo>
                <a:lnTo>
                  <a:pt x="2764588" y="0"/>
                </a:lnTo>
                <a:lnTo>
                  <a:pt x="2825185" y="0"/>
                </a:lnTo>
                <a:lnTo>
                  <a:pt x="2836160" y="0"/>
                </a:lnTo>
                <a:lnTo>
                  <a:pt x="3074715" y="0"/>
                </a:lnTo>
                <a:lnTo>
                  <a:pt x="9201571" y="0"/>
                </a:lnTo>
                <a:lnTo>
                  <a:pt x="11573522" y="0"/>
                </a:lnTo>
                <a:lnTo>
                  <a:pt x="11573522" y="3439886"/>
                </a:lnTo>
                <a:lnTo>
                  <a:pt x="962936" y="3439886"/>
                </a:lnTo>
                <a:lnTo>
                  <a:pt x="962936" y="3439632"/>
                </a:lnTo>
                <a:cubicBezTo>
                  <a:pt x="962936" y="3438953"/>
                  <a:pt x="962936" y="3438953"/>
                  <a:pt x="962936" y="3438953"/>
                </a:cubicBezTo>
                <a:cubicBezTo>
                  <a:pt x="776757" y="3294579"/>
                  <a:pt x="776757" y="3294579"/>
                  <a:pt x="776757" y="3294579"/>
                </a:cubicBezTo>
                <a:cubicBezTo>
                  <a:pt x="776757" y="3361342"/>
                  <a:pt x="776757" y="3403069"/>
                  <a:pt x="776757" y="3429148"/>
                </a:cubicBezTo>
                <a:lnTo>
                  <a:pt x="776757" y="3439886"/>
                </a:lnTo>
                <a:lnTo>
                  <a:pt x="769862" y="3439886"/>
                </a:lnTo>
                <a:lnTo>
                  <a:pt x="769862" y="3414403"/>
                </a:lnTo>
                <a:cubicBezTo>
                  <a:pt x="769862" y="3292145"/>
                  <a:pt x="769862" y="3292145"/>
                  <a:pt x="769862" y="3292145"/>
                </a:cubicBezTo>
                <a:cubicBezTo>
                  <a:pt x="629924" y="3183458"/>
                  <a:pt x="629924" y="3183458"/>
                  <a:pt x="629924" y="3183458"/>
                </a:cubicBezTo>
                <a:cubicBezTo>
                  <a:pt x="633168" y="3177375"/>
                  <a:pt x="633168" y="3177375"/>
                  <a:pt x="633168" y="3177375"/>
                </a:cubicBezTo>
                <a:cubicBezTo>
                  <a:pt x="771079" y="3284034"/>
                  <a:pt x="771079" y="3284034"/>
                  <a:pt x="771079" y="3284034"/>
                </a:cubicBezTo>
                <a:cubicBezTo>
                  <a:pt x="771079" y="3105999"/>
                  <a:pt x="771079" y="3105999"/>
                  <a:pt x="771079" y="3105999"/>
                </a:cubicBezTo>
                <a:cubicBezTo>
                  <a:pt x="704963" y="3054900"/>
                  <a:pt x="704963" y="3054900"/>
                  <a:pt x="704963" y="3054900"/>
                </a:cubicBezTo>
                <a:cubicBezTo>
                  <a:pt x="708614" y="3049222"/>
                  <a:pt x="708614" y="3049222"/>
                  <a:pt x="708614" y="3049222"/>
                </a:cubicBezTo>
                <a:cubicBezTo>
                  <a:pt x="774323" y="3100322"/>
                  <a:pt x="774323" y="3100322"/>
                  <a:pt x="774323" y="3100322"/>
                </a:cubicBezTo>
                <a:cubicBezTo>
                  <a:pt x="962125" y="2957569"/>
                  <a:pt x="962125" y="2957569"/>
                  <a:pt x="962125" y="2957569"/>
                </a:cubicBezTo>
                <a:cubicBezTo>
                  <a:pt x="824621" y="2850911"/>
                  <a:pt x="824621" y="2850911"/>
                  <a:pt x="824621" y="2850911"/>
                </a:cubicBezTo>
                <a:cubicBezTo>
                  <a:pt x="828271" y="2844422"/>
                  <a:pt x="828271" y="2844422"/>
                  <a:pt x="828271" y="2844422"/>
                </a:cubicBezTo>
                <a:cubicBezTo>
                  <a:pt x="962936" y="2948647"/>
                  <a:pt x="962936" y="2948647"/>
                  <a:pt x="962936" y="2948647"/>
                </a:cubicBezTo>
                <a:cubicBezTo>
                  <a:pt x="962936" y="2770612"/>
                  <a:pt x="962936" y="2770612"/>
                  <a:pt x="962936" y="2770612"/>
                </a:cubicBezTo>
                <a:cubicBezTo>
                  <a:pt x="900065" y="2721947"/>
                  <a:pt x="900065" y="2721947"/>
                  <a:pt x="900065" y="2721947"/>
                </a:cubicBezTo>
                <a:cubicBezTo>
                  <a:pt x="903716" y="2715864"/>
                  <a:pt x="903716" y="2715864"/>
                  <a:pt x="903716" y="2715864"/>
                </a:cubicBezTo>
                <a:cubicBezTo>
                  <a:pt x="966181" y="2764529"/>
                  <a:pt x="966181" y="2764529"/>
                  <a:pt x="966181" y="2764529"/>
                </a:cubicBezTo>
                <a:cubicBezTo>
                  <a:pt x="1153982" y="2621777"/>
                  <a:pt x="1153982" y="2621777"/>
                  <a:pt x="1153982" y="2621777"/>
                </a:cubicBezTo>
                <a:cubicBezTo>
                  <a:pt x="969021" y="2478619"/>
                  <a:pt x="969021" y="2478619"/>
                  <a:pt x="969021" y="2478619"/>
                </a:cubicBezTo>
                <a:cubicBezTo>
                  <a:pt x="781219" y="2621371"/>
                  <a:pt x="781219" y="2621371"/>
                  <a:pt x="781219" y="2621371"/>
                </a:cubicBezTo>
                <a:cubicBezTo>
                  <a:pt x="903310" y="2715864"/>
                  <a:pt x="903310" y="2715864"/>
                  <a:pt x="903310" y="2715864"/>
                </a:cubicBezTo>
                <a:cubicBezTo>
                  <a:pt x="900065" y="2721542"/>
                  <a:pt x="900065" y="2721542"/>
                  <a:pt x="900065" y="2721542"/>
                </a:cubicBezTo>
                <a:cubicBezTo>
                  <a:pt x="776757" y="2626238"/>
                  <a:pt x="776757" y="2626238"/>
                  <a:pt x="776757" y="2626238"/>
                </a:cubicBezTo>
                <a:cubicBezTo>
                  <a:pt x="776757" y="2804273"/>
                  <a:pt x="776757" y="2804273"/>
                  <a:pt x="776757" y="2804273"/>
                </a:cubicBezTo>
                <a:cubicBezTo>
                  <a:pt x="828271" y="2844017"/>
                  <a:pt x="828271" y="2844017"/>
                  <a:pt x="828271" y="2844017"/>
                </a:cubicBezTo>
                <a:cubicBezTo>
                  <a:pt x="824215" y="2850506"/>
                  <a:pt x="824215" y="2850506"/>
                  <a:pt x="824215" y="2850506"/>
                </a:cubicBezTo>
                <a:cubicBezTo>
                  <a:pt x="774729" y="2811978"/>
                  <a:pt x="774729" y="2811978"/>
                  <a:pt x="774729" y="2811978"/>
                </a:cubicBezTo>
                <a:cubicBezTo>
                  <a:pt x="586928" y="2954731"/>
                  <a:pt x="586928" y="2954731"/>
                  <a:pt x="586928" y="2954731"/>
                </a:cubicBezTo>
                <a:cubicBezTo>
                  <a:pt x="708208" y="3048817"/>
                  <a:pt x="708208" y="3048817"/>
                  <a:pt x="708208" y="3048817"/>
                </a:cubicBezTo>
                <a:cubicBezTo>
                  <a:pt x="704963" y="3054900"/>
                  <a:pt x="704963" y="3054900"/>
                  <a:pt x="704963" y="3054900"/>
                </a:cubicBezTo>
                <a:cubicBezTo>
                  <a:pt x="584900" y="2961625"/>
                  <a:pt x="584900" y="2961625"/>
                  <a:pt x="584900" y="2961625"/>
                </a:cubicBezTo>
                <a:cubicBezTo>
                  <a:pt x="584900" y="3140065"/>
                  <a:pt x="584900" y="3140065"/>
                  <a:pt x="584900" y="3140065"/>
                </a:cubicBezTo>
                <a:cubicBezTo>
                  <a:pt x="633168" y="3177375"/>
                  <a:pt x="633168" y="3177375"/>
                  <a:pt x="633168" y="3177375"/>
                </a:cubicBezTo>
                <a:cubicBezTo>
                  <a:pt x="629518" y="3183052"/>
                  <a:pt x="629518" y="3183052"/>
                  <a:pt x="629518" y="3183052"/>
                </a:cubicBezTo>
                <a:cubicBezTo>
                  <a:pt x="582872" y="3146960"/>
                  <a:pt x="582872" y="3146960"/>
                  <a:pt x="582872" y="3146960"/>
                </a:cubicBezTo>
                <a:cubicBezTo>
                  <a:pt x="388175" y="3295390"/>
                  <a:pt x="388175" y="3295390"/>
                  <a:pt x="388175" y="3295390"/>
                </a:cubicBezTo>
                <a:cubicBezTo>
                  <a:pt x="191856" y="3143310"/>
                  <a:pt x="191856" y="3143310"/>
                  <a:pt x="191856" y="3143310"/>
                </a:cubicBezTo>
                <a:cubicBezTo>
                  <a:pt x="191856" y="3082477"/>
                  <a:pt x="191856" y="3082477"/>
                  <a:pt x="191856" y="3082477"/>
                </a:cubicBezTo>
                <a:cubicBezTo>
                  <a:pt x="198752" y="3085316"/>
                  <a:pt x="198752" y="3085316"/>
                  <a:pt x="198752" y="3085316"/>
                </a:cubicBezTo>
                <a:cubicBezTo>
                  <a:pt x="198752" y="3140065"/>
                  <a:pt x="198752" y="3140065"/>
                  <a:pt x="198752" y="3140065"/>
                </a:cubicBezTo>
                <a:cubicBezTo>
                  <a:pt x="384930" y="3284034"/>
                  <a:pt x="384930" y="3284034"/>
                  <a:pt x="384930" y="3284034"/>
                </a:cubicBezTo>
                <a:cubicBezTo>
                  <a:pt x="384930" y="3105999"/>
                  <a:pt x="384930" y="3105999"/>
                  <a:pt x="384930" y="3105999"/>
                </a:cubicBezTo>
                <a:cubicBezTo>
                  <a:pt x="198752" y="2961625"/>
                  <a:pt x="198752" y="2961625"/>
                  <a:pt x="198752" y="2961625"/>
                </a:cubicBezTo>
                <a:cubicBezTo>
                  <a:pt x="198752" y="3084911"/>
                  <a:pt x="198752" y="3084911"/>
                  <a:pt x="198752" y="3084911"/>
                </a:cubicBezTo>
                <a:cubicBezTo>
                  <a:pt x="191856" y="3082072"/>
                  <a:pt x="191856" y="3082072"/>
                  <a:pt x="191856" y="3082072"/>
                </a:cubicBezTo>
                <a:cubicBezTo>
                  <a:pt x="191856" y="2953108"/>
                  <a:pt x="191856" y="2953108"/>
                  <a:pt x="191856" y="2953108"/>
                </a:cubicBezTo>
                <a:cubicBezTo>
                  <a:pt x="259189" y="2902009"/>
                  <a:pt x="259189" y="2902009"/>
                  <a:pt x="259189" y="2902009"/>
                </a:cubicBezTo>
                <a:cubicBezTo>
                  <a:pt x="383713" y="2807517"/>
                  <a:pt x="383713" y="2807517"/>
                  <a:pt x="383713" y="2807517"/>
                </a:cubicBezTo>
                <a:cubicBezTo>
                  <a:pt x="383713" y="2715053"/>
                  <a:pt x="383713" y="2715053"/>
                  <a:pt x="383713" y="2715053"/>
                </a:cubicBezTo>
                <a:cubicBezTo>
                  <a:pt x="390609" y="2716269"/>
                  <a:pt x="390609" y="2716269"/>
                  <a:pt x="390609" y="2716269"/>
                </a:cubicBezTo>
                <a:cubicBezTo>
                  <a:pt x="390609" y="2804273"/>
                  <a:pt x="390609" y="2804273"/>
                  <a:pt x="390609" y="2804273"/>
                </a:cubicBezTo>
                <a:cubicBezTo>
                  <a:pt x="576788" y="2948647"/>
                  <a:pt x="576788" y="2948647"/>
                  <a:pt x="576788" y="2948647"/>
                </a:cubicBezTo>
                <a:cubicBezTo>
                  <a:pt x="576788" y="2770612"/>
                  <a:pt x="576788" y="2770612"/>
                  <a:pt x="576788" y="2770612"/>
                </a:cubicBezTo>
                <a:cubicBezTo>
                  <a:pt x="489174" y="2702481"/>
                  <a:pt x="489174" y="2702481"/>
                  <a:pt x="489174" y="2702481"/>
                </a:cubicBezTo>
                <a:cubicBezTo>
                  <a:pt x="492825" y="2697209"/>
                  <a:pt x="492825" y="2697209"/>
                  <a:pt x="492825" y="2697209"/>
                </a:cubicBezTo>
                <a:cubicBezTo>
                  <a:pt x="580033" y="2764529"/>
                  <a:pt x="580033" y="2764529"/>
                  <a:pt x="580033" y="2764529"/>
                </a:cubicBezTo>
                <a:cubicBezTo>
                  <a:pt x="767834" y="2621777"/>
                  <a:pt x="767834" y="2621777"/>
                  <a:pt x="767834" y="2621777"/>
                </a:cubicBezTo>
                <a:cubicBezTo>
                  <a:pt x="626679" y="2512280"/>
                  <a:pt x="626679" y="2512280"/>
                  <a:pt x="626679" y="2512280"/>
                </a:cubicBezTo>
                <a:cubicBezTo>
                  <a:pt x="630735" y="2507007"/>
                  <a:pt x="630735" y="2507007"/>
                  <a:pt x="630735" y="2507007"/>
                </a:cubicBezTo>
                <a:cubicBezTo>
                  <a:pt x="771079" y="2615693"/>
                  <a:pt x="771079" y="2615693"/>
                  <a:pt x="771079" y="2615693"/>
                </a:cubicBezTo>
                <a:cubicBezTo>
                  <a:pt x="771079" y="2437659"/>
                  <a:pt x="771079" y="2437659"/>
                  <a:pt x="771079" y="2437659"/>
                </a:cubicBezTo>
                <a:cubicBezTo>
                  <a:pt x="713481" y="2392644"/>
                  <a:pt x="713481" y="2392644"/>
                  <a:pt x="713481" y="2392644"/>
                </a:cubicBezTo>
                <a:cubicBezTo>
                  <a:pt x="717131" y="2387372"/>
                  <a:pt x="717131" y="2387372"/>
                  <a:pt x="717131" y="2387372"/>
                </a:cubicBezTo>
                <a:cubicBezTo>
                  <a:pt x="774323" y="2431576"/>
                  <a:pt x="774323" y="2431576"/>
                  <a:pt x="774323" y="2431576"/>
                </a:cubicBezTo>
                <a:cubicBezTo>
                  <a:pt x="962125" y="2288824"/>
                  <a:pt x="962125" y="2288824"/>
                  <a:pt x="962125" y="2288824"/>
                </a:cubicBezTo>
                <a:cubicBezTo>
                  <a:pt x="774729" y="2143638"/>
                  <a:pt x="774729" y="2143638"/>
                  <a:pt x="774729" y="2143638"/>
                </a:cubicBezTo>
                <a:cubicBezTo>
                  <a:pt x="586928" y="2286391"/>
                  <a:pt x="586928" y="2286391"/>
                  <a:pt x="586928" y="2286391"/>
                </a:cubicBezTo>
                <a:cubicBezTo>
                  <a:pt x="717131" y="2387372"/>
                  <a:pt x="717131" y="2387372"/>
                  <a:pt x="717131" y="2387372"/>
                </a:cubicBezTo>
                <a:cubicBezTo>
                  <a:pt x="713075" y="2392644"/>
                  <a:pt x="713075" y="2392644"/>
                  <a:pt x="713075" y="2392644"/>
                </a:cubicBezTo>
                <a:cubicBezTo>
                  <a:pt x="584900" y="2293285"/>
                  <a:pt x="584900" y="2293285"/>
                  <a:pt x="584900" y="2293285"/>
                </a:cubicBezTo>
                <a:cubicBezTo>
                  <a:pt x="584900" y="2471319"/>
                  <a:pt x="584900" y="2471319"/>
                  <a:pt x="584900" y="2471319"/>
                </a:cubicBezTo>
                <a:cubicBezTo>
                  <a:pt x="630329" y="2506602"/>
                  <a:pt x="630329" y="2506602"/>
                  <a:pt x="630329" y="2506602"/>
                </a:cubicBezTo>
                <a:cubicBezTo>
                  <a:pt x="626679" y="2512280"/>
                  <a:pt x="626679" y="2512280"/>
                  <a:pt x="626679" y="2512280"/>
                </a:cubicBezTo>
                <a:cubicBezTo>
                  <a:pt x="582872" y="2478619"/>
                  <a:pt x="582872" y="2478619"/>
                  <a:pt x="582872" y="2478619"/>
                </a:cubicBezTo>
                <a:cubicBezTo>
                  <a:pt x="395071" y="2621371"/>
                  <a:pt x="395071" y="2621371"/>
                  <a:pt x="395071" y="2621371"/>
                </a:cubicBezTo>
                <a:cubicBezTo>
                  <a:pt x="492825" y="2696804"/>
                  <a:pt x="492825" y="2696804"/>
                  <a:pt x="492825" y="2696804"/>
                </a:cubicBezTo>
                <a:cubicBezTo>
                  <a:pt x="488769" y="2702481"/>
                  <a:pt x="488769" y="2702481"/>
                  <a:pt x="488769" y="2702481"/>
                </a:cubicBezTo>
                <a:cubicBezTo>
                  <a:pt x="390609" y="2626238"/>
                  <a:pt x="390609" y="2626238"/>
                  <a:pt x="390609" y="2626238"/>
                </a:cubicBezTo>
                <a:cubicBezTo>
                  <a:pt x="390609" y="2715864"/>
                  <a:pt x="390609" y="2715864"/>
                  <a:pt x="390609" y="2715864"/>
                </a:cubicBezTo>
                <a:cubicBezTo>
                  <a:pt x="383713" y="2714647"/>
                  <a:pt x="383713" y="2714647"/>
                  <a:pt x="383713" y="2714647"/>
                </a:cubicBezTo>
                <a:cubicBezTo>
                  <a:pt x="383713" y="2623399"/>
                  <a:pt x="383713" y="2623399"/>
                  <a:pt x="383713" y="2623399"/>
                </a:cubicBezTo>
                <a:cubicBezTo>
                  <a:pt x="375601" y="2616910"/>
                  <a:pt x="375601" y="2616910"/>
                  <a:pt x="375601" y="2616910"/>
                </a:cubicBezTo>
                <a:cubicBezTo>
                  <a:pt x="375601" y="2608394"/>
                  <a:pt x="375601" y="2608394"/>
                  <a:pt x="375601" y="2608394"/>
                </a:cubicBezTo>
                <a:cubicBezTo>
                  <a:pt x="384930" y="2615693"/>
                  <a:pt x="384930" y="2615693"/>
                  <a:pt x="384930" y="2615693"/>
                </a:cubicBezTo>
                <a:cubicBezTo>
                  <a:pt x="384930" y="2437659"/>
                  <a:pt x="384930" y="2437659"/>
                  <a:pt x="384930" y="2437659"/>
                </a:cubicBezTo>
                <a:cubicBezTo>
                  <a:pt x="375601" y="2430360"/>
                  <a:pt x="375601" y="2430360"/>
                  <a:pt x="375601" y="2430360"/>
                </a:cubicBezTo>
                <a:cubicBezTo>
                  <a:pt x="375601" y="2421843"/>
                  <a:pt x="375601" y="2421843"/>
                  <a:pt x="375601" y="2421843"/>
                </a:cubicBezTo>
                <a:cubicBezTo>
                  <a:pt x="388175" y="2431576"/>
                  <a:pt x="388175" y="2431576"/>
                  <a:pt x="388175" y="2431576"/>
                </a:cubicBezTo>
                <a:cubicBezTo>
                  <a:pt x="575977" y="2288824"/>
                  <a:pt x="575977" y="2288824"/>
                  <a:pt x="575977" y="2288824"/>
                </a:cubicBezTo>
                <a:cubicBezTo>
                  <a:pt x="388580" y="2143638"/>
                  <a:pt x="388580" y="2143638"/>
                  <a:pt x="388580" y="2143638"/>
                </a:cubicBezTo>
                <a:cubicBezTo>
                  <a:pt x="200780" y="2286391"/>
                  <a:pt x="200780" y="2286391"/>
                  <a:pt x="200780" y="2286391"/>
                </a:cubicBezTo>
                <a:cubicBezTo>
                  <a:pt x="375195" y="2421843"/>
                  <a:pt x="375195" y="2421843"/>
                  <a:pt x="375195" y="2421843"/>
                </a:cubicBezTo>
                <a:cubicBezTo>
                  <a:pt x="375195" y="2429954"/>
                  <a:pt x="375195" y="2429954"/>
                  <a:pt x="375195" y="2429954"/>
                </a:cubicBezTo>
                <a:cubicBezTo>
                  <a:pt x="198752" y="2293285"/>
                  <a:pt x="198752" y="2293285"/>
                  <a:pt x="198752" y="2293285"/>
                </a:cubicBezTo>
                <a:cubicBezTo>
                  <a:pt x="198752" y="2471319"/>
                  <a:pt x="198752" y="2471319"/>
                  <a:pt x="198752" y="2471319"/>
                </a:cubicBezTo>
                <a:cubicBezTo>
                  <a:pt x="375195" y="2608394"/>
                  <a:pt x="375195" y="2608394"/>
                  <a:pt x="375195" y="2608394"/>
                </a:cubicBezTo>
                <a:cubicBezTo>
                  <a:pt x="375195" y="2616910"/>
                  <a:pt x="375195" y="2616910"/>
                  <a:pt x="375195" y="2616910"/>
                </a:cubicBezTo>
                <a:cubicBezTo>
                  <a:pt x="191856" y="2474563"/>
                  <a:pt x="191856" y="2474563"/>
                  <a:pt x="191856" y="2474563"/>
                </a:cubicBezTo>
                <a:cubicBezTo>
                  <a:pt x="191856" y="2284768"/>
                  <a:pt x="191856" y="2284768"/>
                  <a:pt x="191856" y="2284768"/>
                </a:cubicBezTo>
                <a:cubicBezTo>
                  <a:pt x="383713" y="2138772"/>
                  <a:pt x="383713" y="2138772"/>
                  <a:pt x="383713" y="2138772"/>
                </a:cubicBezTo>
                <a:cubicBezTo>
                  <a:pt x="383713" y="1959926"/>
                  <a:pt x="383713" y="1959926"/>
                  <a:pt x="383713" y="1959926"/>
                </a:cubicBezTo>
                <a:cubicBezTo>
                  <a:pt x="390609" y="1965198"/>
                  <a:pt x="390609" y="1965198"/>
                  <a:pt x="390609" y="1965198"/>
                </a:cubicBezTo>
                <a:cubicBezTo>
                  <a:pt x="390609" y="2136339"/>
                  <a:pt x="390609" y="2136339"/>
                  <a:pt x="390609" y="2136339"/>
                </a:cubicBezTo>
                <a:cubicBezTo>
                  <a:pt x="576788" y="2280307"/>
                  <a:pt x="576788" y="2280307"/>
                  <a:pt x="576788" y="2280307"/>
                </a:cubicBezTo>
                <a:cubicBezTo>
                  <a:pt x="576788" y="2102272"/>
                  <a:pt x="576788" y="2102272"/>
                  <a:pt x="576788" y="2102272"/>
                </a:cubicBezTo>
                <a:cubicBezTo>
                  <a:pt x="390609" y="1957898"/>
                  <a:pt x="390609" y="1957898"/>
                  <a:pt x="390609" y="1957898"/>
                </a:cubicBezTo>
                <a:cubicBezTo>
                  <a:pt x="390609" y="1964792"/>
                  <a:pt x="390609" y="1964792"/>
                  <a:pt x="390609" y="1964792"/>
                </a:cubicBezTo>
                <a:cubicBezTo>
                  <a:pt x="383713" y="1959520"/>
                  <a:pt x="383713" y="1959520"/>
                  <a:pt x="383713" y="1959520"/>
                </a:cubicBezTo>
                <a:cubicBezTo>
                  <a:pt x="383713" y="1949382"/>
                  <a:pt x="383713" y="1949382"/>
                  <a:pt x="383713" y="1949382"/>
                </a:cubicBezTo>
                <a:cubicBezTo>
                  <a:pt x="569487" y="1808251"/>
                  <a:pt x="569487" y="1808251"/>
                  <a:pt x="569487" y="1808251"/>
                </a:cubicBezTo>
                <a:cubicBezTo>
                  <a:pt x="575166" y="1812307"/>
                  <a:pt x="575166" y="1812307"/>
                  <a:pt x="575166" y="1812307"/>
                </a:cubicBezTo>
                <a:cubicBezTo>
                  <a:pt x="392637" y="1951004"/>
                  <a:pt x="392637" y="1951004"/>
                  <a:pt x="392637" y="1951004"/>
                </a:cubicBezTo>
                <a:cubicBezTo>
                  <a:pt x="580033" y="2096594"/>
                  <a:pt x="580033" y="2096594"/>
                  <a:pt x="580033" y="2096594"/>
                </a:cubicBezTo>
                <a:cubicBezTo>
                  <a:pt x="767834" y="1953437"/>
                  <a:pt x="767834" y="1953437"/>
                  <a:pt x="767834" y="1953437"/>
                </a:cubicBezTo>
                <a:cubicBezTo>
                  <a:pt x="580438" y="1808251"/>
                  <a:pt x="580438" y="1808251"/>
                  <a:pt x="580438" y="1808251"/>
                </a:cubicBezTo>
                <a:cubicBezTo>
                  <a:pt x="575166" y="1812307"/>
                  <a:pt x="575166" y="1812307"/>
                  <a:pt x="575166" y="1812307"/>
                </a:cubicBezTo>
                <a:cubicBezTo>
                  <a:pt x="569893" y="1807846"/>
                  <a:pt x="569893" y="1807846"/>
                  <a:pt x="569893" y="1807846"/>
                </a:cubicBezTo>
                <a:cubicBezTo>
                  <a:pt x="578005" y="1801763"/>
                  <a:pt x="578005" y="1801763"/>
                  <a:pt x="578005" y="1801763"/>
                </a:cubicBezTo>
                <a:cubicBezTo>
                  <a:pt x="578005" y="1795679"/>
                  <a:pt x="578005" y="1795679"/>
                  <a:pt x="578005" y="1795679"/>
                </a:cubicBezTo>
                <a:cubicBezTo>
                  <a:pt x="584900" y="1795679"/>
                  <a:pt x="584900" y="1795679"/>
                  <a:pt x="584900" y="1795679"/>
                </a:cubicBezTo>
                <a:cubicBezTo>
                  <a:pt x="584900" y="1802168"/>
                  <a:pt x="584900" y="1802168"/>
                  <a:pt x="584900" y="1802168"/>
                </a:cubicBezTo>
                <a:cubicBezTo>
                  <a:pt x="771079" y="1946137"/>
                  <a:pt x="771079" y="1946137"/>
                  <a:pt x="771079" y="1946137"/>
                </a:cubicBezTo>
                <a:cubicBezTo>
                  <a:pt x="771079" y="1783107"/>
                  <a:pt x="771079" y="1783107"/>
                  <a:pt x="771079" y="1783107"/>
                </a:cubicBezTo>
                <a:cubicBezTo>
                  <a:pt x="771079" y="1768508"/>
                  <a:pt x="771079" y="1768508"/>
                  <a:pt x="771079" y="1768508"/>
                </a:cubicBezTo>
                <a:cubicBezTo>
                  <a:pt x="584900" y="1624133"/>
                  <a:pt x="584900" y="1624133"/>
                  <a:pt x="584900" y="1624133"/>
                </a:cubicBezTo>
                <a:cubicBezTo>
                  <a:pt x="584900" y="1785541"/>
                  <a:pt x="584900" y="1785541"/>
                  <a:pt x="584900" y="1785541"/>
                </a:cubicBezTo>
                <a:cubicBezTo>
                  <a:pt x="584900" y="1795274"/>
                  <a:pt x="584900" y="1795274"/>
                  <a:pt x="584900" y="1795274"/>
                </a:cubicBezTo>
                <a:cubicBezTo>
                  <a:pt x="578005" y="1795274"/>
                  <a:pt x="578005" y="1795274"/>
                  <a:pt x="578005" y="1795274"/>
                </a:cubicBezTo>
                <a:cubicBezTo>
                  <a:pt x="578005" y="1621294"/>
                  <a:pt x="578005" y="1621294"/>
                  <a:pt x="578005" y="1621294"/>
                </a:cubicBezTo>
                <a:cubicBezTo>
                  <a:pt x="437661" y="1512608"/>
                  <a:pt x="437661" y="1512608"/>
                  <a:pt x="437661" y="1512608"/>
                </a:cubicBezTo>
                <a:cubicBezTo>
                  <a:pt x="441312" y="1506930"/>
                  <a:pt x="441312" y="1506930"/>
                  <a:pt x="441312" y="1506930"/>
                </a:cubicBezTo>
                <a:cubicBezTo>
                  <a:pt x="578816" y="1613589"/>
                  <a:pt x="578816" y="1613589"/>
                  <a:pt x="578816" y="1613589"/>
                </a:cubicBezTo>
                <a:cubicBezTo>
                  <a:pt x="578816" y="1435555"/>
                  <a:pt x="578816" y="1435555"/>
                  <a:pt x="578816" y="1435555"/>
                </a:cubicBezTo>
                <a:cubicBezTo>
                  <a:pt x="513106" y="1384456"/>
                  <a:pt x="513106" y="1384456"/>
                  <a:pt x="513106" y="1384456"/>
                </a:cubicBezTo>
                <a:cubicBezTo>
                  <a:pt x="516350" y="1378372"/>
                  <a:pt x="516350" y="1378372"/>
                  <a:pt x="516350" y="1378372"/>
                </a:cubicBezTo>
                <a:cubicBezTo>
                  <a:pt x="582061" y="1429472"/>
                  <a:pt x="582061" y="1429472"/>
                  <a:pt x="582061" y="1429472"/>
                </a:cubicBezTo>
                <a:cubicBezTo>
                  <a:pt x="769862" y="1286719"/>
                  <a:pt x="769862" y="1286719"/>
                  <a:pt x="769862" y="1286719"/>
                </a:cubicBezTo>
                <a:cubicBezTo>
                  <a:pt x="632763" y="1180060"/>
                  <a:pt x="632763" y="1180060"/>
                  <a:pt x="632763" y="1180060"/>
                </a:cubicBezTo>
                <a:cubicBezTo>
                  <a:pt x="636413" y="1173571"/>
                  <a:pt x="636413" y="1173571"/>
                  <a:pt x="636413" y="1173571"/>
                </a:cubicBezTo>
                <a:cubicBezTo>
                  <a:pt x="771079" y="1278203"/>
                  <a:pt x="771079" y="1278203"/>
                  <a:pt x="771079" y="1278203"/>
                </a:cubicBezTo>
                <a:cubicBezTo>
                  <a:pt x="771079" y="1099762"/>
                  <a:pt x="771079" y="1099762"/>
                  <a:pt x="771079" y="1099762"/>
                </a:cubicBezTo>
                <a:cubicBezTo>
                  <a:pt x="708208" y="1051096"/>
                  <a:pt x="708208" y="1051096"/>
                  <a:pt x="708208" y="1051096"/>
                </a:cubicBezTo>
                <a:cubicBezTo>
                  <a:pt x="711453" y="1045419"/>
                  <a:pt x="711453" y="1045419"/>
                  <a:pt x="711453" y="1045419"/>
                </a:cubicBezTo>
                <a:cubicBezTo>
                  <a:pt x="774323" y="1094085"/>
                  <a:pt x="774323" y="1094085"/>
                  <a:pt x="774323" y="1094085"/>
                </a:cubicBezTo>
                <a:cubicBezTo>
                  <a:pt x="962125" y="951332"/>
                  <a:pt x="962125" y="951332"/>
                  <a:pt x="962125" y="951332"/>
                </a:cubicBezTo>
                <a:cubicBezTo>
                  <a:pt x="777163" y="807769"/>
                  <a:pt x="777163" y="807769"/>
                  <a:pt x="777163" y="807769"/>
                </a:cubicBezTo>
                <a:cubicBezTo>
                  <a:pt x="589362" y="950521"/>
                  <a:pt x="589362" y="950521"/>
                  <a:pt x="589362" y="950521"/>
                </a:cubicBezTo>
                <a:cubicBezTo>
                  <a:pt x="711453" y="1045013"/>
                  <a:pt x="711453" y="1045013"/>
                  <a:pt x="711453" y="1045013"/>
                </a:cubicBezTo>
                <a:cubicBezTo>
                  <a:pt x="707802" y="1051096"/>
                  <a:pt x="707802" y="1051096"/>
                  <a:pt x="707802" y="1051096"/>
                </a:cubicBezTo>
                <a:cubicBezTo>
                  <a:pt x="584900" y="955388"/>
                  <a:pt x="584900" y="955388"/>
                  <a:pt x="584900" y="955388"/>
                </a:cubicBezTo>
                <a:cubicBezTo>
                  <a:pt x="584900" y="1133828"/>
                  <a:pt x="584900" y="1133828"/>
                  <a:pt x="584900" y="1133828"/>
                </a:cubicBezTo>
                <a:cubicBezTo>
                  <a:pt x="636008" y="1173571"/>
                  <a:pt x="636008" y="1173571"/>
                  <a:pt x="636008" y="1173571"/>
                </a:cubicBezTo>
                <a:cubicBezTo>
                  <a:pt x="632357" y="1180060"/>
                  <a:pt x="632357" y="1180060"/>
                  <a:pt x="632357" y="1180060"/>
                </a:cubicBezTo>
                <a:cubicBezTo>
                  <a:pt x="582872" y="1141534"/>
                  <a:pt x="582872" y="1141534"/>
                  <a:pt x="582872" y="1141534"/>
                </a:cubicBezTo>
                <a:cubicBezTo>
                  <a:pt x="395071" y="1284286"/>
                  <a:pt x="395071" y="1284286"/>
                  <a:pt x="395071" y="1284286"/>
                </a:cubicBezTo>
                <a:cubicBezTo>
                  <a:pt x="516350" y="1378372"/>
                  <a:pt x="516350" y="1378372"/>
                  <a:pt x="516350" y="1378372"/>
                </a:cubicBezTo>
                <a:cubicBezTo>
                  <a:pt x="512700" y="1384050"/>
                  <a:pt x="512700" y="1384050"/>
                  <a:pt x="512700" y="1384050"/>
                </a:cubicBezTo>
                <a:cubicBezTo>
                  <a:pt x="392637" y="1291180"/>
                  <a:pt x="392637" y="1291180"/>
                  <a:pt x="392637" y="1291180"/>
                </a:cubicBezTo>
                <a:cubicBezTo>
                  <a:pt x="392637" y="1469214"/>
                  <a:pt x="392637" y="1469214"/>
                  <a:pt x="392637" y="1469214"/>
                </a:cubicBezTo>
                <a:cubicBezTo>
                  <a:pt x="440906" y="1506525"/>
                  <a:pt x="440906" y="1506525"/>
                  <a:pt x="440906" y="1506525"/>
                </a:cubicBezTo>
                <a:cubicBezTo>
                  <a:pt x="437661" y="1512608"/>
                  <a:pt x="437661" y="1512608"/>
                  <a:pt x="437661" y="1512608"/>
                </a:cubicBezTo>
                <a:cubicBezTo>
                  <a:pt x="391015" y="1476514"/>
                  <a:pt x="391015" y="1476514"/>
                  <a:pt x="391015" y="1476514"/>
                </a:cubicBezTo>
                <a:cubicBezTo>
                  <a:pt x="195912" y="1624539"/>
                  <a:pt x="195912" y="1624539"/>
                  <a:pt x="195912" y="1624539"/>
                </a:cubicBezTo>
                <a:cubicBezTo>
                  <a:pt x="0" y="1472459"/>
                  <a:pt x="0" y="1472459"/>
                  <a:pt x="0" y="1472459"/>
                </a:cubicBezTo>
                <a:cubicBezTo>
                  <a:pt x="0" y="1412033"/>
                  <a:pt x="0" y="1412033"/>
                  <a:pt x="0" y="1412033"/>
                </a:cubicBezTo>
                <a:cubicBezTo>
                  <a:pt x="6490" y="1414872"/>
                  <a:pt x="6490" y="1414872"/>
                  <a:pt x="6490" y="1414872"/>
                </a:cubicBezTo>
                <a:cubicBezTo>
                  <a:pt x="6490" y="1469214"/>
                  <a:pt x="6490" y="1469214"/>
                  <a:pt x="6490" y="1469214"/>
                </a:cubicBezTo>
                <a:cubicBezTo>
                  <a:pt x="192668" y="1613589"/>
                  <a:pt x="192668" y="1613589"/>
                  <a:pt x="192668" y="1613589"/>
                </a:cubicBezTo>
                <a:cubicBezTo>
                  <a:pt x="192668" y="1435555"/>
                  <a:pt x="192668" y="1435555"/>
                  <a:pt x="192668" y="1435555"/>
                </a:cubicBezTo>
                <a:cubicBezTo>
                  <a:pt x="6490" y="1291180"/>
                  <a:pt x="6490" y="1291180"/>
                  <a:pt x="6490" y="1291180"/>
                </a:cubicBezTo>
                <a:cubicBezTo>
                  <a:pt x="6490" y="1414466"/>
                  <a:pt x="6490" y="1414466"/>
                  <a:pt x="6490" y="1414466"/>
                </a:cubicBezTo>
                <a:cubicBezTo>
                  <a:pt x="0" y="1411627"/>
                  <a:pt x="0" y="1411627"/>
                  <a:pt x="0" y="1411627"/>
                </a:cubicBezTo>
                <a:cubicBezTo>
                  <a:pt x="0" y="1282664"/>
                  <a:pt x="0" y="1282664"/>
                  <a:pt x="0" y="1282664"/>
                </a:cubicBezTo>
                <a:cubicBezTo>
                  <a:pt x="66926" y="1231565"/>
                  <a:pt x="66926" y="1231565"/>
                  <a:pt x="66926" y="1231565"/>
                </a:cubicBezTo>
                <a:cubicBezTo>
                  <a:pt x="73821" y="1234809"/>
                  <a:pt x="73821" y="1234809"/>
                  <a:pt x="73821" y="1234809"/>
                </a:cubicBezTo>
                <a:cubicBezTo>
                  <a:pt x="8924" y="1284286"/>
                  <a:pt x="8924" y="1284286"/>
                  <a:pt x="8924" y="1284286"/>
                </a:cubicBezTo>
                <a:cubicBezTo>
                  <a:pt x="196318" y="1429472"/>
                  <a:pt x="196318" y="1429472"/>
                  <a:pt x="196318" y="1429472"/>
                </a:cubicBezTo>
                <a:cubicBezTo>
                  <a:pt x="384119" y="1286719"/>
                  <a:pt x="384119" y="1286719"/>
                  <a:pt x="384119" y="1286719"/>
                </a:cubicBezTo>
                <a:cubicBezTo>
                  <a:pt x="196724" y="1141534"/>
                  <a:pt x="196724" y="1141534"/>
                  <a:pt x="196724" y="1141534"/>
                </a:cubicBezTo>
                <a:cubicBezTo>
                  <a:pt x="74227" y="1234403"/>
                  <a:pt x="74227" y="1234403"/>
                  <a:pt x="74227" y="1234403"/>
                </a:cubicBezTo>
                <a:cubicBezTo>
                  <a:pt x="67332" y="1231159"/>
                  <a:pt x="67332" y="1231159"/>
                  <a:pt x="67332" y="1231159"/>
                </a:cubicBezTo>
                <a:cubicBezTo>
                  <a:pt x="191856" y="1136667"/>
                  <a:pt x="191856" y="1136667"/>
                  <a:pt x="191856" y="1136667"/>
                </a:cubicBezTo>
                <a:cubicBezTo>
                  <a:pt x="191856" y="1044607"/>
                  <a:pt x="191856" y="1044607"/>
                  <a:pt x="191856" y="1044607"/>
                </a:cubicBezTo>
                <a:cubicBezTo>
                  <a:pt x="198752" y="1045419"/>
                  <a:pt x="198752" y="1045419"/>
                  <a:pt x="198752" y="1045419"/>
                </a:cubicBezTo>
                <a:cubicBezTo>
                  <a:pt x="198752" y="1133828"/>
                  <a:pt x="198752" y="1133828"/>
                  <a:pt x="198752" y="1133828"/>
                </a:cubicBezTo>
                <a:cubicBezTo>
                  <a:pt x="384524" y="1278203"/>
                  <a:pt x="384524" y="1278203"/>
                  <a:pt x="384524" y="1278203"/>
                </a:cubicBezTo>
                <a:cubicBezTo>
                  <a:pt x="384524" y="1099762"/>
                  <a:pt x="384524" y="1099762"/>
                  <a:pt x="384524" y="1099762"/>
                </a:cubicBezTo>
                <a:cubicBezTo>
                  <a:pt x="296912" y="1032037"/>
                  <a:pt x="296912" y="1032037"/>
                  <a:pt x="296912" y="1032037"/>
                </a:cubicBezTo>
                <a:cubicBezTo>
                  <a:pt x="300968" y="1026359"/>
                  <a:pt x="300968" y="1026359"/>
                  <a:pt x="300968" y="1026359"/>
                </a:cubicBezTo>
                <a:cubicBezTo>
                  <a:pt x="388175" y="1094085"/>
                  <a:pt x="388175" y="1094085"/>
                  <a:pt x="388175" y="1094085"/>
                </a:cubicBezTo>
                <a:cubicBezTo>
                  <a:pt x="575977" y="951332"/>
                  <a:pt x="575977" y="951332"/>
                  <a:pt x="575977" y="951332"/>
                </a:cubicBezTo>
                <a:cubicBezTo>
                  <a:pt x="434822" y="841835"/>
                  <a:pt x="434822" y="841835"/>
                  <a:pt x="434822" y="841835"/>
                </a:cubicBezTo>
                <a:cubicBezTo>
                  <a:pt x="438878" y="836158"/>
                  <a:pt x="438878" y="836158"/>
                  <a:pt x="438878" y="836158"/>
                </a:cubicBezTo>
                <a:cubicBezTo>
                  <a:pt x="578816" y="944843"/>
                  <a:pt x="578816" y="944843"/>
                  <a:pt x="578816" y="944843"/>
                </a:cubicBezTo>
                <a:cubicBezTo>
                  <a:pt x="578816" y="766808"/>
                  <a:pt x="578816" y="766808"/>
                  <a:pt x="578816" y="766808"/>
                </a:cubicBezTo>
                <a:cubicBezTo>
                  <a:pt x="521218" y="722199"/>
                  <a:pt x="521218" y="722199"/>
                  <a:pt x="521218" y="722199"/>
                </a:cubicBezTo>
                <a:cubicBezTo>
                  <a:pt x="525274" y="716927"/>
                  <a:pt x="525274" y="716927"/>
                  <a:pt x="525274" y="716927"/>
                </a:cubicBezTo>
                <a:cubicBezTo>
                  <a:pt x="582061" y="761131"/>
                  <a:pt x="582061" y="761131"/>
                  <a:pt x="582061" y="761131"/>
                </a:cubicBezTo>
                <a:cubicBezTo>
                  <a:pt x="769862" y="618379"/>
                  <a:pt x="769862" y="618379"/>
                  <a:pt x="769862" y="618379"/>
                </a:cubicBezTo>
                <a:cubicBezTo>
                  <a:pt x="582872" y="472787"/>
                  <a:pt x="582872" y="472787"/>
                  <a:pt x="582872" y="472787"/>
                </a:cubicBezTo>
                <a:cubicBezTo>
                  <a:pt x="395071" y="615540"/>
                  <a:pt x="395071" y="615540"/>
                  <a:pt x="395071" y="615540"/>
                </a:cubicBezTo>
                <a:cubicBezTo>
                  <a:pt x="524868" y="716521"/>
                  <a:pt x="524868" y="716521"/>
                  <a:pt x="524868" y="716521"/>
                </a:cubicBezTo>
                <a:cubicBezTo>
                  <a:pt x="521218" y="722199"/>
                  <a:pt x="521218" y="722199"/>
                  <a:pt x="521218" y="722199"/>
                </a:cubicBezTo>
                <a:cubicBezTo>
                  <a:pt x="392637" y="622434"/>
                  <a:pt x="392637" y="622434"/>
                  <a:pt x="392637" y="622434"/>
                </a:cubicBezTo>
                <a:cubicBezTo>
                  <a:pt x="392637" y="800875"/>
                  <a:pt x="392637" y="800875"/>
                  <a:pt x="392637" y="800875"/>
                </a:cubicBezTo>
                <a:cubicBezTo>
                  <a:pt x="438472" y="836158"/>
                  <a:pt x="438472" y="836158"/>
                  <a:pt x="438472" y="836158"/>
                </a:cubicBezTo>
                <a:cubicBezTo>
                  <a:pt x="434416" y="841430"/>
                  <a:pt x="434416" y="841430"/>
                  <a:pt x="434416" y="841430"/>
                </a:cubicBezTo>
                <a:cubicBezTo>
                  <a:pt x="391015" y="807769"/>
                  <a:pt x="391015" y="807769"/>
                  <a:pt x="391015" y="807769"/>
                </a:cubicBezTo>
                <a:cubicBezTo>
                  <a:pt x="203214" y="950521"/>
                  <a:pt x="203214" y="950521"/>
                  <a:pt x="203214" y="950521"/>
                </a:cubicBezTo>
                <a:cubicBezTo>
                  <a:pt x="300968" y="1026359"/>
                  <a:pt x="300968" y="1026359"/>
                  <a:pt x="300968" y="1026359"/>
                </a:cubicBezTo>
                <a:cubicBezTo>
                  <a:pt x="296912" y="1031630"/>
                  <a:pt x="296912" y="1031630"/>
                  <a:pt x="296912" y="1031630"/>
                </a:cubicBezTo>
                <a:cubicBezTo>
                  <a:pt x="198752" y="955388"/>
                  <a:pt x="198752" y="955388"/>
                  <a:pt x="198752" y="955388"/>
                </a:cubicBezTo>
                <a:cubicBezTo>
                  <a:pt x="198752" y="1045013"/>
                  <a:pt x="198752" y="1045013"/>
                  <a:pt x="198752" y="1045013"/>
                </a:cubicBezTo>
                <a:cubicBezTo>
                  <a:pt x="191856" y="1044202"/>
                  <a:pt x="191856" y="1044202"/>
                  <a:pt x="191856" y="1044202"/>
                </a:cubicBezTo>
                <a:cubicBezTo>
                  <a:pt x="191856" y="952954"/>
                  <a:pt x="191856" y="952954"/>
                  <a:pt x="191856" y="952954"/>
                </a:cubicBezTo>
                <a:cubicBezTo>
                  <a:pt x="183744" y="946465"/>
                  <a:pt x="183744" y="946465"/>
                  <a:pt x="183744" y="946465"/>
                </a:cubicBezTo>
                <a:cubicBezTo>
                  <a:pt x="183744" y="937949"/>
                  <a:pt x="183744" y="937949"/>
                  <a:pt x="183744" y="937949"/>
                </a:cubicBezTo>
                <a:cubicBezTo>
                  <a:pt x="192668" y="944843"/>
                  <a:pt x="192668" y="944843"/>
                  <a:pt x="192668" y="944843"/>
                </a:cubicBezTo>
                <a:cubicBezTo>
                  <a:pt x="192668" y="766808"/>
                  <a:pt x="192668" y="766808"/>
                  <a:pt x="192668" y="766808"/>
                </a:cubicBezTo>
                <a:cubicBezTo>
                  <a:pt x="183744" y="759914"/>
                  <a:pt x="183744" y="759914"/>
                  <a:pt x="183744" y="759914"/>
                </a:cubicBezTo>
                <a:cubicBezTo>
                  <a:pt x="183744" y="751398"/>
                  <a:pt x="183744" y="751398"/>
                  <a:pt x="183744" y="751398"/>
                </a:cubicBezTo>
                <a:cubicBezTo>
                  <a:pt x="196318" y="761131"/>
                  <a:pt x="196318" y="761131"/>
                  <a:pt x="196318" y="761131"/>
                </a:cubicBezTo>
                <a:cubicBezTo>
                  <a:pt x="384119" y="618379"/>
                  <a:pt x="384119" y="618379"/>
                  <a:pt x="384119" y="618379"/>
                </a:cubicBezTo>
                <a:cubicBezTo>
                  <a:pt x="196724" y="472787"/>
                  <a:pt x="196724" y="472787"/>
                  <a:pt x="196724" y="472787"/>
                </a:cubicBezTo>
                <a:cubicBezTo>
                  <a:pt x="8924" y="615540"/>
                  <a:pt x="8924" y="615540"/>
                  <a:pt x="8924" y="615540"/>
                </a:cubicBezTo>
                <a:cubicBezTo>
                  <a:pt x="183339" y="750992"/>
                  <a:pt x="183339" y="750992"/>
                  <a:pt x="183339" y="750992"/>
                </a:cubicBezTo>
                <a:cubicBezTo>
                  <a:pt x="183339" y="759508"/>
                  <a:pt x="183339" y="759508"/>
                  <a:pt x="183339" y="759508"/>
                </a:cubicBezTo>
                <a:cubicBezTo>
                  <a:pt x="6490" y="622434"/>
                  <a:pt x="6490" y="622434"/>
                  <a:pt x="6490" y="622434"/>
                </a:cubicBezTo>
                <a:cubicBezTo>
                  <a:pt x="6490" y="800875"/>
                  <a:pt x="6490" y="800875"/>
                  <a:pt x="6490" y="800875"/>
                </a:cubicBezTo>
                <a:lnTo>
                  <a:pt x="183339" y="937544"/>
                </a:lnTo>
                <a:cubicBezTo>
                  <a:pt x="183339" y="946060"/>
                  <a:pt x="183339" y="946060"/>
                  <a:pt x="183339" y="946060"/>
                </a:cubicBezTo>
                <a:cubicBezTo>
                  <a:pt x="0" y="804119"/>
                  <a:pt x="0" y="804119"/>
                  <a:pt x="0" y="804119"/>
                </a:cubicBezTo>
                <a:cubicBezTo>
                  <a:pt x="0" y="613917"/>
                  <a:pt x="0" y="613917"/>
                  <a:pt x="0" y="613917"/>
                </a:cubicBezTo>
                <a:cubicBezTo>
                  <a:pt x="191856" y="468327"/>
                  <a:pt x="191856" y="468327"/>
                  <a:pt x="191856" y="468327"/>
                </a:cubicBezTo>
                <a:cubicBezTo>
                  <a:pt x="191856" y="289076"/>
                  <a:pt x="191856" y="289076"/>
                  <a:pt x="191856" y="289076"/>
                </a:cubicBezTo>
                <a:cubicBezTo>
                  <a:pt x="198752" y="294348"/>
                  <a:pt x="198752" y="294348"/>
                  <a:pt x="198752" y="294348"/>
                </a:cubicBezTo>
                <a:cubicBezTo>
                  <a:pt x="198752" y="465488"/>
                  <a:pt x="198752" y="465488"/>
                  <a:pt x="198752" y="465488"/>
                </a:cubicBezTo>
                <a:cubicBezTo>
                  <a:pt x="384524" y="609862"/>
                  <a:pt x="384524" y="609862"/>
                  <a:pt x="384524" y="609862"/>
                </a:cubicBezTo>
                <a:cubicBezTo>
                  <a:pt x="384524" y="431828"/>
                  <a:pt x="384524" y="431828"/>
                  <a:pt x="384524" y="431828"/>
                </a:cubicBezTo>
                <a:cubicBezTo>
                  <a:pt x="198752" y="287453"/>
                  <a:pt x="198752" y="287453"/>
                  <a:pt x="198752" y="287453"/>
                </a:cubicBezTo>
                <a:cubicBezTo>
                  <a:pt x="198752" y="293942"/>
                  <a:pt x="198752" y="293942"/>
                  <a:pt x="198752" y="293942"/>
                </a:cubicBezTo>
                <a:cubicBezTo>
                  <a:pt x="191856" y="288670"/>
                  <a:pt x="191856" y="288670"/>
                  <a:pt x="191856" y="288670"/>
                </a:cubicBezTo>
                <a:cubicBezTo>
                  <a:pt x="191856" y="278937"/>
                  <a:pt x="191856" y="278937"/>
                  <a:pt x="191856" y="278937"/>
                </a:cubicBezTo>
                <a:cubicBezTo>
                  <a:pt x="377629" y="137401"/>
                  <a:pt x="377629" y="137401"/>
                  <a:pt x="377629" y="137401"/>
                </a:cubicBezTo>
                <a:cubicBezTo>
                  <a:pt x="383308" y="141862"/>
                  <a:pt x="383308" y="141862"/>
                  <a:pt x="383308" y="141862"/>
                </a:cubicBezTo>
                <a:cubicBezTo>
                  <a:pt x="200780" y="280559"/>
                  <a:pt x="200780" y="280559"/>
                  <a:pt x="200780" y="280559"/>
                </a:cubicBezTo>
                <a:cubicBezTo>
                  <a:pt x="388175" y="425745"/>
                  <a:pt x="388175" y="425745"/>
                  <a:pt x="388175" y="425745"/>
                </a:cubicBezTo>
                <a:cubicBezTo>
                  <a:pt x="575977" y="282993"/>
                  <a:pt x="575977" y="282993"/>
                  <a:pt x="575977" y="282993"/>
                </a:cubicBezTo>
                <a:cubicBezTo>
                  <a:pt x="388580" y="137807"/>
                  <a:pt x="388580" y="137807"/>
                  <a:pt x="388580" y="137807"/>
                </a:cubicBezTo>
                <a:cubicBezTo>
                  <a:pt x="383308" y="141862"/>
                  <a:pt x="383308" y="141862"/>
                  <a:pt x="383308" y="141862"/>
                </a:cubicBezTo>
                <a:cubicBezTo>
                  <a:pt x="378035" y="137401"/>
                  <a:pt x="378035" y="137401"/>
                  <a:pt x="378035" y="137401"/>
                </a:cubicBezTo>
                <a:cubicBezTo>
                  <a:pt x="386147" y="131318"/>
                  <a:pt x="386147" y="131318"/>
                  <a:pt x="386147" y="131318"/>
                </a:cubicBezTo>
                <a:cubicBezTo>
                  <a:pt x="386147" y="59650"/>
                  <a:pt x="386147" y="21577"/>
                  <a:pt x="386147" y="1350"/>
                </a:cubicBezTo>
                <a:close/>
              </a:path>
            </a:pathLst>
          </a:custGeom>
          <a:gradFill flip="none" rotWithShape="1">
            <a:gsLst>
              <a:gs pos="7000">
                <a:schemeClr val="bg1"/>
              </a:gs>
              <a:gs pos="26000">
                <a:schemeClr val="bg1">
                  <a:alpha val="80000"/>
                </a:schemeClr>
              </a:gs>
            </a:gsLst>
            <a:lin ang="0" scaled="1"/>
            <a:tileRect/>
          </a:gradFill>
        </p:spPr>
        <p:txBody>
          <a:bodyPr wrap="square" lIns="2160000" rIns="756000" anchor="ctr">
            <a:noAutofit/>
          </a:bodyPr>
          <a:lstStyle>
            <a:lvl1pPr>
              <a:defRPr/>
            </a:lvl1pPr>
          </a:lstStyle>
          <a:p>
            <a:pPr lvl="0"/>
            <a:r>
              <a:rPr lang="fr-FR" dirty="0"/>
              <a:t>Cliquez pour modifier les styles du texte du masque  </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Titre 13">
            <a:extLst>
              <a:ext uri="{FF2B5EF4-FFF2-40B4-BE49-F238E27FC236}">
                <a16:creationId xmlns:a16="http://schemas.microsoft.com/office/drawing/2014/main" id="{B62CD770-3131-7686-5D22-0AC580D9B1B1}"/>
              </a:ext>
            </a:extLst>
          </p:cNvPr>
          <p:cNvSpPr>
            <a:spLocks noGrp="1"/>
          </p:cNvSpPr>
          <p:nvPr>
            <p:ph type="title"/>
          </p:nvPr>
        </p:nvSpPr>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4127250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Process</a:t>
            </a:r>
          </a:p>
        </p:txBody>
      </p:sp>
      <p:sp>
        <p:nvSpPr>
          <p:cNvPr id="12" name="Espace réservé du texte 11">
            <a:extLst>
              <a:ext uri="{FF2B5EF4-FFF2-40B4-BE49-F238E27FC236}">
                <a16:creationId xmlns:a16="http://schemas.microsoft.com/office/drawing/2014/main" id="{D8A6D559-B5F2-C10A-5216-55551821C047}"/>
              </a:ext>
            </a:extLst>
          </p:cNvPr>
          <p:cNvSpPr>
            <a:spLocks noGrp="1" noChangeAspect="1"/>
          </p:cNvSpPr>
          <p:nvPr>
            <p:ph type="body" sz="quarter" idx="13" hasCustomPrompt="1"/>
          </p:nvPr>
        </p:nvSpPr>
        <p:spPr>
          <a:xfrm>
            <a:off x="909039" y="1866901"/>
            <a:ext cx="1409699" cy="1409700"/>
          </a:xfrm>
          <a:solidFill>
            <a:srgbClr val="000000"/>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15" name="Espace réservé du texte 14">
            <a:extLst>
              <a:ext uri="{FF2B5EF4-FFF2-40B4-BE49-F238E27FC236}">
                <a16:creationId xmlns:a16="http://schemas.microsoft.com/office/drawing/2014/main" id="{7A89DC66-E329-2BA7-093B-F605D23EBEA2}"/>
              </a:ext>
            </a:extLst>
          </p:cNvPr>
          <p:cNvSpPr>
            <a:spLocks noGrp="1"/>
          </p:cNvSpPr>
          <p:nvPr>
            <p:ph type="body" sz="quarter" idx="14" hasCustomPrompt="1"/>
          </p:nvPr>
        </p:nvSpPr>
        <p:spPr>
          <a:xfrm>
            <a:off x="623888"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dirty="0"/>
              <a:t>Modifier les styles du texte du masque</a:t>
            </a:r>
          </a:p>
        </p:txBody>
      </p:sp>
      <p:sp>
        <p:nvSpPr>
          <p:cNvPr id="22" name="Espace réservé du texte 11">
            <a:extLst>
              <a:ext uri="{FF2B5EF4-FFF2-40B4-BE49-F238E27FC236}">
                <a16:creationId xmlns:a16="http://schemas.microsoft.com/office/drawing/2014/main" id="{6EBAB840-A288-E4AE-DD2B-ABD52849168F}"/>
              </a:ext>
            </a:extLst>
          </p:cNvPr>
          <p:cNvSpPr>
            <a:spLocks noGrp="1" noChangeAspect="1"/>
          </p:cNvSpPr>
          <p:nvPr>
            <p:ph type="body" sz="quarter" idx="15" hasCustomPrompt="1"/>
          </p:nvPr>
        </p:nvSpPr>
        <p:spPr>
          <a:xfrm>
            <a:off x="3123108"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3" name="Espace réservé du texte 14">
            <a:extLst>
              <a:ext uri="{FF2B5EF4-FFF2-40B4-BE49-F238E27FC236}">
                <a16:creationId xmlns:a16="http://schemas.microsoft.com/office/drawing/2014/main" id="{3E9C6ABE-0C15-ECEA-4B26-53769D8EAC57}"/>
              </a:ext>
            </a:extLst>
          </p:cNvPr>
          <p:cNvSpPr>
            <a:spLocks noGrp="1"/>
          </p:cNvSpPr>
          <p:nvPr>
            <p:ph type="body" sz="quarter" idx="16" hasCustomPrompt="1"/>
          </p:nvPr>
        </p:nvSpPr>
        <p:spPr>
          <a:xfrm>
            <a:off x="2837957"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dirty="0"/>
              <a:t>Modifier les styles du texte du masque</a:t>
            </a:r>
          </a:p>
        </p:txBody>
      </p:sp>
      <p:sp>
        <p:nvSpPr>
          <p:cNvPr id="24" name="Espace réservé du texte 11">
            <a:extLst>
              <a:ext uri="{FF2B5EF4-FFF2-40B4-BE49-F238E27FC236}">
                <a16:creationId xmlns:a16="http://schemas.microsoft.com/office/drawing/2014/main" id="{24B29917-CE4F-A965-FAA6-E3B453333B7E}"/>
              </a:ext>
            </a:extLst>
          </p:cNvPr>
          <p:cNvSpPr>
            <a:spLocks noGrp="1" noChangeAspect="1"/>
          </p:cNvSpPr>
          <p:nvPr>
            <p:ph type="body" sz="quarter" idx="17" hasCustomPrompt="1"/>
          </p:nvPr>
        </p:nvSpPr>
        <p:spPr>
          <a:xfrm>
            <a:off x="5337177"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5" name="Espace réservé du texte 14">
            <a:extLst>
              <a:ext uri="{FF2B5EF4-FFF2-40B4-BE49-F238E27FC236}">
                <a16:creationId xmlns:a16="http://schemas.microsoft.com/office/drawing/2014/main" id="{6F1352A1-512B-F388-3483-16D51BDD2D42}"/>
              </a:ext>
            </a:extLst>
          </p:cNvPr>
          <p:cNvSpPr>
            <a:spLocks noGrp="1"/>
          </p:cNvSpPr>
          <p:nvPr>
            <p:ph type="body" sz="quarter" idx="18" hasCustomPrompt="1"/>
          </p:nvPr>
        </p:nvSpPr>
        <p:spPr>
          <a:xfrm>
            <a:off x="5052026"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26" name="Espace réservé du texte 11">
            <a:extLst>
              <a:ext uri="{FF2B5EF4-FFF2-40B4-BE49-F238E27FC236}">
                <a16:creationId xmlns:a16="http://schemas.microsoft.com/office/drawing/2014/main" id="{C4BAD260-C56B-B79F-C093-46D3C16BCC87}"/>
              </a:ext>
            </a:extLst>
          </p:cNvPr>
          <p:cNvSpPr>
            <a:spLocks noGrp="1" noChangeAspect="1"/>
          </p:cNvSpPr>
          <p:nvPr>
            <p:ph type="body" sz="quarter" idx="19" hasCustomPrompt="1"/>
          </p:nvPr>
        </p:nvSpPr>
        <p:spPr>
          <a:xfrm>
            <a:off x="7551246"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7" name="Espace réservé du texte 14">
            <a:extLst>
              <a:ext uri="{FF2B5EF4-FFF2-40B4-BE49-F238E27FC236}">
                <a16:creationId xmlns:a16="http://schemas.microsoft.com/office/drawing/2014/main" id="{E3294DD8-C0C7-7FF7-2AF0-2A6B1C786177}"/>
              </a:ext>
            </a:extLst>
          </p:cNvPr>
          <p:cNvSpPr>
            <a:spLocks noGrp="1"/>
          </p:cNvSpPr>
          <p:nvPr>
            <p:ph type="body" sz="quarter" idx="20" hasCustomPrompt="1"/>
          </p:nvPr>
        </p:nvSpPr>
        <p:spPr>
          <a:xfrm>
            <a:off x="7266095"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28" name="Espace réservé du texte 11">
            <a:extLst>
              <a:ext uri="{FF2B5EF4-FFF2-40B4-BE49-F238E27FC236}">
                <a16:creationId xmlns:a16="http://schemas.microsoft.com/office/drawing/2014/main" id="{043259EC-B8D8-255D-A2B2-B6984873CA66}"/>
              </a:ext>
            </a:extLst>
          </p:cNvPr>
          <p:cNvSpPr>
            <a:spLocks noGrp="1" noChangeAspect="1"/>
          </p:cNvSpPr>
          <p:nvPr>
            <p:ph type="body" sz="quarter" idx="21" hasCustomPrompt="1"/>
          </p:nvPr>
        </p:nvSpPr>
        <p:spPr>
          <a:xfrm>
            <a:off x="9765314"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9" name="Espace réservé du texte 14">
            <a:extLst>
              <a:ext uri="{FF2B5EF4-FFF2-40B4-BE49-F238E27FC236}">
                <a16:creationId xmlns:a16="http://schemas.microsoft.com/office/drawing/2014/main" id="{24D806FB-89F5-15B1-42D4-FB45DB6CC61B}"/>
              </a:ext>
            </a:extLst>
          </p:cNvPr>
          <p:cNvSpPr>
            <a:spLocks noGrp="1"/>
          </p:cNvSpPr>
          <p:nvPr>
            <p:ph type="body" sz="quarter" idx="22" hasCustomPrompt="1"/>
          </p:nvPr>
        </p:nvSpPr>
        <p:spPr>
          <a:xfrm>
            <a:off x="9480163"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30" name="ZoneTexte 29">
            <a:extLst>
              <a:ext uri="{FF2B5EF4-FFF2-40B4-BE49-F238E27FC236}">
                <a16:creationId xmlns:a16="http://schemas.microsoft.com/office/drawing/2014/main" id="{58DC98BA-7572-A388-C6B4-862306EE47DA}"/>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 2 niveaux de textes sont utilisés dans le carré de couleur, le 2</a:t>
            </a:r>
            <a:r>
              <a:rPr lang="fr-FR" sz="1200" baseline="30000" dirty="0">
                <a:solidFill>
                  <a:schemeClr val="bg1">
                    <a:lumMod val="50000"/>
                  </a:schemeClr>
                </a:solidFill>
              </a:rPr>
              <a:t>ème</a:t>
            </a:r>
            <a:r>
              <a:rPr lang="fr-FR" sz="1200" dirty="0">
                <a:solidFill>
                  <a:schemeClr val="bg1">
                    <a:lumMod val="50000"/>
                  </a:schemeClr>
                </a:solidFill>
              </a:rPr>
              <a:t> niveau est réservé au chiffre</a:t>
            </a:r>
          </a:p>
          <a:p>
            <a:r>
              <a:rPr lang="fr-FR" sz="1200" dirty="0">
                <a:solidFill>
                  <a:schemeClr val="bg1">
                    <a:lumMod val="50000"/>
                  </a:schemeClr>
                </a:solidFill>
              </a:rPr>
              <a:t>Astuce : A tout moment vous pouvez changer la couleur de 1 ou plusieurs carré(s) : « Format de la forme » / « Remplissage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 A tout moment vous pouvez supprimer ou dupliquer une des étapes</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501BFA8-B9A9-BC60-9090-AC04B424FC41}"/>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4001606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cess 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Process 2</a:t>
            </a:r>
          </a:p>
          <a:p>
            <a:endParaRPr lang="fr-FR" sz="1200" dirty="0">
              <a:solidFill>
                <a:schemeClr val="bg1">
                  <a:lumMod val="50000"/>
                </a:schemeClr>
              </a:solidFill>
            </a:endParaRPr>
          </a:p>
        </p:txBody>
      </p:sp>
      <p:sp>
        <p:nvSpPr>
          <p:cNvPr id="9" name="Espace réservé du texte 8">
            <a:extLst>
              <a:ext uri="{FF2B5EF4-FFF2-40B4-BE49-F238E27FC236}">
                <a16:creationId xmlns:a16="http://schemas.microsoft.com/office/drawing/2014/main" id="{80E4F447-1473-CEC3-0C4B-859E1566BDE9}"/>
              </a:ext>
            </a:extLst>
          </p:cNvPr>
          <p:cNvSpPr>
            <a:spLocks noGrp="1" noChangeAspect="1"/>
          </p:cNvSpPr>
          <p:nvPr>
            <p:ph type="body" sz="quarter" idx="13" hasCustomPrompt="1"/>
          </p:nvPr>
        </p:nvSpPr>
        <p:spPr>
          <a:xfrm>
            <a:off x="731838"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1"/>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0" name="ZoneTexte 29">
            <a:extLst>
              <a:ext uri="{FF2B5EF4-FFF2-40B4-BE49-F238E27FC236}">
                <a16:creationId xmlns:a16="http://schemas.microsoft.com/office/drawing/2014/main" id="{58DC98BA-7572-A388-C6B4-862306EE47DA}"/>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 2 niveaux de textes sont utilisés dans le carré de couleur, le 2</a:t>
            </a:r>
            <a:r>
              <a:rPr lang="fr-FR" sz="1200" baseline="30000" dirty="0">
                <a:solidFill>
                  <a:schemeClr val="bg1">
                    <a:lumMod val="50000"/>
                  </a:schemeClr>
                </a:solidFill>
              </a:rPr>
              <a:t>ème</a:t>
            </a:r>
            <a:r>
              <a:rPr lang="fr-FR" sz="1200" dirty="0">
                <a:solidFill>
                  <a:schemeClr val="bg1">
                    <a:lumMod val="50000"/>
                  </a:schemeClr>
                </a:solidFill>
              </a:rPr>
              <a:t> niveau est réservé au chiffre</a:t>
            </a:r>
          </a:p>
          <a:p>
            <a:r>
              <a:rPr lang="fr-FR" sz="1200" dirty="0">
                <a:solidFill>
                  <a:schemeClr val="bg1">
                    <a:lumMod val="50000"/>
                  </a:schemeClr>
                </a:solidFill>
              </a:rPr>
              <a:t>Astuce : A tout moment vous pouvez changer la couleur de 1 ou plusieurs carré(s) : « Format de la forme » / « Remplissage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 A tout moment vous pouvez supprimer ou dupliquer une des étapes</a:t>
            </a:r>
          </a:p>
        </p:txBody>
      </p:sp>
      <p:sp>
        <p:nvSpPr>
          <p:cNvPr id="20" name="Espace réservé du texte 14">
            <a:extLst>
              <a:ext uri="{FF2B5EF4-FFF2-40B4-BE49-F238E27FC236}">
                <a16:creationId xmlns:a16="http://schemas.microsoft.com/office/drawing/2014/main" id="{7F676C8B-EE69-3CAC-C9F6-BFDEFD05279B}"/>
              </a:ext>
            </a:extLst>
          </p:cNvPr>
          <p:cNvSpPr>
            <a:spLocks noGrp="1"/>
          </p:cNvSpPr>
          <p:nvPr>
            <p:ph type="body" sz="quarter" idx="14"/>
          </p:nvPr>
        </p:nvSpPr>
        <p:spPr>
          <a:xfrm>
            <a:off x="6735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21" name="Espace réservé du texte 14">
            <a:extLst>
              <a:ext uri="{FF2B5EF4-FFF2-40B4-BE49-F238E27FC236}">
                <a16:creationId xmlns:a16="http://schemas.microsoft.com/office/drawing/2014/main" id="{89215B80-BD0F-D77B-4046-84DBB6530C88}"/>
              </a:ext>
            </a:extLst>
          </p:cNvPr>
          <p:cNvSpPr>
            <a:spLocks noGrp="1"/>
          </p:cNvSpPr>
          <p:nvPr>
            <p:ph type="body" sz="quarter" idx="16"/>
          </p:nvPr>
        </p:nvSpPr>
        <p:spPr>
          <a:xfrm>
            <a:off x="2850698"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1" name="Espace réservé du texte 14">
            <a:extLst>
              <a:ext uri="{FF2B5EF4-FFF2-40B4-BE49-F238E27FC236}">
                <a16:creationId xmlns:a16="http://schemas.microsoft.com/office/drawing/2014/main" id="{50E15DEA-ADB9-4EAD-9B8B-400BF2AF4FDA}"/>
              </a:ext>
            </a:extLst>
          </p:cNvPr>
          <p:cNvSpPr>
            <a:spLocks noGrp="1"/>
          </p:cNvSpPr>
          <p:nvPr>
            <p:ph type="body" sz="quarter" idx="18"/>
          </p:nvPr>
        </p:nvSpPr>
        <p:spPr>
          <a:xfrm>
            <a:off x="50423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2" name="Espace réservé du texte 14">
            <a:extLst>
              <a:ext uri="{FF2B5EF4-FFF2-40B4-BE49-F238E27FC236}">
                <a16:creationId xmlns:a16="http://schemas.microsoft.com/office/drawing/2014/main" id="{31D594DF-B2F9-BDEA-68CF-C1C92B869ADF}"/>
              </a:ext>
            </a:extLst>
          </p:cNvPr>
          <p:cNvSpPr>
            <a:spLocks noGrp="1"/>
          </p:cNvSpPr>
          <p:nvPr>
            <p:ph type="body" sz="quarter" idx="20"/>
          </p:nvPr>
        </p:nvSpPr>
        <p:spPr>
          <a:xfrm>
            <a:off x="7161440"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3" name="Espace réservé du texte 14">
            <a:extLst>
              <a:ext uri="{FF2B5EF4-FFF2-40B4-BE49-F238E27FC236}">
                <a16:creationId xmlns:a16="http://schemas.microsoft.com/office/drawing/2014/main" id="{4EB8106A-BAE6-87F6-A881-562ED8FA4143}"/>
              </a:ext>
            </a:extLst>
          </p:cNvPr>
          <p:cNvSpPr>
            <a:spLocks noGrp="1"/>
          </p:cNvSpPr>
          <p:nvPr>
            <p:ph type="body" sz="quarter" idx="22"/>
          </p:nvPr>
        </p:nvSpPr>
        <p:spPr>
          <a:xfrm>
            <a:off x="93868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4" name="Espace réservé du texte 33">
            <a:extLst>
              <a:ext uri="{FF2B5EF4-FFF2-40B4-BE49-F238E27FC236}">
                <a16:creationId xmlns:a16="http://schemas.microsoft.com/office/drawing/2014/main" id="{6FA8E9A1-911D-DD9D-7A76-ADDB4C2E4317}"/>
              </a:ext>
            </a:extLst>
          </p:cNvPr>
          <p:cNvSpPr>
            <a:spLocks noGrp="1" noChangeAspect="1"/>
          </p:cNvSpPr>
          <p:nvPr>
            <p:ph type="body" sz="quarter" idx="23" hasCustomPrompt="1"/>
          </p:nvPr>
        </p:nvSpPr>
        <p:spPr>
          <a:xfrm>
            <a:off x="2908981"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5" name="Espace réservé du texte 34">
            <a:extLst>
              <a:ext uri="{FF2B5EF4-FFF2-40B4-BE49-F238E27FC236}">
                <a16:creationId xmlns:a16="http://schemas.microsoft.com/office/drawing/2014/main" id="{89C62950-23F5-0C27-DBF0-B851B616C800}"/>
              </a:ext>
            </a:extLst>
          </p:cNvPr>
          <p:cNvSpPr>
            <a:spLocks noGrp="1" noChangeAspect="1"/>
          </p:cNvSpPr>
          <p:nvPr>
            <p:ph type="body" sz="quarter" idx="24" hasCustomPrompt="1"/>
          </p:nvPr>
        </p:nvSpPr>
        <p:spPr>
          <a:xfrm>
            <a:off x="5100638"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6" name="Espace réservé du texte 35">
            <a:extLst>
              <a:ext uri="{FF2B5EF4-FFF2-40B4-BE49-F238E27FC236}">
                <a16:creationId xmlns:a16="http://schemas.microsoft.com/office/drawing/2014/main" id="{ABF9A6B1-3BC9-0F8E-8148-B1CF03BB61CA}"/>
              </a:ext>
            </a:extLst>
          </p:cNvPr>
          <p:cNvSpPr>
            <a:spLocks noGrp="1" noChangeAspect="1"/>
          </p:cNvSpPr>
          <p:nvPr>
            <p:ph type="body" sz="quarter" idx="25" hasCustomPrompt="1"/>
          </p:nvPr>
        </p:nvSpPr>
        <p:spPr>
          <a:xfrm>
            <a:off x="7219723"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8" name="Espace réservé du texte 11">
            <a:extLst>
              <a:ext uri="{FF2B5EF4-FFF2-40B4-BE49-F238E27FC236}">
                <a16:creationId xmlns:a16="http://schemas.microsoft.com/office/drawing/2014/main" id="{97EC53BB-3B6C-3AF7-68E1-48C8465AC201}"/>
              </a:ext>
            </a:extLst>
          </p:cNvPr>
          <p:cNvSpPr>
            <a:spLocks noGrp="1" noChangeAspect="1"/>
          </p:cNvSpPr>
          <p:nvPr>
            <p:ph type="body" sz="quarter" idx="21" hasCustomPrompt="1"/>
          </p:nvPr>
        </p:nvSpPr>
        <p:spPr>
          <a:xfrm>
            <a:off x="9386855" y="1583490"/>
            <a:ext cx="1652399" cy="16524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7D2C0AC3-31B7-69C8-1880-96C477E56349}"/>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14083245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IN">
    <p:spTree>
      <p:nvGrpSpPr>
        <p:cNvPr id="1" name=""/>
        <p:cNvGrpSpPr/>
        <p:nvPr/>
      </p:nvGrpSpPr>
      <p:grpSpPr>
        <a:xfrm>
          <a:off x="0" y="0"/>
          <a:ext cx="0" cy="0"/>
          <a:chOff x="0" y="0"/>
          <a:chExt cx="0" cy="0"/>
        </a:xfrm>
      </p:grpSpPr>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FIN</a:t>
            </a:r>
          </a:p>
        </p:txBody>
      </p:sp>
      <p:sp>
        <p:nvSpPr>
          <p:cNvPr id="2" name="Titre 1">
            <a:extLst>
              <a:ext uri="{FF2B5EF4-FFF2-40B4-BE49-F238E27FC236}">
                <a16:creationId xmlns:a16="http://schemas.microsoft.com/office/drawing/2014/main" id="{21EC821E-CA1A-6C83-0786-AF12C1B34DCC}"/>
              </a:ext>
            </a:extLst>
          </p:cNvPr>
          <p:cNvSpPr>
            <a:spLocks noGrp="1"/>
          </p:cNvSpPr>
          <p:nvPr>
            <p:ph type="title" hasCustomPrompt="1"/>
          </p:nvPr>
        </p:nvSpPr>
        <p:spPr>
          <a:xfrm>
            <a:off x="731837" y="3449638"/>
            <a:ext cx="2425700" cy="703262"/>
          </a:xfrm>
        </p:spPr>
        <p:txBody>
          <a:bodyPr anchor="t">
            <a:normAutofit/>
          </a:bodyPr>
          <a:lstStyle>
            <a:lvl1pPr algn="l">
              <a:defRPr sz="4000">
                <a:solidFill>
                  <a:schemeClr val="tx1"/>
                </a:solidFill>
              </a:defRPr>
            </a:lvl1pPr>
          </a:lstStyle>
          <a:p>
            <a:r>
              <a:rPr lang="fr-FR" dirty="0"/>
              <a:t>Merci</a:t>
            </a:r>
          </a:p>
        </p:txBody>
      </p:sp>
      <p:sp>
        <p:nvSpPr>
          <p:cNvPr id="8" name="Espace réservé du texte 4"/>
          <p:cNvSpPr>
            <a:spLocks noGrp="1"/>
          </p:cNvSpPr>
          <p:nvPr>
            <p:ph type="body" sz="quarter" idx="14" hasCustomPrompt="1"/>
          </p:nvPr>
        </p:nvSpPr>
        <p:spPr>
          <a:xfrm>
            <a:off x="731838" y="4568370"/>
            <a:ext cx="6564312" cy="480060"/>
          </a:xfrm>
        </p:spPr>
        <p:txBody>
          <a:bodyPr>
            <a:normAutofit/>
          </a:bodyPr>
          <a:lstStyle>
            <a:lvl1pPr marL="0" marR="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sz="1400" b="1" baseline="0"/>
            </a:lvl1pPr>
          </a:lstStyle>
          <a:p>
            <a:pPr marL="0" marR="0" lvl="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a:pPr>
            <a:r>
              <a:rPr lang="fr-FR" b="1" dirty="0"/>
              <a:t>CRÉDITS PHOTO</a:t>
            </a:r>
          </a:p>
        </p:txBody>
      </p:sp>
      <p:pic>
        <p:nvPicPr>
          <p:cNvPr id="9"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
        <p:nvSpPr>
          <p:cNvPr id="5" name="Espace réservé du texte 4">
            <a:extLst>
              <a:ext uri="{FF2B5EF4-FFF2-40B4-BE49-F238E27FC236}">
                <a16:creationId xmlns:a16="http://schemas.microsoft.com/office/drawing/2014/main" id="{0A3E8B46-58E5-AAA0-387D-4D0B3F7256B2}"/>
              </a:ext>
            </a:extLst>
          </p:cNvPr>
          <p:cNvSpPr>
            <a:spLocks noGrp="1"/>
          </p:cNvSpPr>
          <p:nvPr>
            <p:ph type="body" sz="quarter" idx="16" hasCustomPrompt="1"/>
          </p:nvPr>
        </p:nvSpPr>
        <p:spPr>
          <a:xfrm>
            <a:off x="8458200" y="4508500"/>
            <a:ext cx="3001963" cy="1930400"/>
          </a:xfrm>
        </p:spPr>
        <p:txBody>
          <a:bodyPr>
            <a:normAutofit/>
          </a:bodyPr>
          <a:lstStyle>
            <a:lvl1pPr>
              <a:spcBef>
                <a:spcPts val="600"/>
              </a:spcBef>
              <a:defRPr sz="1400"/>
            </a:lvl1pPr>
          </a:lstStyle>
          <a:p>
            <a:pPr lvl="0"/>
            <a:r>
              <a:rPr lang="fr-FR" dirty="0"/>
              <a:t>Contact + coordonnées</a:t>
            </a:r>
          </a:p>
        </p:txBody>
      </p:sp>
      <p:sp>
        <p:nvSpPr>
          <p:cNvPr id="6" name="Espace réservé du texte 4">
            <a:extLst>
              <a:ext uri="{FF2B5EF4-FFF2-40B4-BE49-F238E27FC236}">
                <a16:creationId xmlns:a16="http://schemas.microsoft.com/office/drawing/2014/main" id="{64A62886-21D9-96B1-E41B-BFA9B096844D}"/>
              </a:ext>
            </a:extLst>
          </p:cNvPr>
          <p:cNvSpPr>
            <a:spLocks noGrp="1"/>
          </p:cNvSpPr>
          <p:nvPr>
            <p:ph type="body" sz="quarter" idx="17" hasCustomPrompt="1"/>
          </p:nvPr>
        </p:nvSpPr>
        <p:spPr>
          <a:xfrm>
            <a:off x="742949" y="5892800"/>
            <a:ext cx="6578600" cy="558800"/>
          </a:xfrm>
        </p:spPr>
        <p:txBody>
          <a:bodyPr>
            <a:normAutofit/>
          </a:bodyPr>
          <a:lstStyle>
            <a:lvl1pPr>
              <a:defRPr sz="1200" i="1"/>
            </a:lvl1pPr>
          </a:lstStyle>
          <a:p>
            <a:pPr lvl="0"/>
            <a:r>
              <a:rPr lang="fr-FR" dirty="0"/>
              <a:t>Emplacement logotypes financeurs/partenaires</a:t>
            </a:r>
          </a:p>
        </p:txBody>
      </p:sp>
      <p:pic>
        <p:nvPicPr>
          <p:cNvPr id="10" name="Image 9"/>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56033" y="720978"/>
            <a:ext cx="3778331" cy="1801985"/>
          </a:xfrm>
          <a:prstGeom prst="rect">
            <a:avLst/>
          </a:prstGeom>
        </p:spPr>
      </p:pic>
    </p:spTree>
    <p:extLst>
      <p:ext uri="{BB962C8B-B14F-4D97-AF65-F5344CB8AC3E}">
        <p14:creationId xmlns:p14="http://schemas.microsoft.com/office/powerpoint/2010/main" val="3923296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IN CEA LITEN">
    <p:spTree>
      <p:nvGrpSpPr>
        <p:cNvPr id="1" name=""/>
        <p:cNvGrpSpPr/>
        <p:nvPr/>
      </p:nvGrpSpPr>
      <p:grpSpPr>
        <a:xfrm>
          <a:off x="0" y="0"/>
          <a:ext cx="0" cy="0"/>
          <a:chOff x="0" y="0"/>
          <a:chExt cx="0" cy="0"/>
        </a:xfrm>
      </p:grpSpPr>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FIN</a:t>
            </a:r>
          </a:p>
        </p:txBody>
      </p:sp>
      <p:sp>
        <p:nvSpPr>
          <p:cNvPr id="2" name="Titre 1">
            <a:extLst>
              <a:ext uri="{FF2B5EF4-FFF2-40B4-BE49-F238E27FC236}">
                <a16:creationId xmlns:a16="http://schemas.microsoft.com/office/drawing/2014/main" id="{21EC821E-CA1A-6C83-0786-AF12C1B34DCC}"/>
              </a:ext>
            </a:extLst>
          </p:cNvPr>
          <p:cNvSpPr>
            <a:spLocks noGrp="1"/>
          </p:cNvSpPr>
          <p:nvPr>
            <p:ph type="title" hasCustomPrompt="1"/>
          </p:nvPr>
        </p:nvSpPr>
        <p:spPr>
          <a:xfrm>
            <a:off x="731837" y="3449638"/>
            <a:ext cx="2425700" cy="703262"/>
          </a:xfrm>
        </p:spPr>
        <p:txBody>
          <a:bodyPr anchor="t">
            <a:normAutofit/>
          </a:bodyPr>
          <a:lstStyle>
            <a:lvl1pPr algn="l">
              <a:defRPr sz="4000">
                <a:solidFill>
                  <a:schemeClr val="tx1"/>
                </a:solidFill>
              </a:defRPr>
            </a:lvl1pPr>
          </a:lstStyle>
          <a:p>
            <a:r>
              <a:rPr lang="fr-FR" dirty="0"/>
              <a:t>Merci</a:t>
            </a:r>
          </a:p>
        </p:txBody>
      </p:sp>
      <p:sp>
        <p:nvSpPr>
          <p:cNvPr id="8" name="Espace réservé du texte 4"/>
          <p:cNvSpPr>
            <a:spLocks noGrp="1"/>
          </p:cNvSpPr>
          <p:nvPr>
            <p:ph type="body" sz="quarter" idx="14" hasCustomPrompt="1"/>
          </p:nvPr>
        </p:nvSpPr>
        <p:spPr>
          <a:xfrm>
            <a:off x="731838" y="4568370"/>
            <a:ext cx="6564312" cy="480060"/>
          </a:xfrm>
        </p:spPr>
        <p:txBody>
          <a:bodyPr>
            <a:normAutofit/>
          </a:bodyPr>
          <a:lstStyle>
            <a:lvl1pPr marL="0" marR="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sz="1400" b="1" baseline="0"/>
            </a:lvl1pPr>
          </a:lstStyle>
          <a:p>
            <a:pPr marL="0" marR="0" lvl="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a:pPr>
            <a:r>
              <a:rPr lang="fr-FR" b="1" dirty="0"/>
              <a:t>CRÉDITS PHOTO</a:t>
            </a:r>
          </a:p>
        </p:txBody>
      </p:sp>
      <p:pic>
        <p:nvPicPr>
          <p:cNvPr id="9"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
        <p:nvSpPr>
          <p:cNvPr id="5" name="Espace réservé du texte 4">
            <a:extLst>
              <a:ext uri="{FF2B5EF4-FFF2-40B4-BE49-F238E27FC236}">
                <a16:creationId xmlns:a16="http://schemas.microsoft.com/office/drawing/2014/main" id="{0A3E8B46-58E5-AAA0-387D-4D0B3F7256B2}"/>
              </a:ext>
            </a:extLst>
          </p:cNvPr>
          <p:cNvSpPr>
            <a:spLocks noGrp="1"/>
          </p:cNvSpPr>
          <p:nvPr>
            <p:ph type="body" sz="quarter" idx="16" hasCustomPrompt="1"/>
          </p:nvPr>
        </p:nvSpPr>
        <p:spPr>
          <a:xfrm>
            <a:off x="8458200" y="4508500"/>
            <a:ext cx="3001963" cy="1930400"/>
          </a:xfrm>
        </p:spPr>
        <p:txBody>
          <a:bodyPr>
            <a:normAutofit/>
          </a:bodyPr>
          <a:lstStyle>
            <a:lvl1pPr>
              <a:spcBef>
                <a:spcPts val="600"/>
              </a:spcBef>
              <a:defRPr sz="1400"/>
            </a:lvl1pPr>
          </a:lstStyle>
          <a:p>
            <a:pPr lvl="0"/>
            <a:r>
              <a:rPr lang="fr-FR" dirty="0"/>
              <a:t>Contact + coordonnées</a:t>
            </a:r>
          </a:p>
        </p:txBody>
      </p:sp>
      <p:sp>
        <p:nvSpPr>
          <p:cNvPr id="6" name="Espace réservé du texte 4">
            <a:extLst>
              <a:ext uri="{FF2B5EF4-FFF2-40B4-BE49-F238E27FC236}">
                <a16:creationId xmlns:a16="http://schemas.microsoft.com/office/drawing/2014/main" id="{64A62886-21D9-96B1-E41B-BFA9B096844D}"/>
              </a:ext>
            </a:extLst>
          </p:cNvPr>
          <p:cNvSpPr>
            <a:spLocks noGrp="1"/>
          </p:cNvSpPr>
          <p:nvPr>
            <p:ph type="body" sz="quarter" idx="17" hasCustomPrompt="1"/>
          </p:nvPr>
        </p:nvSpPr>
        <p:spPr>
          <a:xfrm>
            <a:off x="742949" y="5892800"/>
            <a:ext cx="6578600" cy="558800"/>
          </a:xfrm>
        </p:spPr>
        <p:txBody>
          <a:bodyPr>
            <a:normAutofit/>
          </a:bodyPr>
          <a:lstStyle>
            <a:lvl1pPr>
              <a:defRPr sz="1200" i="1"/>
            </a:lvl1pPr>
          </a:lstStyle>
          <a:p>
            <a:pPr lvl="0"/>
            <a:r>
              <a:rPr lang="fr-FR" dirty="0"/>
              <a:t>Emplacement logotypes financeurs/partenaires</a:t>
            </a:r>
          </a:p>
        </p:txBody>
      </p:sp>
      <p:pic>
        <p:nvPicPr>
          <p:cNvPr id="10" name="Image 9"/>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24843" y="728663"/>
            <a:ext cx="3778331" cy="1801985"/>
          </a:xfrm>
          <a:prstGeom prst="rect">
            <a:avLst/>
          </a:prstGeom>
        </p:spPr>
      </p:pic>
    </p:spTree>
    <p:extLst>
      <p:ext uri="{BB962C8B-B14F-4D97-AF65-F5344CB8AC3E}">
        <p14:creationId xmlns:p14="http://schemas.microsoft.com/office/powerpoint/2010/main" val="12412897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I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FIN Gris</a:t>
            </a:r>
          </a:p>
        </p:txBody>
      </p:sp>
      <p:sp>
        <p:nvSpPr>
          <p:cNvPr id="2" name="Titre 1">
            <a:extLst>
              <a:ext uri="{FF2B5EF4-FFF2-40B4-BE49-F238E27FC236}">
                <a16:creationId xmlns:a16="http://schemas.microsoft.com/office/drawing/2014/main" id="{21EC821E-CA1A-6C83-0786-AF12C1B34DCC}"/>
              </a:ext>
            </a:extLst>
          </p:cNvPr>
          <p:cNvSpPr>
            <a:spLocks noGrp="1"/>
          </p:cNvSpPr>
          <p:nvPr>
            <p:ph type="title" hasCustomPrompt="1"/>
          </p:nvPr>
        </p:nvSpPr>
        <p:spPr>
          <a:xfrm>
            <a:off x="731837" y="3449638"/>
            <a:ext cx="2425700" cy="703262"/>
          </a:xfrm>
        </p:spPr>
        <p:txBody>
          <a:bodyPr anchor="t">
            <a:normAutofit/>
          </a:bodyPr>
          <a:lstStyle>
            <a:lvl1pPr algn="l">
              <a:defRPr sz="4000">
                <a:solidFill>
                  <a:schemeClr val="bg1"/>
                </a:solidFill>
              </a:defRPr>
            </a:lvl1pPr>
          </a:lstStyle>
          <a:p>
            <a:r>
              <a:rPr lang="fr-FR" dirty="0"/>
              <a:t>Merci</a:t>
            </a:r>
          </a:p>
        </p:txBody>
      </p:sp>
      <p:pic>
        <p:nvPicPr>
          <p:cNvPr id="9" name="Image 8">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
        <p:nvSpPr>
          <p:cNvPr id="3" name="Espace réservé du texte 4">
            <a:extLst>
              <a:ext uri="{FF2B5EF4-FFF2-40B4-BE49-F238E27FC236}">
                <a16:creationId xmlns:a16="http://schemas.microsoft.com/office/drawing/2014/main" id="{0D902288-F09E-3DF3-4FA0-8680492FC7E7}"/>
              </a:ext>
            </a:extLst>
          </p:cNvPr>
          <p:cNvSpPr>
            <a:spLocks noGrp="1"/>
          </p:cNvSpPr>
          <p:nvPr>
            <p:ph type="body" sz="quarter" idx="14" hasCustomPrompt="1"/>
          </p:nvPr>
        </p:nvSpPr>
        <p:spPr>
          <a:xfrm>
            <a:off x="731838" y="4568370"/>
            <a:ext cx="6564312" cy="480060"/>
          </a:xfrm>
        </p:spPr>
        <p:txBody>
          <a:bodyPr>
            <a:normAutofit/>
          </a:bodyPr>
          <a:lstStyle>
            <a:lvl1pPr marL="0" marR="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sz="1400" b="1" baseline="0">
                <a:solidFill>
                  <a:schemeClr val="bg1"/>
                </a:solidFill>
              </a:defRPr>
            </a:lvl1pPr>
          </a:lstStyle>
          <a:p>
            <a:pPr marL="0" marR="0" lvl="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a:pPr>
            <a:r>
              <a:rPr lang="fr-FR" b="1" dirty="0"/>
              <a:t>CRÉDITS PHOTO</a:t>
            </a:r>
          </a:p>
        </p:txBody>
      </p:sp>
      <p:sp>
        <p:nvSpPr>
          <p:cNvPr id="8" name="Espace réservé du texte 4">
            <a:extLst>
              <a:ext uri="{FF2B5EF4-FFF2-40B4-BE49-F238E27FC236}">
                <a16:creationId xmlns:a16="http://schemas.microsoft.com/office/drawing/2014/main" id="{81B85C49-3012-97FD-C776-3C7299B5E487}"/>
              </a:ext>
            </a:extLst>
          </p:cNvPr>
          <p:cNvSpPr>
            <a:spLocks noGrp="1"/>
          </p:cNvSpPr>
          <p:nvPr>
            <p:ph type="body" sz="quarter" idx="16" hasCustomPrompt="1"/>
          </p:nvPr>
        </p:nvSpPr>
        <p:spPr>
          <a:xfrm>
            <a:off x="8458200" y="4508500"/>
            <a:ext cx="3001963" cy="1930400"/>
          </a:xfrm>
        </p:spPr>
        <p:txBody>
          <a:bodyPr>
            <a:normAutofit/>
          </a:bodyPr>
          <a:lstStyle>
            <a:lvl1pPr>
              <a:spcBef>
                <a:spcPts val="600"/>
              </a:spcBef>
              <a:defRPr sz="1400">
                <a:solidFill>
                  <a:schemeClr val="bg1"/>
                </a:solidFill>
              </a:defRPr>
            </a:lvl1pPr>
          </a:lstStyle>
          <a:p>
            <a:pPr lvl="0"/>
            <a:r>
              <a:rPr lang="fr-FR" dirty="0"/>
              <a:t>Contact + coordonnées</a:t>
            </a:r>
          </a:p>
        </p:txBody>
      </p:sp>
      <p:sp>
        <p:nvSpPr>
          <p:cNvPr id="10" name="Espace réservé du texte 4">
            <a:extLst>
              <a:ext uri="{FF2B5EF4-FFF2-40B4-BE49-F238E27FC236}">
                <a16:creationId xmlns:a16="http://schemas.microsoft.com/office/drawing/2014/main" id="{DFC68CDA-E659-1835-4722-CB92A2FFFEFE}"/>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bg1"/>
                </a:solidFill>
              </a:defRPr>
            </a:lvl1pPr>
          </a:lstStyle>
          <a:p>
            <a:pPr lvl="0"/>
            <a:r>
              <a:rPr lang="fr-FR" dirty="0"/>
              <a:t>Emplacement logotypes financeurs/partenaires</a:t>
            </a:r>
          </a:p>
        </p:txBody>
      </p:sp>
      <p:pic>
        <p:nvPicPr>
          <p:cNvPr id="11" name="Image 10"/>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34675" y="728663"/>
            <a:ext cx="3778331" cy="1801985"/>
          </a:xfrm>
          <a:prstGeom prst="rect">
            <a:avLst/>
          </a:prstGeom>
        </p:spPr>
      </p:pic>
    </p:spTree>
    <p:extLst>
      <p:ext uri="{BB962C8B-B14F-4D97-AF65-F5344CB8AC3E}">
        <p14:creationId xmlns:p14="http://schemas.microsoft.com/office/powerpoint/2010/main" val="40514183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Contact</a:t>
            </a:r>
          </a:p>
        </p:txBody>
      </p:sp>
      <p:sp>
        <p:nvSpPr>
          <p:cNvPr id="9" name="Espace réservé du texte 8">
            <a:extLst>
              <a:ext uri="{FF2B5EF4-FFF2-40B4-BE49-F238E27FC236}">
                <a16:creationId xmlns:a16="http://schemas.microsoft.com/office/drawing/2014/main" id="{373F48AE-496F-F02F-5148-8492F7C6166A}"/>
              </a:ext>
            </a:extLst>
          </p:cNvPr>
          <p:cNvSpPr>
            <a:spLocks noGrp="1"/>
          </p:cNvSpPr>
          <p:nvPr>
            <p:ph type="body" sz="quarter" idx="10" hasCustomPrompt="1"/>
          </p:nvPr>
        </p:nvSpPr>
        <p:spPr>
          <a:xfrm>
            <a:off x="731838" y="5105625"/>
            <a:ext cx="4651374" cy="1510845"/>
          </a:xfrm>
        </p:spPr>
        <p:txBody>
          <a:bodyPr anchor="t">
            <a:noAutofit/>
          </a:bodyPr>
          <a:lstStyle>
            <a:lvl1pPr marL="0" indent="0">
              <a:lnSpc>
                <a:spcPct val="120000"/>
              </a:lnSpc>
              <a:spcBef>
                <a:spcPts val="0"/>
              </a:spcBef>
              <a:spcAft>
                <a:spcPts val="600"/>
              </a:spcAft>
              <a:buNone/>
              <a:defRPr sz="1600" b="1">
                <a:solidFill>
                  <a:schemeClr val="bg1"/>
                </a:solidFill>
              </a:defRPr>
            </a:lvl1pPr>
            <a:lvl2pPr marL="0" indent="0">
              <a:lnSpc>
                <a:spcPct val="100000"/>
              </a:lnSpc>
              <a:spcBef>
                <a:spcPts val="0"/>
              </a:spcBef>
              <a:spcAft>
                <a:spcPts val="600"/>
              </a:spcAft>
              <a:buNone/>
              <a:defRPr sz="1600">
                <a:solidFill>
                  <a:schemeClr val="bg1"/>
                </a:solidFill>
              </a:defRPr>
            </a:lvl2pPr>
            <a:lvl3pPr marL="180975" indent="-180975">
              <a:lnSpc>
                <a:spcPct val="100000"/>
              </a:lnSpc>
              <a:spcBef>
                <a:spcPts val="0"/>
              </a:spcBef>
              <a:spcAft>
                <a:spcPts val="600"/>
              </a:spcAft>
              <a:defRPr sz="1600">
                <a:solidFill>
                  <a:schemeClr val="bg1"/>
                </a:solidFill>
              </a:defRPr>
            </a:lvl3pPr>
            <a:lvl4pPr marL="357188" indent="-176213">
              <a:lnSpc>
                <a:spcPct val="100000"/>
              </a:lnSpc>
              <a:spcBef>
                <a:spcPts val="0"/>
              </a:spcBef>
              <a:spcAft>
                <a:spcPts val="0"/>
              </a:spcAft>
              <a:defRPr sz="1600">
                <a:solidFill>
                  <a:schemeClr val="bg1"/>
                </a:solidFill>
              </a:defRPr>
            </a:lvl4pPr>
            <a:lvl5pPr marL="538163" indent="-180975">
              <a:lnSpc>
                <a:spcPct val="120000"/>
              </a:lnSpc>
              <a:spcBef>
                <a:spcPts val="0"/>
              </a:spcBef>
              <a:spcAft>
                <a:spcPts val="600"/>
              </a:spcAft>
              <a:defRPr sz="1600">
                <a:solidFill>
                  <a:schemeClr val="bg1"/>
                </a:solidFill>
              </a:defRPr>
            </a:lvl5pPr>
          </a:lstStyle>
          <a:p>
            <a:pPr lvl="0"/>
            <a:r>
              <a:rPr lang="fr-FR" dirty="0"/>
              <a:t>Prénom NOM</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ZoneTexte 13">
            <a:extLst>
              <a:ext uri="{FF2B5EF4-FFF2-40B4-BE49-F238E27FC236}">
                <a16:creationId xmlns:a16="http://schemas.microsoft.com/office/drawing/2014/main" id="{4E103F96-5E5B-60F7-F077-8E6E1ABD9DF4}"/>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 Prénom NOM = 1</a:t>
            </a:r>
            <a:r>
              <a:rPr lang="fr-FR" sz="1200" baseline="30000" dirty="0">
                <a:solidFill>
                  <a:schemeClr val="bg1">
                    <a:lumMod val="50000"/>
                  </a:schemeClr>
                </a:solidFill>
              </a:rPr>
              <a:t>er</a:t>
            </a:r>
            <a:r>
              <a:rPr lang="fr-FR" sz="1200" dirty="0">
                <a:solidFill>
                  <a:schemeClr val="bg1">
                    <a:lumMod val="50000"/>
                  </a:schemeClr>
                </a:solidFill>
              </a:rPr>
              <a:t> niveau  -  Email / Tél, = 2</a:t>
            </a:r>
            <a:r>
              <a:rPr lang="fr-FR" sz="1200" baseline="30000" dirty="0">
                <a:solidFill>
                  <a:schemeClr val="bg1">
                    <a:lumMod val="50000"/>
                  </a:schemeClr>
                </a:solidFill>
              </a:rPr>
              <a:t>ème</a:t>
            </a:r>
            <a:r>
              <a:rPr lang="fr-FR" sz="1200" dirty="0">
                <a:solidFill>
                  <a:schemeClr val="bg1">
                    <a:lumMod val="50000"/>
                  </a:schemeClr>
                </a:solidFill>
              </a:rPr>
              <a:t> niveau</a:t>
            </a:r>
          </a:p>
          <a:p>
            <a:endParaRPr lang="fr-FR" sz="1200" dirty="0">
              <a:solidFill>
                <a:schemeClr val="bg1">
                  <a:lumMod val="50000"/>
                </a:schemeClr>
              </a:solidFill>
            </a:endParaRPr>
          </a:p>
        </p:txBody>
      </p:sp>
      <p:pic>
        <p:nvPicPr>
          <p:cNvPr id="16" name="Image 15">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
        <p:nvSpPr>
          <p:cNvPr id="2" name="Espace réservé du texte 4">
            <a:extLst>
              <a:ext uri="{FF2B5EF4-FFF2-40B4-BE49-F238E27FC236}">
                <a16:creationId xmlns:a16="http://schemas.microsoft.com/office/drawing/2014/main" id="{22219D0D-87E0-357C-56D2-13A29A891F48}"/>
              </a:ext>
            </a:extLst>
          </p:cNvPr>
          <p:cNvSpPr>
            <a:spLocks noGrp="1"/>
          </p:cNvSpPr>
          <p:nvPr>
            <p:ph type="body" sz="quarter" idx="17" hasCustomPrompt="1"/>
          </p:nvPr>
        </p:nvSpPr>
        <p:spPr>
          <a:xfrm>
            <a:off x="8102600" y="5892800"/>
            <a:ext cx="3357563" cy="558800"/>
          </a:xfrm>
        </p:spPr>
        <p:txBody>
          <a:bodyPr rIns="0">
            <a:normAutofit/>
          </a:bodyPr>
          <a:lstStyle>
            <a:lvl1pPr algn="r">
              <a:defRPr sz="1200" i="1">
                <a:solidFill>
                  <a:schemeClr val="bg1"/>
                </a:solidFill>
              </a:defRPr>
            </a:lvl1pPr>
          </a:lstStyle>
          <a:p>
            <a:pPr lvl="0"/>
            <a:r>
              <a:rPr lang="fr-FR" dirty="0"/>
              <a:t>Emplacement logotypes financeurs/partenaires</a:t>
            </a:r>
          </a:p>
        </p:txBody>
      </p:sp>
      <p:pic>
        <p:nvPicPr>
          <p:cNvPr id="5" name="Image 4"/>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7314" y="726066"/>
            <a:ext cx="3757027" cy="1791824"/>
          </a:xfrm>
          <a:prstGeom prst="rect">
            <a:avLst/>
          </a:prstGeom>
        </p:spPr>
      </p:pic>
    </p:spTree>
    <p:extLst>
      <p:ext uri="{BB962C8B-B14F-4D97-AF65-F5344CB8AC3E}">
        <p14:creationId xmlns:p14="http://schemas.microsoft.com/office/powerpoint/2010/main" val="42670384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31838" y="314036"/>
            <a:ext cx="10728325" cy="871827"/>
          </a:xfrm>
          <a:prstGeom prst="rect">
            <a:avLst/>
          </a:prstGeom>
        </p:spPr>
        <p:txBody>
          <a:bodyPr vert="horz" lIns="0" tIns="45720" rIns="0" bIns="45720" rtlCol="0" anchor="t">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8E62F5FE-77B2-23B0-C532-AEB2E287C5B6}"/>
              </a:ext>
            </a:extLst>
          </p:cNvPr>
          <p:cNvSpPr>
            <a:spLocks noGrp="1"/>
          </p:cNvSpPr>
          <p:nvPr>
            <p:ph type="body" idx="1"/>
          </p:nvPr>
        </p:nvSpPr>
        <p:spPr>
          <a:xfrm>
            <a:off x="731838" y="1381125"/>
            <a:ext cx="10728325" cy="4532313"/>
          </a:xfrm>
          <a:prstGeom prst="rect">
            <a:avLst/>
          </a:prstGeom>
        </p:spPr>
        <p:txBody>
          <a:bodyPr vert="horz" lIns="0" tIns="45720" rIns="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39023659-435A-02ED-1399-865530A10F2A}"/>
              </a:ext>
            </a:extLst>
          </p:cNvPr>
          <p:cNvSpPr>
            <a:spLocks noGrp="1"/>
          </p:cNvSpPr>
          <p:nvPr>
            <p:ph type="dt" sz="half" idx="2"/>
          </p:nvPr>
        </p:nvSpPr>
        <p:spPr>
          <a:xfrm>
            <a:off x="9626600" y="6343650"/>
            <a:ext cx="1016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fr-FR"/>
              <a:t>24/09/2026</a:t>
            </a:r>
            <a:endParaRPr lang="fr-FR" dirty="0"/>
          </a:p>
        </p:txBody>
      </p:sp>
      <p:sp>
        <p:nvSpPr>
          <p:cNvPr id="5" name="Espace réservé du pied de page 4">
            <a:extLst>
              <a:ext uri="{FF2B5EF4-FFF2-40B4-BE49-F238E27FC236}">
                <a16:creationId xmlns:a16="http://schemas.microsoft.com/office/drawing/2014/main" id="{75C35D0C-47E7-5C23-F3E1-F607F10E2CE5}"/>
              </a:ext>
            </a:extLst>
          </p:cNvPr>
          <p:cNvSpPr>
            <a:spLocks noGrp="1"/>
          </p:cNvSpPr>
          <p:nvPr>
            <p:ph type="ftr" sz="quarter" idx="3"/>
          </p:nvPr>
        </p:nvSpPr>
        <p:spPr>
          <a:xfrm>
            <a:off x="736600" y="6343650"/>
            <a:ext cx="883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Computing strategy at IRFU: Software Development</a:t>
            </a:r>
            <a:endParaRPr lang="fr-FR" dirty="0"/>
          </a:p>
        </p:txBody>
      </p:sp>
      <p:sp>
        <p:nvSpPr>
          <p:cNvPr id="6" name="Espace réservé du numéro de diapositive 5">
            <a:extLst>
              <a:ext uri="{FF2B5EF4-FFF2-40B4-BE49-F238E27FC236}">
                <a16:creationId xmlns:a16="http://schemas.microsoft.com/office/drawing/2014/main" id="{4D08E43D-0343-547B-3EBE-C6B616E5AC34}"/>
              </a:ext>
            </a:extLst>
          </p:cNvPr>
          <p:cNvSpPr>
            <a:spLocks noGrp="1"/>
          </p:cNvSpPr>
          <p:nvPr>
            <p:ph type="sldNum" sz="quarter" idx="4"/>
          </p:nvPr>
        </p:nvSpPr>
        <p:spPr>
          <a:xfrm>
            <a:off x="10999334" y="6343650"/>
            <a:ext cx="693738" cy="365125"/>
          </a:xfrm>
          <a:prstGeom prst="rect">
            <a:avLst/>
          </a:prstGeom>
        </p:spPr>
        <p:txBody>
          <a:bodyPr vert="horz" lIns="91440" tIns="45720" rIns="91440" bIns="45720" rtlCol="0" anchor="ctr"/>
          <a:lstStyle>
            <a:lvl1pPr algn="r">
              <a:defRPr sz="1200" b="1">
                <a:solidFill>
                  <a:schemeClr val="tx2"/>
                </a:solidFill>
                <a:latin typeface="+mn-lt"/>
              </a:defRPr>
            </a:lvl1pPr>
          </a:lstStyle>
          <a:p>
            <a:fld id="{0CBC77A0-1F4E-42FF-9FFC-F45C3A64AF90}" type="slidenum">
              <a:rPr lang="fr-FR" smtClean="0"/>
              <a:pPr/>
              <a:t>‹N°›</a:t>
            </a:fld>
            <a:endParaRPr lang="fr-FR" dirty="0"/>
          </a:p>
        </p:txBody>
      </p:sp>
      <p:pic>
        <p:nvPicPr>
          <p:cNvPr id="7"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0" name="PATTERN CARRE DECAL" hidden="1">
            <a:extLst>
              <a:ext uri="{FF2B5EF4-FFF2-40B4-BE49-F238E27FC236}">
                <a16:creationId xmlns:a16="http://schemas.microsoft.com/office/drawing/2014/main" id="{57B8022F-6BAC-B272-714C-3051A2DF826F}"/>
              </a:ext>
            </a:extLst>
          </p:cNvPr>
          <p:cNvPicPr>
            <a:picLocks noChangeAspect="1"/>
          </p:cNvPicPr>
          <p:nvPr userDrawn="1"/>
        </p:nvPicPr>
        <p:blipFill rotWithShape="1">
          <a:blip r:embed="rId41" cstate="screen">
            <a:duotone>
              <a:prstClr val="black"/>
              <a:srgbClr val="D9C3A5">
                <a:tint val="50000"/>
                <a:satMod val="180000"/>
              </a:srgbClr>
            </a:duotone>
            <a:extLst>
              <a:ext uri="{28A0092B-C50C-407E-A947-70E740481C1C}">
                <a14:useLocalDpi xmlns:a14="http://schemas.microsoft.com/office/drawing/2010/main"/>
              </a:ext>
            </a:extLst>
          </a:blip>
          <a:srcRect t="19705" r="39861" b="-1"/>
          <a:stretch/>
        </p:blipFill>
        <p:spPr>
          <a:xfrm>
            <a:off x="7446433" y="-1"/>
            <a:ext cx="4745567" cy="4169655"/>
          </a:xfrm>
          <a:prstGeom prst="rect">
            <a:avLst/>
          </a:prstGeom>
        </p:spPr>
      </p:pic>
    </p:spTree>
    <p:extLst>
      <p:ext uri="{BB962C8B-B14F-4D97-AF65-F5344CB8AC3E}">
        <p14:creationId xmlns:p14="http://schemas.microsoft.com/office/powerpoint/2010/main" val="256438653"/>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60" r:id="rId3"/>
    <p:sldLayoutId id="2147483661" r:id="rId4"/>
    <p:sldLayoutId id="2147483664" r:id="rId5"/>
    <p:sldLayoutId id="2147483665" r:id="rId6"/>
    <p:sldLayoutId id="2147483651" r:id="rId7"/>
    <p:sldLayoutId id="2147483683" r:id="rId8"/>
    <p:sldLayoutId id="2147483678" r:id="rId9"/>
    <p:sldLayoutId id="2147483676" r:id="rId10"/>
    <p:sldLayoutId id="2147483650" r:id="rId11"/>
    <p:sldLayoutId id="2147483666" r:id="rId12"/>
    <p:sldLayoutId id="2147483669" r:id="rId13"/>
    <p:sldLayoutId id="2147483653" r:id="rId14"/>
    <p:sldLayoutId id="2147483685" r:id="rId15"/>
    <p:sldLayoutId id="2147483684" r:id="rId16"/>
    <p:sldLayoutId id="2147483671" r:id="rId17"/>
    <p:sldLayoutId id="2147483690" r:id="rId18"/>
    <p:sldLayoutId id="2147483672" r:id="rId19"/>
    <p:sldLayoutId id="2147483687" r:id="rId20"/>
    <p:sldLayoutId id="2147483686" r:id="rId21"/>
    <p:sldLayoutId id="2147483654" r:id="rId22"/>
    <p:sldLayoutId id="2147483655" r:id="rId23"/>
    <p:sldLayoutId id="2147483691" r:id="rId24"/>
    <p:sldLayoutId id="2147483692" r:id="rId25"/>
    <p:sldLayoutId id="2147483667" r:id="rId26"/>
    <p:sldLayoutId id="2147483673" r:id="rId27"/>
    <p:sldLayoutId id="2147483674" r:id="rId28"/>
    <p:sldLayoutId id="2147483675" r:id="rId29"/>
    <p:sldLayoutId id="2147483681" r:id="rId30"/>
    <p:sldLayoutId id="2147483682" r:id="rId31"/>
    <p:sldLayoutId id="2147483693" r:id="rId32"/>
    <p:sldLayoutId id="2147483688" r:id="rId33"/>
    <p:sldLayoutId id="2147483689" r:id="rId34"/>
    <p:sldLayoutId id="2147483662" r:id="rId35"/>
    <p:sldLayoutId id="2147483695" r:id="rId36"/>
    <p:sldLayoutId id="2147483694" r:id="rId37"/>
    <p:sldLayoutId id="2147483668" r:id="rId38"/>
  </p:sldLayoutIdLst>
  <p:hf hdr="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Clr>
          <a:schemeClr val="tx2"/>
        </a:buClr>
        <a:buSzPct val="90000"/>
        <a:buFont typeface="Arial" panose="020B0604020202020204" pitchFamily="34" charset="0"/>
        <a:buNone/>
        <a:defRPr sz="1800" kern="1200">
          <a:solidFill>
            <a:schemeClr val="tx1"/>
          </a:solidFill>
          <a:latin typeface="+mn-lt"/>
          <a:ea typeface="+mn-ea"/>
          <a:cs typeface="+mn-cs"/>
        </a:defRPr>
      </a:lvl1pPr>
      <a:lvl2pPr marL="266700" indent="-266700" algn="l" defTabSz="914400" rtl="0" eaLnBrk="1" latinLnBrk="0" hangingPunct="1">
        <a:lnSpc>
          <a:spcPct val="100000"/>
        </a:lnSpc>
        <a:spcBef>
          <a:spcPts val="500"/>
        </a:spcBef>
        <a:buClr>
          <a:schemeClr val="tx2"/>
        </a:buClr>
        <a:buSzPct val="90000"/>
        <a:buFont typeface="Arial" panose="020B0604020202020204" pitchFamily="34" charset="0"/>
        <a:buChar char="■"/>
        <a:defRPr sz="1800" kern="1200">
          <a:solidFill>
            <a:schemeClr val="tx1"/>
          </a:solidFill>
          <a:latin typeface="+mn-lt"/>
          <a:ea typeface="+mn-ea"/>
          <a:cs typeface="+mn-cs"/>
        </a:defRPr>
      </a:lvl2pPr>
      <a:lvl3pPr marL="541338" indent="-274638"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808038" indent="-266700"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1074738" indent="-266700"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userDrawn="1">
          <p15:clr>
            <a:srgbClr val="F26B43"/>
          </p15:clr>
        </p15:guide>
        <p15:guide id="2" orient="horz" pos="3861" userDrawn="1">
          <p15:clr>
            <a:srgbClr val="F26B43"/>
          </p15:clr>
        </p15:guide>
        <p15:guide id="3" pos="461" userDrawn="1">
          <p15:clr>
            <a:srgbClr val="F26B43"/>
          </p15:clr>
        </p15:guide>
        <p15:guide id="4" pos="7219" userDrawn="1">
          <p15:clr>
            <a:srgbClr val="F26B43"/>
          </p15:clr>
        </p15:guide>
        <p15:guide id="7" orient="horz" pos="37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1.xml"/><Relationship Id="rId5" Type="http://schemas.openxmlformats.org/officeDocument/2006/relationships/image" Target="../media/image17.sv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1.xml"/><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6.png"/><Relationship Id="rId7" Type="http://schemas.openxmlformats.org/officeDocument/2006/relationships/diagramQuickStyle" Target="../diagrams/quickStyle1.xml"/><Relationship Id="rId2" Type="http://schemas.microsoft.com/office/2018/10/relationships/comments" Target="../comments/modernComment_108_9900DA1A.xml"/><Relationship Id="rId1" Type="http://schemas.openxmlformats.org/officeDocument/2006/relationships/slideLayout" Target="../slideLayouts/slideLayout21.xml"/><Relationship Id="rId6" Type="http://schemas.openxmlformats.org/officeDocument/2006/relationships/diagramLayout" Target="../diagrams/layout1.xml"/><Relationship Id="rId11" Type="http://schemas.openxmlformats.org/officeDocument/2006/relationships/image" Target="../media/image19.svg"/><Relationship Id="rId5" Type="http://schemas.openxmlformats.org/officeDocument/2006/relationships/diagramData" Target="../diagrams/data1.xml"/><Relationship Id="rId10" Type="http://schemas.openxmlformats.org/officeDocument/2006/relationships/image" Target="../media/image18.png"/><Relationship Id="rId4" Type="http://schemas.openxmlformats.org/officeDocument/2006/relationships/image" Target="../media/image17.sv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7.svg"/><Relationship Id="rId7" Type="http://schemas.openxmlformats.org/officeDocument/2006/relationships/image" Target="../media/image15.svg"/><Relationship Id="rId2" Type="http://schemas.openxmlformats.org/officeDocument/2006/relationships/image" Target="../media/image16.png"/><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Layout" Target="../slideLayouts/slideLayout21.xml"/><Relationship Id="rId6" Type="http://schemas.openxmlformats.org/officeDocument/2006/relationships/image" Target="../media/image18.png"/><Relationship Id="rId5" Type="http://schemas.openxmlformats.org/officeDocument/2006/relationships/image" Target="../media/image21.sv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svg"/><Relationship Id="rId7" Type="http://schemas.openxmlformats.org/officeDocument/2006/relationships/diagramLayout" Target="../diagrams/layout2.xml"/><Relationship Id="rId2" Type="http://schemas.openxmlformats.org/officeDocument/2006/relationships/image" Target="../media/image18.png"/><Relationship Id="rId1" Type="http://schemas.openxmlformats.org/officeDocument/2006/relationships/slideLayout" Target="../slideLayouts/slideLayout21.xml"/><Relationship Id="rId6" Type="http://schemas.openxmlformats.org/officeDocument/2006/relationships/diagramData" Target="../diagrams/data2.xml"/><Relationship Id="rId5" Type="http://schemas.openxmlformats.org/officeDocument/2006/relationships/image" Target="../media/image17.svg"/><Relationship Id="rId10" Type="http://schemas.microsoft.com/office/2007/relationships/diagramDrawing" Target="../diagrams/drawing2.xml"/><Relationship Id="rId4" Type="http://schemas.openxmlformats.org/officeDocument/2006/relationships/image" Target="../media/image16.png"/><Relationship Id="rId9" Type="http://schemas.openxmlformats.org/officeDocument/2006/relationships/diagramColors" Target="../diagrams/colors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19.svg"/><Relationship Id="rId7" Type="http://schemas.openxmlformats.org/officeDocument/2006/relationships/image" Target="../media/image17.svg"/><Relationship Id="rId12" Type="http://schemas.microsoft.com/office/2007/relationships/diagramDrawing" Target="../diagrams/drawing3.xml"/><Relationship Id="rId2" Type="http://schemas.openxmlformats.org/officeDocument/2006/relationships/image" Target="../media/image18.png"/><Relationship Id="rId1" Type="http://schemas.openxmlformats.org/officeDocument/2006/relationships/slideLayout" Target="../slideLayouts/slideLayout21.xml"/><Relationship Id="rId6" Type="http://schemas.openxmlformats.org/officeDocument/2006/relationships/image" Target="../media/image16.png"/><Relationship Id="rId11" Type="http://schemas.openxmlformats.org/officeDocument/2006/relationships/diagramColors" Target="../diagrams/colors3.xml"/><Relationship Id="rId5" Type="http://schemas.openxmlformats.org/officeDocument/2006/relationships/image" Target="../media/image21.svg"/><Relationship Id="rId10" Type="http://schemas.openxmlformats.org/officeDocument/2006/relationships/diagramQuickStyle" Target="../diagrams/quickStyle3.xml"/><Relationship Id="rId4" Type="http://schemas.openxmlformats.org/officeDocument/2006/relationships/image" Target="../media/image20.png"/><Relationship Id="rId9"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10D_5DB8A0BE.xml"/><Relationship Id="rId1" Type="http://schemas.openxmlformats.org/officeDocument/2006/relationships/slideLayout" Target="../slideLayouts/slideLayout21.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1.xml"/><Relationship Id="rId5" Type="http://schemas.openxmlformats.org/officeDocument/2006/relationships/image" Target="../media/image15.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0F_EC05902A.xml"/><Relationship Id="rId7" Type="http://schemas.openxmlformats.org/officeDocument/2006/relationships/image" Target="../media/image23.sv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22.png"/><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image" Target="../media/image18.png"/><Relationship Id="rId7" Type="http://schemas.openxmlformats.org/officeDocument/2006/relationships/diagramData" Target="../diagrams/data4.xml"/><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17.svg"/><Relationship Id="rId11" Type="http://schemas.microsoft.com/office/2007/relationships/diagramDrawing" Target="../diagrams/drawing4.xml"/><Relationship Id="rId5" Type="http://schemas.openxmlformats.org/officeDocument/2006/relationships/image" Target="../media/image16.png"/><Relationship Id="rId10" Type="http://schemas.openxmlformats.org/officeDocument/2006/relationships/diagramColors" Target="../diagrams/colors4.xml"/><Relationship Id="rId4" Type="http://schemas.openxmlformats.org/officeDocument/2006/relationships/image" Target="../media/image19.svg"/><Relationship Id="rId9"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5.xml"/><Relationship Id="rId3" Type="http://schemas.microsoft.com/office/2018/10/relationships/comments" Target="../comments/modernComment_110_6D4D85E2.xml"/><Relationship Id="rId7" Type="http://schemas.openxmlformats.org/officeDocument/2006/relationships/image" Target="../media/image19.svg"/><Relationship Id="rId12"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18.png"/><Relationship Id="rId11" Type="http://schemas.openxmlformats.org/officeDocument/2006/relationships/diagramColors" Target="../diagrams/colors5.xml"/><Relationship Id="rId5" Type="http://schemas.openxmlformats.org/officeDocument/2006/relationships/image" Target="../media/image17.svg"/><Relationship Id="rId10" Type="http://schemas.openxmlformats.org/officeDocument/2006/relationships/diagramQuickStyle" Target="../diagrams/quickStyle5.xml"/><Relationship Id="rId4" Type="http://schemas.openxmlformats.org/officeDocument/2006/relationships/image" Target="../media/image16.png"/><Relationship Id="rId9"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hyperlink" Target="https://drf-gitlab.cea.fr/" TargetMode="External"/><Relationship Id="rId2" Type="http://schemas.openxmlformats.org/officeDocument/2006/relationships/notesSlide" Target="../notesSlides/notesSlide5.xml"/><Relationship Id="rId1" Type="http://schemas.openxmlformats.org/officeDocument/2006/relationships/slideLayout" Target="../slideLayouts/slideLayout21.xml"/><Relationship Id="rId5" Type="http://schemas.openxmlformats.org/officeDocument/2006/relationships/hyperlink" Target="https://maia-portail.intra.cea.fr/" TargetMode="External"/><Relationship Id="rId4" Type="http://schemas.openxmlformats.org/officeDocument/2006/relationships/hyperlink" Target="https://deeplab.intra.cea.fr/"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29F44-1983-5C84-836C-29E0780A2BD4}"/>
              </a:ext>
            </a:extLst>
          </p:cNvPr>
          <p:cNvSpPr>
            <a:spLocks noGrp="1"/>
          </p:cNvSpPr>
          <p:nvPr>
            <p:ph type="ctrTitle"/>
          </p:nvPr>
        </p:nvSpPr>
        <p:spPr>
          <a:xfrm>
            <a:off x="731838" y="2654299"/>
            <a:ext cx="5364162" cy="1587501"/>
          </a:xfrm>
        </p:spPr>
        <p:txBody>
          <a:bodyPr>
            <a:normAutofit/>
          </a:bodyPr>
          <a:lstStyle/>
          <a:p>
            <a:r>
              <a:rPr lang="en-US" noProof="1"/>
              <a:t>Software development: from code to software</a:t>
            </a:r>
          </a:p>
        </p:txBody>
      </p:sp>
      <p:sp>
        <p:nvSpPr>
          <p:cNvPr id="3" name="Sous-titre 2">
            <a:extLst>
              <a:ext uri="{FF2B5EF4-FFF2-40B4-BE49-F238E27FC236}">
                <a16:creationId xmlns:a16="http://schemas.microsoft.com/office/drawing/2014/main" id="{1237B58D-9A96-1DE6-DF53-DC32490889DF}"/>
              </a:ext>
            </a:extLst>
          </p:cNvPr>
          <p:cNvSpPr>
            <a:spLocks noGrp="1"/>
          </p:cNvSpPr>
          <p:nvPr>
            <p:ph type="subTitle" idx="1"/>
          </p:nvPr>
        </p:nvSpPr>
        <p:spPr>
          <a:xfrm>
            <a:off x="731837" y="4262438"/>
            <a:ext cx="5786409" cy="1655762"/>
          </a:xfrm>
        </p:spPr>
        <p:txBody>
          <a:bodyPr>
            <a:normAutofit/>
          </a:bodyPr>
          <a:lstStyle/>
          <a:p>
            <a:r>
              <a:rPr lang="en-US" dirty="0"/>
              <a:t>The challenges of software development in the context of large-scale experiments (collaborations) and long project timescales.</a:t>
            </a:r>
          </a:p>
          <a:p>
            <a:endParaRPr lang="en-US" dirty="0"/>
          </a:p>
          <a:p>
            <a:endParaRPr lang="fr-FR" dirty="0"/>
          </a:p>
        </p:txBody>
      </p:sp>
      <p:sp>
        <p:nvSpPr>
          <p:cNvPr id="4" name="Espace réservé du texte 3">
            <a:extLst>
              <a:ext uri="{FF2B5EF4-FFF2-40B4-BE49-F238E27FC236}">
                <a16:creationId xmlns:a16="http://schemas.microsoft.com/office/drawing/2014/main" id="{46FC5D75-42D1-4FD6-A210-EEC599B5FC7A}"/>
              </a:ext>
            </a:extLst>
          </p:cNvPr>
          <p:cNvSpPr>
            <a:spLocks noGrp="1"/>
          </p:cNvSpPr>
          <p:nvPr>
            <p:ph type="body" sz="quarter" idx="17"/>
          </p:nvPr>
        </p:nvSpPr>
        <p:spPr/>
        <p:txBody>
          <a:bodyPr/>
          <a:lstStyle/>
          <a:p>
            <a:endParaRPr lang="fr-FR"/>
          </a:p>
        </p:txBody>
      </p:sp>
      <p:pic>
        <p:nvPicPr>
          <p:cNvPr id="5" name="Graphique 4">
            <a:extLst>
              <a:ext uri="{FF2B5EF4-FFF2-40B4-BE49-F238E27FC236}">
                <a16:creationId xmlns:a16="http://schemas.microsoft.com/office/drawing/2014/main" id="{54EF1D42-46D7-403C-82C1-4DDC05F68E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73900" y="3585029"/>
            <a:ext cx="4643408" cy="931408"/>
          </a:xfrm>
          <a:prstGeom prst="rect">
            <a:avLst/>
          </a:prstGeom>
        </p:spPr>
      </p:pic>
    </p:spTree>
    <p:extLst>
      <p:ext uri="{BB962C8B-B14F-4D97-AF65-F5344CB8AC3E}">
        <p14:creationId xmlns:p14="http://schemas.microsoft.com/office/powerpoint/2010/main" val="459129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6C006D5-FDE6-4318-A873-C97D050F180A}"/>
              </a:ext>
            </a:extLst>
          </p:cNvPr>
          <p:cNvSpPr>
            <a:spLocks noGrp="1"/>
          </p:cNvSpPr>
          <p:nvPr>
            <p:ph idx="1"/>
          </p:nvPr>
        </p:nvSpPr>
        <p:spPr/>
        <p:txBody>
          <a:bodyPr anchor="ctr">
            <a:normAutofit/>
          </a:bodyPr>
          <a:lstStyle/>
          <a:p>
            <a:pPr algn="ctr">
              <a:lnSpc>
                <a:spcPct val="150000"/>
              </a:lnSpc>
            </a:pPr>
            <a:r>
              <a:rPr lang="en-US" sz="2800" b="1" dirty="0"/>
              <a:t>Why does a 50-line script that works today become a software-engineering problem when 20 people need to use it, modify it, reproduce its results, and maintain it for 10 years?</a:t>
            </a:r>
            <a:endParaRPr lang="en-GB" sz="2800" b="1" dirty="0"/>
          </a:p>
        </p:txBody>
      </p:sp>
      <p:sp>
        <p:nvSpPr>
          <p:cNvPr id="3" name="Espace réservé de la date 2">
            <a:extLst>
              <a:ext uri="{FF2B5EF4-FFF2-40B4-BE49-F238E27FC236}">
                <a16:creationId xmlns:a16="http://schemas.microsoft.com/office/drawing/2014/main" id="{A5656F0B-C117-4E67-A1D9-48F230DB280C}"/>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DFA5E861-1322-41FB-8ACA-E3B9724BA1FB}"/>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3EEB2B0F-02CA-41A6-9ADE-56BB9B5F36A0}"/>
              </a:ext>
            </a:extLst>
          </p:cNvPr>
          <p:cNvSpPr>
            <a:spLocks noGrp="1"/>
          </p:cNvSpPr>
          <p:nvPr>
            <p:ph type="sldNum" sz="quarter" idx="12"/>
          </p:nvPr>
        </p:nvSpPr>
        <p:spPr/>
        <p:txBody>
          <a:bodyPr/>
          <a:lstStyle/>
          <a:p>
            <a:fld id="{0CBC77A0-1F4E-42FF-9FFC-F45C3A64AF90}" type="slidenum">
              <a:rPr lang="fr-FR" smtClean="0"/>
              <a:t>2</a:t>
            </a:fld>
            <a:endParaRPr lang="fr-FR"/>
          </a:p>
        </p:txBody>
      </p:sp>
      <p:sp>
        <p:nvSpPr>
          <p:cNvPr id="6" name="Titre 5">
            <a:extLst>
              <a:ext uri="{FF2B5EF4-FFF2-40B4-BE49-F238E27FC236}">
                <a16:creationId xmlns:a16="http://schemas.microsoft.com/office/drawing/2014/main" id="{98A66890-5BC4-42BD-8014-628C79C545AE}"/>
              </a:ext>
            </a:extLst>
          </p:cNvPr>
          <p:cNvSpPr>
            <a:spLocks noGrp="1"/>
          </p:cNvSpPr>
          <p:nvPr>
            <p:ph type="title"/>
          </p:nvPr>
        </p:nvSpPr>
        <p:spPr/>
        <p:txBody>
          <a:bodyPr/>
          <a:lstStyle/>
          <a:p>
            <a:r>
              <a:rPr lang="en-GB" dirty="0"/>
              <a:t>Approach and use case</a:t>
            </a:r>
          </a:p>
        </p:txBody>
      </p:sp>
      <p:pic>
        <p:nvPicPr>
          <p:cNvPr id="8" name="Graphique 7">
            <a:extLst>
              <a:ext uri="{FF2B5EF4-FFF2-40B4-BE49-F238E27FC236}">
                <a16:creationId xmlns:a16="http://schemas.microsoft.com/office/drawing/2014/main" id="{A13C1358-4E37-494A-80C0-64AB80DF70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29818" y="1441450"/>
            <a:ext cx="932363" cy="1083266"/>
          </a:xfrm>
          <a:prstGeom prst="rect">
            <a:avLst/>
          </a:prstGeom>
        </p:spPr>
      </p:pic>
    </p:spTree>
    <p:extLst>
      <p:ext uri="{BB962C8B-B14F-4D97-AF65-F5344CB8AC3E}">
        <p14:creationId xmlns:p14="http://schemas.microsoft.com/office/powerpoint/2010/main" val="1692772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6C006D5-FDE6-4318-A873-C97D050F180A}"/>
              </a:ext>
            </a:extLst>
          </p:cNvPr>
          <p:cNvSpPr>
            <a:spLocks noGrp="1"/>
          </p:cNvSpPr>
          <p:nvPr>
            <p:ph idx="1"/>
          </p:nvPr>
        </p:nvSpPr>
        <p:spPr/>
        <p:txBody>
          <a:bodyPr anchor="ctr">
            <a:normAutofit/>
          </a:bodyPr>
          <a:lstStyle/>
          <a:p>
            <a:pPr algn="ctr">
              <a:lnSpc>
                <a:spcPct val="150000"/>
              </a:lnSpc>
            </a:pPr>
            <a:r>
              <a:rPr lang="en-US" sz="2800" b="1" dirty="0"/>
              <a:t>Why does a 50-line script that works today become a software-engineering problem when </a:t>
            </a:r>
            <a:r>
              <a:rPr lang="en-US" sz="2800" b="1" dirty="0">
                <a:solidFill>
                  <a:schemeClr val="tx2"/>
                </a:solidFill>
              </a:rPr>
              <a:t>20 people </a:t>
            </a:r>
            <a:r>
              <a:rPr lang="en-US" sz="2800" b="1" dirty="0"/>
              <a:t>need to use it, modify it, reproduce its results, and </a:t>
            </a:r>
            <a:r>
              <a:rPr lang="en-US" sz="2800" b="1" dirty="0">
                <a:solidFill>
                  <a:schemeClr val="accent1"/>
                </a:solidFill>
              </a:rPr>
              <a:t>maintain</a:t>
            </a:r>
            <a:r>
              <a:rPr lang="en-US" sz="2800" b="1" dirty="0"/>
              <a:t> it for 10 years?</a:t>
            </a:r>
            <a:endParaRPr lang="en-GB" sz="2800" b="1" dirty="0"/>
          </a:p>
        </p:txBody>
      </p:sp>
      <p:sp>
        <p:nvSpPr>
          <p:cNvPr id="3" name="Espace réservé de la date 2">
            <a:extLst>
              <a:ext uri="{FF2B5EF4-FFF2-40B4-BE49-F238E27FC236}">
                <a16:creationId xmlns:a16="http://schemas.microsoft.com/office/drawing/2014/main" id="{A5656F0B-C117-4E67-A1D9-48F230DB280C}"/>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DFA5E861-1322-41FB-8ACA-E3B9724BA1FB}"/>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3EEB2B0F-02CA-41A6-9ADE-56BB9B5F36A0}"/>
              </a:ext>
            </a:extLst>
          </p:cNvPr>
          <p:cNvSpPr>
            <a:spLocks noGrp="1"/>
          </p:cNvSpPr>
          <p:nvPr>
            <p:ph type="sldNum" sz="quarter" idx="12"/>
          </p:nvPr>
        </p:nvSpPr>
        <p:spPr/>
        <p:txBody>
          <a:bodyPr/>
          <a:lstStyle/>
          <a:p>
            <a:fld id="{0CBC77A0-1F4E-42FF-9FFC-F45C3A64AF90}" type="slidenum">
              <a:rPr lang="fr-FR" smtClean="0"/>
              <a:t>3</a:t>
            </a:fld>
            <a:endParaRPr lang="fr-FR"/>
          </a:p>
        </p:txBody>
      </p:sp>
      <p:sp>
        <p:nvSpPr>
          <p:cNvPr id="6" name="Titre 5">
            <a:extLst>
              <a:ext uri="{FF2B5EF4-FFF2-40B4-BE49-F238E27FC236}">
                <a16:creationId xmlns:a16="http://schemas.microsoft.com/office/drawing/2014/main" id="{98A66890-5BC4-42BD-8014-628C79C545AE}"/>
              </a:ext>
            </a:extLst>
          </p:cNvPr>
          <p:cNvSpPr>
            <a:spLocks noGrp="1"/>
          </p:cNvSpPr>
          <p:nvPr>
            <p:ph type="title"/>
          </p:nvPr>
        </p:nvSpPr>
        <p:spPr/>
        <p:txBody>
          <a:bodyPr/>
          <a:lstStyle/>
          <a:p>
            <a:r>
              <a:rPr lang="en-GB" dirty="0"/>
              <a:t>Approach and use case</a:t>
            </a:r>
          </a:p>
        </p:txBody>
      </p:sp>
      <p:pic>
        <p:nvPicPr>
          <p:cNvPr id="8" name="Graphique 7">
            <a:extLst>
              <a:ext uri="{FF2B5EF4-FFF2-40B4-BE49-F238E27FC236}">
                <a16:creationId xmlns:a16="http://schemas.microsoft.com/office/drawing/2014/main" id="{A13C1358-4E37-494A-80C0-64AB80DF70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29818" y="1441450"/>
            <a:ext cx="932363" cy="1083266"/>
          </a:xfrm>
          <a:prstGeom prst="rect">
            <a:avLst/>
          </a:prstGeom>
        </p:spPr>
      </p:pic>
      <p:cxnSp>
        <p:nvCxnSpPr>
          <p:cNvPr id="9" name="Connecteur droit avec flèche 8">
            <a:extLst>
              <a:ext uri="{FF2B5EF4-FFF2-40B4-BE49-F238E27FC236}">
                <a16:creationId xmlns:a16="http://schemas.microsoft.com/office/drawing/2014/main" id="{696A68CF-7C74-9D03-F256-8C8F5B2E9EF5}"/>
              </a:ext>
            </a:extLst>
          </p:cNvPr>
          <p:cNvCxnSpPr>
            <a:cxnSpLocks/>
            <a:stCxn id="11" idx="0"/>
          </p:cNvCxnSpPr>
          <p:nvPr/>
        </p:nvCxnSpPr>
        <p:spPr>
          <a:xfrm flipV="1">
            <a:off x="3880884" y="3902149"/>
            <a:ext cx="1605516" cy="1148316"/>
          </a:xfrm>
          <a:prstGeom prst="straightConnector1">
            <a:avLst/>
          </a:prstGeom>
          <a:ln w="57150">
            <a:solidFill>
              <a:schemeClr val="tx2"/>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E0F1FF6C-73E1-9DAB-B21F-F49D0AE0568C}"/>
              </a:ext>
            </a:extLst>
          </p:cNvPr>
          <p:cNvSpPr txBox="1"/>
          <p:nvPr/>
        </p:nvSpPr>
        <p:spPr>
          <a:xfrm>
            <a:off x="3019646" y="5050465"/>
            <a:ext cx="1722475" cy="646331"/>
          </a:xfrm>
          <a:prstGeom prst="rect">
            <a:avLst/>
          </a:prstGeom>
          <a:noFill/>
        </p:spPr>
        <p:txBody>
          <a:bodyPr wrap="square" rtlCol="0">
            <a:spAutoFit/>
          </a:bodyPr>
          <a:lstStyle/>
          <a:p>
            <a:pPr algn="ctr"/>
            <a:r>
              <a:rPr lang="en-GB" dirty="0">
                <a:solidFill>
                  <a:schemeClr val="tx2"/>
                </a:solidFill>
              </a:rPr>
              <a:t>Not all IRFU members</a:t>
            </a:r>
          </a:p>
        </p:txBody>
      </p:sp>
      <p:cxnSp>
        <p:nvCxnSpPr>
          <p:cNvPr id="12" name="Connecteur droit avec flèche 11">
            <a:extLst>
              <a:ext uri="{FF2B5EF4-FFF2-40B4-BE49-F238E27FC236}">
                <a16:creationId xmlns:a16="http://schemas.microsoft.com/office/drawing/2014/main" id="{6B9A8BA1-5AE2-2BAB-9BD9-7B57A3754EB4}"/>
              </a:ext>
            </a:extLst>
          </p:cNvPr>
          <p:cNvCxnSpPr>
            <a:cxnSpLocks/>
            <a:stCxn id="15" idx="0"/>
          </p:cNvCxnSpPr>
          <p:nvPr/>
        </p:nvCxnSpPr>
        <p:spPr>
          <a:xfrm flipH="1" flipV="1">
            <a:off x="7016413" y="4603898"/>
            <a:ext cx="1052605" cy="858471"/>
          </a:xfrm>
          <a:prstGeom prst="straightConnector1">
            <a:avLst/>
          </a:prstGeom>
          <a:ln w="5715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2C02E781-BE6D-9891-7546-DBE9AF4B2A2C}"/>
              </a:ext>
            </a:extLst>
          </p:cNvPr>
          <p:cNvSpPr txBox="1"/>
          <p:nvPr/>
        </p:nvSpPr>
        <p:spPr>
          <a:xfrm>
            <a:off x="6430510" y="5462369"/>
            <a:ext cx="3277016" cy="369332"/>
          </a:xfrm>
          <a:prstGeom prst="rect">
            <a:avLst/>
          </a:prstGeom>
          <a:noFill/>
        </p:spPr>
        <p:txBody>
          <a:bodyPr wrap="square" rtlCol="0">
            <a:spAutoFit/>
          </a:bodyPr>
          <a:lstStyle/>
          <a:p>
            <a:pPr algn="ctr"/>
            <a:r>
              <a:rPr lang="en-GB" dirty="0">
                <a:solidFill>
                  <a:schemeClr val="accent1"/>
                </a:solidFill>
              </a:rPr>
              <a:t>With IRFU infra/tools only?</a:t>
            </a:r>
          </a:p>
        </p:txBody>
      </p:sp>
    </p:spTree>
    <p:extLst>
      <p:ext uri="{BB962C8B-B14F-4D97-AF65-F5344CB8AC3E}">
        <p14:creationId xmlns:p14="http://schemas.microsoft.com/office/powerpoint/2010/main" val="1599373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AF231197-2D13-4A5B-88B2-119EB111AD8C}"/>
              </a:ext>
            </a:extLst>
          </p:cNvPr>
          <p:cNvSpPr>
            <a:spLocks noGrp="1"/>
          </p:cNvSpPr>
          <p:nvPr>
            <p:ph type="dt" sz="half" idx="10"/>
          </p:nvPr>
        </p:nvSpPr>
        <p:spPr/>
        <p:txBody>
          <a:bodyPr/>
          <a:lstStyle/>
          <a:p>
            <a:r>
              <a:rPr lang="fr-FR"/>
              <a:t>24/09/2026</a:t>
            </a:r>
            <a:endParaRPr lang="fr-FR" dirty="0"/>
          </a:p>
        </p:txBody>
      </p:sp>
      <p:sp>
        <p:nvSpPr>
          <p:cNvPr id="5" name="Espace réservé du pied de page 4">
            <a:extLst>
              <a:ext uri="{FF2B5EF4-FFF2-40B4-BE49-F238E27FC236}">
                <a16:creationId xmlns:a16="http://schemas.microsoft.com/office/drawing/2014/main" id="{B9B4AB32-A55D-4A28-B1C2-C0D118912760}"/>
              </a:ext>
            </a:extLst>
          </p:cNvPr>
          <p:cNvSpPr>
            <a:spLocks noGrp="1"/>
          </p:cNvSpPr>
          <p:nvPr>
            <p:ph type="ftr" sz="quarter" idx="11"/>
          </p:nvPr>
        </p:nvSpPr>
        <p:spPr/>
        <p:txBody>
          <a:bodyPr/>
          <a:lstStyle/>
          <a:p>
            <a:r>
              <a:rPr lang="en-US"/>
              <a:t>Computing strategy at IRFU: Software Development</a:t>
            </a:r>
            <a:endParaRPr lang="fr-FR" dirty="0"/>
          </a:p>
        </p:txBody>
      </p:sp>
      <p:sp>
        <p:nvSpPr>
          <p:cNvPr id="6" name="Espace réservé du numéro de diapositive 5">
            <a:extLst>
              <a:ext uri="{FF2B5EF4-FFF2-40B4-BE49-F238E27FC236}">
                <a16:creationId xmlns:a16="http://schemas.microsoft.com/office/drawing/2014/main" id="{EE561846-2D49-4862-A713-20A91E1B44DA}"/>
              </a:ext>
            </a:extLst>
          </p:cNvPr>
          <p:cNvSpPr>
            <a:spLocks noGrp="1"/>
          </p:cNvSpPr>
          <p:nvPr>
            <p:ph type="sldNum" sz="quarter" idx="12"/>
          </p:nvPr>
        </p:nvSpPr>
        <p:spPr/>
        <p:txBody>
          <a:bodyPr/>
          <a:lstStyle/>
          <a:p>
            <a:fld id="{0CBC77A0-1F4E-42FF-9FFC-F45C3A64AF90}" type="slidenum">
              <a:rPr lang="fr-FR" smtClean="0"/>
              <a:pPr/>
              <a:t>4</a:t>
            </a:fld>
            <a:endParaRPr lang="fr-FR" dirty="0"/>
          </a:p>
        </p:txBody>
      </p:sp>
      <p:sp>
        <p:nvSpPr>
          <p:cNvPr id="7" name="Titre 6">
            <a:extLst>
              <a:ext uri="{FF2B5EF4-FFF2-40B4-BE49-F238E27FC236}">
                <a16:creationId xmlns:a16="http://schemas.microsoft.com/office/drawing/2014/main" id="{6538BBDB-5A2B-408A-9F72-0818D17E3CF1}"/>
              </a:ext>
            </a:extLst>
          </p:cNvPr>
          <p:cNvSpPr>
            <a:spLocks noGrp="1"/>
          </p:cNvSpPr>
          <p:nvPr>
            <p:ph type="title"/>
          </p:nvPr>
        </p:nvSpPr>
        <p:spPr/>
        <p:txBody>
          <a:bodyPr>
            <a:normAutofit/>
          </a:bodyPr>
          <a:lstStyle/>
          <a:p>
            <a:r>
              <a:rPr lang="en-US" dirty="0"/>
              <a:t>Introduction: “It's just some code”</a:t>
            </a:r>
            <a:endParaRPr lang="en-GB" dirty="0"/>
          </a:p>
        </p:txBody>
      </p:sp>
      <p:sp>
        <p:nvSpPr>
          <p:cNvPr id="9" name="Bulle narrative : ronde 8">
            <a:extLst>
              <a:ext uri="{FF2B5EF4-FFF2-40B4-BE49-F238E27FC236}">
                <a16:creationId xmlns:a16="http://schemas.microsoft.com/office/drawing/2014/main" id="{557D0BBD-3CD9-4B9E-B21B-67A83974D48A}"/>
              </a:ext>
            </a:extLst>
          </p:cNvPr>
          <p:cNvSpPr/>
          <p:nvPr/>
        </p:nvSpPr>
        <p:spPr>
          <a:xfrm>
            <a:off x="2186760" y="1576135"/>
            <a:ext cx="4051882" cy="1526359"/>
          </a:xfrm>
          <a:prstGeom prst="wedgeEllipseCallout">
            <a:avLst>
              <a:gd name="adj1" fmla="val -25595"/>
              <a:gd name="adj2" fmla="val 8998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dirty="0">
                <a:solidFill>
                  <a:schemeClr val="tx1"/>
                </a:solidFill>
              </a:rPr>
              <a:t>I made a script to analyse the data from the detector: </a:t>
            </a:r>
            <a:r>
              <a:rPr lang="en-GB" i="1" dirty="0">
                <a:solidFill>
                  <a:schemeClr val="tx1"/>
                </a:solidFill>
              </a:rPr>
              <a:t>analysis.py</a:t>
            </a:r>
          </a:p>
        </p:txBody>
      </p:sp>
      <p:pic>
        <p:nvPicPr>
          <p:cNvPr id="13" name="Graphique 12">
            <a:extLst>
              <a:ext uri="{FF2B5EF4-FFF2-40B4-BE49-F238E27FC236}">
                <a16:creationId xmlns:a16="http://schemas.microsoft.com/office/drawing/2014/main" id="{CA246B72-1978-4FC3-946F-C99FF17942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88851" y="3044869"/>
            <a:ext cx="2423850" cy="1519222"/>
          </a:xfrm>
          <a:prstGeom prst="rect">
            <a:avLst/>
          </a:prstGeom>
        </p:spPr>
      </p:pic>
      <p:pic>
        <p:nvPicPr>
          <p:cNvPr id="8" name="Graphique 7">
            <a:extLst>
              <a:ext uri="{FF2B5EF4-FFF2-40B4-BE49-F238E27FC236}">
                <a16:creationId xmlns:a16="http://schemas.microsoft.com/office/drawing/2014/main" id="{FB512051-9FA6-4A37-AFE9-835D973AF1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81800" y="3262201"/>
            <a:ext cx="1188000" cy="1800000"/>
          </a:xfrm>
          <a:prstGeom prst="rect">
            <a:avLst/>
          </a:prstGeom>
        </p:spPr>
      </p:pic>
      <p:sp>
        <p:nvSpPr>
          <p:cNvPr id="10" name="Bulle narrative : ronde 9">
            <a:extLst>
              <a:ext uri="{FF2B5EF4-FFF2-40B4-BE49-F238E27FC236}">
                <a16:creationId xmlns:a16="http://schemas.microsoft.com/office/drawing/2014/main" id="{FA59D461-0C87-46FE-A192-60FCB9C785C8}"/>
              </a:ext>
            </a:extLst>
          </p:cNvPr>
          <p:cNvSpPr/>
          <p:nvPr/>
        </p:nvSpPr>
        <p:spPr>
          <a:xfrm>
            <a:off x="7533826" y="2218089"/>
            <a:ext cx="2750220" cy="747333"/>
          </a:xfrm>
          <a:prstGeom prst="wedgeEllipseCallout">
            <a:avLst>
              <a:gd name="adj1" fmla="val 12086"/>
              <a:gd name="adj2" fmla="val 97838"/>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fr-FR" dirty="0">
                <a:solidFill>
                  <a:schemeClr val="tx1"/>
                </a:solidFill>
              </a:rPr>
              <a:t>Can I use </a:t>
            </a:r>
            <a:r>
              <a:rPr lang="en-GB" dirty="0">
                <a:solidFill>
                  <a:schemeClr val="tx1"/>
                </a:solidFill>
              </a:rPr>
              <a:t>it?</a:t>
            </a:r>
          </a:p>
        </p:txBody>
      </p:sp>
    </p:spTree>
    <p:extLst>
      <p:ext uri="{BB962C8B-B14F-4D97-AF65-F5344CB8AC3E}">
        <p14:creationId xmlns:p14="http://schemas.microsoft.com/office/powerpoint/2010/main" val="290949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AF231197-2D13-4A5B-88B2-119EB111AD8C}"/>
              </a:ext>
            </a:extLst>
          </p:cNvPr>
          <p:cNvSpPr>
            <a:spLocks noGrp="1"/>
          </p:cNvSpPr>
          <p:nvPr>
            <p:ph type="dt" sz="half" idx="10"/>
          </p:nvPr>
        </p:nvSpPr>
        <p:spPr/>
        <p:txBody>
          <a:bodyPr/>
          <a:lstStyle/>
          <a:p>
            <a:r>
              <a:rPr lang="fr-FR"/>
              <a:t>24/09/2026</a:t>
            </a:r>
            <a:endParaRPr lang="fr-FR" dirty="0"/>
          </a:p>
        </p:txBody>
      </p:sp>
      <p:sp>
        <p:nvSpPr>
          <p:cNvPr id="5" name="Espace réservé du pied de page 4">
            <a:extLst>
              <a:ext uri="{FF2B5EF4-FFF2-40B4-BE49-F238E27FC236}">
                <a16:creationId xmlns:a16="http://schemas.microsoft.com/office/drawing/2014/main" id="{B9B4AB32-A55D-4A28-B1C2-C0D118912760}"/>
              </a:ext>
            </a:extLst>
          </p:cNvPr>
          <p:cNvSpPr>
            <a:spLocks noGrp="1"/>
          </p:cNvSpPr>
          <p:nvPr>
            <p:ph type="ftr" sz="quarter" idx="11"/>
          </p:nvPr>
        </p:nvSpPr>
        <p:spPr/>
        <p:txBody>
          <a:bodyPr/>
          <a:lstStyle/>
          <a:p>
            <a:r>
              <a:rPr lang="en-US"/>
              <a:t>Computing strategy at IRFU: Software Development</a:t>
            </a:r>
            <a:endParaRPr lang="fr-FR" dirty="0"/>
          </a:p>
        </p:txBody>
      </p:sp>
      <p:sp>
        <p:nvSpPr>
          <p:cNvPr id="6" name="Espace réservé du numéro de diapositive 5">
            <a:extLst>
              <a:ext uri="{FF2B5EF4-FFF2-40B4-BE49-F238E27FC236}">
                <a16:creationId xmlns:a16="http://schemas.microsoft.com/office/drawing/2014/main" id="{EE561846-2D49-4862-A713-20A91E1B44DA}"/>
              </a:ext>
            </a:extLst>
          </p:cNvPr>
          <p:cNvSpPr>
            <a:spLocks noGrp="1"/>
          </p:cNvSpPr>
          <p:nvPr>
            <p:ph type="sldNum" sz="quarter" idx="12"/>
          </p:nvPr>
        </p:nvSpPr>
        <p:spPr/>
        <p:txBody>
          <a:bodyPr/>
          <a:lstStyle/>
          <a:p>
            <a:fld id="{0CBC77A0-1F4E-42FF-9FFC-F45C3A64AF90}" type="slidenum">
              <a:rPr lang="fr-FR" smtClean="0"/>
              <a:pPr/>
              <a:t>5</a:t>
            </a:fld>
            <a:endParaRPr lang="fr-FR" dirty="0"/>
          </a:p>
        </p:txBody>
      </p:sp>
      <p:sp>
        <p:nvSpPr>
          <p:cNvPr id="7" name="Titre 6">
            <a:extLst>
              <a:ext uri="{FF2B5EF4-FFF2-40B4-BE49-F238E27FC236}">
                <a16:creationId xmlns:a16="http://schemas.microsoft.com/office/drawing/2014/main" id="{6538BBDB-5A2B-408A-9F72-0818D17E3CF1}"/>
              </a:ext>
            </a:extLst>
          </p:cNvPr>
          <p:cNvSpPr>
            <a:spLocks noGrp="1"/>
          </p:cNvSpPr>
          <p:nvPr>
            <p:ph type="title"/>
          </p:nvPr>
        </p:nvSpPr>
        <p:spPr/>
        <p:txBody>
          <a:bodyPr>
            <a:normAutofit/>
          </a:bodyPr>
          <a:lstStyle/>
          <a:p>
            <a:r>
              <a:rPr lang="en-US" dirty="0"/>
              <a:t>Introduction: “It's just some code”</a:t>
            </a:r>
            <a:endParaRPr lang="en-GB" dirty="0"/>
          </a:p>
        </p:txBody>
      </p:sp>
      <p:pic>
        <p:nvPicPr>
          <p:cNvPr id="8" name="Graphique 7">
            <a:extLst>
              <a:ext uri="{FF2B5EF4-FFF2-40B4-BE49-F238E27FC236}">
                <a16:creationId xmlns:a16="http://schemas.microsoft.com/office/drawing/2014/main" id="{FB512051-9FA6-4A37-AFE9-835D973AF1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408252" y="4184717"/>
            <a:ext cx="1188000" cy="1800000"/>
          </a:xfrm>
          <a:prstGeom prst="rect">
            <a:avLst/>
          </a:prstGeom>
        </p:spPr>
      </p:pic>
      <p:sp>
        <p:nvSpPr>
          <p:cNvPr id="3" name="Bulle narrative : rectangle à coins arrondis 2">
            <a:extLst>
              <a:ext uri="{FF2B5EF4-FFF2-40B4-BE49-F238E27FC236}">
                <a16:creationId xmlns:a16="http://schemas.microsoft.com/office/drawing/2014/main" id="{4E3C1634-3023-45C8-8D96-6B223F51EF73}"/>
              </a:ext>
            </a:extLst>
          </p:cNvPr>
          <p:cNvSpPr/>
          <p:nvPr/>
        </p:nvSpPr>
        <p:spPr>
          <a:xfrm>
            <a:off x="1378139" y="1144884"/>
            <a:ext cx="5307887" cy="3346200"/>
          </a:xfrm>
          <a:prstGeom prst="wedgeRoundRectCallout">
            <a:avLst>
              <a:gd name="adj1" fmla="val -44993"/>
              <a:gd name="adj2" fmla="val 67078"/>
              <a:gd name="adj3" fmla="val 16667"/>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dirty="0">
                <a:solidFill>
                  <a:schemeClr val="tx1"/>
                </a:solidFill>
              </a:rPr>
              <a:t>How to install it?</a:t>
            </a:r>
          </a:p>
          <a:p>
            <a:pPr algn="ctr"/>
            <a:br>
              <a:rPr lang="en-GB" dirty="0">
                <a:solidFill>
                  <a:schemeClr val="tx1"/>
                </a:solidFill>
              </a:rPr>
            </a:br>
            <a:r>
              <a:rPr lang="en-GB" dirty="0">
                <a:solidFill>
                  <a:schemeClr val="tx1"/>
                </a:solidFill>
              </a:rPr>
              <a:t>I want to add an input parameter.</a:t>
            </a:r>
          </a:p>
          <a:p>
            <a:pPr algn="ctr"/>
            <a:endParaRPr lang="en-GB" dirty="0">
              <a:solidFill>
                <a:schemeClr val="tx1"/>
              </a:solidFill>
            </a:endParaRPr>
          </a:p>
          <a:p>
            <a:pPr algn="ctr"/>
            <a:r>
              <a:rPr lang="en-GB" dirty="0">
                <a:solidFill>
                  <a:schemeClr val="tx1"/>
                </a:solidFill>
              </a:rPr>
              <a:t>Does it works on my machine?</a:t>
            </a:r>
          </a:p>
          <a:p>
            <a:pPr algn="ctr"/>
            <a:endParaRPr lang="en-GB" dirty="0">
              <a:solidFill>
                <a:schemeClr val="tx1"/>
              </a:solidFill>
            </a:endParaRPr>
          </a:p>
          <a:p>
            <a:pPr algn="ctr"/>
            <a:r>
              <a:rPr lang="en-GB" dirty="0">
                <a:solidFill>
                  <a:schemeClr val="tx1"/>
                </a:solidFill>
              </a:rPr>
              <a:t>Oh, I don’t have </a:t>
            </a:r>
            <a:r>
              <a:rPr lang="en-GB" i="1" dirty="0" err="1">
                <a:solidFill>
                  <a:schemeClr val="tx1"/>
                </a:solidFill>
              </a:rPr>
              <a:t>libirfu</a:t>
            </a:r>
            <a:r>
              <a:rPr lang="en-GB" dirty="0">
                <a:solidFill>
                  <a:schemeClr val="tx1"/>
                </a:solidFill>
              </a:rPr>
              <a:t> installed…</a:t>
            </a:r>
          </a:p>
          <a:p>
            <a:pPr algn="ctr"/>
            <a:endParaRPr lang="en-GB" dirty="0">
              <a:solidFill>
                <a:schemeClr val="tx1"/>
              </a:solidFill>
            </a:endParaRPr>
          </a:p>
          <a:p>
            <a:pPr algn="ctr"/>
            <a:r>
              <a:rPr lang="en-GB" dirty="0">
                <a:solidFill>
                  <a:schemeClr val="tx1"/>
                </a:solidFill>
              </a:rPr>
              <a:t>I don’t get the same result as you do with the same input data…</a:t>
            </a:r>
          </a:p>
        </p:txBody>
      </p:sp>
      <p:sp>
        <p:nvSpPr>
          <p:cNvPr id="16" name="ZoneTexte 15">
            <a:extLst>
              <a:ext uri="{FF2B5EF4-FFF2-40B4-BE49-F238E27FC236}">
                <a16:creationId xmlns:a16="http://schemas.microsoft.com/office/drawing/2014/main" id="{C7415B40-7F2A-4B4D-95F9-E0159EE01139}"/>
              </a:ext>
            </a:extLst>
          </p:cNvPr>
          <p:cNvSpPr txBox="1"/>
          <p:nvPr/>
        </p:nvSpPr>
        <p:spPr>
          <a:xfrm>
            <a:off x="4589813" y="5136956"/>
            <a:ext cx="6994566" cy="456535"/>
          </a:xfrm>
          <a:prstGeom prst="rect">
            <a:avLst/>
          </a:prstGeom>
          <a:noFill/>
        </p:spPr>
        <p:txBody>
          <a:bodyPr wrap="square" rtlCol="0">
            <a:spAutoFit/>
          </a:bodyPr>
          <a:lstStyle/>
          <a:p>
            <a:pPr algn="ctr">
              <a:lnSpc>
                <a:spcPct val="150000"/>
              </a:lnSpc>
            </a:pPr>
            <a:r>
              <a:rPr lang="en-US" dirty="0"/>
              <a:t>We're no longer talking about a script but software development!</a:t>
            </a:r>
            <a:endParaRPr lang="en-GB" dirty="0"/>
          </a:p>
        </p:txBody>
      </p:sp>
      <p:sp>
        <p:nvSpPr>
          <p:cNvPr id="17" name="Bulle narrative : ronde 16">
            <a:extLst>
              <a:ext uri="{FF2B5EF4-FFF2-40B4-BE49-F238E27FC236}">
                <a16:creationId xmlns:a16="http://schemas.microsoft.com/office/drawing/2014/main" id="{552D474F-AA8E-4330-9C23-483B49C7C54A}"/>
              </a:ext>
            </a:extLst>
          </p:cNvPr>
          <p:cNvSpPr/>
          <p:nvPr/>
        </p:nvSpPr>
        <p:spPr>
          <a:xfrm>
            <a:off x="8061876" y="2292154"/>
            <a:ext cx="2751985" cy="1136846"/>
          </a:xfrm>
          <a:prstGeom prst="wedgeEllipseCallout">
            <a:avLst>
              <a:gd name="adj1" fmla="val 24950"/>
              <a:gd name="adj2" fmla="val 8033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dirty="0">
                <a:solidFill>
                  <a:schemeClr val="tx1"/>
                </a:solidFill>
              </a:rPr>
              <a:t>It works on my machine!</a:t>
            </a:r>
            <a:endParaRPr lang="en-GB" i="1" dirty="0">
              <a:solidFill>
                <a:schemeClr val="tx1"/>
              </a:solidFill>
            </a:endParaRPr>
          </a:p>
        </p:txBody>
      </p:sp>
      <p:pic>
        <p:nvPicPr>
          <p:cNvPr id="18" name="Graphique 17">
            <a:extLst>
              <a:ext uri="{FF2B5EF4-FFF2-40B4-BE49-F238E27FC236}">
                <a16:creationId xmlns:a16="http://schemas.microsoft.com/office/drawing/2014/main" id="{EA5EB7B7-BAE4-4592-A892-093C4C3E3D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9036313" y="3378114"/>
            <a:ext cx="2423850" cy="1519222"/>
          </a:xfrm>
          <a:prstGeom prst="rect">
            <a:avLst/>
          </a:prstGeom>
        </p:spPr>
      </p:pic>
    </p:spTree>
    <p:extLst>
      <p:ext uri="{BB962C8B-B14F-4D97-AF65-F5344CB8AC3E}">
        <p14:creationId xmlns:p14="http://schemas.microsoft.com/office/powerpoint/2010/main" val="127179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AF231197-2D13-4A5B-88B2-119EB111AD8C}"/>
              </a:ext>
            </a:extLst>
          </p:cNvPr>
          <p:cNvSpPr>
            <a:spLocks noGrp="1"/>
          </p:cNvSpPr>
          <p:nvPr>
            <p:ph type="dt" sz="half" idx="10"/>
          </p:nvPr>
        </p:nvSpPr>
        <p:spPr/>
        <p:txBody>
          <a:bodyPr/>
          <a:lstStyle/>
          <a:p>
            <a:r>
              <a:rPr lang="fr-FR"/>
              <a:t>24/09/2026</a:t>
            </a:r>
            <a:endParaRPr lang="fr-FR" dirty="0"/>
          </a:p>
        </p:txBody>
      </p:sp>
      <p:sp>
        <p:nvSpPr>
          <p:cNvPr id="5" name="Espace réservé du pied de page 4">
            <a:extLst>
              <a:ext uri="{FF2B5EF4-FFF2-40B4-BE49-F238E27FC236}">
                <a16:creationId xmlns:a16="http://schemas.microsoft.com/office/drawing/2014/main" id="{B9B4AB32-A55D-4A28-B1C2-C0D118912760}"/>
              </a:ext>
            </a:extLst>
          </p:cNvPr>
          <p:cNvSpPr>
            <a:spLocks noGrp="1"/>
          </p:cNvSpPr>
          <p:nvPr>
            <p:ph type="ftr" sz="quarter" idx="11"/>
          </p:nvPr>
        </p:nvSpPr>
        <p:spPr/>
        <p:txBody>
          <a:bodyPr/>
          <a:lstStyle/>
          <a:p>
            <a:r>
              <a:rPr lang="en-US"/>
              <a:t>Computing strategy at IRFU: Software Development</a:t>
            </a:r>
            <a:endParaRPr lang="fr-FR" dirty="0"/>
          </a:p>
        </p:txBody>
      </p:sp>
      <p:sp>
        <p:nvSpPr>
          <p:cNvPr id="6" name="Espace réservé du numéro de diapositive 5">
            <a:extLst>
              <a:ext uri="{FF2B5EF4-FFF2-40B4-BE49-F238E27FC236}">
                <a16:creationId xmlns:a16="http://schemas.microsoft.com/office/drawing/2014/main" id="{EE561846-2D49-4862-A713-20A91E1B44DA}"/>
              </a:ext>
            </a:extLst>
          </p:cNvPr>
          <p:cNvSpPr>
            <a:spLocks noGrp="1"/>
          </p:cNvSpPr>
          <p:nvPr>
            <p:ph type="sldNum" sz="quarter" idx="12"/>
          </p:nvPr>
        </p:nvSpPr>
        <p:spPr/>
        <p:txBody>
          <a:bodyPr/>
          <a:lstStyle/>
          <a:p>
            <a:fld id="{0CBC77A0-1F4E-42FF-9FFC-F45C3A64AF90}" type="slidenum">
              <a:rPr lang="fr-FR" smtClean="0"/>
              <a:pPr/>
              <a:t>6</a:t>
            </a:fld>
            <a:endParaRPr lang="fr-FR" dirty="0"/>
          </a:p>
        </p:txBody>
      </p:sp>
      <p:sp>
        <p:nvSpPr>
          <p:cNvPr id="7" name="Titre 6">
            <a:extLst>
              <a:ext uri="{FF2B5EF4-FFF2-40B4-BE49-F238E27FC236}">
                <a16:creationId xmlns:a16="http://schemas.microsoft.com/office/drawing/2014/main" id="{6538BBDB-5A2B-408A-9F72-0818D17E3CF1}"/>
              </a:ext>
            </a:extLst>
          </p:cNvPr>
          <p:cNvSpPr>
            <a:spLocks noGrp="1"/>
          </p:cNvSpPr>
          <p:nvPr>
            <p:ph type="title"/>
          </p:nvPr>
        </p:nvSpPr>
        <p:spPr/>
        <p:txBody>
          <a:bodyPr>
            <a:normAutofit/>
          </a:bodyPr>
          <a:lstStyle/>
          <a:p>
            <a:r>
              <a:rPr lang="en-GB" dirty="0"/>
              <a:t>Sharing code vs. sharing software</a:t>
            </a:r>
          </a:p>
        </p:txBody>
      </p:sp>
      <p:pic>
        <p:nvPicPr>
          <p:cNvPr id="9" name="Graphique 8">
            <a:extLst>
              <a:ext uri="{FF2B5EF4-FFF2-40B4-BE49-F238E27FC236}">
                <a16:creationId xmlns:a16="http://schemas.microsoft.com/office/drawing/2014/main" id="{2A6AA6D2-B86F-4EB2-8306-7D695D8B05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875" y="1970806"/>
            <a:ext cx="1188000" cy="1800000"/>
          </a:xfrm>
          <a:prstGeom prst="rect">
            <a:avLst/>
          </a:prstGeom>
        </p:spPr>
      </p:pic>
      <p:sp>
        <p:nvSpPr>
          <p:cNvPr id="10" name="Bulle narrative : rectangle à coins arrondis 9">
            <a:extLst>
              <a:ext uri="{FF2B5EF4-FFF2-40B4-BE49-F238E27FC236}">
                <a16:creationId xmlns:a16="http://schemas.microsoft.com/office/drawing/2014/main" id="{062C1602-5182-48D0-9451-71D860572E68}"/>
              </a:ext>
            </a:extLst>
          </p:cNvPr>
          <p:cNvSpPr/>
          <p:nvPr/>
        </p:nvSpPr>
        <p:spPr>
          <a:xfrm>
            <a:off x="1241573" y="1076341"/>
            <a:ext cx="2065705" cy="894465"/>
          </a:xfrm>
          <a:prstGeom prst="wedgeRoundRectCallout">
            <a:avLst>
              <a:gd name="adj1" fmla="val -42566"/>
              <a:gd name="adj2" fmla="val 78922"/>
              <a:gd name="adj3" fmla="val 16667"/>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dirty="0">
                <a:solidFill>
                  <a:schemeClr val="tx1"/>
                </a:solidFill>
              </a:rPr>
              <a:t>What do I need to install?</a:t>
            </a:r>
          </a:p>
        </p:txBody>
      </p:sp>
      <p:graphicFrame>
        <p:nvGraphicFramePr>
          <p:cNvPr id="2" name="Diagramme 1">
            <a:extLst>
              <a:ext uri="{FF2B5EF4-FFF2-40B4-BE49-F238E27FC236}">
                <a16:creationId xmlns:a16="http://schemas.microsoft.com/office/drawing/2014/main" id="{CF962D09-484E-49C5-B4D0-C22BFF40D241}"/>
              </a:ext>
            </a:extLst>
          </p:cNvPr>
          <p:cNvGraphicFramePr/>
          <p:nvPr>
            <p:extLst>
              <p:ext uri="{D42A27DB-BD31-4B8C-83A1-F6EECF244321}">
                <p14:modId xmlns:p14="http://schemas.microsoft.com/office/powerpoint/2010/main" val="3108365226"/>
              </p:ext>
            </p:extLst>
          </p:nvPr>
        </p:nvGraphicFramePr>
        <p:xfrm>
          <a:off x="3542476" y="1487990"/>
          <a:ext cx="5107049" cy="38820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ZoneTexte 16">
            <a:extLst>
              <a:ext uri="{FF2B5EF4-FFF2-40B4-BE49-F238E27FC236}">
                <a16:creationId xmlns:a16="http://schemas.microsoft.com/office/drawing/2014/main" id="{7AE2ED6E-DAE3-4354-9C75-4BF8463D76A4}"/>
              </a:ext>
            </a:extLst>
          </p:cNvPr>
          <p:cNvSpPr txBox="1"/>
          <p:nvPr/>
        </p:nvSpPr>
        <p:spPr>
          <a:xfrm>
            <a:off x="720874" y="5420813"/>
            <a:ext cx="7928651" cy="872034"/>
          </a:xfrm>
          <a:prstGeom prst="rect">
            <a:avLst/>
          </a:prstGeom>
          <a:noFill/>
        </p:spPr>
        <p:txBody>
          <a:bodyPr wrap="square">
            <a:spAutoFit/>
          </a:bodyPr>
          <a:lstStyle/>
          <a:p>
            <a:pPr>
              <a:lnSpc>
                <a:spcPct val="150000"/>
              </a:lnSpc>
            </a:pPr>
            <a:r>
              <a:rPr lang="en-GB" dirty="0"/>
              <a:t>What needs to be shared isn't just </a:t>
            </a:r>
            <a:r>
              <a:rPr lang="en-GB" i="1" dirty="0"/>
              <a:t>analysis.py</a:t>
            </a:r>
            <a:r>
              <a:rPr lang="en-GB" dirty="0"/>
              <a:t> but also the conditions under which </a:t>
            </a:r>
            <a:r>
              <a:rPr lang="en-GB" i="1" dirty="0"/>
              <a:t>analysis.py </a:t>
            </a:r>
            <a:r>
              <a:rPr lang="en-GB" dirty="0"/>
              <a:t>works: reproducibility of the software environment.</a:t>
            </a:r>
          </a:p>
        </p:txBody>
      </p:sp>
      <p:pic>
        <p:nvPicPr>
          <p:cNvPr id="18" name="Graphique 17">
            <a:extLst>
              <a:ext uri="{FF2B5EF4-FFF2-40B4-BE49-F238E27FC236}">
                <a16:creationId xmlns:a16="http://schemas.microsoft.com/office/drawing/2014/main" id="{7FE85378-77D7-47DC-AD9B-5E38709E475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9626600" y="4490773"/>
            <a:ext cx="1811639" cy="1290885"/>
          </a:xfrm>
          <a:prstGeom prst="rect">
            <a:avLst/>
          </a:prstGeom>
        </p:spPr>
      </p:pic>
      <p:sp>
        <p:nvSpPr>
          <p:cNvPr id="19" name="Bulle narrative : rectangle 18">
            <a:extLst>
              <a:ext uri="{FF2B5EF4-FFF2-40B4-BE49-F238E27FC236}">
                <a16:creationId xmlns:a16="http://schemas.microsoft.com/office/drawing/2014/main" id="{BC4AE2C7-11F6-499C-9ACD-B86E7567886E}"/>
              </a:ext>
            </a:extLst>
          </p:cNvPr>
          <p:cNvSpPr/>
          <p:nvPr/>
        </p:nvSpPr>
        <p:spPr>
          <a:xfrm>
            <a:off x="9239003" y="1879630"/>
            <a:ext cx="2553194" cy="2408897"/>
          </a:xfrm>
          <a:prstGeom prst="wedgeRectCallout">
            <a:avLst>
              <a:gd name="adj1" fmla="val -15251"/>
              <a:gd name="adj2" fmla="val 6332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r>
              <a:rPr lang="en-GB" sz="1400" dirty="0"/>
              <a:t>Environment sharing: </a:t>
            </a:r>
            <a:endParaRPr lang="en-GB" sz="1400" dirty="0">
              <a:cs typeface="Arial"/>
            </a:endParaRPr>
          </a:p>
          <a:p>
            <a:endParaRPr lang="en-GB" sz="1400" dirty="0"/>
          </a:p>
          <a:p>
            <a:pPr marL="285750" indent="-285750">
              <a:buFont typeface="Arial" panose="020B0604020202020204" pitchFamily="34" charset="0"/>
              <a:buChar char="•"/>
            </a:pPr>
            <a:r>
              <a:rPr lang="en-GB" sz="1400" dirty="0"/>
              <a:t>Python virtual environment</a:t>
            </a:r>
          </a:p>
          <a:p>
            <a:pPr marL="285750" indent="-285750">
              <a:buFont typeface="Arial" panose="020B0604020202020204" pitchFamily="34" charset="0"/>
              <a:buChar char="•"/>
            </a:pPr>
            <a:r>
              <a:rPr lang="en-GB" sz="1400" dirty="0"/>
              <a:t>Conda environment</a:t>
            </a:r>
          </a:p>
          <a:p>
            <a:pPr marL="285750" indent="-285750">
              <a:buFont typeface="Arial" panose="020B0604020202020204" pitchFamily="34" charset="0"/>
              <a:buChar char="•"/>
            </a:pPr>
            <a:r>
              <a:rPr lang="en-GB" sz="1400" dirty="0"/>
              <a:t>Virtual machine (Euclid: virtualbox)</a:t>
            </a:r>
          </a:p>
          <a:p>
            <a:pPr marL="285750" indent="-285750">
              <a:buFont typeface="Arial" panose="020B0604020202020204" pitchFamily="34" charset="0"/>
              <a:buChar char="•"/>
            </a:pPr>
            <a:r>
              <a:rPr lang="en-GB" sz="1400" dirty="0"/>
              <a:t>Docker container (</a:t>
            </a:r>
            <a:r>
              <a:rPr lang="en-GB" sz="1400" dirty="0" err="1"/>
              <a:t>Svom</a:t>
            </a:r>
            <a:r>
              <a:rPr lang="en-GB" sz="1400" dirty="0"/>
              <a:t>)</a:t>
            </a:r>
            <a:endParaRPr lang="en-GB" sz="1400">
              <a:cs typeface="Arial"/>
            </a:endParaRPr>
          </a:p>
          <a:p>
            <a:pPr marL="285750" indent="-285750">
              <a:buFont typeface="Arial" panose="020B0604020202020204" pitchFamily="34" charset="0"/>
              <a:buChar char="•"/>
            </a:pPr>
            <a:r>
              <a:rPr lang="en-GB" sz="1400" dirty="0"/>
              <a:t>Guix</a:t>
            </a:r>
          </a:p>
          <a:p>
            <a:pPr marL="285750" indent="-285750">
              <a:buFont typeface="Arial" panose="020B0604020202020204" pitchFamily="34" charset="0"/>
              <a:buChar char="•"/>
            </a:pPr>
            <a:r>
              <a:rPr lang="en-GB" sz="1400" dirty="0"/>
              <a:t>Spack</a:t>
            </a:r>
          </a:p>
        </p:txBody>
      </p:sp>
    </p:spTree>
    <p:extLst>
      <p:ext uri="{BB962C8B-B14F-4D97-AF65-F5344CB8AC3E}">
        <p14:creationId xmlns:p14="http://schemas.microsoft.com/office/powerpoint/2010/main" val="2566969882"/>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E267DA7C-659D-4C7A-87FF-171999AE87C5}"/>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0D378EA6-41DB-424A-93DC-F3FA9487858D}"/>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FB7B397A-00BA-44C8-AE37-809DB12E2855}"/>
              </a:ext>
            </a:extLst>
          </p:cNvPr>
          <p:cNvSpPr>
            <a:spLocks noGrp="1"/>
          </p:cNvSpPr>
          <p:nvPr>
            <p:ph type="sldNum" sz="quarter" idx="12"/>
          </p:nvPr>
        </p:nvSpPr>
        <p:spPr/>
        <p:txBody>
          <a:bodyPr/>
          <a:lstStyle/>
          <a:p>
            <a:fld id="{0CBC77A0-1F4E-42FF-9FFC-F45C3A64AF90}" type="slidenum">
              <a:rPr lang="fr-FR" smtClean="0"/>
              <a:t>7</a:t>
            </a:fld>
            <a:endParaRPr lang="fr-FR"/>
          </a:p>
        </p:txBody>
      </p:sp>
      <p:sp>
        <p:nvSpPr>
          <p:cNvPr id="6" name="Titre 5">
            <a:extLst>
              <a:ext uri="{FF2B5EF4-FFF2-40B4-BE49-F238E27FC236}">
                <a16:creationId xmlns:a16="http://schemas.microsoft.com/office/drawing/2014/main" id="{33A3C97A-84F1-41BE-87A1-8A67884378FA}"/>
              </a:ext>
            </a:extLst>
          </p:cNvPr>
          <p:cNvSpPr>
            <a:spLocks noGrp="1"/>
          </p:cNvSpPr>
          <p:nvPr>
            <p:ph type="title"/>
          </p:nvPr>
        </p:nvSpPr>
        <p:spPr/>
        <p:txBody>
          <a:bodyPr/>
          <a:lstStyle/>
          <a:p>
            <a:r>
              <a:rPr lang="fr-FR" dirty="0"/>
              <a:t>Collaboration and version control</a:t>
            </a:r>
            <a:endParaRPr lang="en-GB" dirty="0"/>
          </a:p>
        </p:txBody>
      </p:sp>
      <p:pic>
        <p:nvPicPr>
          <p:cNvPr id="7" name="Graphique 6">
            <a:extLst>
              <a:ext uri="{FF2B5EF4-FFF2-40B4-BE49-F238E27FC236}">
                <a16:creationId xmlns:a16="http://schemas.microsoft.com/office/drawing/2014/main" id="{B8A74E7D-DE16-4661-99A3-AB7D1D7728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348875" y="1970806"/>
            <a:ext cx="1188000" cy="1800000"/>
          </a:xfrm>
          <a:prstGeom prst="rect">
            <a:avLst/>
          </a:prstGeom>
        </p:spPr>
      </p:pic>
      <p:sp>
        <p:nvSpPr>
          <p:cNvPr id="8" name="Bulle narrative : rectangle à coins arrondis 7">
            <a:extLst>
              <a:ext uri="{FF2B5EF4-FFF2-40B4-BE49-F238E27FC236}">
                <a16:creationId xmlns:a16="http://schemas.microsoft.com/office/drawing/2014/main" id="{70F4C964-F10E-4043-AA36-5B7A44C2F7B3}"/>
              </a:ext>
            </a:extLst>
          </p:cNvPr>
          <p:cNvSpPr/>
          <p:nvPr/>
        </p:nvSpPr>
        <p:spPr>
          <a:xfrm>
            <a:off x="1241574" y="906083"/>
            <a:ext cx="1777726" cy="1234984"/>
          </a:xfrm>
          <a:prstGeom prst="wedgeRoundRectCallout">
            <a:avLst>
              <a:gd name="adj1" fmla="val -36554"/>
              <a:gd name="adj2" fmla="val 107769"/>
              <a:gd name="adj3" fmla="val 16667"/>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I’ve added an input parameter in the code: </a:t>
            </a:r>
            <a:r>
              <a:rPr lang="en-GB" sz="1400" i="1" dirty="0">
                <a:solidFill>
                  <a:schemeClr val="tx1"/>
                </a:solidFill>
              </a:rPr>
              <a:t>analysis_v2.py</a:t>
            </a:r>
          </a:p>
        </p:txBody>
      </p:sp>
      <p:pic>
        <p:nvPicPr>
          <p:cNvPr id="9" name="Graphique 8">
            <a:extLst>
              <a:ext uri="{FF2B5EF4-FFF2-40B4-BE49-F238E27FC236}">
                <a16:creationId xmlns:a16="http://schemas.microsoft.com/office/drawing/2014/main" id="{ACCB56BD-DBF4-422D-B715-A1B1C2FBF67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37288" y="3359772"/>
            <a:ext cx="1270684" cy="1476344"/>
          </a:xfrm>
          <a:prstGeom prst="rect">
            <a:avLst/>
          </a:prstGeom>
        </p:spPr>
      </p:pic>
      <p:sp>
        <p:nvSpPr>
          <p:cNvPr id="10" name="Bulle narrative : rectangle à coins arrondis 9">
            <a:extLst>
              <a:ext uri="{FF2B5EF4-FFF2-40B4-BE49-F238E27FC236}">
                <a16:creationId xmlns:a16="http://schemas.microsoft.com/office/drawing/2014/main" id="{C91271F6-39FC-43E1-A13D-1668B37FBF62}"/>
              </a:ext>
            </a:extLst>
          </p:cNvPr>
          <p:cNvSpPr/>
          <p:nvPr/>
        </p:nvSpPr>
        <p:spPr>
          <a:xfrm>
            <a:off x="2636322" y="2379431"/>
            <a:ext cx="2597725" cy="758258"/>
          </a:xfrm>
          <a:prstGeom prst="wedgeRoundRectCallout">
            <a:avLst>
              <a:gd name="adj1" fmla="val -1942"/>
              <a:gd name="adj2" fmla="val 124871"/>
              <a:gd name="adj3" fmla="val 16667"/>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But I’ve also optimized one function… </a:t>
            </a:r>
            <a:r>
              <a:rPr lang="en-GB" sz="1400" i="1" dirty="0">
                <a:solidFill>
                  <a:schemeClr val="tx1"/>
                </a:solidFill>
              </a:rPr>
              <a:t>analysis_best.py</a:t>
            </a:r>
          </a:p>
        </p:txBody>
      </p:sp>
      <p:pic>
        <p:nvPicPr>
          <p:cNvPr id="11" name="Graphique 10">
            <a:extLst>
              <a:ext uri="{FF2B5EF4-FFF2-40B4-BE49-F238E27FC236}">
                <a16:creationId xmlns:a16="http://schemas.microsoft.com/office/drawing/2014/main" id="{0CD1A5B2-E0DF-47AC-8D1E-E9C596F467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8875" y="4888731"/>
            <a:ext cx="1892593" cy="1186240"/>
          </a:xfrm>
          <a:prstGeom prst="rect">
            <a:avLst/>
          </a:prstGeom>
        </p:spPr>
      </p:pic>
      <p:sp>
        <p:nvSpPr>
          <p:cNvPr id="12" name="Bulle narrative : ronde 11">
            <a:extLst>
              <a:ext uri="{FF2B5EF4-FFF2-40B4-BE49-F238E27FC236}">
                <a16:creationId xmlns:a16="http://schemas.microsoft.com/office/drawing/2014/main" id="{C9A97A2B-0661-4503-B08C-0CDA6CAD71B6}"/>
              </a:ext>
            </a:extLst>
          </p:cNvPr>
          <p:cNvSpPr/>
          <p:nvPr/>
        </p:nvSpPr>
        <p:spPr>
          <a:xfrm>
            <a:off x="1039092" y="4057338"/>
            <a:ext cx="2268186" cy="963729"/>
          </a:xfrm>
          <a:prstGeom prst="wedgeEllipseCallout">
            <a:avLst>
              <a:gd name="adj1" fmla="val -26990"/>
              <a:gd name="adj2" fmla="val 6841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Wait, who changed what!?</a:t>
            </a:r>
            <a:endParaRPr lang="en-GB" sz="1400" i="1" dirty="0">
              <a:solidFill>
                <a:schemeClr val="tx1"/>
              </a:solidFill>
            </a:endParaRPr>
          </a:p>
        </p:txBody>
      </p:sp>
      <p:sp>
        <p:nvSpPr>
          <p:cNvPr id="13" name="ZoneTexte 12">
            <a:extLst>
              <a:ext uri="{FF2B5EF4-FFF2-40B4-BE49-F238E27FC236}">
                <a16:creationId xmlns:a16="http://schemas.microsoft.com/office/drawing/2014/main" id="{07B59A00-EE78-465F-9217-04F5FA5CF6D5}"/>
              </a:ext>
            </a:extLst>
          </p:cNvPr>
          <p:cNvSpPr txBox="1"/>
          <p:nvPr/>
        </p:nvSpPr>
        <p:spPr>
          <a:xfrm>
            <a:off x="6081542" y="1385447"/>
            <a:ext cx="4868884" cy="3139321"/>
          </a:xfrm>
          <a:prstGeom prst="rect">
            <a:avLst/>
          </a:prstGeom>
          <a:noFill/>
        </p:spPr>
        <p:txBody>
          <a:bodyPr wrap="square" rtlCol="0">
            <a:spAutoFit/>
          </a:bodyPr>
          <a:lstStyle/>
          <a:p>
            <a:r>
              <a:rPr lang="en-US" dirty="0"/>
              <a:t>One person writing code → several people developing software.</a:t>
            </a:r>
          </a:p>
          <a:p>
            <a:endParaRPr lang="en-US" dirty="0"/>
          </a:p>
          <a:p>
            <a:r>
              <a:rPr lang="en-US" dirty="0"/>
              <a:t>Version control is not primarily about saving versions. It is about coordinating people: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changed?</a:t>
            </a:r>
          </a:p>
          <a:p>
            <a:pPr marL="285750" indent="-285750">
              <a:buFont typeface="Arial" panose="020B0604020202020204" pitchFamily="34" charset="0"/>
              <a:buChar char="•"/>
            </a:pPr>
            <a:r>
              <a:rPr lang="en-US" dirty="0"/>
              <a:t>Who changed it?</a:t>
            </a:r>
          </a:p>
          <a:p>
            <a:pPr marL="285750" indent="-285750">
              <a:buFont typeface="Arial" panose="020B0604020202020204" pitchFamily="34" charset="0"/>
              <a:buChar char="•"/>
            </a:pPr>
            <a:r>
              <a:rPr lang="en-US" dirty="0"/>
              <a:t>Why it changed?</a:t>
            </a:r>
          </a:p>
          <a:p>
            <a:pPr marL="285750" indent="-285750">
              <a:buFont typeface="Arial" panose="020B0604020202020204" pitchFamily="34" charset="0"/>
              <a:buChar char="•"/>
            </a:pPr>
            <a:r>
              <a:rPr lang="en-US" dirty="0"/>
              <a:t>How to handle conflicts?</a:t>
            </a:r>
          </a:p>
          <a:p>
            <a:pPr marL="285750" indent="-285750">
              <a:buFont typeface="Arial" panose="020B0604020202020204" pitchFamily="34" charset="0"/>
              <a:buChar char="•"/>
            </a:pPr>
            <a:endParaRPr lang="en-GB" dirty="0"/>
          </a:p>
        </p:txBody>
      </p:sp>
      <p:pic>
        <p:nvPicPr>
          <p:cNvPr id="14" name="Graphique 13">
            <a:extLst>
              <a:ext uri="{FF2B5EF4-FFF2-40B4-BE49-F238E27FC236}">
                <a16:creationId xmlns:a16="http://schemas.microsoft.com/office/drawing/2014/main" id="{7387E6BB-7202-47A2-9CA1-CE27D9BCC82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10093514" y="4738427"/>
            <a:ext cx="1811639" cy="1290885"/>
          </a:xfrm>
          <a:prstGeom prst="rect">
            <a:avLst/>
          </a:prstGeom>
        </p:spPr>
      </p:pic>
      <p:sp>
        <p:nvSpPr>
          <p:cNvPr id="15" name="Bulle narrative : rectangle 14">
            <a:extLst>
              <a:ext uri="{FF2B5EF4-FFF2-40B4-BE49-F238E27FC236}">
                <a16:creationId xmlns:a16="http://schemas.microsoft.com/office/drawing/2014/main" id="{0FE28402-9F48-4A42-BD9B-1B41878B9198}"/>
              </a:ext>
            </a:extLst>
          </p:cNvPr>
          <p:cNvSpPr/>
          <p:nvPr/>
        </p:nvSpPr>
        <p:spPr>
          <a:xfrm>
            <a:off x="9776479" y="3270869"/>
            <a:ext cx="2021442" cy="1116235"/>
          </a:xfrm>
          <a:prstGeom prst="wedgeRectCallout">
            <a:avLst>
              <a:gd name="adj1" fmla="val -11315"/>
              <a:gd name="adj2" fmla="val 8939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r>
              <a:rPr lang="en-GB" sz="1400" dirty="0"/>
              <a:t>Version control tools: </a:t>
            </a:r>
          </a:p>
          <a:p>
            <a:pPr marL="285750" indent="-285750">
              <a:buFont typeface="Arial" panose="020B0604020202020204" pitchFamily="34" charset="0"/>
              <a:buChar char="•"/>
            </a:pPr>
            <a:r>
              <a:rPr lang="en-GB" sz="1400" dirty="0"/>
              <a:t>git (</a:t>
            </a:r>
            <a:r>
              <a:rPr lang="en-GB" sz="1400" dirty="0" err="1"/>
              <a:t>github</a:t>
            </a:r>
            <a:r>
              <a:rPr lang="en-GB" sz="1400" dirty="0"/>
              <a:t>, </a:t>
            </a:r>
            <a:r>
              <a:rPr lang="en-GB" sz="1400" dirty="0" err="1"/>
              <a:t>gitlab</a:t>
            </a:r>
            <a:r>
              <a:rPr lang="en-GB" sz="1400" dirty="0"/>
              <a:t>)</a:t>
            </a:r>
          </a:p>
          <a:p>
            <a:pPr marL="285750" indent="-285750">
              <a:buFont typeface="Arial" panose="020B0604020202020204" pitchFamily="34" charset="0"/>
              <a:buChar char="•"/>
            </a:pPr>
            <a:r>
              <a:rPr lang="en-GB" sz="1400" dirty="0"/>
              <a:t>subversion</a:t>
            </a:r>
          </a:p>
          <a:p>
            <a:pPr marL="285750" indent="-285750">
              <a:buFont typeface="Arial" panose="020B0604020202020204" pitchFamily="34" charset="0"/>
              <a:buChar char="•"/>
            </a:pPr>
            <a:r>
              <a:rPr lang="en-GB" sz="1400" dirty="0"/>
              <a:t>…</a:t>
            </a:r>
          </a:p>
        </p:txBody>
      </p:sp>
      <p:grpSp>
        <p:nvGrpSpPr>
          <p:cNvPr id="76" name="Groupe 75">
            <a:extLst>
              <a:ext uri="{FF2B5EF4-FFF2-40B4-BE49-F238E27FC236}">
                <a16:creationId xmlns:a16="http://schemas.microsoft.com/office/drawing/2014/main" id="{73575746-20B4-44C8-ABE4-E7E7A16A8DD7}"/>
              </a:ext>
            </a:extLst>
          </p:cNvPr>
          <p:cNvGrpSpPr/>
          <p:nvPr/>
        </p:nvGrpSpPr>
        <p:grpSpPr>
          <a:xfrm>
            <a:off x="4873630" y="4790482"/>
            <a:ext cx="4515222" cy="1598802"/>
            <a:chOff x="4162046" y="5016980"/>
            <a:chExt cx="4515222" cy="1598802"/>
          </a:xfrm>
        </p:grpSpPr>
        <p:sp>
          <p:nvSpPr>
            <p:cNvPr id="2" name="Organigramme : Connecteur 1">
              <a:extLst>
                <a:ext uri="{FF2B5EF4-FFF2-40B4-BE49-F238E27FC236}">
                  <a16:creationId xmlns:a16="http://schemas.microsoft.com/office/drawing/2014/main" id="{3E8A99EE-F09F-45D9-B2FB-2D5E08D21F7C}"/>
                </a:ext>
              </a:extLst>
            </p:cNvPr>
            <p:cNvSpPr/>
            <p:nvPr/>
          </p:nvSpPr>
          <p:spPr>
            <a:xfrm>
              <a:off x="4162046" y="5661561"/>
              <a:ext cx="409698" cy="409698"/>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16" name="Organigramme : Connecteur 15">
              <a:extLst>
                <a:ext uri="{FF2B5EF4-FFF2-40B4-BE49-F238E27FC236}">
                  <a16:creationId xmlns:a16="http://schemas.microsoft.com/office/drawing/2014/main" id="{F1ACA6BB-9FCC-46F8-B0F8-6CE97FFA9E97}"/>
                </a:ext>
              </a:extLst>
            </p:cNvPr>
            <p:cNvSpPr/>
            <p:nvPr/>
          </p:nvSpPr>
          <p:spPr>
            <a:xfrm>
              <a:off x="4733644" y="5660807"/>
              <a:ext cx="409698" cy="409698"/>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17" name="Organigramme : Connecteur 16">
              <a:extLst>
                <a:ext uri="{FF2B5EF4-FFF2-40B4-BE49-F238E27FC236}">
                  <a16:creationId xmlns:a16="http://schemas.microsoft.com/office/drawing/2014/main" id="{F3ACAB99-B842-4D48-AB18-402296D3FFA1}"/>
                </a:ext>
              </a:extLst>
            </p:cNvPr>
            <p:cNvSpPr/>
            <p:nvPr/>
          </p:nvSpPr>
          <p:spPr>
            <a:xfrm>
              <a:off x="5305242" y="5657632"/>
              <a:ext cx="409698" cy="409698"/>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sp>
          <p:nvSpPr>
            <p:cNvPr id="18" name="Organigramme : Connecteur 17">
              <a:extLst>
                <a:ext uri="{FF2B5EF4-FFF2-40B4-BE49-F238E27FC236}">
                  <a16:creationId xmlns:a16="http://schemas.microsoft.com/office/drawing/2014/main" id="{1E80BF0A-A60D-42BB-9DA6-D66C05FCA5E5}"/>
                </a:ext>
              </a:extLst>
            </p:cNvPr>
            <p:cNvSpPr/>
            <p:nvPr/>
          </p:nvSpPr>
          <p:spPr>
            <a:xfrm>
              <a:off x="6149890" y="5016980"/>
              <a:ext cx="409698" cy="409698"/>
            </a:xfrm>
            <a:prstGeom prst="flowChartConnector">
              <a:avLst/>
            </a:prstGeom>
            <a:solidFill>
              <a:schemeClr val="accent6"/>
            </a:solidFill>
            <a:ln>
              <a:solidFill>
                <a:schemeClr val="tx1"/>
              </a:solidFill>
            </a:ln>
          </p:spPr>
          <p:style>
            <a:lnRef idx="0">
              <a:scrgbClr r="0" g="0" b="0"/>
            </a:lnRef>
            <a:fillRef idx="0">
              <a:scrgbClr r="0" g="0" b="0"/>
            </a:fillRef>
            <a:effectRef idx="0">
              <a:scrgbClr r="0" g="0" b="0"/>
            </a:effectRef>
            <a:fontRef idx="minor">
              <a:schemeClr val="lt1"/>
            </a:fontRef>
          </p:style>
          <p:txBody>
            <a:bodyPr lIns="144000" tIns="108000" rIns="144000" bIns="144000" rtlCol="0" anchor="ctr">
              <a:spAutoFit/>
            </a:bodyPr>
            <a:lstStyle/>
            <a:p>
              <a:pPr algn="ctr"/>
              <a:endParaRPr lang="en-GB" dirty="0"/>
            </a:p>
          </p:txBody>
        </p:sp>
        <p:sp>
          <p:nvSpPr>
            <p:cNvPr id="19" name="Organigramme : Connecteur 18">
              <a:extLst>
                <a:ext uri="{FF2B5EF4-FFF2-40B4-BE49-F238E27FC236}">
                  <a16:creationId xmlns:a16="http://schemas.microsoft.com/office/drawing/2014/main" id="{689E3AA7-9B0D-418E-BA68-1D51E1D5D1F1}"/>
                </a:ext>
              </a:extLst>
            </p:cNvPr>
            <p:cNvSpPr/>
            <p:nvPr/>
          </p:nvSpPr>
          <p:spPr>
            <a:xfrm>
              <a:off x="6721488" y="5016980"/>
              <a:ext cx="409698" cy="409698"/>
            </a:xfrm>
            <a:prstGeom prst="flowChartConnector">
              <a:avLst/>
            </a:prstGeom>
            <a:solidFill>
              <a:schemeClr val="accent6"/>
            </a:solidFill>
            <a:ln>
              <a:solidFill>
                <a:schemeClr val="tx1"/>
              </a:solidFill>
            </a:ln>
          </p:spPr>
          <p:style>
            <a:lnRef idx="0">
              <a:scrgbClr r="0" g="0" b="0"/>
            </a:lnRef>
            <a:fillRef idx="0">
              <a:scrgbClr r="0" g="0" b="0"/>
            </a:fillRef>
            <a:effectRef idx="0">
              <a:scrgbClr r="0" g="0" b="0"/>
            </a:effectRef>
            <a:fontRef idx="minor">
              <a:schemeClr val="lt1"/>
            </a:fontRef>
          </p:style>
          <p:txBody>
            <a:bodyPr lIns="144000" tIns="108000" rIns="144000" bIns="144000" rtlCol="0" anchor="ctr">
              <a:spAutoFit/>
            </a:bodyPr>
            <a:lstStyle/>
            <a:p>
              <a:pPr algn="ctr"/>
              <a:endParaRPr lang="en-GB" dirty="0"/>
            </a:p>
          </p:txBody>
        </p:sp>
        <p:sp>
          <p:nvSpPr>
            <p:cNvPr id="20" name="Organigramme : Connecteur 19">
              <a:extLst>
                <a:ext uri="{FF2B5EF4-FFF2-40B4-BE49-F238E27FC236}">
                  <a16:creationId xmlns:a16="http://schemas.microsoft.com/office/drawing/2014/main" id="{7A46EC93-4E6C-43A9-928B-FA4974A980A9}"/>
                </a:ext>
              </a:extLst>
            </p:cNvPr>
            <p:cNvSpPr/>
            <p:nvPr/>
          </p:nvSpPr>
          <p:spPr>
            <a:xfrm>
              <a:off x="7022161" y="6206084"/>
              <a:ext cx="409698" cy="409698"/>
            </a:xfrm>
            <a:prstGeom prst="flowChartConnector">
              <a:avLst/>
            </a:prstGeom>
            <a:solidFill>
              <a:schemeClr val="accent4"/>
            </a:solidFill>
            <a:ln>
              <a:solidFill>
                <a:schemeClr val="tx1"/>
              </a:solidFill>
            </a:ln>
          </p:spPr>
          <p:style>
            <a:lnRef idx="0">
              <a:scrgbClr r="0" g="0" b="0"/>
            </a:lnRef>
            <a:fillRef idx="0">
              <a:scrgbClr r="0" g="0" b="0"/>
            </a:fillRef>
            <a:effectRef idx="0">
              <a:scrgbClr r="0" g="0" b="0"/>
            </a:effectRef>
            <a:fontRef idx="minor">
              <a:schemeClr val="lt1"/>
            </a:fontRef>
          </p:style>
          <p:txBody>
            <a:bodyPr lIns="144000" tIns="108000" rIns="144000" bIns="144000" rtlCol="0" anchor="ctr">
              <a:spAutoFit/>
            </a:bodyPr>
            <a:lstStyle/>
            <a:p>
              <a:pPr algn="ctr"/>
              <a:endParaRPr lang="en-GB" dirty="0"/>
            </a:p>
          </p:txBody>
        </p:sp>
        <p:sp>
          <p:nvSpPr>
            <p:cNvPr id="21" name="Organigramme : Connecteur 20">
              <a:extLst>
                <a:ext uri="{FF2B5EF4-FFF2-40B4-BE49-F238E27FC236}">
                  <a16:creationId xmlns:a16="http://schemas.microsoft.com/office/drawing/2014/main" id="{0E5318BF-B556-4D2B-932A-0BC087B6C04B}"/>
                </a:ext>
              </a:extLst>
            </p:cNvPr>
            <p:cNvSpPr/>
            <p:nvPr/>
          </p:nvSpPr>
          <p:spPr>
            <a:xfrm>
              <a:off x="7595884" y="5660807"/>
              <a:ext cx="409698" cy="409698"/>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cxnSp>
          <p:nvCxnSpPr>
            <p:cNvPr id="30" name="Connecteur droit 29">
              <a:extLst>
                <a:ext uri="{FF2B5EF4-FFF2-40B4-BE49-F238E27FC236}">
                  <a16:creationId xmlns:a16="http://schemas.microsoft.com/office/drawing/2014/main" id="{2B8FC09D-FD4E-4E99-AD10-DF009E48719A}"/>
                </a:ext>
              </a:extLst>
            </p:cNvPr>
            <p:cNvCxnSpPr>
              <a:cxnSpLocks/>
              <a:stCxn id="2" idx="6"/>
              <a:endCxn id="16" idx="2"/>
            </p:cNvCxnSpPr>
            <p:nvPr/>
          </p:nvCxnSpPr>
          <p:spPr>
            <a:xfrm flipV="1">
              <a:off x="4571744" y="5865656"/>
              <a:ext cx="161900" cy="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4A551AFB-BB7A-4104-95D3-D5A03158FD6F}"/>
                </a:ext>
              </a:extLst>
            </p:cNvPr>
            <p:cNvCxnSpPr>
              <a:cxnSpLocks/>
              <a:stCxn id="16" idx="6"/>
              <a:endCxn id="17" idx="2"/>
            </p:cNvCxnSpPr>
            <p:nvPr/>
          </p:nvCxnSpPr>
          <p:spPr>
            <a:xfrm flipV="1">
              <a:off x="5143342" y="5862481"/>
              <a:ext cx="161900" cy="31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4DD32064-47EC-486E-8FAB-2B8A0394CE35}"/>
                </a:ext>
              </a:extLst>
            </p:cNvPr>
            <p:cNvCxnSpPr>
              <a:cxnSpLocks/>
              <a:stCxn id="60" idx="6"/>
              <a:endCxn id="21" idx="2"/>
            </p:cNvCxnSpPr>
            <p:nvPr/>
          </p:nvCxnSpPr>
          <p:spPr>
            <a:xfrm>
              <a:off x="7034861" y="5859197"/>
              <a:ext cx="561023" cy="645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eur : en angle 46">
              <a:extLst>
                <a:ext uri="{FF2B5EF4-FFF2-40B4-BE49-F238E27FC236}">
                  <a16:creationId xmlns:a16="http://schemas.microsoft.com/office/drawing/2014/main" id="{77AE8DAE-CBEA-4607-84F2-4E29BE1655FF}"/>
                </a:ext>
              </a:extLst>
            </p:cNvPr>
            <p:cNvCxnSpPr>
              <a:cxnSpLocks/>
              <a:stCxn id="17" idx="6"/>
              <a:endCxn id="18" idx="2"/>
            </p:cNvCxnSpPr>
            <p:nvPr/>
          </p:nvCxnSpPr>
          <p:spPr>
            <a:xfrm flipV="1">
              <a:off x="5714940" y="5221829"/>
              <a:ext cx="434950" cy="640652"/>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onnecteur : en angle 50">
              <a:extLst>
                <a:ext uri="{FF2B5EF4-FFF2-40B4-BE49-F238E27FC236}">
                  <a16:creationId xmlns:a16="http://schemas.microsoft.com/office/drawing/2014/main" id="{25FCED68-99AC-4F4E-973D-207A030FF640}"/>
                </a:ext>
              </a:extLst>
            </p:cNvPr>
            <p:cNvCxnSpPr>
              <a:cxnSpLocks/>
              <a:stCxn id="19" idx="6"/>
              <a:endCxn id="21" idx="2"/>
            </p:cNvCxnSpPr>
            <p:nvPr/>
          </p:nvCxnSpPr>
          <p:spPr>
            <a:xfrm>
              <a:off x="7131186" y="5221829"/>
              <a:ext cx="464698" cy="643827"/>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Connecteur : en angle 53">
              <a:extLst>
                <a:ext uri="{FF2B5EF4-FFF2-40B4-BE49-F238E27FC236}">
                  <a16:creationId xmlns:a16="http://schemas.microsoft.com/office/drawing/2014/main" id="{EC89B9DE-3B2C-434E-8864-697F746F8680}"/>
                </a:ext>
              </a:extLst>
            </p:cNvPr>
            <p:cNvCxnSpPr>
              <a:cxnSpLocks/>
              <a:stCxn id="17" idx="6"/>
              <a:endCxn id="20" idx="2"/>
            </p:cNvCxnSpPr>
            <p:nvPr/>
          </p:nvCxnSpPr>
          <p:spPr>
            <a:xfrm>
              <a:off x="5714940" y="5862481"/>
              <a:ext cx="1307221" cy="548452"/>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eur droit 56">
              <a:extLst>
                <a:ext uri="{FF2B5EF4-FFF2-40B4-BE49-F238E27FC236}">
                  <a16:creationId xmlns:a16="http://schemas.microsoft.com/office/drawing/2014/main" id="{53FF390D-E179-4548-A333-FE72A0AEA7E0}"/>
                </a:ext>
              </a:extLst>
            </p:cNvPr>
            <p:cNvCxnSpPr>
              <a:cxnSpLocks/>
              <a:stCxn id="18" idx="6"/>
              <a:endCxn id="19" idx="2"/>
            </p:cNvCxnSpPr>
            <p:nvPr/>
          </p:nvCxnSpPr>
          <p:spPr>
            <a:xfrm>
              <a:off x="6559588" y="5221829"/>
              <a:ext cx="161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Organigramme : Connecteur 59">
              <a:extLst>
                <a:ext uri="{FF2B5EF4-FFF2-40B4-BE49-F238E27FC236}">
                  <a16:creationId xmlns:a16="http://schemas.microsoft.com/office/drawing/2014/main" id="{6639F529-E048-496A-B890-B23B12AD17DF}"/>
                </a:ext>
              </a:extLst>
            </p:cNvPr>
            <p:cNvSpPr/>
            <p:nvPr/>
          </p:nvSpPr>
          <p:spPr>
            <a:xfrm>
              <a:off x="6625163" y="5654348"/>
              <a:ext cx="409698" cy="409698"/>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cxnSp>
          <p:nvCxnSpPr>
            <p:cNvPr id="61" name="Connecteur droit 60">
              <a:extLst>
                <a:ext uri="{FF2B5EF4-FFF2-40B4-BE49-F238E27FC236}">
                  <a16:creationId xmlns:a16="http://schemas.microsoft.com/office/drawing/2014/main" id="{E5D8D185-40DA-49F5-B5A4-F7EA1FD1A70D}"/>
                </a:ext>
              </a:extLst>
            </p:cNvPr>
            <p:cNvCxnSpPr>
              <a:cxnSpLocks/>
              <a:stCxn id="17" idx="6"/>
              <a:endCxn id="60" idx="2"/>
            </p:cNvCxnSpPr>
            <p:nvPr/>
          </p:nvCxnSpPr>
          <p:spPr>
            <a:xfrm flipV="1">
              <a:off x="5714940" y="5859197"/>
              <a:ext cx="910223" cy="32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Organigramme : Connecteur 65">
              <a:extLst>
                <a:ext uri="{FF2B5EF4-FFF2-40B4-BE49-F238E27FC236}">
                  <a16:creationId xmlns:a16="http://schemas.microsoft.com/office/drawing/2014/main" id="{E26C35F1-EB16-49E9-B370-0923C914702E}"/>
                </a:ext>
              </a:extLst>
            </p:cNvPr>
            <p:cNvSpPr/>
            <p:nvPr/>
          </p:nvSpPr>
          <p:spPr>
            <a:xfrm>
              <a:off x="8267570" y="5660807"/>
              <a:ext cx="409698" cy="409698"/>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en-GB" dirty="0"/>
            </a:p>
          </p:txBody>
        </p:sp>
        <p:cxnSp>
          <p:nvCxnSpPr>
            <p:cNvPr id="67" name="Connecteur : en angle 66">
              <a:extLst>
                <a:ext uri="{FF2B5EF4-FFF2-40B4-BE49-F238E27FC236}">
                  <a16:creationId xmlns:a16="http://schemas.microsoft.com/office/drawing/2014/main" id="{DB443864-19B8-4C32-B9F6-4E59B8F58FEB}"/>
                </a:ext>
              </a:extLst>
            </p:cNvPr>
            <p:cNvCxnSpPr>
              <a:cxnSpLocks/>
              <a:stCxn id="20" idx="6"/>
              <a:endCxn id="66" idx="2"/>
            </p:cNvCxnSpPr>
            <p:nvPr/>
          </p:nvCxnSpPr>
          <p:spPr>
            <a:xfrm flipV="1">
              <a:off x="7431859" y="5865656"/>
              <a:ext cx="835711" cy="545277"/>
            </a:xfrm>
            <a:prstGeom prst="bentConnector3">
              <a:avLst>
                <a:gd name="adj1" fmla="val 8039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E55F72CE-50BF-4A56-ACE6-99DA4D840A2C}"/>
                </a:ext>
              </a:extLst>
            </p:cNvPr>
            <p:cNvCxnSpPr>
              <a:cxnSpLocks/>
              <a:stCxn id="21" idx="6"/>
              <a:endCxn id="66" idx="2"/>
            </p:cNvCxnSpPr>
            <p:nvPr/>
          </p:nvCxnSpPr>
          <p:spPr>
            <a:xfrm>
              <a:off x="8005582" y="5865656"/>
              <a:ext cx="2619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7" name="Connecteur droit 76">
            <a:extLst>
              <a:ext uri="{FF2B5EF4-FFF2-40B4-BE49-F238E27FC236}">
                <a16:creationId xmlns:a16="http://schemas.microsoft.com/office/drawing/2014/main" id="{41379630-9FF8-4D20-A31B-4F8F948570FF}"/>
              </a:ext>
            </a:extLst>
          </p:cNvPr>
          <p:cNvCxnSpPr>
            <a:cxnSpLocks/>
            <a:stCxn id="66" idx="6"/>
          </p:cNvCxnSpPr>
          <p:nvPr/>
        </p:nvCxnSpPr>
        <p:spPr>
          <a:xfrm>
            <a:off x="9388852" y="5639158"/>
            <a:ext cx="237748"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449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dirty="0"/>
              <a:t>Computing strategy at IRFU: Software Development</a:t>
            </a:r>
            <a:endParaRPr lang="fr-FR" dirty="0"/>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8</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lstStyle/>
          <a:p>
            <a:r>
              <a:rPr lang="en-US" dirty="0"/>
              <a:t>Validation: how do we know we didn't break it</a:t>
            </a:r>
            <a:endParaRPr lang="en-GB" dirty="0"/>
          </a:p>
        </p:txBody>
      </p:sp>
      <p:pic>
        <p:nvPicPr>
          <p:cNvPr id="7" name="Graphique 6">
            <a:extLst>
              <a:ext uri="{FF2B5EF4-FFF2-40B4-BE49-F238E27FC236}">
                <a16:creationId xmlns:a16="http://schemas.microsoft.com/office/drawing/2014/main" id="{DBCDA362-E3A0-4D84-8842-254A8A290F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356260" y="1714073"/>
            <a:ext cx="1313806" cy="1476344"/>
          </a:xfrm>
          <a:prstGeom prst="rect">
            <a:avLst/>
          </a:prstGeom>
        </p:spPr>
      </p:pic>
      <p:sp>
        <p:nvSpPr>
          <p:cNvPr id="8" name="Bulle narrative : rectangle à coins arrondis 7">
            <a:extLst>
              <a:ext uri="{FF2B5EF4-FFF2-40B4-BE49-F238E27FC236}">
                <a16:creationId xmlns:a16="http://schemas.microsoft.com/office/drawing/2014/main" id="{DFDC9B49-8E76-40F0-98A7-1D431689DFED}"/>
              </a:ext>
            </a:extLst>
          </p:cNvPr>
          <p:cNvSpPr/>
          <p:nvPr/>
        </p:nvSpPr>
        <p:spPr>
          <a:xfrm>
            <a:off x="1670066" y="966127"/>
            <a:ext cx="2214748" cy="1234984"/>
          </a:xfrm>
          <a:prstGeom prst="wedgeRoundRectCallout">
            <a:avLst>
              <a:gd name="adj1" fmla="val -51932"/>
              <a:gd name="adj2" fmla="val 70005"/>
              <a:gd name="adj3" fmla="val 16667"/>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After my changes, and the ones from </a:t>
            </a:r>
            <a:r>
              <a:rPr lang="en-GB" sz="1400" b="1" dirty="0">
                <a:solidFill>
                  <a:schemeClr val="accent6"/>
                </a:solidFill>
              </a:rPr>
              <a:t>Brown</a:t>
            </a:r>
            <a:r>
              <a:rPr lang="en-GB" sz="1400" dirty="0">
                <a:solidFill>
                  <a:schemeClr val="tx1"/>
                </a:solidFill>
              </a:rPr>
              <a:t>, it runs and gives 42, before it was 24.</a:t>
            </a:r>
            <a:endParaRPr lang="en-GB" sz="1400" i="1" dirty="0">
              <a:solidFill>
                <a:schemeClr val="tx1"/>
              </a:solidFill>
            </a:endParaRPr>
          </a:p>
        </p:txBody>
      </p:sp>
      <p:pic>
        <p:nvPicPr>
          <p:cNvPr id="9" name="Graphique 8">
            <a:extLst>
              <a:ext uri="{FF2B5EF4-FFF2-40B4-BE49-F238E27FC236}">
                <a16:creationId xmlns:a16="http://schemas.microsoft.com/office/drawing/2014/main" id="{C40C472B-CF95-4823-95C8-51EC6295E2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12320" y="4436644"/>
            <a:ext cx="987652" cy="1571512"/>
          </a:xfrm>
          <a:prstGeom prst="rect">
            <a:avLst/>
          </a:prstGeom>
        </p:spPr>
      </p:pic>
      <p:sp>
        <p:nvSpPr>
          <p:cNvPr id="10" name="Bulle narrative : rectangle à coins arrondis 9">
            <a:extLst>
              <a:ext uri="{FF2B5EF4-FFF2-40B4-BE49-F238E27FC236}">
                <a16:creationId xmlns:a16="http://schemas.microsoft.com/office/drawing/2014/main" id="{A483ADDE-1E1A-4BB9-A9A5-1E8F73013DAE}"/>
              </a:ext>
            </a:extLst>
          </p:cNvPr>
          <p:cNvSpPr/>
          <p:nvPr/>
        </p:nvSpPr>
        <p:spPr>
          <a:xfrm>
            <a:off x="679037" y="3542405"/>
            <a:ext cx="2214748" cy="519894"/>
          </a:xfrm>
          <a:prstGeom prst="wedgeRoundRectCallout">
            <a:avLst>
              <a:gd name="adj1" fmla="val 6140"/>
              <a:gd name="adj2" fmla="val 121546"/>
              <a:gd name="adj3" fmla="val 16667"/>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Is this really better?</a:t>
            </a:r>
            <a:endParaRPr lang="en-GB" sz="1400" i="1" dirty="0">
              <a:solidFill>
                <a:schemeClr val="tx1"/>
              </a:solidFill>
            </a:endParaRPr>
          </a:p>
        </p:txBody>
      </p:sp>
      <p:grpSp>
        <p:nvGrpSpPr>
          <p:cNvPr id="32" name="Groupe 31">
            <a:extLst>
              <a:ext uri="{FF2B5EF4-FFF2-40B4-BE49-F238E27FC236}">
                <a16:creationId xmlns:a16="http://schemas.microsoft.com/office/drawing/2014/main" id="{A13ED730-5AE8-4EDA-A707-E521E0215811}"/>
              </a:ext>
            </a:extLst>
          </p:cNvPr>
          <p:cNvGrpSpPr/>
          <p:nvPr/>
        </p:nvGrpSpPr>
        <p:grpSpPr>
          <a:xfrm>
            <a:off x="4244797" y="924514"/>
            <a:ext cx="3427691" cy="2050683"/>
            <a:chOff x="4288254" y="2201111"/>
            <a:chExt cx="3427691" cy="2050683"/>
          </a:xfrm>
        </p:grpSpPr>
        <p:sp>
          <p:nvSpPr>
            <p:cNvPr id="11" name="Rectangle 10">
              <a:extLst>
                <a:ext uri="{FF2B5EF4-FFF2-40B4-BE49-F238E27FC236}">
                  <a16:creationId xmlns:a16="http://schemas.microsoft.com/office/drawing/2014/main" id="{39BE65E6-1545-4FA1-B608-34C31BBB4DBB}"/>
                </a:ext>
              </a:extLst>
            </p:cNvPr>
            <p:cNvSpPr/>
            <p:nvPr/>
          </p:nvSpPr>
          <p:spPr>
            <a:xfrm>
              <a:off x="4823042" y="2890398"/>
              <a:ext cx="2351314" cy="5314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r>
                <a:rPr lang="en-GB" dirty="0"/>
                <a:t>Tests</a:t>
              </a:r>
            </a:p>
          </p:txBody>
        </p:sp>
        <p:sp>
          <p:nvSpPr>
            <p:cNvPr id="12" name="ZoneTexte 11">
              <a:extLst>
                <a:ext uri="{FF2B5EF4-FFF2-40B4-BE49-F238E27FC236}">
                  <a16:creationId xmlns:a16="http://schemas.microsoft.com/office/drawing/2014/main" id="{4E018850-7F28-43F8-8B9F-A710D79CC66C}"/>
                </a:ext>
              </a:extLst>
            </p:cNvPr>
            <p:cNvSpPr txBox="1"/>
            <p:nvPr/>
          </p:nvSpPr>
          <p:spPr>
            <a:xfrm>
              <a:off x="5143477" y="2201111"/>
              <a:ext cx="1710445" cy="369332"/>
            </a:xfrm>
            <a:prstGeom prst="rect">
              <a:avLst/>
            </a:prstGeom>
            <a:noFill/>
          </p:spPr>
          <p:txBody>
            <a:bodyPr wrap="square" rtlCol="0">
              <a:spAutoFit/>
            </a:bodyPr>
            <a:lstStyle/>
            <a:p>
              <a:pPr algn="ctr"/>
              <a:r>
                <a:rPr lang="en-GB" dirty="0"/>
                <a:t>Code change</a:t>
              </a:r>
            </a:p>
          </p:txBody>
        </p:sp>
        <p:cxnSp>
          <p:nvCxnSpPr>
            <p:cNvPr id="14" name="Connecteur droit avec flèche 13">
              <a:extLst>
                <a:ext uri="{FF2B5EF4-FFF2-40B4-BE49-F238E27FC236}">
                  <a16:creationId xmlns:a16="http://schemas.microsoft.com/office/drawing/2014/main" id="{5E3F93B9-C291-4355-B768-0B292439BD26}"/>
                </a:ext>
              </a:extLst>
            </p:cNvPr>
            <p:cNvCxnSpPr>
              <a:stCxn id="12" idx="2"/>
              <a:endCxn id="11" idx="0"/>
            </p:cNvCxnSpPr>
            <p:nvPr/>
          </p:nvCxnSpPr>
          <p:spPr>
            <a:xfrm flipH="1">
              <a:off x="5998699" y="2570443"/>
              <a:ext cx="1" cy="319955"/>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5BE5954F-6B98-4972-832C-47D71FA91463}"/>
                </a:ext>
              </a:extLst>
            </p:cNvPr>
            <p:cNvSpPr txBox="1"/>
            <p:nvPr/>
          </p:nvSpPr>
          <p:spPr>
            <a:xfrm>
              <a:off x="4288254" y="3882462"/>
              <a:ext cx="1710445" cy="369332"/>
            </a:xfrm>
            <a:prstGeom prst="rect">
              <a:avLst/>
            </a:prstGeom>
            <a:noFill/>
          </p:spPr>
          <p:txBody>
            <a:bodyPr wrap="square" rtlCol="0">
              <a:spAutoFit/>
            </a:bodyPr>
            <a:lstStyle/>
            <a:p>
              <a:pPr algn="ctr"/>
              <a:r>
                <a:rPr lang="en-GB" dirty="0">
                  <a:solidFill>
                    <a:schemeClr val="accent5"/>
                  </a:solidFill>
                </a:rPr>
                <a:t>Pass</a:t>
              </a:r>
            </a:p>
          </p:txBody>
        </p:sp>
        <p:sp>
          <p:nvSpPr>
            <p:cNvPr id="22" name="ZoneTexte 21">
              <a:extLst>
                <a:ext uri="{FF2B5EF4-FFF2-40B4-BE49-F238E27FC236}">
                  <a16:creationId xmlns:a16="http://schemas.microsoft.com/office/drawing/2014/main" id="{8D51F048-B7F8-42A4-8107-5EB28D8E34A4}"/>
                </a:ext>
              </a:extLst>
            </p:cNvPr>
            <p:cNvSpPr txBox="1"/>
            <p:nvPr/>
          </p:nvSpPr>
          <p:spPr>
            <a:xfrm>
              <a:off x="6005500" y="3876854"/>
              <a:ext cx="1710445" cy="369332"/>
            </a:xfrm>
            <a:prstGeom prst="rect">
              <a:avLst/>
            </a:prstGeom>
            <a:noFill/>
          </p:spPr>
          <p:txBody>
            <a:bodyPr wrap="square" rtlCol="0">
              <a:spAutoFit/>
            </a:bodyPr>
            <a:lstStyle/>
            <a:p>
              <a:pPr algn="ctr"/>
              <a:r>
                <a:rPr lang="en-GB" dirty="0">
                  <a:solidFill>
                    <a:schemeClr val="tx2"/>
                  </a:solidFill>
                </a:rPr>
                <a:t>Fail</a:t>
              </a:r>
            </a:p>
          </p:txBody>
        </p:sp>
        <p:cxnSp>
          <p:nvCxnSpPr>
            <p:cNvPr id="23" name="Connecteur droit avec flèche 22">
              <a:extLst>
                <a:ext uri="{FF2B5EF4-FFF2-40B4-BE49-F238E27FC236}">
                  <a16:creationId xmlns:a16="http://schemas.microsoft.com/office/drawing/2014/main" id="{65F52C87-1150-4228-A3E0-CCE3A535E2BD}"/>
                </a:ext>
              </a:extLst>
            </p:cNvPr>
            <p:cNvCxnSpPr>
              <a:cxnSpLocks/>
              <a:stCxn id="11" idx="2"/>
              <a:endCxn id="21" idx="0"/>
            </p:cNvCxnSpPr>
            <p:nvPr/>
          </p:nvCxnSpPr>
          <p:spPr>
            <a:xfrm flipH="1">
              <a:off x="5143477" y="3421858"/>
              <a:ext cx="855222" cy="460604"/>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ED98277F-6078-44F4-8E80-4783484194D7}"/>
                </a:ext>
              </a:extLst>
            </p:cNvPr>
            <p:cNvCxnSpPr>
              <a:cxnSpLocks/>
              <a:stCxn id="11" idx="2"/>
              <a:endCxn id="22" idx="0"/>
            </p:cNvCxnSpPr>
            <p:nvPr/>
          </p:nvCxnSpPr>
          <p:spPr>
            <a:xfrm>
              <a:off x="5998699" y="3421858"/>
              <a:ext cx="862024" cy="454996"/>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pic>
        <p:nvPicPr>
          <p:cNvPr id="30" name="Graphique 29">
            <a:extLst>
              <a:ext uri="{FF2B5EF4-FFF2-40B4-BE49-F238E27FC236}">
                <a16:creationId xmlns:a16="http://schemas.microsoft.com/office/drawing/2014/main" id="{A3DE055B-B250-440E-84A2-B01E72B5ED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10096586" y="4812272"/>
            <a:ext cx="1450392" cy="1033478"/>
          </a:xfrm>
          <a:prstGeom prst="rect">
            <a:avLst/>
          </a:prstGeom>
        </p:spPr>
      </p:pic>
      <p:sp>
        <p:nvSpPr>
          <p:cNvPr id="31" name="Bulle narrative : rectangle 30">
            <a:extLst>
              <a:ext uri="{FF2B5EF4-FFF2-40B4-BE49-F238E27FC236}">
                <a16:creationId xmlns:a16="http://schemas.microsoft.com/office/drawing/2014/main" id="{9AE6D7DD-F672-45B3-B666-0631803A3353}"/>
              </a:ext>
            </a:extLst>
          </p:cNvPr>
          <p:cNvSpPr/>
          <p:nvPr/>
        </p:nvSpPr>
        <p:spPr>
          <a:xfrm>
            <a:off x="9375532" y="1259144"/>
            <a:ext cx="2490611" cy="3055228"/>
          </a:xfrm>
          <a:prstGeom prst="wedgeRectCallout">
            <a:avLst>
              <a:gd name="adj1" fmla="val -3120"/>
              <a:gd name="adj2" fmla="val 7131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r>
              <a:rPr lang="en-GB" sz="1400" dirty="0"/>
              <a:t>Tests:</a:t>
            </a:r>
          </a:p>
          <a:p>
            <a:pPr marL="285750" indent="-285750">
              <a:buFont typeface="Arial" panose="020B0604020202020204" pitchFamily="34" charset="0"/>
              <a:buChar char="•"/>
            </a:pPr>
            <a:r>
              <a:rPr lang="en-GB" sz="1400" dirty="0"/>
              <a:t>Unit tests (</a:t>
            </a:r>
            <a:r>
              <a:rPr lang="en-GB" sz="1400" dirty="0" err="1"/>
              <a:t>pytests</a:t>
            </a:r>
            <a:r>
              <a:rPr lang="en-GB" sz="1400" dirty="0"/>
              <a:t>, </a:t>
            </a:r>
            <a:r>
              <a:rPr lang="en-GB" sz="1400" dirty="0" err="1"/>
              <a:t>boost.test</a:t>
            </a:r>
            <a:r>
              <a:rPr lang="en-GB" sz="1400" dirty="0"/>
              <a:t>, </a:t>
            </a:r>
            <a:r>
              <a:rPr lang="en-GB" sz="1400" dirty="0" err="1"/>
              <a:t>googletest</a:t>
            </a:r>
            <a:r>
              <a:rPr lang="en-GB" sz="1400" dirty="0"/>
              <a:t>)</a:t>
            </a:r>
          </a:p>
          <a:p>
            <a:pPr marL="285750" indent="-285750">
              <a:buFont typeface="Arial" panose="020B0604020202020204" pitchFamily="34" charset="0"/>
              <a:buChar char="•"/>
            </a:pPr>
            <a:r>
              <a:rPr lang="en-GB" sz="1400" dirty="0"/>
              <a:t>Tests campaigns (e.g. in Euclid, run the code with the same inputs and check that astrophysical statistics are preserved)</a:t>
            </a:r>
          </a:p>
          <a:p>
            <a:pPr marL="285750" indent="-285750">
              <a:buFont typeface="Arial" panose="020B0604020202020204" pitchFamily="34" charset="0"/>
              <a:buChar char="•"/>
            </a:pPr>
            <a:r>
              <a:rPr lang="en-GB" sz="1400" dirty="0"/>
              <a:t>Comparison with independent implementation</a:t>
            </a:r>
          </a:p>
          <a:p>
            <a:pPr marL="285750" indent="-285750">
              <a:buFont typeface="Arial" panose="020B0604020202020204" pitchFamily="34" charset="0"/>
              <a:buChar char="•"/>
            </a:pPr>
            <a:r>
              <a:rPr lang="en-GB" sz="1400" dirty="0"/>
              <a:t>Test report generation</a:t>
            </a:r>
          </a:p>
        </p:txBody>
      </p:sp>
      <p:sp>
        <p:nvSpPr>
          <p:cNvPr id="2" name="ZoneTexte 1">
            <a:extLst>
              <a:ext uri="{FF2B5EF4-FFF2-40B4-BE49-F238E27FC236}">
                <a16:creationId xmlns:a16="http://schemas.microsoft.com/office/drawing/2014/main" id="{68D9D0F9-C086-4091-81F2-C449559F71FA}"/>
              </a:ext>
            </a:extLst>
          </p:cNvPr>
          <p:cNvSpPr txBox="1"/>
          <p:nvPr/>
        </p:nvSpPr>
        <p:spPr>
          <a:xfrm>
            <a:off x="3200039" y="3125924"/>
            <a:ext cx="6446481" cy="3001334"/>
          </a:xfrm>
          <a:prstGeom prst="rect">
            <a:avLst/>
          </a:prstGeom>
          <a:noFill/>
        </p:spPr>
        <p:txBody>
          <a:bodyPr wrap="square" rtlCol="0">
            <a:spAutoFit/>
          </a:bodyPr>
          <a:lstStyle/>
          <a:p>
            <a:pPr>
              <a:lnSpc>
                <a:spcPct val="150000"/>
              </a:lnSpc>
            </a:pPr>
            <a:r>
              <a:rPr lang="en-GB" sz="1600" b="1" dirty="0"/>
              <a:t>Checks</a:t>
            </a:r>
            <a:endParaRPr lang="en-GB" sz="1600" dirty="0"/>
          </a:p>
          <a:p>
            <a:pPr marL="285750" indent="-285750">
              <a:lnSpc>
                <a:spcPct val="150000"/>
              </a:lnSpc>
              <a:buClr>
                <a:schemeClr val="tx2"/>
              </a:buClr>
              <a:buFont typeface="Arial" panose="020B0604020202020204" pitchFamily="34" charset="0"/>
              <a:buChar char="•"/>
            </a:pPr>
            <a:r>
              <a:rPr lang="en-GB" sz="1600" dirty="0"/>
              <a:t>Does it still run?</a:t>
            </a:r>
          </a:p>
          <a:p>
            <a:pPr marL="285750" indent="-285750">
              <a:lnSpc>
                <a:spcPct val="150000"/>
              </a:lnSpc>
              <a:buClr>
                <a:schemeClr val="tx2"/>
              </a:buClr>
              <a:buFont typeface="Arial" panose="020B0604020202020204" pitchFamily="34" charset="0"/>
              <a:buChar char="•"/>
            </a:pPr>
            <a:r>
              <a:rPr lang="en-GB" sz="1600" dirty="0"/>
              <a:t>Do functions behave like expected?</a:t>
            </a:r>
          </a:p>
          <a:p>
            <a:pPr marL="285750" indent="-285750">
              <a:lnSpc>
                <a:spcPct val="150000"/>
              </a:lnSpc>
              <a:buClr>
                <a:schemeClr val="tx2"/>
              </a:buClr>
              <a:buFont typeface="Arial" panose="020B0604020202020204" pitchFamily="34" charset="0"/>
              <a:buChar char="•"/>
            </a:pPr>
            <a:r>
              <a:rPr lang="en-GB" sz="1600" dirty="0"/>
              <a:t>Do components (various codes, libraries) still work together?</a:t>
            </a:r>
          </a:p>
          <a:p>
            <a:pPr marL="285750" indent="-285750">
              <a:lnSpc>
                <a:spcPct val="150000"/>
              </a:lnSpc>
              <a:buClr>
                <a:schemeClr val="tx2"/>
              </a:buClr>
              <a:buFont typeface="Arial" panose="020B0604020202020204" pitchFamily="34" charset="0"/>
              <a:buChar char="•"/>
            </a:pPr>
            <a:r>
              <a:rPr lang="en-GB" sz="1600" dirty="0"/>
              <a:t>Are scientific invariants preserved (when no simple expected answer)?</a:t>
            </a:r>
          </a:p>
          <a:p>
            <a:pPr marL="285750" indent="-285750">
              <a:lnSpc>
                <a:spcPct val="150000"/>
              </a:lnSpc>
              <a:buClr>
                <a:schemeClr val="tx2"/>
              </a:buClr>
              <a:buFont typeface="Arial" panose="020B0604020202020204" pitchFamily="34" charset="0"/>
              <a:buChar char="•"/>
            </a:pPr>
            <a:r>
              <a:rPr lang="en-GB" sz="1600" dirty="0"/>
              <a:t>Do known science reference cases still give the expected result?</a:t>
            </a:r>
          </a:p>
          <a:p>
            <a:pPr marL="285750" indent="-285750">
              <a:lnSpc>
                <a:spcPct val="150000"/>
              </a:lnSpc>
              <a:buClr>
                <a:schemeClr val="tx2"/>
              </a:buClr>
              <a:buFont typeface="Arial" panose="020B0604020202020204" pitchFamily="34" charset="0"/>
              <a:buChar char="•"/>
            </a:pPr>
            <a:r>
              <a:rPr lang="en-GB" sz="1600" dirty="0"/>
              <a:t>Execution test (runtime, memory, …)</a:t>
            </a:r>
          </a:p>
        </p:txBody>
      </p:sp>
    </p:spTree>
    <p:extLst>
      <p:ext uri="{BB962C8B-B14F-4D97-AF65-F5344CB8AC3E}">
        <p14:creationId xmlns:p14="http://schemas.microsoft.com/office/powerpoint/2010/main" val="3781557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9</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a:xfrm>
            <a:off x="731836" y="324097"/>
            <a:ext cx="10728325" cy="871827"/>
          </a:xfrm>
        </p:spPr>
        <p:txBody>
          <a:bodyPr/>
          <a:lstStyle/>
          <a:p>
            <a:r>
              <a:rPr lang="en-US" dirty="0"/>
              <a:t>Do we really have to check this every time?</a:t>
            </a:r>
            <a:endParaRPr lang="en-GB" dirty="0"/>
          </a:p>
        </p:txBody>
      </p:sp>
      <p:pic>
        <p:nvPicPr>
          <p:cNvPr id="30" name="Graphique 29">
            <a:extLst>
              <a:ext uri="{FF2B5EF4-FFF2-40B4-BE49-F238E27FC236}">
                <a16:creationId xmlns:a16="http://schemas.microsoft.com/office/drawing/2014/main" id="{A3DE055B-B250-440E-84A2-B01E72B5ED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134600" y="3513125"/>
            <a:ext cx="1450392" cy="1033478"/>
          </a:xfrm>
          <a:prstGeom prst="rect">
            <a:avLst/>
          </a:prstGeom>
        </p:spPr>
      </p:pic>
      <p:sp>
        <p:nvSpPr>
          <p:cNvPr id="31" name="Bulle narrative : rectangle 30">
            <a:extLst>
              <a:ext uri="{FF2B5EF4-FFF2-40B4-BE49-F238E27FC236}">
                <a16:creationId xmlns:a16="http://schemas.microsoft.com/office/drawing/2014/main" id="{9AE6D7DD-F672-45B3-B666-0631803A3353}"/>
              </a:ext>
            </a:extLst>
          </p:cNvPr>
          <p:cNvSpPr/>
          <p:nvPr/>
        </p:nvSpPr>
        <p:spPr>
          <a:xfrm>
            <a:off x="9334193" y="1296329"/>
            <a:ext cx="2490611" cy="1762566"/>
          </a:xfrm>
          <a:prstGeom prst="wedgeRectCallout">
            <a:avLst>
              <a:gd name="adj1" fmla="val -3821"/>
              <a:gd name="adj2" fmla="val 9484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r>
              <a:rPr lang="en-GB" sz="1400" dirty="0"/>
              <a:t>Continuous integration and delivery</a:t>
            </a:r>
          </a:p>
          <a:p>
            <a:pPr marL="285750" indent="-285750">
              <a:buFont typeface="Arial" panose="020B0604020202020204" pitchFamily="34" charset="0"/>
              <a:buChar char="•"/>
            </a:pPr>
            <a:r>
              <a:rPr lang="en-GB" sz="1400" dirty="0"/>
              <a:t>GitLab CI</a:t>
            </a:r>
          </a:p>
          <a:p>
            <a:pPr marL="285750" indent="-285750">
              <a:buFont typeface="Arial" panose="020B0604020202020204" pitchFamily="34" charset="0"/>
              <a:buChar char="•"/>
            </a:pPr>
            <a:r>
              <a:rPr lang="en-GB" sz="1400" dirty="0" err="1"/>
              <a:t>Github</a:t>
            </a:r>
            <a:r>
              <a:rPr lang="en-GB" sz="1400" dirty="0"/>
              <a:t> actions</a:t>
            </a:r>
          </a:p>
          <a:p>
            <a:pPr marL="285750" indent="-285750">
              <a:buFont typeface="Arial" panose="020B0604020202020204" pitchFamily="34" charset="0"/>
              <a:buChar char="•"/>
            </a:pPr>
            <a:r>
              <a:rPr lang="en-GB" sz="1400" dirty="0"/>
              <a:t>Jenkins</a:t>
            </a:r>
          </a:p>
          <a:p>
            <a:pPr marL="285750" indent="-285750">
              <a:buFont typeface="Arial" panose="020B0604020202020204" pitchFamily="34" charset="0"/>
              <a:buChar char="•"/>
            </a:pPr>
            <a:r>
              <a:rPr lang="en-GB" sz="1400" dirty="0"/>
              <a:t>pre-commits hooks</a:t>
            </a:r>
          </a:p>
          <a:p>
            <a:pPr marL="285750" indent="-285750">
              <a:buFont typeface="Arial" panose="020B0604020202020204" pitchFamily="34" charset="0"/>
              <a:buChar char="•"/>
            </a:pPr>
            <a:r>
              <a:rPr lang="en-GB" sz="1400" dirty="0" err="1"/>
              <a:t>Sonarqube</a:t>
            </a:r>
            <a:endParaRPr lang="en-GB" sz="1400" dirty="0"/>
          </a:p>
        </p:txBody>
      </p:sp>
      <p:pic>
        <p:nvPicPr>
          <p:cNvPr id="24" name="Graphique 23">
            <a:extLst>
              <a:ext uri="{FF2B5EF4-FFF2-40B4-BE49-F238E27FC236}">
                <a16:creationId xmlns:a16="http://schemas.microsoft.com/office/drawing/2014/main" id="{49865D3B-9210-4ED2-88FD-5046B78100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174242" y="2177612"/>
            <a:ext cx="1017931" cy="1542319"/>
          </a:xfrm>
          <a:prstGeom prst="rect">
            <a:avLst/>
          </a:prstGeom>
        </p:spPr>
      </p:pic>
      <p:sp>
        <p:nvSpPr>
          <p:cNvPr id="25" name="Phylactère : pensées 24">
            <a:extLst>
              <a:ext uri="{FF2B5EF4-FFF2-40B4-BE49-F238E27FC236}">
                <a16:creationId xmlns:a16="http://schemas.microsoft.com/office/drawing/2014/main" id="{C2176671-AE11-4C0F-AAF4-2B4AF72B6F4D}"/>
              </a:ext>
            </a:extLst>
          </p:cNvPr>
          <p:cNvSpPr/>
          <p:nvPr/>
        </p:nvSpPr>
        <p:spPr>
          <a:xfrm>
            <a:off x="777254" y="1025113"/>
            <a:ext cx="3286746" cy="1230671"/>
          </a:xfrm>
          <a:prstGeom prst="cloudCallout">
            <a:avLst>
              <a:gd name="adj1" fmla="val -43628"/>
              <a:gd name="adj2" fmla="val 80559"/>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200" dirty="0">
                <a:solidFill>
                  <a:schemeClr val="tx1"/>
                </a:solidFill>
              </a:rPr>
              <a:t>Modify, build, test, publish, modify, build, test, publish, modify…</a:t>
            </a:r>
          </a:p>
        </p:txBody>
      </p:sp>
      <p:graphicFrame>
        <p:nvGraphicFramePr>
          <p:cNvPr id="2" name="Diagramme 1">
            <a:extLst>
              <a:ext uri="{FF2B5EF4-FFF2-40B4-BE49-F238E27FC236}">
                <a16:creationId xmlns:a16="http://schemas.microsoft.com/office/drawing/2014/main" id="{8A592049-E996-4446-843F-0C6CC3ABDEFE}"/>
              </a:ext>
            </a:extLst>
          </p:cNvPr>
          <p:cNvGraphicFramePr/>
          <p:nvPr>
            <p:extLst>
              <p:ext uri="{D42A27DB-BD31-4B8C-83A1-F6EECF244321}">
                <p14:modId xmlns:p14="http://schemas.microsoft.com/office/powerpoint/2010/main" val="2057129471"/>
              </p:ext>
            </p:extLst>
          </p:nvPr>
        </p:nvGraphicFramePr>
        <p:xfrm>
          <a:off x="1670426" y="4795543"/>
          <a:ext cx="8472880" cy="116110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ZoneTexte 11">
            <a:extLst>
              <a:ext uri="{FF2B5EF4-FFF2-40B4-BE49-F238E27FC236}">
                <a16:creationId xmlns:a16="http://schemas.microsoft.com/office/drawing/2014/main" id="{868EA649-167A-4AE3-BFDF-0469A836E2E0}"/>
              </a:ext>
            </a:extLst>
          </p:cNvPr>
          <p:cNvSpPr txBox="1"/>
          <p:nvPr/>
        </p:nvSpPr>
        <p:spPr>
          <a:xfrm>
            <a:off x="1670426" y="2661610"/>
            <a:ext cx="8219180" cy="1703030"/>
          </a:xfrm>
          <a:prstGeom prst="rect">
            <a:avLst/>
          </a:prstGeom>
          <a:noFill/>
        </p:spPr>
        <p:txBody>
          <a:bodyPr wrap="square">
            <a:spAutoFit/>
          </a:bodyPr>
          <a:lstStyle/>
          <a:p>
            <a:pPr marL="285750" indent="-285750">
              <a:lnSpc>
                <a:spcPct val="150000"/>
              </a:lnSpc>
              <a:buClr>
                <a:srgbClr val="E60019"/>
              </a:buClr>
              <a:buFont typeface="Arial" panose="020B0604020202020204" pitchFamily="34" charset="0"/>
              <a:buChar char="•"/>
            </a:pPr>
            <a:r>
              <a:rPr lang="en-GB" dirty="0"/>
              <a:t>Actions are triggered automatically (code changes, scheduled run, …)</a:t>
            </a:r>
          </a:p>
          <a:p>
            <a:pPr marL="285750" indent="-285750">
              <a:lnSpc>
                <a:spcPct val="150000"/>
              </a:lnSpc>
              <a:buClr>
                <a:srgbClr val="E60019"/>
              </a:buClr>
              <a:buFont typeface="Arial" panose="020B0604020202020204" pitchFamily="34" charset="0"/>
              <a:buChar char="•"/>
            </a:pPr>
            <a:r>
              <a:rPr lang="en-US" dirty="0"/>
              <a:t>Automation enforces consistency (eliminates human factor)</a:t>
            </a:r>
          </a:p>
          <a:p>
            <a:pPr marL="285750" indent="-285750">
              <a:lnSpc>
                <a:spcPct val="150000"/>
              </a:lnSpc>
              <a:buClr>
                <a:srgbClr val="E60019"/>
              </a:buClr>
              <a:buFont typeface="Arial" panose="020B0604020202020204" pitchFamily="34" charset="0"/>
              <a:buChar char="•"/>
            </a:pPr>
            <a:r>
              <a:rPr lang="en-US" dirty="0"/>
              <a:t>Faster feedback </a:t>
            </a:r>
            <a:r>
              <a:rPr lang="en-US" dirty="0">
                <a:solidFill>
                  <a:schemeClr val="tx2"/>
                </a:solidFill>
              </a:rPr>
              <a:t>→</a:t>
            </a:r>
            <a:r>
              <a:rPr lang="en-US" dirty="0"/>
              <a:t> fewer mistakes</a:t>
            </a:r>
          </a:p>
          <a:p>
            <a:pPr marL="285750" indent="-285750">
              <a:lnSpc>
                <a:spcPct val="150000"/>
              </a:lnSpc>
              <a:buClr>
                <a:srgbClr val="E60019"/>
              </a:buClr>
              <a:buFont typeface="Arial" panose="020B0604020202020204" pitchFamily="34" charset="0"/>
              <a:buChar char="•"/>
            </a:pPr>
            <a:r>
              <a:rPr lang="en-US" dirty="0"/>
              <a:t>Brings trust in changes/code</a:t>
            </a:r>
            <a:endParaRPr lang="en-GB" dirty="0"/>
          </a:p>
        </p:txBody>
      </p:sp>
    </p:spTree>
    <p:extLst>
      <p:ext uri="{BB962C8B-B14F-4D97-AF65-F5344CB8AC3E}">
        <p14:creationId xmlns:p14="http://schemas.microsoft.com/office/powerpoint/2010/main" val="859826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10</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lstStyle/>
          <a:p>
            <a:r>
              <a:rPr lang="en-US" dirty="0"/>
              <a:t>Which version produced this result?</a:t>
            </a:r>
            <a:endParaRPr lang="en-GB" dirty="0"/>
          </a:p>
        </p:txBody>
      </p:sp>
      <p:pic>
        <p:nvPicPr>
          <p:cNvPr id="30" name="Graphique 29">
            <a:extLst>
              <a:ext uri="{FF2B5EF4-FFF2-40B4-BE49-F238E27FC236}">
                <a16:creationId xmlns:a16="http://schemas.microsoft.com/office/drawing/2014/main" id="{A3DE055B-B250-440E-84A2-B01E72B5ED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109433" y="4036179"/>
            <a:ext cx="1450392" cy="1033478"/>
          </a:xfrm>
          <a:prstGeom prst="rect">
            <a:avLst/>
          </a:prstGeom>
        </p:spPr>
      </p:pic>
      <p:sp>
        <p:nvSpPr>
          <p:cNvPr id="31" name="Bulle narrative : rectangle 30">
            <a:extLst>
              <a:ext uri="{FF2B5EF4-FFF2-40B4-BE49-F238E27FC236}">
                <a16:creationId xmlns:a16="http://schemas.microsoft.com/office/drawing/2014/main" id="{9AE6D7DD-F672-45B3-B666-0631803A3353}"/>
              </a:ext>
            </a:extLst>
          </p:cNvPr>
          <p:cNvSpPr/>
          <p:nvPr/>
        </p:nvSpPr>
        <p:spPr>
          <a:xfrm>
            <a:off x="9262955" y="2412807"/>
            <a:ext cx="2490611" cy="1331679"/>
          </a:xfrm>
          <a:prstGeom prst="wedgeRectCallout">
            <a:avLst>
              <a:gd name="adj1" fmla="val -3821"/>
              <a:gd name="adj2" fmla="val 872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r>
              <a:rPr lang="en-GB" sz="1400" dirty="0"/>
              <a:t>Versioning</a:t>
            </a:r>
          </a:p>
          <a:p>
            <a:pPr marL="285750" indent="-285750">
              <a:buFont typeface="Arial" panose="020B0604020202020204" pitchFamily="34" charset="0"/>
              <a:buChar char="•"/>
            </a:pPr>
            <a:r>
              <a:rPr lang="en-GB" sz="1400" dirty="0"/>
              <a:t>Git tags</a:t>
            </a:r>
          </a:p>
          <a:p>
            <a:pPr marL="285750" indent="-285750">
              <a:buFont typeface="Arial" panose="020B0604020202020204" pitchFamily="34" charset="0"/>
              <a:buChar char="•"/>
            </a:pPr>
            <a:r>
              <a:rPr lang="en-GB" sz="1400" dirty="0"/>
              <a:t>Changelogs (</a:t>
            </a:r>
            <a:r>
              <a:rPr lang="en-GB" sz="1400" dirty="0" err="1"/>
              <a:t>towncrier</a:t>
            </a:r>
            <a:r>
              <a:rPr lang="en-GB" sz="1400" dirty="0"/>
              <a:t>)</a:t>
            </a:r>
          </a:p>
          <a:p>
            <a:pPr marL="285750" indent="-285750">
              <a:buFont typeface="Arial" panose="020B0604020202020204" pitchFamily="34" charset="0"/>
              <a:buChar char="•"/>
            </a:pPr>
            <a:r>
              <a:rPr lang="fr-FR" sz="1400" dirty="0" err="1"/>
              <a:t>Semantic</a:t>
            </a:r>
            <a:r>
              <a:rPr lang="fr-FR" sz="1400" dirty="0"/>
              <a:t> versioning</a:t>
            </a:r>
          </a:p>
          <a:p>
            <a:pPr marL="285750" indent="-285750">
              <a:buFont typeface="Arial" panose="020B0604020202020204" pitchFamily="34" charset="0"/>
              <a:buChar char="•"/>
            </a:pPr>
            <a:r>
              <a:rPr lang="fr-FR" sz="1400" dirty="0" err="1"/>
              <a:t>Conventional</a:t>
            </a:r>
            <a:r>
              <a:rPr lang="fr-FR" sz="1400" dirty="0"/>
              <a:t> </a:t>
            </a:r>
            <a:r>
              <a:rPr lang="fr-FR" sz="1400" dirty="0" err="1"/>
              <a:t>commits</a:t>
            </a:r>
            <a:endParaRPr lang="en-GB" sz="1400" dirty="0"/>
          </a:p>
        </p:txBody>
      </p:sp>
      <p:sp>
        <p:nvSpPr>
          <p:cNvPr id="11" name="ZoneTexte 10">
            <a:extLst>
              <a:ext uri="{FF2B5EF4-FFF2-40B4-BE49-F238E27FC236}">
                <a16:creationId xmlns:a16="http://schemas.microsoft.com/office/drawing/2014/main" id="{482AD9B0-A607-4785-8AE0-AE1B02ED3D0A}"/>
              </a:ext>
            </a:extLst>
          </p:cNvPr>
          <p:cNvSpPr txBox="1"/>
          <p:nvPr/>
        </p:nvSpPr>
        <p:spPr>
          <a:xfrm>
            <a:off x="666924" y="956074"/>
            <a:ext cx="9039138" cy="646331"/>
          </a:xfrm>
          <a:prstGeom prst="rect">
            <a:avLst/>
          </a:prstGeom>
          <a:noFill/>
        </p:spPr>
        <p:txBody>
          <a:bodyPr wrap="square">
            <a:spAutoFit/>
          </a:bodyPr>
          <a:lstStyle/>
          <a:p>
            <a:r>
              <a:rPr lang="en-US" dirty="0"/>
              <a:t>CI tells us that the software is still working.</a:t>
            </a:r>
            <a:br>
              <a:rPr lang="en-US" dirty="0"/>
            </a:br>
            <a:r>
              <a:rPr lang="en-US" dirty="0"/>
              <a:t>But scientific work also needs us to know </a:t>
            </a:r>
            <a:r>
              <a:rPr lang="en-US" i="1" dirty="0"/>
              <a:t>which software</a:t>
            </a:r>
            <a:r>
              <a:rPr lang="en-US" dirty="0"/>
              <a:t> produced a result.</a:t>
            </a:r>
            <a:endParaRPr lang="en-GB" dirty="0"/>
          </a:p>
        </p:txBody>
      </p:sp>
      <p:pic>
        <p:nvPicPr>
          <p:cNvPr id="12" name="Graphique 11">
            <a:extLst>
              <a:ext uri="{FF2B5EF4-FFF2-40B4-BE49-F238E27FC236}">
                <a16:creationId xmlns:a16="http://schemas.microsoft.com/office/drawing/2014/main" id="{1B96720B-8514-41A5-B3D8-742A656E28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48645" y="3189738"/>
            <a:ext cx="987652" cy="1571512"/>
          </a:xfrm>
          <a:prstGeom prst="rect">
            <a:avLst/>
          </a:prstGeom>
        </p:spPr>
      </p:pic>
      <p:sp>
        <p:nvSpPr>
          <p:cNvPr id="13" name="Bulle narrative : rectangle à coins arrondis 12">
            <a:extLst>
              <a:ext uri="{FF2B5EF4-FFF2-40B4-BE49-F238E27FC236}">
                <a16:creationId xmlns:a16="http://schemas.microsoft.com/office/drawing/2014/main" id="{4CA1F04C-CBB2-43F5-860E-0C340C286FEE}"/>
              </a:ext>
            </a:extLst>
          </p:cNvPr>
          <p:cNvSpPr/>
          <p:nvPr/>
        </p:nvSpPr>
        <p:spPr>
          <a:xfrm>
            <a:off x="527938" y="2099813"/>
            <a:ext cx="2214748" cy="996621"/>
          </a:xfrm>
          <a:prstGeom prst="wedgeRoundRectCallout">
            <a:avLst>
              <a:gd name="adj1" fmla="val 41366"/>
              <a:gd name="adj2" fmla="val 105410"/>
              <a:gd name="adj3" fmla="val 16667"/>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Are you using the version with my new feature?</a:t>
            </a:r>
            <a:endParaRPr lang="en-GB" sz="1400" i="1" dirty="0">
              <a:solidFill>
                <a:schemeClr val="tx1"/>
              </a:solidFill>
            </a:endParaRPr>
          </a:p>
        </p:txBody>
      </p:sp>
      <p:pic>
        <p:nvPicPr>
          <p:cNvPr id="14" name="Graphique 13">
            <a:extLst>
              <a:ext uri="{FF2B5EF4-FFF2-40B4-BE49-F238E27FC236}">
                <a16:creationId xmlns:a16="http://schemas.microsoft.com/office/drawing/2014/main" id="{42EEAB74-5BD6-4E75-B2BE-A156B44D73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27938" y="3861144"/>
            <a:ext cx="1028209" cy="1557892"/>
          </a:xfrm>
          <a:prstGeom prst="rect">
            <a:avLst/>
          </a:prstGeom>
        </p:spPr>
      </p:pic>
      <p:sp>
        <p:nvSpPr>
          <p:cNvPr id="15" name="Bulle narrative : rectangle à coins arrondis 14">
            <a:extLst>
              <a:ext uri="{FF2B5EF4-FFF2-40B4-BE49-F238E27FC236}">
                <a16:creationId xmlns:a16="http://schemas.microsoft.com/office/drawing/2014/main" id="{B00E63B3-2D72-493D-93B8-0DA9217D20AA}"/>
              </a:ext>
            </a:extLst>
          </p:cNvPr>
          <p:cNvSpPr/>
          <p:nvPr/>
        </p:nvSpPr>
        <p:spPr>
          <a:xfrm>
            <a:off x="1658571" y="5320126"/>
            <a:ext cx="1777726" cy="519894"/>
          </a:xfrm>
          <a:prstGeom prst="wedgeRoundRectCallout">
            <a:avLst>
              <a:gd name="adj1" fmla="val -57317"/>
              <a:gd name="adj2" fmla="val -155247"/>
              <a:gd name="adj3" fmla="val 16667"/>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Which one is it?</a:t>
            </a:r>
          </a:p>
        </p:txBody>
      </p:sp>
      <p:graphicFrame>
        <p:nvGraphicFramePr>
          <p:cNvPr id="16" name="Diagramme 15">
            <a:extLst>
              <a:ext uri="{FF2B5EF4-FFF2-40B4-BE49-F238E27FC236}">
                <a16:creationId xmlns:a16="http://schemas.microsoft.com/office/drawing/2014/main" id="{700AC000-9471-426B-9403-A51EC26EC0ED}"/>
              </a:ext>
            </a:extLst>
          </p:cNvPr>
          <p:cNvGraphicFramePr/>
          <p:nvPr>
            <p:extLst>
              <p:ext uri="{D42A27DB-BD31-4B8C-83A1-F6EECF244321}">
                <p14:modId xmlns:p14="http://schemas.microsoft.com/office/powerpoint/2010/main" val="3320983407"/>
              </p:ext>
            </p:extLst>
          </p:nvPr>
        </p:nvGraphicFramePr>
        <p:xfrm>
          <a:off x="4000531" y="1906791"/>
          <a:ext cx="4004578" cy="413247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533931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11</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lstStyle/>
          <a:p>
            <a:r>
              <a:rPr lang="en-US" dirty="0"/>
              <a:t>The software is getting bigger…</a:t>
            </a:r>
            <a:endParaRPr lang="en-GB" dirty="0"/>
          </a:p>
        </p:txBody>
      </p:sp>
      <p:pic>
        <p:nvPicPr>
          <p:cNvPr id="30" name="Graphique 29">
            <a:extLst>
              <a:ext uri="{FF2B5EF4-FFF2-40B4-BE49-F238E27FC236}">
                <a16:creationId xmlns:a16="http://schemas.microsoft.com/office/drawing/2014/main" id="{A3DE055B-B250-440E-84A2-B01E72B5ED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0193713" y="5170629"/>
            <a:ext cx="1450392" cy="1033478"/>
          </a:xfrm>
          <a:prstGeom prst="rect">
            <a:avLst/>
          </a:prstGeom>
        </p:spPr>
      </p:pic>
      <p:sp>
        <p:nvSpPr>
          <p:cNvPr id="31" name="Bulle narrative : rectangle 30">
            <a:extLst>
              <a:ext uri="{FF2B5EF4-FFF2-40B4-BE49-F238E27FC236}">
                <a16:creationId xmlns:a16="http://schemas.microsoft.com/office/drawing/2014/main" id="{9AE6D7DD-F672-45B3-B666-0631803A3353}"/>
              </a:ext>
            </a:extLst>
          </p:cNvPr>
          <p:cNvSpPr/>
          <p:nvPr/>
        </p:nvSpPr>
        <p:spPr>
          <a:xfrm>
            <a:off x="9397295" y="3369229"/>
            <a:ext cx="2456350" cy="1547123"/>
          </a:xfrm>
          <a:prstGeom prst="wedgeRectCallout">
            <a:avLst>
              <a:gd name="adj1" fmla="val -5187"/>
              <a:gd name="adj2" fmla="val 8291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r>
              <a:rPr lang="en-GB" sz="1400" dirty="0"/>
              <a:t>Structuring</a:t>
            </a:r>
          </a:p>
          <a:p>
            <a:pPr marL="285750" indent="-285750">
              <a:buFont typeface="Arial" panose="020B0604020202020204" pitchFamily="34" charset="0"/>
              <a:buChar char="•"/>
            </a:pPr>
            <a:r>
              <a:rPr lang="en-GB" sz="1400" dirty="0"/>
              <a:t>Design patterns</a:t>
            </a:r>
          </a:p>
          <a:p>
            <a:pPr marL="285750" indent="-285750">
              <a:buFont typeface="Arial" panose="020B0604020202020204" pitchFamily="34" charset="0"/>
              <a:buChar char="•"/>
            </a:pPr>
            <a:r>
              <a:rPr lang="en-GB" sz="1400" dirty="0"/>
              <a:t>Class diagrams</a:t>
            </a:r>
          </a:p>
          <a:p>
            <a:pPr marL="285750" indent="-285750">
              <a:buFont typeface="Arial" panose="020B0604020202020204" pitchFamily="34" charset="0"/>
              <a:buChar char="•"/>
            </a:pPr>
            <a:r>
              <a:rPr lang="en-GB" sz="1400" dirty="0"/>
              <a:t>Templates</a:t>
            </a:r>
          </a:p>
          <a:p>
            <a:pPr marL="285750" indent="-285750">
              <a:buFont typeface="Arial" panose="020B0604020202020204" pitchFamily="34" charset="0"/>
              <a:buChar char="•"/>
            </a:pPr>
            <a:r>
              <a:rPr lang="en-GB" sz="1400" dirty="0"/>
              <a:t>Polymorphism</a:t>
            </a:r>
          </a:p>
          <a:p>
            <a:pPr marL="285750" indent="-285750">
              <a:buFont typeface="Arial" panose="020B0604020202020204" pitchFamily="34" charset="0"/>
              <a:buChar char="•"/>
            </a:pPr>
            <a:r>
              <a:rPr lang="en-GB" sz="1400" dirty="0"/>
              <a:t>Inheritance</a:t>
            </a:r>
          </a:p>
        </p:txBody>
      </p:sp>
      <p:sp>
        <p:nvSpPr>
          <p:cNvPr id="8" name="ZoneTexte 7">
            <a:extLst>
              <a:ext uri="{FF2B5EF4-FFF2-40B4-BE49-F238E27FC236}">
                <a16:creationId xmlns:a16="http://schemas.microsoft.com/office/drawing/2014/main" id="{C9110B7E-8AD8-4175-96FB-7FAD9B543E89}"/>
              </a:ext>
            </a:extLst>
          </p:cNvPr>
          <p:cNvSpPr txBox="1"/>
          <p:nvPr/>
        </p:nvSpPr>
        <p:spPr>
          <a:xfrm>
            <a:off x="666924" y="956074"/>
            <a:ext cx="10440100" cy="369332"/>
          </a:xfrm>
          <a:prstGeom prst="rect">
            <a:avLst/>
          </a:prstGeom>
          <a:noFill/>
        </p:spPr>
        <p:txBody>
          <a:bodyPr wrap="square">
            <a:spAutoFit/>
          </a:bodyPr>
          <a:lstStyle/>
          <a:p>
            <a:r>
              <a:rPr lang="en-GB" dirty="0"/>
              <a:t>Growing software can be difficult to maintain: the spaghetti problem </a:t>
            </a:r>
            <a:r>
              <a:rPr lang="en-GB" dirty="0">
                <a:solidFill>
                  <a:schemeClr val="tx2"/>
                </a:solidFill>
                <a:sym typeface="Wingdings" panose="05000000000000000000" pitchFamily="2" charset="2"/>
              </a:rPr>
              <a:t></a:t>
            </a:r>
            <a:r>
              <a:rPr lang="en-GB" dirty="0">
                <a:sym typeface="Wingdings" panose="05000000000000000000" pitchFamily="2" charset="2"/>
              </a:rPr>
              <a:t> the code structure matters.</a:t>
            </a:r>
            <a:endParaRPr lang="en-GB" dirty="0"/>
          </a:p>
        </p:txBody>
      </p:sp>
      <p:pic>
        <p:nvPicPr>
          <p:cNvPr id="9" name="Graphique 8">
            <a:extLst>
              <a:ext uri="{FF2B5EF4-FFF2-40B4-BE49-F238E27FC236}">
                <a16:creationId xmlns:a16="http://schemas.microsoft.com/office/drawing/2014/main" id="{9BC7130B-FF40-4A21-8D93-9F3D0CD81A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7895" y="2793777"/>
            <a:ext cx="2635459" cy="1703030"/>
          </a:xfrm>
          <a:prstGeom prst="rect">
            <a:avLst/>
          </a:prstGeom>
        </p:spPr>
      </p:pic>
      <p:sp>
        <p:nvSpPr>
          <p:cNvPr id="10" name="Bulle narrative : rectangle à coins arrondis 9">
            <a:extLst>
              <a:ext uri="{FF2B5EF4-FFF2-40B4-BE49-F238E27FC236}">
                <a16:creationId xmlns:a16="http://schemas.microsoft.com/office/drawing/2014/main" id="{128D86FB-330F-48DC-BC08-C64A148F25DF}"/>
              </a:ext>
            </a:extLst>
          </p:cNvPr>
          <p:cNvSpPr/>
          <p:nvPr/>
        </p:nvSpPr>
        <p:spPr>
          <a:xfrm>
            <a:off x="2607760" y="2738200"/>
            <a:ext cx="2735335" cy="996621"/>
          </a:xfrm>
          <a:prstGeom prst="wedgeRoundRectCallout">
            <a:avLst>
              <a:gd name="adj1" fmla="val -61855"/>
              <a:gd name="adj2" fmla="val 56039"/>
              <a:gd name="adj3" fmla="val 16667"/>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How to add a processing?</a:t>
            </a:r>
          </a:p>
          <a:p>
            <a:pPr algn="ctr"/>
            <a:r>
              <a:rPr lang="en-GB" sz="1400" dirty="0">
                <a:solidFill>
                  <a:schemeClr val="tx1"/>
                </a:solidFill>
              </a:rPr>
              <a:t>How to change the calibration step only for processing1?</a:t>
            </a:r>
          </a:p>
        </p:txBody>
      </p:sp>
      <p:sp>
        <p:nvSpPr>
          <p:cNvPr id="7" name="ZoneTexte 6">
            <a:extLst>
              <a:ext uri="{FF2B5EF4-FFF2-40B4-BE49-F238E27FC236}">
                <a16:creationId xmlns:a16="http://schemas.microsoft.com/office/drawing/2014/main" id="{4F36CA6F-4758-4242-AC44-EEBDA93DC00F}"/>
              </a:ext>
            </a:extLst>
          </p:cNvPr>
          <p:cNvSpPr txBox="1"/>
          <p:nvPr/>
        </p:nvSpPr>
        <p:spPr>
          <a:xfrm>
            <a:off x="5344223" y="1514881"/>
            <a:ext cx="2281806" cy="923330"/>
          </a:xfrm>
          <a:prstGeom prst="rect">
            <a:avLst/>
          </a:prstGeom>
          <a:solidFill>
            <a:schemeClr val="accent2"/>
          </a:solidFill>
        </p:spPr>
        <p:txBody>
          <a:bodyPr wrap="square" rtlCol="0" anchor="ctr">
            <a:spAutoFit/>
          </a:bodyPr>
          <a:lstStyle/>
          <a:p>
            <a:r>
              <a:rPr lang="en-GB" dirty="0"/>
              <a:t>Processing2.py</a:t>
            </a:r>
          </a:p>
          <a:p>
            <a:pPr marL="285750" indent="-285750">
              <a:buFontTx/>
              <a:buChar char="-"/>
            </a:pPr>
            <a:r>
              <a:rPr lang="en-GB" dirty="0"/>
              <a:t>Read &amp; calibrate</a:t>
            </a:r>
          </a:p>
          <a:p>
            <a:pPr marL="285750" indent="-285750">
              <a:buFontTx/>
              <a:buChar char="-"/>
            </a:pPr>
            <a:r>
              <a:rPr lang="en-GB" dirty="0"/>
              <a:t>Process</a:t>
            </a:r>
          </a:p>
        </p:txBody>
      </p:sp>
      <p:sp>
        <p:nvSpPr>
          <p:cNvPr id="13" name="ZoneTexte 12">
            <a:extLst>
              <a:ext uri="{FF2B5EF4-FFF2-40B4-BE49-F238E27FC236}">
                <a16:creationId xmlns:a16="http://schemas.microsoft.com/office/drawing/2014/main" id="{849E10C1-AD6A-4CCC-8AE2-F66F1AC28D89}"/>
              </a:ext>
            </a:extLst>
          </p:cNvPr>
          <p:cNvSpPr txBox="1"/>
          <p:nvPr/>
        </p:nvSpPr>
        <p:spPr>
          <a:xfrm>
            <a:off x="2835653" y="1514881"/>
            <a:ext cx="2281806" cy="923330"/>
          </a:xfrm>
          <a:prstGeom prst="rect">
            <a:avLst/>
          </a:prstGeom>
          <a:solidFill>
            <a:schemeClr val="accent2"/>
          </a:solidFill>
        </p:spPr>
        <p:txBody>
          <a:bodyPr wrap="square" rtlCol="0" anchor="ctr">
            <a:spAutoFit/>
          </a:bodyPr>
          <a:lstStyle/>
          <a:p>
            <a:r>
              <a:rPr lang="en-GB" dirty="0"/>
              <a:t>Processing1.py</a:t>
            </a:r>
          </a:p>
          <a:p>
            <a:pPr marL="285750" indent="-285750">
              <a:buFontTx/>
              <a:buChar char="-"/>
            </a:pPr>
            <a:r>
              <a:rPr lang="en-GB" dirty="0"/>
              <a:t>Read &amp; calibrate</a:t>
            </a:r>
          </a:p>
          <a:p>
            <a:pPr marL="285750" indent="-285750">
              <a:buFontTx/>
              <a:buChar char="-"/>
            </a:pPr>
            <a:r>
              <a:rPr lang="en-GB" dirty="0"/>
              <a:t>Process</a:t>
            </a:r>
          </a:p>
        </p:txBody>
      </p:sp>
      <p:sp>
        <p:nvSpPr>
          <p:cNvPr id="14" name="ZoneTexte 13">
            <a:extLst>
              <a:ext uri="{FF2B5EF4-FFF2-40B4-BE49-F238E27FC236}">
                <a16:creationId xmlns:a16="http://schemas.microsoft.com/office/drawing/2014/main" id="{7D71150D-ACDC-4398-AE30-B7AB2AF206EA}"/>
              </a:ext>
            </a:extLst>
          </p:cNvPr>
          <p:cNvSpPr txBox="1"/>
          <p:nvPr/>
        </p:nvSpPr>
        <p:spPr>
          <a:xfrm>
            <a:off x="7852794" y="1514881"/>
            <a:ext cx="2281806" cy="1200329"/>
          </a:xfrm>
          <a:prstGeom prst="rect">
            <a:avLst/>
          </a:prstGeom>
          <a:solidFill>
            <a:schemeClr val="accent2"/>
          </a:solidFill>
        </p:spPr>
        <p:txBody>
          <a:bodyPr wrap="square" rtlCol="0" anchor="ctr">
            <a:spAutoFit/>
          </a:bodyPr>
          <a:lstStyle/>
          <a:p>
            <a:r>
              <a:rPr lang="en-GB" dirty="0"/>
              <a:t>Processing3.py</a:t>
            </a:r>
          </a:p>
          <a:p>
            <a:pPr marL="285750" indent="-285750">
              <a:buFontTx/>
              <a:buChar char="-"/>
            </a:pPr>
            <a:r>
              <a:rPr lang="en-GB" dirty="0"/>
              <a:t>Read &amp; calibrate</a:t>
            </a:r>
          </a:p>
          <a:p>
            <a:pPr marL="285750" indent="-285750">
              <a:buFontTx/>
              <a:buChar char="-"/>
            </a:pPr>
            <a:r>
              <a:rPr lang="en-GB" dirty="0"/>
              <a:t>Pre-process</a:t>
            </a:r>
          </a:p>
          <a:p>
            <a:pPr marL="285750" indent="-285750">
              <a:buFontTx/>
              <a:buChar char="-"/>
            </a:pPr>
            <a:r>
              <a:rPr lang="en-GB" dirty="0"/>
              <a:t>Process</a:t>
            </a:r>
          </a:p>
        </p:txBody>
      </p:sp>
      <p:sp>
        <p:nvSpPr>
          <p:cNvPr id="16" name="ZoneTexte 15">
            <a:extLst>
              <a:ext uri="{FF2B5EF4-FFF2-40B4-BE49-F238E27FC236}">
                <a16:creationId xmlns:a16="http://schemas.microsoft.com/office/drawing/2014/main" id="{9F0F5ACE-36E7-43E9-90C4-983B8D6E1C0B}"/>
              </a:ext>
            </a:extLst>
          </p:cNvPr>
          <p:cNvSpPr txBox="1"/>
          <p:nvPr/>
        </p:nvSpPr>
        <p:spPr>
          <a:xfrm>
            <a:off x="438998" y="4568713"/>
            <a:ext cx="8285552" cy="1703030"/>
          </a:xfrm>
          <a:prstGeom prst="rect">
            <a:avLst/>
          </a:prstGeom>
          <a:noFill/>
        </p:spPr>
        <p:txBody>
          <a:bodyPr wrap="square">
            <a:spAutoFit/>
          </a:bodyPr>
          <a:lstStyle/>
          <a:p>
            <a:pPr marL="285750" indent="-285750">
              <a:lnSpc>
                <a:spcPct val="150000"/>
              </a:lnSpc>
              <a:buClr>
                <a:schemeClr val="tx2"/>
              </a:buClr>
              <a:buFont typeface="Arial" panose="020B0604020202020204" pitchFamily="34" charset="0"/>
              <a:buChar char="•"/>
            </a:pPr>
            <a:r>
              <a:rPr lang="en-GB" dirty="0"/>
              <a:t>Keep different concepts separated</a:t>
            </a:r>
          </a:p>
          <a:p>
            <a:pPr marL="285750" indent="-285750">
              <a:lnSpc>
                <a:spcPct val="150000"/>
              </a:lnSpc>
              <a:buClr>
                <a:schemeClr val="tx2"/>
              </a:buClr>
              <a:buFont typeface="Arial" panose="020B0604020202020204" pitchFamily="34" charset="0"/>
              <a:buChar char="•"/>
            </a:pPr>
            <a:r>
              <a:rPr lang="en-GB" dirty="0"/>
              <a:t>Data structure choices have large impact on the code</a:t>
            </a:r>
          </a:p>
          <a:p>
            <a:pPr marL="285750" indent="-285750">
              <a:lnSpc>
                <a:spcPct val="150000"/>
              </a:lnSpc>
              <a:buClr>
                <a:schemeClr val="tx2"/>
              </a:buClr>
              <a:buFont typeface="Arial" panose="020B0604020202020204" pitchFamily="34" charset="0"/>
              <a:buChar char="•"/>
            </a:pPr>
            <a:r>
              <a:rPr lang="en-GB" dirty="0"/>
              <a:t>Don’t be afraid to break everything, that can save time later (refactoring)</a:t>
            </a:r>
          </a:p>
          <a:p>
            <a:pPr marL="285750" indent="-285750">
              <a:lnSpc>
                <a:spcPct val="150000"/>
              </a:lnSpc>
              <a:buClr>
                <a:schemeClr val="tx2"/>
              </a:buClr>
              <a:buFont typeface="Arial" panose="020B0604020202020204" pitchFamily="34" charset="0"/>
              <a:buChar char="•"/>
            </a:pPr>
            <a:r>
              <a:rPr lang="en-GB" dirty="0"/>
              <a:t>All-time job: fight entropy as long as the software grows </a:t>
            </a:r>
          </a:p>
        </p:txBody>
      </p:sp>
    </p:spTree>
    <p:extLst>
      <p:ext uri="{BB962C8B-B14F-4D97-AF65-F5344CB8AC3E}">
        <p14:creationId xmlns:p14="http://schemas.microsoft.com/office/powerpoint/2010/main" val="1572380862"/>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12</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normAutofit fontScale="90000"/>
          </a:bodyPr>
          <a:lstStyle/>
          <a:p>
            <a:r>
              <a:rPr lang="en-US" dirty="0"/>
              <a:t>Who decides what goes into the software? (and how)</a:t>
            </a:r>
            <a:endParaRPr lang="en-GB" dirty="0"/>
          </a:p>
        </p:txBody>
      </p:sp>
      <p:pic>
        <p:nvPicPr>
          <p:cNvPr id="30" name="Graphique 29">
            <a:extLst>
              <a:ext uri="{FF2B5EF4-FFF2-40B4-BE49-F238E27FC236}">
                <a16:creationId xmlns:a16="http://schemas.microsoft.com/office/drawing/2014/main" id="{A3DE055B-B250-440E-84A2-B01E72B5ED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134600" y="3513125"/>
            <a:ext cx="1450392" cy="1033478"/>
          </a:xfrm>
          <a:prstGeom prst="rect">
            <a:avLst/>
          </a:prstGeom>
        </p:spPr>
      </p:pic>
      <p:sp>
        <p:nvSpPr>
          <p:cNvPr id="31" name="Bulle narrative : rectangle 30">
            <a:extLst>
              <a:ext uri="{FF2B5EF4-FFF2-40B4-BE49-F238E27FC236}">
                <a16:creationId xmlns:a16="http://schemas.microsoft.com/office/drawing/2014/main" id="{9AE6D7DD-F672-45B3-B666-0631803A3353}"/>
              </a:ext>
            </a:extLst>
          </p:cNvPr>
          <p:cNvSpPr/>
          <p:nvPr/>
        </p:nvSpPr>
        <p:spPr>
          <a:xfrm>
            <a:off x="9283137" y="1501316"/>
            <a:ext cx="2490611" cy="1547123"/>
          </a:xfrm>
          <a:prstGeom prst="wedgeRectCallout">
            <a:avLst>
              <a:gd name="adj1" fmla="val -3821"/>
              <a:gd name="adj2" fmla="val 9484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r>
              <a:rPr lang="en-GB" sz="1400" dirty="0"/>
              <a:t>Code formatting</a:t>
            </a:r>
          </a:p>
          <a:p>
            <a:pPr marL="285750" indent="-285750">
              <a:buFont typeface="Arial" panose="020B0604020202020204" pitchFamily="34" charset="0"/>
              <a:buChar char="•"/>
            </a:pPr>
            <a:r>
              <a:rPr lang="en-GB" sz="1400" dirty="0" err="1"/>
              <a:t>Pylint</a:t>
            </a:r>
            <a:r>
              <a:rPr lang="en-GB" sz="1400" dirty="0"/>
              <a:t>, black, ruff</a:t>
            </a:r>
          </a:p>
          <a:p>
            <a:pPr marL="285750" indent="-285750">
              <a:buFont typeface="Arial" panose="020B0604020202020204" pitchFamily="34" charset="0"/>
              <a:buChar char="•"/>
            </a:pPr>
            <a:r>
              <a:rPr lang="en-GB" sz="1400" dirty="0"/>
              <a:t>Clang-format</a:t>
            </a:r>
          </a:p>
          <a:p>
            <a:endParaRPr lang="en-GB" sz="1400" dirty="0"/>
          </a:p>
          <a:p>
            <a:r>
              <a:rPr lang="en-GB" sz="1400" dirty="0"/>
              <a:t>Workflows</a:t>
            </a:r>
          </a:p>
          <a:p>
            <a:pPr marL="285750" indent="-285750">
              <a:buFont typeface="Arial" panose="020B0604020202020204" pitchFamily="34" charset="0"/>
              <a:buChar char="•"/>
            </a:pPr>
            <a:r>
              <a:rPr lang="en-GB" sz="1400" dirty="0"/>
              <a:t>Git workflow</a:t>
            </a:r>
          </a:p>
        </p:txBody>
      </p:sp>
      <p:sp>
        <p:nvSpPr>
          <p:cNvPr id="2" name="ZoneTexte 1">
            <a:extLst>
              <a:ext uri="{FF2B5EF4-FFF2-40B4-BE49-F238E27FC236}">
                <a16:creationId xmlns:a16="http://schemas.microsoft.com/office/drawing/2014/main" id="{AA543160-25FA-4CC7-8B4D-150E0DC613F7}"/>
              </a:ext>
            </a:extLst>
          </p:cNvPr>
          <p:cNvSpPr txBox="1"/>
          <p:nvPr/>
        </p:nvSpPr>
        <p:spPr>
          <a:xfrm>
            <a:off x="731837" y="1173484"/>
            <a:ext cx="7818540" cy="369332"/>
          </a:xfrm>
          <a:prstGeom prst="rect">
            <a:avLst/>
          </a:prstGeom>
          <a:noFill/>
        </p:spPr>
        <p:txBody>
          <a:bodyPr wrap="square" rtlCol="0">
            <a:spAutoFit/>
          </a:bodyPr>
          <a:lstStyle/>
          <a:p>
            <a:r>
              <a:rPr lang="en-GB"/>
              <a:t>With many contributors, governance and decision-making matters.</a:t>
            </a:r>
          </a:p>
        </p:txBody>
      </p:sp>
      <p:sp>
        <p:nvSpPr>
          <p:cNvPr id="10" name="ZoneTexte 9">
            <a:extLst>
              <a:ext uri="{FF2B5EF4-FFF2-40B4-BE49-F238E27FC236}">
                <a16:creationId xmlns:a16="http://schemas.microsoft.com/office/drawing/2014/main" id="{3BD6D078-1DCD-4678-867E-A86AF2949900}"/>
              </a:ext>
            </a:extLst>
          </p:cNvPr>
          <p:cNvSpPr txBox="1"/>
          <p:nvPr/>
        </p:nvSpPr>
        <p:spPr>
          <a:xfrm>
            <a:off x="731837" y="4019312"/>
            <a:ext cx="4041499" cy="1754326"/>
          </a:xfrm>
          <a:prstGeom prst="rect">
            <a:avLst/>
          </a:prstGeom>
          <a:noFill/>
        </p:spPr>
        <p:txBody>
          <a:bodyPr wrap="square">
            <a:spAutoFit/>
          </a:bodyPr>
          <a:lstStyle/>
          <a:p>
            <a:pPr marL="285750" indent="-285750">
              <a:buClr>
                <a:srgbClr val="E60019"/>
              </a:buClr>
              <a:buFont typeface="Arial" panose="020B0604020202020204" pitchFamily="34" charset="0"/>
              <a:buChar char="•"/>
            </a:pPr>
            <a:r>
              <a:rPr lang="en-GB" dirty="0"/>
              <a:t>Who can contribute?</a:t>
            </a:r>
          </a:p>
          <a:p>
            <a:pPr marL="285750" indent="-285750">
              <a:buClr>
                <a:srgbClr val="E60019"/>
              </a:buClr>
              <a:buFont typeface="Arial" panose="020B0604020202020204" pitchFamily="34" charset="0"/>
              <a:buChar char="•"/>
            </a:pPr>
            <a:r>
              <a:rPr lang="en-GB" dirty="0"/>
              <a:t>Who reviews?</a:t>
            </a:r>
          </a:p>
          <a:p>
            <a:pPr marL="285750" indent="-285750">
              <a:buClr>
                <a:srgbClr val="E60019"/>
              </a:buClr>
              <a:buFont typeface="Arial" panose="020B0604020202020204" pitchFamily="34" charset="0"/>
              <a:buChar char="•"/>
            </a:pPr>
            <a:r>
              <a:rPr lang="en-GB" dirty="0"/>
              <a:t>Who approves changed?</a:t>
            </a:r>
          </a:p>
          <a:p>
            <a:pPr marL="285750" indent="-285750">
              <a:buClr>
                <a:srgbClr val="E60019"/>
              </a:buClr>
              <a:buFont typeface="Arial" panose="020B0604020202020204" pitchFamily="34" charset="0"/>
              <a:buChar char="•"/>
            </a:pPr>
            <a:r>
              <a:rPr lang="en-GB" dirty="0"/>
              <a:t>Who can merge?</a:t>
            </a:r>
          </a:p>
          <a:p>
            <a:pPr marL="285750" indent="-285750">
              <a:buClr>
                <a:srgbClr val="E60019"/>
              </a:buClr>
              <a:buFont typeface="Arial" panose="020B0604020202020204" pitchFamily="34" charset="0"/>
              <a:buChar char="•"/>
            </a:pPr>
            <a:r>
              <a:rPr lang="en-GB" dirty="0"/>
              <a:t>Who decides releases?</a:t>
            </a:r>
          </a:p>
          <a:p>
            <a:pPr marL="285750" indent="-285750">
              <a:buClr>
                <a:srgbClr val="E60019"/>
              </a:buClr>
              <a:buFont typeface="Arial" panose="020B0604020202020204" pitchFamily="34" charset="0"/>
              <a:buChar char="•"/>
            </a:pPr>
            <a:r>
              <a:rPr lang="en-GB" dirty="0"/>
              <a:t>What requires scientific validation?</a:t>
            </a:r>
          </a:p>
        </p:txBody>
      </p:sp>
      <p:pic>
        <p:nvPicPr>
          <p:cNvPr id="11" name="Graphique 10">
            <a:extLst>
              <a:ext uri="{FF2B5EF4-FFF2-40B4-BE49-F238E27FC236}">
                <a16:creationId xmlns:a16="http://schemas.microsoft.com/office/drawing/2014/main" id="{5862A215-271B-4B4A-B192-A6E817BF92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1837" y="2143137"/>
            <a:ext cx="2423850" cy="1519222"/>
          </a:xfrm>
          <a:prstGeom prst="rect">
            <a:avLst/>
          </a:prstGeom>
        </p:spPr>
      </p:pic>
      <p:sp>
        <p:nvSpPr>
          <p:cNvPr id="12" name="Phylactère : pensées 11">
            <a:extLst>
              <a:ext uri="{FF2B5EF4-FFF2-40B4-BE49-F238E27FC236}">
                <a16:creationId xmlns:a16="http://schemas.microsoft.com/office/drawing/2014/main" id="{21820AE5-A9C4-4C44-B543-CAF0ADAF5A70}"/>
              </a:ext>
            </a:extLst>
          </p:cNvPr>
          <p:cNvSpPr/>
          <p:nvPr/>
        </p:nvSpPr>
        <p:spPr>
          <a:xfrm>
            <a:off x="2545598" y="1786184"/>
            <a:ext cx="3286746" cy="949565"/>
          </a:xfrm>
          <a:prstGeom prst="cloudCallout">
            <a:avLst>
              <a:gd name="adj1" fmla="val -64303"/>
              <a:gd name="adj2" fmla="val 34619"/>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200" dirty="0">
                <a:solidFill>
                  <a:schemeClr val="tx1"/>
                </a:solidFill>
              </a:rPr>
              <a:t>Oh, I have an idea for a new feature…</a:t>
            </a:r>
          </a:p>
        </p:txBody>
      </p:sp>
      <p:sp>
        <p:nvSpPr>
          <p:cNvPr id="13" name="ZoneTexte 12">
            <a:extLst>
              <a:ext uri="{FF2B5EF4-FFF2-40B4-BE49-F238E27FC236}">
                <a16:creationId xmlns:a16="http://schemas.microsoft.com/office/drawing/2014/main" id="{DA1BCD47-C32C-49EB-BB84-4508221B2485}"/>
              </a:ext>
            </a:extLst>
          </p:cNvPr>
          <p:cNvSpPr txBox="1"/>
          <p:nvPr/>
        </p:nvSpPr>
        <p:spPr>
          <a:xfrm>
            <a:off x="5040600" y="4019312"/>
            <a:ext cx="4959077" cy="1754326"/>
          </a:xfrm>
          <a:prstGeom prst="rect">
            <a:avLst/>
          </a:prstGeom>
          <a:noFill/>
        </p:spPr>
        <p:txBody>
          <a:bodyPr wrap="square">
            <a:spAutoFit/>
          </a:bodyPr>
          <a:lstStyle/>
          <a:p>
            <a:pPr marL="285750" indent="-285750">
              <a:buClr>
                <a:srgbClr val="E60019"/>
              </a:buClr>
              <a:buFont typeface="Arial" panose="020B0604020202020204" pitchFamily="34" charset="0"/>
              <a:buChar char="•"/>
            </a:pPr>
            <a:r>
              <a:rPr lang="en-US" dirty="0"/>
              <a:t>One developer can have habits.</a:t>
            </a:r>
            <a:br>
              <a:rPr lang="en-US" dirty="0"/>
            </a:br>
            <a:r>
              <a:rPr lang="en-US" dirty="0"/>
              <a:t>A team needs conventions.</a:t>
            </a:r>
            <a:endParaRPr lang="en-GB" dirty="0"/>
          </a:p>
          <a:p>
            <a:pPr marL="285750" indent="-285750">
              <a:buClr>
                <a:srgbClr val="E60019"/>
              </a:buClr>
              <a:buFont typeface="Arial" panose="020B0604020202020204" pitchFamily="34" charset="0"/>
              <a:buChar char="•"/>
            </a:pPr>
            <a:r>
              <a:rPr lang="en-GB" dirty="0"/>
              <a:t>Common practices/shared rules</a:t>
            </a:r>
          </a:p>
          <a:p>
            <a:pPr marL="285750" indent="-285750">
              <a:buClr>
                <a:srgbClr val="E60019"/>
              </a:buClr>
              <a:buFont typeface="Arial" panose="020B0604020202020204" pitchFamily="34" charset="0"/>
              <a:buChar char="•"/>
            </a:pPr>
            <a:r>
              <a:rPr lang="en-US" dirty="0"/>
              <a:t>A shared codebase needs a shared decision process.</a:t>
            </a:r>
            <a:r>
              <a:rPr lang="en-GB" dirty="0"/>
              <a:t> </a:t>
            </a:r>
          </a:p>
          <a:p>
            <a:pPr marL="285750" indent="-285750">
              <a:buClr>
                <a:srgbClr val="E60019"/>
              </a:buClr>
              <a:buFont typeface="Arial" panose="020B0604020202020204" pitchFamily="34" charset="0"/>
              <a:buChar char="•"/>
            </a:pPr>
            <a:r>
              <a:rPr lang="en-GB" dirty="0"/>
              <a:t>An important role: the product owner.</a:t>
            </a:r>
          </a:p>
        </p:txBody>
      </p:sp>
    </p:spTree>
    <p:extLst>
      <p:ext uri="{BB962C8B-B14F-4D97-AF65-F5344CB8AC3E}">
        <p14:creationId xmlns:p14="http://schemas.microsoft.com/office/powerpoint/2010/main" val="1697241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13</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normAutofit fontScale="90000"/>
          </a:bodyPr>
          <a:lstStyle/>
          <a:p>
            <a:r>
              <a:rPr lang="en-US" dirty="0"/>
              <a:t>What happens when the original developer leaves?</a:t>
            </a:r>
            <a:endParaRPr lang="en-GB" dirty="0"/>
          </a:p>
        </p:txBody>
      </p:sp>
      <p:pic>
        <p:nvPicPr>
          <p:cNvPr id="30" name="Graphique 29">
            <a:extLst>
              <a:ext uri="{FF2B5EF4-FFF2-40B4-BE49-F238E27FC236}">
                <a16:creationId xmlns:a16="http://schemas.microsoft.com/office/drawing/2014/main" id="{A3DE055B-B250-440E-84A2-B01E72B5ED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10021677" y="3843420"/>
            <a:ext cx="1450392" cy="1033478"/>
          </a:xfrm>
          <a:prstGeom prst="rect">
            <a:avLst/>
          </a:prstGeom>
        </p:spPr>
      </p:pic>
      <p:sp>
        <p:nvSpPr>
          <p:cNvPr id="31" name="Bulle narrative : rectangle 30">
            <a:extLst>
              <a:ext uri="{FF2B5EF4-FFF2-40B4-BE49-F238E27FC236}">
                <a16:creationId xmlns:a16="http://schemas.microsoft.com/office/drawing/2014/main" id="{9AE6D7DD-F672-45B3-B666-0631803A3353}"/>
              </a:ext>
            </a:extLst>
          </p:cNvPr>
          <p:cNvSpPr/>
          <p:nvPr/>
        </p:nvSpPr>
        <p:spPr>
          <a:xfrm>
            <a:off x="9072749" y="1797752"/>
            <a:ext cx="2810144" cy="1331679"/>
          </a:xfrm>
          <a:prstGeom prst="wedgeRectCallout">
            <a:avLst>
              <a:gd name="adj1" fmla="val -3869"/>
              <a:gd name="adj2" fmla="val 10453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marL="285750" indent="-285750">
              <a:buFont typeface="Arial" panose="020B0604020202020204" pitchFamily="34" charset="0"/>
              <a:buChar char="•"/>
            </a:pPr>
            <a:r>
              <a:rPr lang="en-GB" sz="1400" dirty="0"/>
              <a:t>Documentation generation (sphinx, doxygen)</a:t>
            </a:r>
            <a:endParaRPr lang="en-GB" sz="1400">
              <a:cs typeface="Arial"/>
            </a:endParaRPr>
          </a:p>
          <a:p>
            <a:pPr marL="285750" indent="-285750">
              <a:buFont typeface="Arial" panose="020B0604020202020204" pitchFamily="34" charset="0"/>
              <a:buChar char="•"/>
            </a:pPr>
            <a:r>
              <a:rPr lang="en-GB" sz="1400" dirty="0">
                <a:cs typeface="Arial"/>
              </a:rPr>
              <a:t>GitLab/</a:t>
            </a:r>
            <a:r>
              <a:rPr lang="en-GB" sz="1400" dirty="0" err="1">
                <a:cs typeface="Arial"/>
              </a:rPr>
              <a:t>Github</a:t>
            </a:r>
            <a:r>
              <a:rPr lang="en-GB" sz="1400" dirty="0">
                <a:cs typeface="Arial"/>
              </a:rPr>
              <a:t> pages</a:t>
            </a:r>
            <a:endParaRPr lang="en-GB" sz="1400" dirty="0"/>
          </a:p>
          <a:p>
            <a:pPr marL="285750" indent="-285750">
              <a:buFont typeface="Arial" panose="020B0604020202020204" pitchFamily="34" charset="0"/>
              <a:buChar char="•"/>
            </a:pPr>
            <a:r>
              <a:rPr lang="en-GB" sz="1400" dirty="0"/>
              <a:t>Project documentation</a:t>
            </a:r>
          </a:p>
          <a:p>
            <a:pPr marL="285750" indent="-285750">
              <a:buFont typeface="Arial" panose="020B0604020202020204" pitchFamily="34" charset="0"/>
              <a:buChar char="•"/>
            </a:pPr>
            <a:r>
              <a:rPr lang="en-GB" sz="1400" dirty="0"/>
              <a:t>Commit-issues link</a:t>
            </a:r>
          </a:p>
        </p:txBody>
      </p:sp>
      <p:pic>
        <p:nvPicPr>
          <p:cNvPr id="8" name="Graphique 7">
            <a:extLst>
              <a:ext uri="{FF2B5EF4-FFF2-40B4-BE49-F238E27FC236}">
                <a16:creationId xmlns:a16="http://schemas.microsoft.com/office/drawing/2014/main" id="{0A4BE89E-F8B0-46A7-85F8-8F4BD5C06F7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9737" y="1705188"/>
            <a:ext cx="2256453" cy="1458117"/>
          </a:xfrm>
          <a:prstGeom prst="rect">
            <a:avLst/>
          </a:prstGeom>
        </p:spPr>
      </p:pic>
      <p:sp>
        <p:nvSpPr>
          <p:cNvPr id="2" name="Bulle narrative : rectangle à coins arrondis 1">
            <a:extLst>
              <a:ext uri="{FF2B5EF4-FFF2-40B4-BE49-F238E27FC236}">
                <a16:creationId xmlns:a16="http://schemas.microsoft.com/office/drawing/2014/main" id="{E83B4D55-3669-4BFE-A763-2351B644DCF9}"/>
              </a:ext>
            </a:extLst>
          </p:cNvPr>
          <p:cNvSpPr/>
          <p:nvPr/>
        </p:nvSpPr>
        <p:spPr>
          <a:xfrm>
            <a:off x="2256884" y="908088"/>
            <a:ext cx="3223578" cy="1473347"/>
          </a:xfrm>
          <a:prstGeom prst="wedgeRoundRectCallout">
            <a:avLst>
              <a:gd name="adj1" fmla="val -67196"/>
              <a:gd name="adj2" fmla="val 47802"/>
              <a:gd name="adj3" fmla="val 16667"/>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b="1" dirty="0">
                <a:solidFill>
                  <a:schemeClr val="accent4"/>
                </a:solidFill>
              </a:rPr>
              <a:t>Rose</a:t>
            </a:r>
            <a:r>
              <a:rPr lang="en-GB" sz="1400" dirty="0">
                <a:solidFill>
                  <a:schemeClr val="tx1"/>
                </a:solidFill>
              </a:rPr>
              <a:t> wrote this function, but has leave the team. Why does it work this way?</a:t>
            </a:r>
          </a:p>
          <a:p>
            <a:pPr algn="ctr"/>
            <a:endParaRPr lang="en-GB" sz="1400" dirty="0">
              <a:solidFill>
                <a:schemeClr val="tx1"/>
              </a:solidFill>
            </a:endParaRPr>
          </a:p>
          <a:p>
            <a:pPr algn="ctr"/>
            <a:r>
              <a:rPr lang="en-GB" sz="1400" dirty="0">
                <a:solidFill>
                  <a:schemeClr val="tx1"/>
                </a:solidFill>
              </a:rPr>
              <a:t>Build fails on newer </a:t>
            </a:r>
            <a:r>
              <a:rPr lang="en-GB" sz="1400" dirty="0" err="1">
                <a:solidFill>
                  <a:schemeClr val="tx1"/>
                </a:solidFill>
              </a:rPr>
              <a:t>linux</a:t>
            </a:r>
            <a:r>
              <a:rPr lang="en-GB" sz="1400" dirty="0">
                <a:solidFill>
                  <a:schemeClr val="tx1"/>
                </a:solidFill>
              </a:rPr>
              <a:t> versions.</a:t>
            </a:r>
          </a:p>
        </p:txBody>
      </p:sp>
      <p:sp>
        <p:nvSpPr>
          <p:cNvPr id="11" name="ZoneTexte 10">
            <a:extLst>
              <a:ext uri="{FF2B5EF4-FFF2-40B4-BE49-F238E27FC236}">
                <a16:creationId xmlns:a16="http://schemas.microsoft.com/office/drawing/2014/main" id="{6F7B5C2B-6D14-40F3-8E1A-8F6B5192F7AC}"/>
              </a:ext>
            </a:extLst>
          </p:cNvPr>
          <p:cNvSpPr txBox="1"/>
          <p:nvPr/>
        </p:nvSpPr>
        <p:spPr>
          <a:xfrm>
            <a:off x="801934" y="3453842"/>
            <a:ext cx="7982220" cy="2585323"/>
          </a:xfrm>
          <a:prstGeom prst="rect">
            <a:avLst/>
          </a:prstGeom>
          <a:noFill/>
        </p:spPr>
        <p:txBody>
          <a:bodyPr wrap="square">
            <a:spAutoFit/>
          </a:bodyPr>
          <a:lstStyle/>
          <a:p>
            <a:r>
              <a:rPr lang="en-US" dirty="0"/>
              <a:t>The software may need to survive longer than the people who wrote it. </a:t>
            </a:r>
          </a:p>
          <a:p>
            <a:pPr marL="285750" indent="-285750">
              <a:buClr>
                <a:srgbClr val="E60019"/>
              </a:buClr>
              <a:buFont typeface="Arial" panose="020B0604020202020204" pitchFamily="34" charset="0"/>
              <a:buChar char="•"/>
            </a:pPr>
            <a:r>
              <a:rPr lang="en-US" dirty="0"/>
              <a:t>Documentation</a:t>
            </a:r>
          </a:p>
          <a:p>
            <a:pPr marL="285750" indent="-285750">
              <a:buClr>
                <a:srgbClr val="E60019"/>
              </a:buClr>
              <a:buFont typeface="Arial" panose="020B0604020202020204" pitchFamily="34" charset="0"/>
              <a:buChar char="•"/>
            </a:pPr>
            <a:r>
              <a:rPr lang="en-US" dirty="0"/>
              <a:t>Comments in the code (one of the quality metric)</a:t>
            </a:r>
          </a:p>
          <a:p>
            <a:pPr marL="285750" indent="-285750">
              <a:buClr>
                <a:srgbClr val="E60019"/>
              </a:buClr>
              <a:buFont typeface="Arial" panose="020B0604020202020204" pitchFamily="34" charset="0"/>
              <a:buChar char="•"/>
            </a:pPr>
            <a:r>
              <a:rPr lang="en-US" dirty="0"/>
              <a:t>Tests</a:t>
            </a:r>
          </a:p>
          <a:p>
            <a:pPr marL="285750" indent="-285750">
              <a:buClr>
                <a:srgbClr val="E60019"/>
              </a:buClr>
              <a:buFont typeface="Arial" panose="020B0604020202020204" pitchFamily="34" charset="0"/>
              <a:buChar char="•"/>
            </a:pPr>
            <a:r>
              <a:rPr lang="en-US" dirty="0"/>
              <a:t>Clear architecture</a:t>
            </a:r>
          </a:p>
          <a:p>
            <a:pPr marL="285750" indent="-285750">
              <a:buClr>
                <a:srgbClr val="E60019"/>
              </a:buClr>
              <a:buFont typeface="Arial" panose="020B0604020202020204" pitchFamily="34" charset="0"/>
              <a:buChar char="•"/>
            </a:pPr>
            <a:r>
              <a:rPr lang="en-US" dirty="0"/>
              <a:t>Reproducible build/environment</a:t>
            </a:r>
          </a:p>
          <a:p>
            <a:pPr marL="285750" indent="-285750">
              <a:buClr>
                <a:srgbClr val="E60019"/>
              </a:buClr>
              <a:buFont typeface="Arial" panose="020B0604020202020204" pitchFamily="34" charset="0"/>
              <a:buChar char="•"/>
            </a:pPr>
            <a:r>
              <a:rPr lang="en-US" dirty="0"/>
              <a:t>Release history</a:t>
            </a:r>
          </a:p>
          <a:p>
            <a:pPr marL="285750" indent="-285750">
              <a:buClr>
                <a:srgbClr val="E60019"/>
              </a:buClr>
              <a:buFont typeface="Arial" panose="020B0604020202020204" pitchFamily="34" charset="0"/>
              <a:buChar char="•"/>
            </a:pPr>
            <a:r>
              <a:rPr lang="en-US" dirty="0"/>
              <a:t>Maintainers / ownership</a:t>
            </a:r>
          </a:p>
          <a:p>
            <a:pPr marL="285750" indent="-285750">
              <a:buClr>
                <a:srgbClr val="E60019"/>
              </a:buClr>
              <a:buFont typeface="Arial" panose="020B0604020202020204" pitchFamily="34" charset="0"/>
              <a:buChar char="•"/>
            </a:pPr>
            <a:r>
              <a:rPr lang="en-US" dirty="0"/>
              <a:t>Knowledge transfer</a:t>
            </a:r>
            <a:endParaRPr lang="en-GB" dirty="0"/>
          </a:p>
        </p:txBody>
      </p:sp>
    </p:spTree>
    <p:extLst>
      <p:ext uri="{BB962C8B-B14F-4D97-AF65-F5344CB8AC3E}">
        <p14:creationId xmlns:p14="http://schemas.microsoft.com/office/powerpoint/2010/main" val="3959787562"/>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46688026" name="Espace réservé de la date 2"/>
          <p:cNvSpPr>
            <a:spLocks noGrp="1"/>
          </p:cNvSpPr>
          <p:nvPr>
            <p:ph type="dt" sz="half" idx="10"/>
          </p:nvPr>
        </p:nvSpPr>
        <p:spPr bwMode="auto"/>
        <p:txBody>
          <a:bodyPr/>
          <a:lstStyle/>
          <a:p>
            <a:pPr>
              <a:defRPr/>
            </a:pPr>
            <a:r>
              <a:rPr lang="fr-FR"/>
              <a:t>24/09/2026</a:t>
            </a:r>
            <a:endParaRPr/>
          </a:p>
        </p:txBody>
      </p:sp>
      <p:sp>
        <p:nvSpPr>
          <p:cNvPr id="405432723" name="Espace réservé du pied de page 3"/>
          <p:cNvSpPr>
            <a:spLocks noGrp="1"/>
          </p:cNvSpPr>
          <p:nvPr>
            <p:ph type="ftr" sz="quarter" idx="11"/>
          </p:nvPr>
        </p:nvSpPr>
        <p:spPr bwMode="auto"/>
        <p:txBody>
          <a:bodyPr/>
          <a:lstStyle/>
          <a:p>
            <a:pPr>
              <a:defRPr/>
            </a:pPr>
            <a:r>
              <a:rPr lang="en-US"/>
              <a:t>Computing strategy at IRFU: Software Development</a:t>
            </a:r>
            <a:endParaRPr lang="fr-FR"/>
          </a:p>
        </p:txBody>
      </p:sp>
      <p:sp>
        <p:nvSpPr>
          <p:cNvPr id="476746781" name="Espace réservé du numéro de diapositive 4"/>
          <p:cNvSpPr>
            <a:spLocks noGrp="1"/>
          </p:cNvSpPr>
          <p:nvPr>
            <p:ph type="sldNum" sz="quarter" idx="12"/>
          </p:nvPr>
        </p:nvSpPr>
        <p:spPr bwMode="auto"/>
        <p:txBody>
          <a:bodyPr/>
          <a:lstStyle/>
          <a:p>
            <a:pPr>
              <a:defRPr/>
            </a:pPr>
            <a:fld id="{5CA51801-61B2-3A3A-188F-8E9BE24F0476}" type="slidenum">
              <a:rPr lang="fr-FR"/>
              <a:t>14</a:t>
            </a:fld>
            <a:endParaRPr lang="fr-FR"/>
          </a:p>
        </p:txBody>
      </p:sp>
      <p:sp>
        <p:nvSpPr>
          <p:cNvPr id="1755697883" name="Titre 5"/>
          <p:cNvSpPr>
            <a:spLocks noGrp="1"/>
          </p:cNvSpPr>
          <p:nvPr>
            <p:ph type="title"/>
          </p:nvPr>
        </p:nvSpPr>
        <p:spPr bwMode="auto"/>
        <p:txBody>
          <a:bodyPr>
            <a:normAutofit/>
          </a:bodyPr>
          <a:lstStyle/>
          <a:p>
            <a:pPr>
              <a:defRPr/>
            </a:pPr>
            <a:r>
              <a:rPr lang="en-US" dirty="0"/>
              <a:t>A few years later...</a:t>
            </a:r>
            <a:endParaRPr lang="en-GB" dirty="0"/>
          </a:p>
        </p:txBody>
      </p:sp>
      <p:pic>
        <p:nvPicPr>
          <p:cNvPr id="985392388" name="Graphique 7"/>
          <p:cNvPicPr>
            <a:picLocks noChangeAspect="1"/>
          </p:cNvPicPr>
          <p:nvPr/>
        </p:nvPicPr>
        <p:blipFill rotWithShape="1">
          <a:blip r:embed="rId3"/>
          <a:stretch/>
        </p:blipFill>
        <p:spPr bwMode="auto">
          <a:xfrm flipH="1">
            <a:off x="9399580" y="1922404"/>
            <a:ext cx="2256453" cy="1458117"/>
          </a:xfrm>
          <a:prstGeom prst="rect">
            <a:avLst/>
          </a:prstGeom>
        </p:spPr>
      </p:pic>
      <p:sp>
        <p:nvSpPr>
          <p:cNvPr id="1305272370" name="Bulle narrative : rectangle à coins arrondis 1"/>
          <p:cNvSpPr/>
          <p:nvPr/>
        </p:nvSpPr>
        <p:spPr bwMode="auto">
          <a:xfrm>
            <a:off x="2122247" y="1325533"/>
            <a:ext cx="3245177" cy="516069"/>
          </a:xfrm>
          <a:prstGeom prst="wedgeRoundRectCallout">
            <a:avLst>
              <a:gd name="adj1" fmla="val -60373"/>
              <a:gd name="adj2" fmla="val 142606"/>
              <a:gd name="adj3" fmla="val 1666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defRPr/>
            </a:pPr>
            <a:r>
              <a:rPr lang="en-GB" sz="1400">
                <a:solidFill>
                  <a:schemeClr val="tx1"/>
                </a:solidFill>
              </a:rPr>
              <a:t>I need a new visualization...</a:t>
            </a:r>
            <a:endParaRPr/>
          </a:p>
        </p:txBody>
      </p:sp>
      <p:sp>
        <p:nvSpPr>
          <p:cNvPr id="1852984518" name="ZoneTexte 10"/>
          <p:cNvSpPr txBox="1"/>
          <p:nvPr/>
        </p:nvSpPr>
        <p:spPr bwMode="auto">
          <a:xfrm>
            <a:off x="450111" y="4892422"/>
            <a:ext cx="10500765" cy="914760"/>
          </a:xfrm>
          <a:prstGeom prst="rect">
            <a:avLst/>
          </a:prstGeom>
          <a:noFill/>
        </p:spPr>
        <p:txBody>
          <a:bodyPr wrap="square">
            <a:spAutoFit/>
          </a:bodyPr>
          <a:lstStyle/>
          <a:p>
            <a:pPr>
              <a:defRPr/>
            </a:pPr>
            <a:r>
              <a:rPr lang="en-US" dirty="0"/>
              <a:t>The software ecosystem is constantly evolving. Make regular updates to your system’s dependencies, rather than allowing them to become obsolete and increasingly difficult to upgrade. Neither too quickly nor too slowly.</a:t>
            </a:r>
            <a:endParaRPr dirty="0"/>
          </a:p>
        </p:txBody>
      </p:sp>
      <p:pic>
        <p:nvPicPr>
          <p:cNvPr id="1628640415" name="Graphique 10"/>
          <p:cNvPicPr>
            <a:picLocks noChangeAspect="1"/>
          </p:cNvPicPr>
          <p:nvPr/>
        </p:nvPicPr>
        <p:blipFill rotWithShape="1">
          <a:blip r:embed="rId4"/>
          <a:stretch/>
        </p:blipFill>
        <p:spPr bwMode="auto">
          <a:xfrm>
            <a:off x="450111" y="2054961"/>
            <a:ext cx="2423850" cy="1519222"/>
          </a:xfrm>
          <a:prstGeom prst="rect">
            <a:avLst/>
          </a:prstGeom>
        </p:spPr>
      </p:pic>
      <p:sp>
        <p:nvSpPr>
          <p:cNvPr id="111655688" name="Bulle narrative : rectangle à coins arrondis 1"/>
          <p:cNvSpPr/>
          <p:nvPr/>
        </p:nvSpPr>
        <p:spPr bwMode="auto">
          <a:xfrm>
            <a:off x="6670306" y="709480"/>
            <a:ext cx="3533051" cy="1234984"/>
          </a:xfrm>
          <a:prstGeom prst="wedgeRoundRectCallout">
            <a:avLst>
              <a:gd name="adj1" fmla="val 54123"/>
              <a:gd name="adj2" fmla="val 83689"/>
              <a:gd name="adj3" fmla="val 16667"/>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defRPr/>
            </a:pPr>
            <a:r>
              <a:rPr lang="en-GB" sz="1400" dirty="0">
                <a:solidFill>
                  <a:schemeClr val="tx1"/>
                </a:solidFill>
              </a:rPr>
              <a:t>Huge effort!</a:t>
            </a:r>
            <a:br>
              <a:rPr lang="en-GB" sz="1400" dirty="0">
                <a:solidFill>
                  <a:schemeClr val="tx1"/>
                </a:solidFill>
              </a:rPr>
            </a:br>
            <a:br>
              <a:rPr lang="en-GB" sz="1400" dirty="0">
                <a:solidFill>
                  <a:schemeClr val="tx1"/>
                </a:solidFill>
              </a:rPr>
            </a:br>
            <a:r>
              <a:rPr lang="en-GB" sz="1400" dirty="0">
                <a:solidFill>
                  <a:schemeClr val="tx1"/>
                </a:solidFill>
              </a:rPr>
              <a:t>Would be super easy with </a:t>
            </a:r>
            <a:r>
              <a:rPr lang="en-GB" sz="1400" dirty="0" err="1">
                <a:solidFill>
                  <a:schemeClr val="tx1"/>
                </a:solidFill>
              </a:rPr>
              <a:t>fancyLib</a:t>
            </a:r>
            <a:r>
              <a:rPr lang="en-GB" sz="1400" dirty="0">
                <a:solidFill>
                  <a:schemeClr val="tx1"/>
                </a:solidFill>
              </a:rPr>
              <a:t> v7.x</a:t>
            </a:r>
            <a:br>
              <a:rPr lang="en-GB" sz="1400" dirty="0">
                <a:solidFill>
                  <a:schemeClr val="tx1"/>
                </a:solidFill>
              </a:rPr>
            </a:br>
            <a:r>
              <a:rPr lang="en-GB" sz="1400" dirty="0">
                <a:solidFill>
                  <a:schemeClr val="tx1"/>
                </a:solidFill>
              </a:rPr>
              <a:t> but we are still using v2.0.</a:t>
            </a:r>
            <a:endParaRPr dirty="0"/>
          </a:p>
        </p:txBody>
      </p:sp>
      <p:sp>
        <p:nvSpPr>
          <p:cNvPr id="1225860584" name="Bulle narrative : rectangle à coins arrondis 1"/>
          <p:cNvSpPr/>
          <p:nvPr/>
        </p:nvSpPr>
        <p:spPr bwMode="auto">
          <a:xfrm>
            <a:off x="3249753" y="2221911"/>
            <a:ext cx="2256453" cy="516069"/>
          </a:xfrm>
          <a:prstGeom prst="wedgeRoundRectCallout">
            <a:avLst>
              <a:gd name="adj1" fmla="val -89558"/>
              <a:gd name="adj2" fmla="val 44599"/>
              <a:gd name="adj3" fmla="val 1666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defRPr/>
            </a:pPr>
            <a:r>
              <a:rPr lang="en-GB" sz="1400">
                <a:solidFill>
                  <a:schemeClr val="tx1"/>
                </a:solidFill>
              </a:rPr>
              <a:t>So let’s switch to v7.x !</a:t>
            </a:r>
            <a:endParaRPr/>
          </a:p>
        </p:txBody>
      </p:sp>
      <p:sp>
        <p:nvSpPr>
          <p:cNvPr id="46845429" name="Bulle narrative : rectangle à coins arrondis 1"/>
          <p:cNvSpPr/>
          <p:nvPr/>
        </p:nvSpPr>
        <p:spPr bwMode="auto">
          <a:xfrm>
            <a:off x="5506206" y="2961482"/>
            <a:ext cx="3455649" cy="1225402"/>
          </a:xfrm>
          <a:prstGeom prst="wedgeRoundRectCallout">
            <a:avLst>
              <a:gd name="adj1" fmla="val 80641"/>
              <a:gd name="adj2" fmla="val -56296"/>
              <a:gd name="adj3" fmla="val 16667"/>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defRPr/>
            </a:pPr>
            <a:r>
              <a:rPr lang="en-GB" sz="1400" dirty="0">
                <a:solidFill>
                  <a:schemeClr val="tx1"/>
                </a:solidFill>
              </a:rPr>
              <a:t>Are you crazy? </a:t>
            </a:r>
          </a:p>
          <a:p>
            <a:pPr algn="ctr">
              <a:defRPr/>
            </a:pPr>
            <a:r>
              <a:rPr lang="en-GB" sz="1400" dirty="0">
                <a:solidFill>
                  <a:schemeClr val="tx1"/>
                </a:solidFill>
              </a:rPr>
              <a:t>This means upgrading to </a:t>
            </a:r>
            <a:br>
              <a:rPr lang="en-GB" sz="1400" dirty="0">
                <a:solidFill>
                  <a:schemeClr val="tx1"/>
                </a:solidFill>
              </a:rPr>
            </a:br>
            <a:r>
              <a:rPr lang="en-GB" sz="1400" dirty="0">
                <a:solidFill>
                  <a:schemeClr val="tx1"/>
                </a:solidFill>
              </a:rPr>
              <a:t>Python 3.10, NumPy 2.4... </a:t>
            </a:r>
            <a:br>
              <a:rPr lang="en-GB" sz="1400" dirty="0">
                <a:solidFill>
                  <a:schemeClr val="tx1"/>
                </a:solidFill>
              </a:rPr>
            </a:br>
            <a:r>
              <a:rPr lang="en-GB" sz="1400" dirty="0">
                <a:solidFill>
                  <a:schemeClr val="tx1"/>
                </a:solidFill>
              </a:rPr>
              <a:t>Impossible at this stage of the project!</a:t>
            </a:r>
            <a:endParaRPr dirty="0"/>
          </a:p>
        </p:txBody>
      </p:sp>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15</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normAutofit/>
          </a:bodyPr>
          <a:lstStyle/>
          <a:p>
            <a:r>
              <a:rPr lang="en-US" dirty="0"/>
              <a:t>Can we trace the science back to the software?</a:t>
            </a:r>
            <a:endParaRPr lang="en-GB" dirty="0"/>
          </a:p>
        </p:txBody>
      </p:sp>
      <p:pic>
        <p:nvPicPr>
          <p:cNvPr id="30" name="Graphique 29">
            <a:extLst>
              <a:ext uri="{FF2B5EF4-FFF2-40B4-BE49-F238E27FC236}">
                <a16:creationId xmlns:a16="http://schemas.microsoft.com/office/drawing/2014/main" id="{A3DE055B-B250-440E-84A2-B01E72B5ED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0134600" y="4787938"/>
            <a:ext cx="1450392" cy="1033478"/>
          </a:xfrm>
          <a:prstGeom prst="rect">
            <a:avLst/>
          </a:prstGeom>
        </p:spPr>
      </p:pic>
      <p:sp>
        <p:nvSpPr>
          <p:cNvPr id="31" name="Bulle narrative : rectangle 30">
            <a:extLst>
              <a:ext uri="{FF2B5EF4-FFF2-40B4-BE49-F238E27FC236}">
                <a16:creationId xmlns:a16="http://schemas.microsoft.com/office/drawing/2014/main" id="{9AE6D7DD-F672-45B3-B666-0631803A3353}"/>
              </a:ext>
            </a:extLst>
          </p:cNvPr>
          <p:cNvSpPr/>
          <p:nvPr/>
        </p:nvSpPr>
        <p:spPr>
          <a:xfrm>
            <a:off x="9131969" y="2547717"/>
            <a:ext cx="2746578" cy="1762566"/>
          </a:xfrm>
          <a:prstGeom prst="wedgeRectCallout">
            <a:avLst>
              <a:gd name="adj1" fmla="val -628"/>
              <a:gd name="adj2" fmla="val 6927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r>
              <a:rPr lang="en-GB" sz="1400" dirty="0"/>
              <a:t>Result history:</a:t>
            </a:r>
          </a:p>
          <a:p>
            <a:pPr marL="285750" indent="-285750">
              <a:buFont typeface="Arial" panose="020B0604020202020204" pitchFamily="34" charset="0"/>
              <a:buChar char="•"/>
            </a:pPr>
            <a:r>
              <a:rPr lang="en-GB" sz="1400" dirty="0"/>
              <a:t>Versioned configuration (</a:t>
            </a:r>
            <a:r>
              <a:rPr lang="fr-FR" sz="1400" dirty="0"/>
              <a:t>Conditions REST)</a:t>
            </a:r>
          </a:p>
          <a:p>
            <a:pPr marL="285750" indent="-285750">
              <a:buFont typeface="Arial" panose="020B0604020202020204" pitchFamily="34" charset="0"/>
              <a:buChar char="•"/>
            </a:pPr>
            <a:r>
              <a:rPr lang="fr-FR" sz="1400" dirty="0" err="1"/>
              <a:t>Metadata</a:t>
            </a:r>
            <a:r>
              <a:rPr lang="fr-FR" sz="1400" dirty="0"/>
              <a:t> in output </a:t>
            </a:r>
            <a:r>
              <a:rPr lang="fr-FR" sz="1400" dirty="0" err="1"/>
              <a:t>products</a:t>
            </a:r>
            <a:r>
              <a:rPr lang="fr-FR" sz="1400" dirty="0"/>
              <a:t> (software version, configuration version)</a:t>
            </a:r>
          </a:p>
          <a:p>
            <a:pPr marL="285750" indent="-285750">
              <a:buFont typeface="Arial" panose="020B0604020202020204" pitchFamily="34" charset="0"/>
              <a:buChar char="•"/>
            </a:pPr>
            <a:r>
              <a:rPr lang="fr-FR" sz="1400" dirty="0" err="1"/>
              <a:t>Codemeta</a:t>
            </a:r>
            <a:endParaRPr lang="en-GB" sz="1400" dirty="0"/>
          </a:p>
        </p:txBody>
      </p:sp>
      <p:pic>
        <p:nvPicPr>
          <p:cNvPr id="12" name="Graphique 11">
            <a:extLst>
              <a:ext uri="{FF2B5EF4-FFF2-40B4-BE49-F238E27FC236}">
                <a16:creationId xmlns:a16="http://schemas.microsoft.com/office/drawing/2014/main" id="{0B3273AC-3D52-4F00-ABC5-443B7DFC635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475031" y="3207198"/>
            <a:ext cx="1017931" cy="1542319"/>
          </a:xfrm>
          <a:prstGeom prst="rect">
            <a:avLst/>
          </a:prstGeom>
        </p:spPr>
      </p:pic>
      <p:sp>
        <p:nvSpPr>
          <p:cNvPr id="13" name="Phylactère : pensées 12">
            <a:extLst>
              <a:ext uri="{FF2B5EF4-FFF2-40B4-BE49-F238E27FC236}">
                <a16:creationId xmlns:a16="http://schemas.microsoft.com/office/drawing/2014/main" id="{285FA4F0-D11C-4E65-962E-5EC9BAFA09BE}"/>
              </a:ext>
            </a:extLst>
          </p:cNvPr>
          <p:cNvSpPr/>
          <p:nvPr/>
        </p:nvSpPr>
        <p:spPr>
          <a:xfrm>
            <a:off x="731838" y="1722159"/>
            <a:ext cx="3286746" cy="1511778"/>
          </a:xfrm>
          <a:prstGeom prst="cloudCallout">
            <a:avLst>
              <a:gd name="adj1" fmla="val -28091"/>
              <a:gd name="adj2" fmla="val 99859"/>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200" dirty="0">
                <a:solidFill>
                  <a:schemeClr val="tx1"/>
                </a:solidFill>
              </a:rPr>
              <a:t>How was this result produced 5 years ago?</a:t>
            </a:r>
          </a:p>
          <a:p>
            <a:pPr algn="ctr"/>
            <a:endParaRPr lang="en-GB" sz="1200" dirty="0">
              <a:solidFill>
                <a:schemeClr val="tx1"/>
              </a:solidFill>
            </a:endParaRPr>
          </a:p>
          <a:p>
            <a:pPr algn="ctr"/>
            <a:r>
              <a:rPr lang="en-GB" sz="1200" dirty="0">
                <a:solidFill>
                  <a:schemeClr val="tx1"/>
                </a:solidFill>
              </a:rPr>
              <a:t>Which configuration?</a:t>
            </a:r>
          </a:p>
        </p:txBody>
      </p:sp>
      <p:graphicFrame>
        <p:nvGraphicFramePr>
          <p:cNvPr id="10" name="Diagramme 9">
            <a:extLst>
              <a:ext uri="{FF2B5EF4-FFF2-40B4-BE49-F238E27FC236}">
                <a16:creationId xmlns:a16="http://schemas.microsoft.com/office/drawing/2014/main" id="{F4EEB875-DC5C-406E-8970-50C3349A77F9}"/>
              </a:ext>
            </a:extLst>
          </p:cNvPr>
          <p:cNvGraphicFramePr/>
          <p:nvPr>
            <p:extLst>
              <p:ext uri="{D42A27DB-BD31-4B8C-83A1-F6EECF244321}">
                <p14:modId xmlns:p14="http://schemas.microsoft.com/office/powerpoint/2010/main" val="4224471279"/>
              </p:ext>
            </p:extLst>
          </p:nvPr>
        </p:nvGraphicFramePr>
        <p:xfrm>
          <a:off x="4234128" y="2266702"/>
          <a:ext cx="3723743" cy="383840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ZoneTexte 13">
            <a:extLst>
              <a:ext uri="{FF2B5EF4-FFF2-40B4-BE49-F238E27FC236}">
                <a16:creationId xmlns:a16="http://schemas.microsoft.com/office/drawing/2014/main" id="{A8B7BEA7-09D3-4C09-AD94-D42E65761609}"/>
              </a:ext>
            </a:extLst>
          </p:cNvPr>
          <p:cNvSpPr txBox="1"/>
          <p:nvPr/>
        </p:nvSpPr>
        <p:spPr>
          <a:xfrm>
            <a:off x="4485105" y="1352827"/>
            <a:ext cx="6148136" cy="369332"/>
          </a:xfrm>
          <a:prstGeom prst="rect">
            <a:avLst/>
          </a:prstGeom>
          <a:noFill/>
        </p:spPr>
        <p:txBody>
          <a:bodyPr wrap="square">
            <a:spAutoFit/>
          </a:bodyPr>
          <a:lstStyle/>
          <a:p>
            <a:r>
              <a:rPr lang="en-US" dirty="0"/>
              <a:t>A scientific result is not just a number. It has a history.</a:t>
            </a:r>
            <a:endParaRPr lang="en-GB" dirty="0"/>
          </a:p>
        </p:txBody>
      </p:sp>
    </p:spTree>
    <p:extLst>
      <p:ext uri="{BB962C8B-B14F-4D97-AF65-F5344CB8AC3E}">
        <p14:creationId xmlns:p14="http://schemas.microsoft.com/office/powerpoint/2010/main" val="2310929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16</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normAutofit/>
          </a:bodyPr>
          <a:lstStyle/>
          <a:p>
            <a:r>
              <a:rPr lang="en-US" dirty="0"/>
              <a:t>How much engineering do we actually need?</a:t>
            </a:r>
            <a:endParaRPr lang="en-GB" dirty="0"/>
          </a:p>
        </p:txBody>
      </p:sp>
      <p:sp>
        <p:nvSpPr>
          <p:cNvPr id="14" name="ZoneTexte 13">
            <a:extLst>
              <a:ext uri="{FF2B5EF4-FFF2-40B4-BE49-F238E27FC236}">
                <a16:creationId xmlns:a16="http://schemas.microsoft.com/office/drawing/2014/main" id="{21AA0DDF-77E5-4932-8147-B57F2AAC119C}"/>
              </a:ext>
            </a:extLst>
          </p:cNvPr>
          <p:cNvSpPr txBox="1"/>
          <p:nvPr/>
        </p:nvSpPr>
        <p:spPr>
          <a:xfrm>
            <a:off x="3152353" y="1206638"/>
            <a:ext cx="5778220" cy="2672526"/>
          </a:xfrm>
          <a:prstGeom prst="rect">
            <a:avLst/>
          </a:prstGeom>
          <a:noFill/>
        </p:spPr>
        <p:txBody>
          <a:bodyPr wrap="square" lIns="91440" tIns="45720" rIns="91440" bIns="45720" anchor="t">
            <a:spAutoFit/>
          </a:bodyPr>
          <a:lstStyle/>
          <a:p>
            <a:r>
              <a:rPr lang="en-US" dirty="0"/>
              <a:t>Does every piece of scientific code need CI, 100% test coverage, documentation, releases…? </a:t>
            </a:r>
          </a:p>
          <a:p>
            <a:pPr marL="285750" indent="-285750">
              <a:lnSpc>
                <a:spcPct val="150000"/>
              </a:lnSpc>
              <a:buClr>
                <a:srgbClr val="E60019"/>
              </a:buClr>
              <a:buFont typeface="Wingdings" panose="05000000000000000000" pitchFamily="2" charset="2"/>
              <a:buChar char="à"/>
            </a:pPr>
            <a:r>
              <a:rPr lang="en-US" dirty="0"/>
              <a:t>The more people, time, and scientific impact involved, the more discipline you need.</a:t>
            </a:r>
            <a:endParaRPr lang="en-GB" dirty="0"/>
          </a:p>
          <a:p>
            <a:pPr marL="285750" indent="-285750">
              <a:lnSpc>
                <a:spcPct val="150000"/>
              </a:lnSpc>
              <a:buClr>
                <a:srgbClr val="E60019"/>
              </a:buClr>
              <a:buFont typeface="Wingdings" panose="05000000000000000000" pitchFamily="2" charset="2"/>
              <a:buChar char="à"/>
            </a:pPr>
            <a:r>
              <a:rPr lang="en-US" dirty="0"/>
              <a:t>Engineering effort should scale with the consequences of failure.</a:t>
            </a:r>
          </a:p>
          <a:p>
            <a:pPr marL="285750" indent="-285750">
              <a:lnSpc>
                <a:spcPct val="150000"/>
              </a:lnSpc>
              <a:buClr>
                <a:srgbClr val="E60019"/>
              </a:buClr>
              <a:buFont typeface="Wingdings" panose="05000000000000000000" pitchFamily="2" charset="2"/>
              <a:buChar char="à"/>
            </a:pPr>
            <a:r>
              <a:rPr lang="en-US" dirty="0">
                <a:cs typeface="Arial"/>
              </a:rPr>
              <a:t>Rules should apply as soon as possible.</a:t>
            </a:r>
          </a:p>
        </p:txBody>
      </p:sp>
      <p:pic>
        <p:nvPicPr>
          <p:cNvPr id="9" name="Graphique 8">
            <a:extLst>
              <a:ext uri="{FF2B5EF4-FFF2-40B4-BE49-F238E27FC236}">
                <a16:creationId xmlns:a16="http://schemas.microsoft.com/office/drawing/2014/main" id="{2FE62246-9638-4B47-BE76-E1AB2FC7A4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73617" y="1819104"/>
            <a:ext cx="1188000" cy="1800000"/>
          </a:xfrm>
          <a:prstGeom prst="rect">
            <a:avLst/>
          </a:prstGeom>
        </p:spPr>
      </p:pic>
      <p:sp>
        <p:nvSpPr>
          <p:cNvPr id="10" name="Bulle narrative : rectangle à coins arrondis 9">
            <a:extLst>
              <a:ext uri="{FF2B5EF4-FFF2-40B4-BE49-F238E27FC236}">
                <a16:creationId xmlns:a16="http://schemas.microsoft.com/office/drawing/2014/main" id="{6A691565-1F37-4425-BB2F-C3706BB6704D}"/>
              </a:ext>
            </a:extLst>
          </p:cNvPr>
          <p:cNvSpPr/>
          <p:nvPr/>
        </p:nvSpPr>
        <p:spPr>
          <a:xfrm>
            <a:off x="1141487" y="1060846"/>
            <a:ext cx="1777726" cy="758258"/>
          </a:xfrm>
          <a:prstGeom prst="wedgeRoundRectCallout">
            <a:avLst>
              <a:gd name="adj1" fmla="val -36554"/>
              <a:gd name="adj2" fmla="val 107769"/>
              <a:gd name="adj3" fmla="val 16667"/>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r>
              <a:rPr lang="en-GB" sz="1400" dirty="0">
                <a:solidFill>
                  <a:schemeClr val="tx1"/>
                </a:solidFill>
              </a:rPr>
              <a:t>All this job to do for a small script?</a:t>
            </a:r>
            <a:endParaRPr lang="en-GB" sz="1400" i="1" dirty="0">
              <a:solidFill>
                <a:schemeClr val="tx1"/>
              </a:solidFill>
            </a:endParaRPr>
          </a:p>
        </p:txBody>
      </p:sp>
      <p:pic>
        <p:nvPicPr>
          <p:cNvPr id="11" name="Graphique 10">
            <a:extLst>
              <a:ext uri="{FF2B5EF4-FFF2-40B4-BE49-F238E27FC236}">
                <a16:creationId xmlns:a16="http://schemas.microsoft.com/office/drawing/2014/main" id="{9D5BBDED-0C39-4EEA-A2CD-6F91F8872B4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10043011" y="2181500"/>
            <a:ext cx="1450392" cy="1033478"/>
          </a:xfrm>
          <a:prstGeom prst="rect">
            <a:avLst/>
          </a:prstGeom>
        </p:spPr>
      </p:pic>
      <p:sp>
        <p:nvSpPr>
          <p:cNvPr id="12" name="Bulle narrative : rectangle 11">
            <a:extLst>
              <a:ext uri="{FF2B5EF4-FFF2-40B4-BE49-F238E27FC236}">
                <a16:creationId xmlns:a16="http://schemas.microsoft.com/office/drawing/2014/main" id="{56686607-2045-400E-AFFD-A377006B7610}"/>
              </a:ext>
            </a:extLst>
          </p:cNvPr>
          <p:cNvSpPr/>
          <p:nvPr/>
        </p:nvSpPr>
        <p:spPr>
          <a:xfrm>
            <a:off x="9163713" y="1081943"/>
            <a:ext cx="2490611" cy="900792"/>
          </a:xfrm>
          <a:prstGeom prst="wedgeRectCallout">
            <a:avLst>
              <a:gd name="adj1" fmla="val -3821"/>
              <a:gd name="adj2" fmla="val 9484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marL="285750" indent="-285750">
              <a:buFont typeface="Arial" panose="020B0604020202020204" pitchFamily="34" charset="0"/>
              <a:buChar char="•"/>
            </a:pPr>
            <a:r>
              <a:rPr lang="en-GB" sz="1400" dirty="0"/>
              <a:t>Euclid Consortium has defined code Maturity Level</a:t>
            </a:r>
          </a:p>
        </p:txBody>
      </p:sp>
      <p:graphicFrame>
        <p:nvGraphicFramePr>
          <p:cNvPr id="15" name="Diagramme 14">
            <a:extLst>
              <a:ext uri="{FF2B5EF4-FFF2-40B4-BE49-F238E27FC236}">
                <a16:creationId xmlns:a16="http://schemas.microsoft.com/office/drawing/2014/main" id="{FB8C029A-BFB3-4414-9C4A-FB7DDA4B464F}"/>
              </a:ext>
            </a:extLst>
          </p:cNvPr>
          <p:cNvGraphicFramePr/>
          <p:nvPr>
            <p:extLst>
              <p:ext uri="{D42A27DB-BD31-4B8C-83A1-F6EECF244321}">
                <p14:modId xmlns:p14="http://schemas.microsoft.com/office/powerpoint/2010/main" val="1812798952"/>
              </p:ext>
            </p:extLst>
          </p:nvPr>
        </p:nvGraphicFramePr>
        <p:xfrm>
          <a:off x="661929" y="3989617"/>
          <a:ext cx="10868141" cy="22435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33797090"/>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17</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normAutofit fontScale="90000"/>
          </a:bodyPr>
          <a:lstStyle/>
          <a:p>
            <a:r>
              <a:rPr lang="en-US" b="1" dirty="0"/>
              <a:t>Why does software engineering matter to science?</a:t>
            </a:r>
          </a:p>
        </p:txBody>
      </p:sp>
      <p:sp>
        <p:nvSpPr>
          <p:cNvPr id="2" name="Rectangle 1">
            <a:extLst>
              <a:ext uri="{FF2B5EF4-FFF2-40B4-BE49-F238E27FC236}">
                <a16:creationId xmlns:a16="http://schemas.microsoft.com/office/drawing/2014/main" id="{D08A197D-F98B-478C-B5F7-6F7381E8CAC4}"/>
              </a:ext>
            </a:extLst>
          </p:cNvPr>
          <p:cNvSpPr>
            <a:spLocks noChangeArrowheads="1"/>
          </p:cNvSpPr>
          <p:nvPr/>
        </p:nvSpPr>
        <p:spPr bwMode="auto">
          <a:xfrm>
            <a:off x="699891" y="1214819"/>
            <a:ext cx="9942709"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
                <a:srgbClr val="E60019"/>
              </a:buClr>
              <a:buSzTx/>
              <a:buFont typeface="Arial" panose="020B0604020202020204" pitchFamily="34" charset="0"/>
              <a:buChar char="•"/>
              <a:tabLst/>
            </a:pPr>
            <a:r>
              <a:rPr kumimoji="0" lang="fr-FR" altLang="fr-FR" sz="2400" b="1" i="0" u="none" strike="noStrike" cap="none" normalizeH="0" baseline="0" dirty="0">
                <a:ln>
                  <a:noFill/>
                </a:ln>
                <a:solidFill>
                  <a:schemeClr val="tx1"/>
                </a:solidFill>
                <a:effectLst/>
                <a:latin typeface="Arial" panose="020B0604020202020204" pitchFamily="34" charset="0"/>
              </a:rPr>
              <a:t>Trust software</a:t>
            </a:r>
            <a:endParaRPr lang="fr-FR" altLang="fr-FR" sz="24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E60019"/>
              </a:buClr>
              <a:buSzTx/>
              <a:tabLst/>
            </a:pP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We</a:t>
            </a:r>
            <a:r>
              <a:rPr kumimoji="0" lang="fr-FR" altLang="fr-FR" sz="2400" b="0" i="0" u="none" strike="noStrike" cap="none" normalizeH="0" baseline="0" dirty="0">
                <a:ln>
                  <a:noFill/>
                </a:ln>
                <a:solidFill>
                  <a:schemeClr val="tx1"/>
                </a:solidFill>
                <a:effectLst/>
                <a:latin typeface="Arial" panose="020B0604020202020204" pitchFamily="34" charset="0"/>
              </a:rPr>
              <a:t> know changes </a:t>
            </a:r>
            <a:r>
              <a:rPr kumimoji="0" lang="fr-FR" altLang="fr-FR" sz="2400" b="0" i="0" u="none" strike="noStrike" cap="none" normalizeH="0" baseline="0" dirty="0" err="1">
                <a:ln>
                  <a:noFill/>
                </a:ln>
                <a:solidFill>
                  <a:schemeClr val="tx1"/>
                </a:solidFill>
                <a:effectLst/>
                <a:latin typeface="Arial" panose="020B0604020202020204" pitchFamily="34" charset="0"/>
              </a:rPr>
              <a:t>haven't</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silently</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broken</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it</a:t>
            </a:r>
            <a:r>
              <a:rPr kumimoji="0" lang="fr-FR" altLang="fr-FR" sz="2400" b="0" i="0" u="none" strike="noStrike" cap="none" normalizeH="0" baseline="0" dirty="0">
                <a:ln>
                  <a:noFill/>
                </a:ln>
                <a:solidFill>
                  <a:schemeClr val="tx1"/>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
                <a:srgbClr val="E60019"/>
              </a:buClr>
              <a:buSzTx/>
              <a:buFont typeface="Arial" panose="020B0604020202020204" pitchFamily="34" charset="0"/>
              <a:buChar char="•"/>
              <a:tabLst/>
            </a:pPr>
            <a:endParaRPr kumimoji="0" lang="fr-FR" altLang="fr-FR" sz="24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E60019"/>
              </a:buClr>
              <a:buSzTx/>
              <a:buFont typeface="Arial" panose="020B0604020202020204" pitchFamily="34" charset="0"/>
              <a:buChar char="•"/>
              <a:tabLst/>
            </a:pPr>
            <a:r>
              <a:rPr kumimoji="0" lang="fr-FR" altLang="fr-FR" sz="2400" b="1" i="0" u="none" strike="noStrike" cap="none" normalizeH="0" baseline="0" dirty="0" err="1">
                <a:ln>
                  <a:noFill/>
                </a:ln>
                <a:solidFill>
                  <a:schemeClr val="tx1"/>
                </a:solidFill>
                <a:effectLst/>
                <a:latin typeface="Arial" panose="020B0604020202020204" pitchFamily="34" charset="0"/>
              </a:rPr>
              <a:t>Reuse</a:t>
            </a:r>
            <a:r>
              <a:rPr kumimoji="0" lang="fr-FR" altLang="fr-FR" sz="2400" b="1" i="0" u="none" strike="noStrike" cap="none" normalizeH="0" baseline="0" dirty="0">
                <a:ln>
                  <a:noFill/>
                </a:ln>
                <a:solidFill>
                  <a:schemeClr val="tx1"/>
                </a:solidFill>
                <a:effectLst/>
                <a:latin typeface="Arial" panose="020B0604020202020204" pitchFamily="34" charset="0"/>
              </a:rPr>
              <a:t> software</a:t>
            </a:r>
            <a:endParaRPr lang="fr-FR" altLang="fr-FR" sz="24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E60019"/>
              </a:buClr>
              <a:buSzTx/>
              <a:tabLst/>
            </a:pPr>
            <a:r>
              <a:rPr lang="fr-FR" altLang="fr-FR" sz="2400" dirty="0">
                <a:latin typeface="Arial" panose="020B0604020202020204" pitchFamily="34" charset="0"/>
              </a:rPr>
              <a:t>	</a:t>
            </a:r>
            <a:r>
              <a:rPr kumimoji="0" lang="en-US" altLang="fr-FR" sz="2400" b="0" i="0" u="none" strike="noStrike" cap="none" normalizeH="0" baseline="0" dirty="0">
                <a:ln>
                  <a:noFill/>
                </a:ln>
                <a:solidFill>
                  <a:schemeClr val="tx1"/>
                </a:solidFill>
                <a:effectLst/>
                <a:latin typeface="Arial" panose="020B0604020202020204" pitchFamily="34" charset="0"/>
              </a:rPr>
              <a:t>We can continue to use and maintain it over the next ten years.</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Someone</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else</a:t>
            </a:r>
            <a:r>
              <a:rPr kumimoji="0" lang="fr-FR" altLang="fr-FR" sz="2400" b="0" i="0" u="none" strike="noStrike" cap="none" normalizeH="0" baseline="0" dirty="0">
                <a:ln>
                  <a:noFill/>
                </a:ln>
                <a:solidFill>
                  <a:schemeClr val="tx1"/>
                </a:solidFill>
                <a:effectLst/>
                <a:latin typeface="Arial" panose="020B0604020202020204" pitchFamily="34" charset="0"/>
              </a:rPr>
              <a:t> can </a:t>
            </a:r>
            <a:r>
              <a:rPr kumimoji="0" lang="fr-FR" altLang="fr-FR" sz="2400" b="0" i="0" u="none" strike="noStrike" cap="none" normalizeH="0" baseline="0" dirty="0" err="1">
                <a:ln>
                  <a:noFill/>
                </a:ln>
                <a:solidFill>
                  <a:schemeClr val="tx1"/>
                </a:solidFill>
                <a:effectLst/>
                <a:latin typeface="Arial" panose="020B0604020202020204" pitchFamily="34" charset="0"/>
              </a:rPr>
              <a:t>understand</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install</a:t>
            </a:r>
            <a:r>
              <a:rPr kumimoji="0" lang="fr-FR" altLang="fr-FR" sz="2400" b="0" i="0" u="none" strike="noStrike" cap="none" normalizeH="0" baseline="0" dirty="0">
                <a:ln>
                  <a:noFill/>
                </a:ln>
                <a:solidFill>
                  <a:schemeClr val="tx1"/>
                </a:solidFill>
                <a:effectLst/>
                <a:latin typeface="Arial" panose="020B0604020202020204" pitchFamily="34" charset="0"/>
              </a:rPr>
              <a:t> and </a:t>
            </a:r>
            <a:r>
              <a:rPr kumimoji="0" lang="fr-FR" altLang="fr-FR" sz="2400" b="0" i="0" u="none" strike="noStrike" cap="none" normalizeH="0" baseline="0" dirty="0" err="1">
                <a:ln>
                  <a:noFill/>
                </a:ln>
                <a:solidFill>
                  <a:schemeClr val="tx1"/>
                </a:solidFill>
                <a:effectLst/>
                <a:latin typeface="Arial" panose="020B0604020202020204" pitchFamily="34" charset="0"/>
              </a:rPr>
              <a:t>extend</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it</a:t>
            </a:r>
            <a:r>
              <a:rPr kumimoji="0" lang="fr-FR" altLang="fr-FR" sz="2400" b="0" i="0" u="none" strike="noStrike" cap="none" normalizeH="0" baseline="0" dirty="0">
                <a:ln>
                  <a:noFill/>
                </a:ln>
                <a:solidFill>
                  <a:schemeClr val="tx1"/>
                </a:solidFill>
                <a:effectLst/>
                <a:latin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
                <a:srgbClr val="E60019"/>
              </a:buClr>
              <a:buSzTx/>
              <a:buFont typeface="Arial" panose="020B0604020202020204" pitchFamily="34" charset="0"/>
              <a:buChar char="•"/>
              <a:tabLst/>
            </a:pPr>
            <a:endParaRPr kumimoji="0" lang="fr-FR" altLang="fr-FR" sz="24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E60019"/>
              </a:buClr>
              <a:buSzTx/>
              <a:buFont typeface="Arial" panose="020B0604020202020204" pitchFamily="34" charset="0"/>
              <a:buChar char="•"/>
              <a:tabLst/>
            </a:pPr>
            <a:r>
              <a:rPr kumimoji="0" lang="fr-FR" altLang="fr-FR" sz="2400" b="1" i="0" u="none" strike="noStrike" cap="none" normalizeH="0" baseline="0" dirty="0" err="1">
                <a:ln>
                  <a:noFill/>
                </a:ln>
                <a:solidFill>
                  <a:schemeClr val="tx1"/>
                </a:solidFill>
                <a:effectLst/>
                <a:latin typeface="Arial" panose="020B0604020202020204" pitchFamily="34" charset="0"/>
              </a:rPr>
              <a:t>Reproduce</a:t>
            </a:r>
            <a:r>
              <a:rPr kumimoji="0" lang="fr-FR" altLang="fr-FR" sz="2400" b="1" i="0" u="none" strike="noStrike" cap="none" normalizeH="0" baseline="0" dirty="0">
                <a:ln>
                  <a:noFill/>
                </a:ln>
                <a:solidFill>
                  <a:schemeClr val="tx1"/>
                </a:solidFill>
                <a:effectLst/>
                <a:latin typeface="Arial" panose="020B0604020202020204" pitchFamily="34" charset="0"/>
              </a:rPr>
              <a:t> </a:t>
            </a:r>
            <a:r>
              <a:rPr kumimoji="0" lang="fr-FR" altLang="fr-FR" sz="2400" b="1" i="0" u="none" strike="noStrike" cap="none" normalizeH="0" baseline="0" dirty="0" err="1">
                <a:ln>
                  <a:noFill/>
                </a:ln>
                <a:solidFill>
                  <a:schemeClr val="tx1"/>
                </a:solidFill>
                <a:effectLst/>
                <a:latin typeface="Arial" panose="020B0604020202020204" pitchFamily="34" charset="0"/>
              </a:rPr>
              <a:t>results</a:t>
            </a:r>
            <a:endParaRPr lang="fr-FR" altLang="fr-FR" sz="24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
                <a:srgbClr val="E60019"/>
              </a:buClr>
              <a:buSzTx/>
              <a:tabLst/>
            </a:pP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We</a:t>
            </a:r>
            <a:r>
              <a:rPr kumimoji="0" lang="fr-FR" altLang="fr-FR" sz="2400" b="0" i="0" u="none" strike="noStrike" cap="none" normalizeH="0" baseline="0" dirty="0">
                <a:ln>
                  <a:noFill/>
                </a:ln>
                <a:solidFill>
                  <a:schemeClr val="tx1"/>
                </a:solidFill>
                <a:effectLst/>
                <a:latin typeface="Arial" panose="020B0604020202020204" pitchFamily="34" charset="0"/>
              </a:rPr>
              <a:t> can </a:t>
            </a:r>
            <a:r>
              <a:rPr kumimoji="0" lang="fr-FR" altLang="fr-FR" sz="2400" b="0" i="0" u="none" strike="noStrike" cap="none" normalizeH="0" baseline="0" dirty="0" err="1">
                <a:ln>
                  <a:noFill/>
                </a:ln>
                <a:solidFill>
                  <a:schemeClr val="tx1"/>
                </a:solidFill>
                <a:effectLst/>
                <a:latin typeface="Arial" panose="020B0604020202020204" pitchFamily="34" charset="0"/>
              </a:rPr>
              <a:t>reconstruct</a:t>
            </a:r>
            <a:r>
              <a:rPr kumimoji="0" lang="fr-FR" altLang="fr-FR" sz="2400" b="0" i="0" u="none" strike="noStrike" cap="none" normalizeH="0" baseline="0" dirty="0">
                <a:ln>
                  <a:noFill/>
                </a:ln>
                <a:solidFill>
                  <a:schemeClr val="tx1"/>
                </a:solidFill>
                <a:effectLst/>
                <a:latin typeface="Arial" panose="020B0604020202020204" pitchFamily="34" charset="0"/>
              </a:rPr>
              <a:t> how a </a:t>
            </a:r>
            <a:r>
              <a:rPr kumimoji="0" lang="fr-FR" altLang="fr-FR" sz="2400" b="0" i="0" u="none" strike="noStrike" cap="none" normalizeH="0" baseline="0" dirty="0" err="1">
                <a:ln>
                  <a:noFill/>
                </a:ln>
                <a:solidFill>
                  <a:schemeClr val="tx1"/>
                </a:solidFill>
                <a:effectLst/>
                <a:latin typeface="Arial" panose="020B0604020202020204" pitchFamily="34" charset="0"/>
              </a:rPr>
              <a:t>scientific</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result</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was</a:t>
            </a:r>
            <a:r>
              <a:rPr kumimoji="0" lang="fr-FR" altLang="fr-FR" sz="2400" b="0" i="0" u="none" strike="noStrike" cap="none" normalizeH="0" baseline="0" dirty="0">
                <a:ln>
                  <a:noFill/>
                </a:ln>
                <a:solidFill>
                  <a:schemeClr val="tx1"/>
                </a:solidFill>
                <a:effectLst/>
                <a:latin typeface="Arial" panose="020B0604020202020204" pitchFamily="34" charset="0"/>
              </a:rPr>
              <a:t> </a:t>
            </a:r>
            <a:r>
              <a:rPr kumimoji="0" lang="fr-FR" altLang="fr-FR" sz="2400" b="0" i="0" u="none" strike="noStrike" cap="none" normalizeH="0" baseline="0" dirty="0" err="1">
                <a:ln>
                  <a:noFill/>
                </a:ln>
                <a:solidFill>
                  <a:schemeClr val="tx1"/>
                </a:solidFill>
                <a:effectLst/>
                <a:latin typeface="Arial" panose="020B0604020202020204" pitchFamily="34" charset="0"/>
              </a:rPr>
              <a:t>obtained</a:t>
            </a:r>
            <a:r>
              <a:rPr kumimoji="0" lang="fr-FR" altLang="fr-FR" sz="24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a:ln>
                  <a:noFill/>
                </a:ln>
                <a:solidFill>
                  <a:schemeClr val="tx1"/>
                </a:solidFill>
                <a:effectLst/>
                <a:latin typeface="Arial" panose="020B0604020202020204" pitchFamily="34" charset="0"/>
              </a:rPr>
              <a:t>Software engineering </a:t>
            </a:r>
            <a:r>
              <a:rPr kumimoji="0" lang="fr-FR" altLang="fr-FR" sz="2400" b="1" i="0" u="none" strike="noStrike" cap="none" normalizeH="0" baseline="0" dirty="0" err="1">
                <a:ln>
                  <a:noFill/>
                </a:ln>
                <a:solidFill>
                  <a:schemeClr val="tx1"/>
                </a:solidFill>
                <a:effectLst/>
                <a:latin typeface="Arial" panose="020B0604020202020204" pitchFamily="34" charset="0"/>
              </a:rPr>
              <a:t>is</a:t>
            </a:r>
            <a:r>
              <a:rPr kumimoji="0" lang="fr-FR" altLang="fr-FR" sz="2400" b="1" i="0" u="none" strike="noStrike" cap="none" normalizeH="0" baseline="0" dirty="0">
                <a:ln>
                  <a:noFill/>
                </a:ln>
                <a:solidFill>
                  <a:schemeClr val="tx1"/>
                </a:solidFill>
                <a:effectLst/>
                <a:latin typeface="Arial" panose="020B0604020202020204" pitchFamily="34" charset="0"/>
              </a:rPr>
              <a:t> not the goal. Reliable science </a:t>
            </a:r>
            <a:r>
              <a:rPr kumimoji="0" lang="fr-FR" altLang="fr-FR" sz="2400" b="1" i="0" u="none" strike="noStrike" cap="none" normalizeH="0" baseline="0" dirty="0" err="1">
                <a:ln>
                  <a:noFill/>
                </a:ln>
                <a:solidFill>
                  <a:schemeClr val="tx1"/>
                </a:solidFill>
                <a:effectLst/>
                <a:latin typeface="Arial" panose="020B0604020202020204" pitchFamily="34" charset="0"/>
              </a:rPr>
              <a:t>is</a:t>
            </a:r>
            <a:r>
              <a:rPr kumimoji="0" lang="fr-FR" altLang="fr-FR" sz="2400" b="1" i="0" u="none" strike="noStrike" cap="none" normalizeH="0" baseline="0" dirty="0">
                <a:ln>
                  <a:noFill/>
                </a:ln>
                <a:solidFill>
                  <a:schemeClr val="tx1"/>
                </a:solidFill>
                <a:effectLst/>
                <a:latin typeface="Arial" panose="020B0604020202020204" pitchFamily="34" charset="0"/>
              </a:rPr>
              <a:t>.</a:t>
            </a:r>
            <a:endParaRPr kumimoji="0" lang="fr-FR" altLang="fr-FR" sz="2400" b="0" i="0" u="none" strike="noStrike" cap="none" normalizeH="0" baseline="0" dirty="0">
              <a:ln>
                <a:noFill/>
              </a:ln>
              <a:solidFill>
                <a:schemeClr val="tx1"/>
              </a:solidFill>
              <a:effectLst/>
              <a:latin typeface="Arial" panose="020B0604020202020204" pitchFamily="34" charset="0"/>
            </a:endParaRPr>
          </a:p>
        </p:txBody>
      </p:sp>
      <p:pic>
        <p:nvPicPr>
          <p:cNvPr id="9" name="Graphique 8">
            <a:extLst>
              <a:ext uri="{FF2B5EF4-FFF2-40B4-BE49-F238E27FC236}">
                <a16:creationId xmlns:a16="http://schemas.microsoft.com/office/drawing/2014/main" id="{7A67FF69-AC4F-4E6D-AB80-E3B34249BA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9714956" y="4425037"/>
            <a:ext cx="1450392" cy="1033478"/>
          </a:xfrm>
          <a:prstGeom prst="rect">
            <a:avLst/>
          </a:prstGeom>
        </p:spPr>
      </p:pic>
    </p:spTree>
    <p:extLst>
      <p:ext uri="{BB962C8B-B14F-4D97-AF65-F5344CB8AC3E}">
        <p14:creationId xmlns:p14="http://schemas.microsoft.com/office/powerpoint/2010/main" val="383610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D4E53-A41F-1224-60EC-BD9C7EF463B9}"/>
            </a:ext>
          </a:extLst>
        </p:cNvPr>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B345CCC-4585-2066-3D6D-D7FAB5255EED}"/>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689502FD-3CA8-F3FE-D343-CE3A4305D5AB}"/>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F067883A-E70F-C33A-EA96-9984391882B8}"/>
              </a:ext>
            </a:extLst>
          </p:cNvPr>
          <p:cNvSpPr>
            <a:spLocks noGrp="1"/>
          </p:cNvSpPr>
          <p:nvPr>
            <p:ph type="sldNum" sz="quarter" idx="12"/>
          </p:nvPr>
        </p:nvSpPr>
        <p:spPr/>
        <p:txBody>
          <a:bodyPr/>
          <a:lstStyle/>
          <a:p>
            <a:fld id="{0CBC77A0-1F4E-42FF-9FFC-F45C3A64AF90}" type="slidenum">
              <a:rPr lang="fr-FR" smtClean="0"/>
              <a:t>18</a:t>
            </a:fld>
            <a:endParaRPr lang="fr-FR"/>
          </a:p>
        </p:txBody>
      </p:sp>
      <p:sp>
        <p:nvSpPr>
          <p:cNvPr id="6" name="Titre 5">
            <a:extLst>
              <a:ext uri="{FF2B5EF4-FFF2-40B4-BE49-F238E27FC236}">
                <a16:creationId xmlns:a16="http://schemas.microsoft.com/office/drawing/2014/main" id="{1C94BA66-7087-C52C-0AA7-78A895ED08CD}"/>
              </a:ext>
            </a:extLst>
          </p:cNvPr>
          <p:cNvSpPr>
            <a:spLocks noGrp="1"/>
          </p:cNvSpPr>
          <p:nvPr>
            <p:ph type="title"/>
          </p:nvPr>
        </p:nvSpPr>
        <p:spPr/>
        <p:txBody>
          <a:bodyPr>
            <a:normAutofit/>
          </a:bodyPr>
          <a:lstStyle/>
          <a:p>
            <a:r>
              <a:rPr lang="en-US" b="1" dirty="0"/>
              <a:t>Software development tools at IRFU</a:t>
            </a:r>
          </a:p>
        </p:txBody>
      </p:sp>
      <p:sp>
        <p:nvSpPr>
          <p:cNvPr id="10" name="ZoneTexte 9">
            <a:extLst>
              <a:ext uri="{FF2B5EF4-FFF2-40B4-BE49-F238E27FC236}">
                <a16:creationId xmlns:a16="http://schemas.microsoft.com/office/drawing/2014/main" id="{A835D74F-53CC-9360-272A-3D95B6F1276B}"/>
              </a:ext>
            </a:extLst>
          </p:cNvPr>
          <p:cNvSpPr txBox="1"/>
          <p:nvPr/>
        </p:nvSpPr>
        <p:spPr>
          <a:xfrm>
            <a:off x="276447" y="972722"/>
            <a:ext cx="1161075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lr>
                <a:schemeClr val="tx2"/>
              </a:buClr>
              <a:buFont typeface="Arial" panose="020B0604020202020204" pitchFamily="34" charset="0"/>
              <a:buChar char="•"/>
            </a:pPr>
            <a:r>
              <a:rPr lang="en-GB" dirty="0">
                <a:cs typeface="Arial"/>
              </a:rPr>
              <a:t>GitLab</a:t>
            </a:r>
            <a:r>
              <a:rPr lang="en-GB" dirty="0">
                <a:ea typeface="+mn-lt"/>
                <a:cs typeface="+mn-lt"/>
              </a:rPr>
              <a:t> (</a:t>
            </a:r>
            <a:r>
              <a:rPr lang="en-GB" dirty="0">
                <a:ea typeface="+mn-lt"/>
                <a:cs typeface="+mn-lt"/>
                <a:hlinkClick r:id="rId3"/>
              </a:rPr>
              <a:t>https://drf-gitlab.cea.fr/</a:t>
            </a:r>
            <a:r>
              <a:rPr lang="en-GB" dirty="0">
                <a:ea typeface="+mn-lt"/>
                <a:cs typeface="+mn-lt"/>
              </a:rPr>
              <a:t>): projects repositories, few runners for CI, private registry for packages, private only pages</a:t>
            </a:r>
          </a:p>
          <a:p>
            <a:pPr marL="742950" lvl="1" indent="-285750">
              <a:buClr>
                <a:schemeClr val="tx2"/>
              </a:buClr>
              <a:buFont typeface="Arial" panose="020B0604020202020204" pitchFamily="34" charset="0"/>
              <a:buChar char="•"/>
            </a:pPr>
            <a:r>
              <a:rPr lang="en-GB" dirty="0">
                <a:cs typeface="Arial"/>
              </a:rPr>
              <a:t>No public GitLab pages (GitLab in2p3)</a:t>
            </a:r>
          </a:p>
          <a:p>
            <a:pPr marL="742950" lvl="1" indent="-285750">
              <a:buClr>
                <a:schemeClr val="tx2"/>
              </a:buClr>
              <a:buFont typeface="Arial" panose="020B0604020202020204" pitchFamily="34" charset="0"/>
              <a:buChar char="•"/>
            </a:pPr>
            <a:r>
              <a:rPr lang="en-GB" dirty="0">
                <a:cs typeface="Arial"/>
              </a:rPr>
              <a:t>No container registry (Self-maintained instances for Svom, GitLab in2p3)</a:t>
            </a:r>
          </a:p>
          <a:p>
            <a:pPr marL="742950" lvl="1" indent="-285750">
              <a:buClr>
                <a:schemeClr val="tx2"/>
              </a:buClr>
              <a:buFont typeface="Arial" panose="020B0604020202020204" pitchFamily="34" charset="0"/>
              <a:buChar char="•"/>
            </a:pPr>
            <a:endParaRPr lang="en-GB" dirty="0">
              <a:cs typeface="Arial"/>
            </a:endParaRPr>
          </a:p>
          <a:p>
            <a:pPr marL="285750" indent="-285750">
              <a:buClr>
                <a:schemeClr val="tx2"/>
              </a:buClr>
              <a:buFont typeface="Arial" panose="020B0604020202020204" pitchFamily="34" charset="0"/>
              <a:buChar char="•"/>
            </a:pPr>
            <a:r>
              <a:rPr lang="en-GB" dirty="0">
                <a:cs typeface="Arial"/>
              </a:rPr>
              <a:t>Quality reports (e.g. Sonarcube): not available at IRFU (Self-maintained instances for Svom and Euclid, ESA instance for LISA)</a:t>
            </a:r>
          </a:p>
          <a:p>
            <a:pPr marL="285750" indent="-285750">
              <a:buClr>
                <a:schemeClr val="tx2"/>
              </a:buClr>
              <a:buFont typeface="Arial" panose="020B0604020202020204" pitchFamily="34" charset="0"/>
              <a:buChar char="•"/>
            </a:pPr>
            <a:endParaRPr lang="en-GB" dirty="0">
              <a:cs typeface="Arial"/>
            </a:endParaRPr>
          </a:p>
          <a:p>
            <a:pPr marL="285750" indent="-285750">
              <a:buClr>
                <a:schemeClr val="tx2"/>
              </a:buClr>
              <a:buFont typeface="Arial" panose="020B0604020202020204" pitchFamily="34" charset="0"/>
              <a:buChar char="•"/>
            </a:pPr>
            <a:r>
              <a:rPr lang="en-GB" dirty="0">
                <a:cs typeface="Arial"/>
              </a:rPr>
              <a:t>Deeplab (</a:t>
            </a:r>
            <a:r>
              <a:rPr lang="en-GB" dirty="0">
                <a:ea typeface="+mn-lt"/>
                <a:cs typeface="+mn-lt"/>
                <a:hlinkClick r:id="rId4"/>
              </a:rPr>
              <a:t>https://deeplab.intra.cea.fr/</a:t>
            </a:r>
            <a:r>
              <a:rPr lang="en-GB" dirty="0">
                <a:ea typeface="+mn-lt"/>
                <a:cs typeface="+mn-lt"/>
              </a:rPr>
              <a:t>):</a:t>
            </a:r>
            <a:endParaRPr lang="en-GB" dirty="0">
              <a:cs typeface="Arial"/>
            </a:endParaRPr>
          </a:p>
          <a:p>
            <a:pPr marL="742950" lvl="1" indent="-285750">
              <a:buClr>
                <a:schemeClr val="tx2"/>
              </a:buClr>
              <a:buFont typeface="Arial" panose="020B0604020202020204" pitchFamily="34" charset="0"/>
              <a:buChar char="•"/>
            </a:pPr>
            <a:r>
              <a:rPr lang="en-GB" dirty="0">
                <a:cs typeface="Arial"/>
              </a:rPr>
              <a:t>GitLab, container registry</a:t>
            </a:r>
            <a:r>
              <a:rPr lang="en-GB" dirty="0">
                <a:ea typeface="+mn-lt"/>
                <a:cs typeface="+mn-lt"/>
              </a:rPr>
              <a:t>, nextcloud (but INTRA only)</a:t>
            </a:r>
          </a:p>
          <a:p>
            <a:pPr marL="742950" lvl="1" indent="-285750">
              <a:buClr>
                <a:schemeClr val="tx2"/>
              </a:buClr>
              <a:buFont typeface="Arial" panose="020B0604020202020204" pitchFamily="34" charset="0"/>
              <a:buChar char="•"/>
            </a:pPr>
            <a:endParaRPr lang="en-GB" dirty="0">
              <a:ea typeface="+mn-lt"/>
              <a:cs typeface="+mn-lt"/>
            </a:endParaRPr>
          </a:p>
          <a:p>
            <a:pPr marL="285750" indent="-285750">
              <a:buClr>
                <a:schemeClr val="tx2"/>
              </a:buClr>
              <a:buFont typeface="Arial" panose="020B0604020202020204" pitchFamily="34" charset="0"/>
              <a:buChar char="•"/>
            </a:pPr>
            <a:r>
              <a:rPr lang="en-GB" dirty="0">
                <a:ea typeface="+mn-lt"/>
                <a:cs typeface="+mn-lt"/>
              </a:rPr>
              <a:t>IA, agents:</a:t>
            </a:r>
          </a:p>
          <a:p>
            <a:pPr marL="742950" lvl="1" indent="-285750">
              <a:buClr>
                <a:schemeClr val="tx2"/>
              </a:buClr>
              <a:buFont typeface="Arial" panose="020B0604020202020204" pitchFamily="34" charset="0"/>
              <a:buChar char="•"/>
            </a:pPr>
            <a:r>
              <a:rPr lang="en-GB" dirty="0" err="1">
                <a:ea typeface="+mn-lt"/>
                <a:cs typeface="+mn-lt"/>
              </a:rPr>
              <a:t>Maïa</a:t>
            </a:r>
            <a:r>
              <a:rPr lang="en-GB" dirty="0">
                <a:ea typeface="+mn-lt"/>
                <a:cs typeface="+mn-lt"/>
              </a:rPr>
              <a:t> (</a:t>
            </a:r>
            <a:r>
              <a:rPr lang="en-GB" dirty="0">
                <a:ea typeface="+mn-lt"/>
                <a:cs typeface="+mn-lt"/>
                <a:hlinkClick r:id="rId5"/>
              </a:rPr>
              <a:t>https://maia-portail.intra.cea.fr/</a:t>
            </a:r>
            <a:r>
              <a:rPr lang="en-GB" dirty="0">
                <a:ea typeface="+mn-lt"/>
                <a:cs typeface="+mn-lt"/>
              </a:rPr>
              <a:t>): </a:t>
            </a:r>
            <a:r>
              <a:rPr lang="en-GB" dirty="0" err="1">
                <a:ea typeface="+mn-lt"/>
                <a:cs typeface="+mn-lt"/>
              </a:rPr>
              <a:t>Maïa</a:t>
            </a:r>
            <a:r>
              <a:rPr lang="en-GB" dirty="0">
                <a:ea typeface="+mn-lt"/>
                <a:cs typeface="+mn-lt"/>
              </a:rPr>
              <a:t>-CHAT and </a:t>
            </a:r>
            <a:r>
              <a:rPr lang="en-GB" dirty="0" err="1">
                <a:ea typeface="+mn-lt"/>
                <a:cs typeface="+mn-lt"/>
              </a:rPr>
              <a:t>Maïa</a:t>
            </a:r>
            <a:r>
              <a:rPr lang="en-GB" dirty="0">
                <a:ea typeface="+mn-lt"/>
                <a:cs typeface="+mn-lt"/>
              </a:rPr>
              <a:t>-CODE (with IDE integration, but INTRA only)</a:t>
            </a:r>
            <a:endParaRPr lang="en-GB" dirty="0">
              <a:cs typeface="Arial"/>
            </a:endParaRPr>
          </a:p>
          <a:p>
            <a:pPr marL="285750" indent="-285750">
              <a:buClr>
                <a:schemeClr val="tx2"/>
              </a:buClr>
              <a:buFont typeface="Arial" panose="020B0604020202020204" pitchFamily="34" charset="0"/>
              <a:buChar char="•"/>
            </a:pPr>
            <a:endParaRPr lang="en-GB" dirty="0">
              <a:cs typeface="Arial"/>
            </a:endParaRPr>
          </a:p>
          <a:p>
            <a:pPr marL="285750" indent="-285750">
              <a:buClr>
                <a:schemeClr val="tx2"/>
              </a:buClr>
              <a:buFont typeface="Arial" panose="020B0604020202020204" pitchFamily="34" charset="0"/>
              <a:buChar char="•"/>
            </a:pPr>
            <a:r>
              <a:rPr lang="en-GB" dirty="0">
                <a:cs typeface="Arial"/>
              </a:rPr>
              <a:t>Project documentation: GitLab wiki pages, Redmine in2p3</a:t>
            </a:r>
          </a:p>
          <a:p>
            <a:pPr marL="742950" lvl="1" indent="-285750">
              <a:buClr>
                <a:schemeClr val="tx2"/>
              </a:buClr>
              <a:buFont typeface="Arial" panose="020B0604020202020204" pitchFamily="34" charset="0"/>
              <a:buChar char="•"/>
            </a:pPr>
            <a:endParaRPr lang="en-GB" dirty="0">
              <a:cs typeface="Arial"/>
            </a:endParaRPr>
          </a:p>
          <a:p>
            <a:pPr>
              <a:buClr>
                <a:schemeClr val="tx2"/>
              </a:buClr>
            </a:pPr>
            <a:r>
              <a:rPr lang="en-GB" dirty="0">
                <a:cs typeface="Arial"/>
              </a:rPr>
              <a:t>Setting-up and maintaining all these tools, and training users requires involvement of experts (at IRFU level). </a:t>
            </a:r>
          </a:p>
        </p:txBody>
      </p:sp>
    </p:spTree>
    <p:extLst>
      <p:ext uri="{BB962C8B-B14F-4D97-AF65-F5344CB8AC3E}">
        <p14:creationId xmlns:p14="http://schemas.microsoft.com/office/powerpoint/2010/main" val="2881690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BC2196A-491B-47EE-80A4-6FD3F9A34E99}"/>
              </a:ext>
            </a:extLst>
          </p:cNvPr>
          <p:cNvSpPr>
            <a:spLocks noGrp="1"/>
          </p:cNvSpPr>
          <p:nvPr>
            <p:ph type="dt" sz="half" idx="10"/>
          </p:nvPr>
        </p:nvSpPr>
        <p:spPr/>
        <p:txBody>
          <a:bodyPr/>
          <a:lstStyle/>
          <a:p>
            <a:r>
              <a:rPr lang="fr-FR"/>
              <a:t>24/09/2026</a:t>
            </a:r>
          </a:p>
        </p:txBody>
      </p:sp>
      <p:sp>
        <p:nvSpPr>
          <p:cNvPr id="4" name="Espace réservé du pied de page 3">
            <a:extLst>
              <a:ext uri="{FF2B5EF4-FFF2-40B4-BE49-F238E27FC236}">
                <a16:creationId xmlns:a16="http://schemas.microsoft.com/office/drawing/2014/main" id="{27E7393F-EC47-4D3A-A252-FBA0CA35B3E0}"/>
              </a:ext>
            </a:extLst>
          </p:cNvPr>
          <p:cNvSpPr>
            <a:spLocks noGrp="1"/>
          </p:cNvSpPr>
          <p:nvPr>
            <p:ph type="ftr" sz="quarter" idx="11"/>
          </p:nvPr>
        </p:nvSpPr>
        <p:spPr/>
        <p:txBody>
          <a:bodyPr/>
          <a:lstStyle/>
          <a:p>
            <a:r>
              <a:rPr lang="en-US"/>
              <a:t>Computing strategy at IRFU: Software Development</a:t>
            </a:r>
            <a:endParaRPr lang="fr-FR"/>
          </a:p>
        </p:txBody>
      </p:sp>
      <p:sp>
        <p:nvSpPr>
          <p:cNvPr id="5" name="Espace réservé du numéro de diapositive 4">
            <a:extLst>
              <a:ext uri="{FF2B5EF4-FFF2-40B4-BE49-F238E27FC236}">
                <a16:creationId xmlns:a16="http://schemas.microsoft.com/office/drawing/2014/main" id="{C0E62976-90ED-4FBC-B2D5-91A374139025}"/>
              </a:ext>
            </a:extLst>
          </p:cNvPr>
          <p:cNvSpPr>
            <a:spLocks noGrp="1"/>
          </p:cNvSpPr>
          <p:nvPr>
            <p:ph type="sldNum" sz="quarter" idx="12"/>
          </p:nvPr>
        </p:nvSpPr>
        <p:spPr/>
        <p:txBody>
          <a:bodyPr/>
          <a:lstStyle/>
          <a:p>
            <a:fld id="{0CBC77A0-1F4E-42FF-9FFC-F45C3A64AF90}" type="slidenum">
              <a:rPr lang="fr-FR" smtClean="0"/>
              <a:t>19</a:t>
            </a:fld>
            <a:endParaRPr lang="fr-FR"/>
          </a:p>
        </p:txBody>
      </p:sp>
      <p:sp>
        <p:nvSpPr>
          <p:cNvPr id="6" name="Titre 5">
            <a:extLst>
              <a:ext uri="{FF2B5EF4-FFF2-40B4-BE49-F238E27FC236}">
                <a16:creationId xmlns:a16="http://schemas.microsoft.com/office/drawing/2014/main" id="{7C50B28C-E99E-44C5-A29B-964D59D38463}"/>
              </a:ext>
            </a:extLst>
          </p:cNvPr>
          <p:cNvSpPr>
            <a:spLocks noGrp="1"/>
          </p:cNvSpPr>
          <p:nvPr>
            <p:ph type="title"/>
          </p:nvPr>
        </p:nvSpPr>
        <p:spPr/>
        <p:txBody>
          <a:bodyPr>
            <a:normAutofit/>
          </a:bodyPr>
          <a:lstStyle/>
          <a:p>
            <a:r>
              <a:rPr lang="en-US" dirty="0"/>
              <a:t>Questions &amp; discussion</a:t>
            </a:r>
            <a:endParaRPr lang="en-GB" dirty="0"/>
          </a:p>
        </p:txBody>
      </p:sp>
      <p:sp>
        <p:nvSpPr>
          <p:cNvPr id="2" name="ZoneTexte 1">
            <a:extLst>
              <a:ext uri="{FF2B5EF4-FFF2-40B4-BE49-F238E27FC236}">
                <a16:creationId xmlns:a16="http://schemas.microsoft.com/office/drawing/2014/main" id="{C908CBE1-AB36-4DF1-9D8C-989858F9B5E6}"/>
              </a:ext>
            </a:extLst>
          </p:cNvPr>
          <p:cNvSpPr txBox="1"/>
          <p:nvPr/>
        </p:nvSpPr>
        <p:spPr>
          <a:xfrm>
            <a:off x="825754" y="1687115"/>
            <a:ext cx="9392640" cy="4438395"/>
          </a:xfrm>
          <a:prstGeom prst="rect">
            <a:avLst/>
          </a:prstGeom>
          <a:noFill/>
        </p:spPr>
        <p:txBody>
          <a:bodyPr wrap="square" lIns="91440" tIns="45720" rIns="91440" bIns="45720" rtlCol="0" anchor="t">
            <a:spAutoFit/>
          </a:bodyPr>
          <a:lstStyle/>
          <a:p>
            <a:pPr marL="285750" indent="-285750">
              <a:lnSpc>
                <a:spcPct val="200000"/>
              </a:lnSpc>
              <a:buClr>
                <a:schemeClr val="tx2"/>
              </a:buClr>
              <a:buFont typeface="Arial" panose="020B0604020202020204" pitchFamily="34" charset="0"/>
              <a:buChar char="•"/>
            </a:pPr>
            <a:r>
              <a:rPr lang="en-GB" dirty="0"/>
              <a:t>Where is your code in the impact/maturity scale?</a:t>
            </a:r>
          </a:p>
          <a:p>
            <a:pPr marL="285750" indent="-285750">
              <a:lnSpc>
                <a:spcPct val="200000"/>
              </a:lnSpc>
              <a:buClr>
                <a:schemeClr val="tx2"/>
              </a:buClr>
              <a:buFont typeface="Arial" panose="020B0604020202020204" pitchFamily="34" charset="0"/>
              <a:buChar char="•"/>
            </a:pPr>
            <a:r>
              <a:rPr lang="en-GB" dirty="0"/>
              <a:t>What would you like to improve first?</a:t>
            </a:r>
          </a:p>
          <a:p>
            <a:pPr marL="285750" indent="-285750">
              <a:lnSpc>
                <a:spcPct val="200000"/>
              </a:lnSpc>
              <a:buClr>
                <a:schemeClr val="tx2"/>
              </a:buClr>
              <a:buFont typeface="Arial" panose="020B0604020202020204" pitchFamily="34" charset="0"/>
              <a:buChar char="•"/>
            </a:pPr>
            <a:r>
              <a:rPr lang="en-GB" dirty="0"/>
              <a:t>Did you try to implement such concepts?</a:t>
            </a:r>
          </a:p>
          <a:p>
            <a:pPr marL="285750" indent="-285750">
              <a:lnSpc>
                <a:spcPct val="200000"/>
              </a:lnSpc>
              <a:buClr>
                <a:schemeClr val="tx2"/>
              </a:buClr>
              <a:buFont typeface="Arial" panose="020B0604020202020204" pitchFamily="34" charset="0"/>
              <a:buChar char="•"/>
            </a:pPr>
            <a:r>
              <a:rPr lang="en-GB" dirty="0"/>
              <a:t>What do you think is the most important/difficult step?</a:t>
            </a:r>
          </a:p>
          <a:p>
            <a:pPr marL="285750" indent="-285750">
              <a:lnSpc>
                <a:spcPct val="200000"/>
              </a:lnSpc>
              <a:buClr>
                <a:schemeClr val="tx2"/>
              </a:buClr>
              <a:buFont typeface="Arial" panose="020B0604020202020204" pitchFamily="34" charset="0"/>
              <a:buChar char="•"/>
            </a:pPr>
            <a:r>
              <a:rPr lang="en-GB" dirty="0"/>
              <a:t>Did you face issues?</a:t>
            </a:r>
          </a:p>
          <a:p>
            <a:pPr marL="285750" indent="-285750">
              <a:lnSpc>
                <a:spcPct val="200000"/>
              </a:lnSpc>
              <a:buClr>
                <a:schemeClr val="tx2"/>
              </a:buClr>
              <a:buFont typeface="Arial" panose="020B0604020202020204" pitchFamily="34" charset="0"/>
              <a:buChar char="•"/>
            </a:pPr>
            <a:r>
              <a:rPr lang="en-GB" dirty="0"/>
              <a:t>What would you like to be automated?</a:t>
            </a:r>
          </a:p>
          <a:p>
            <a:pPr marL="285750" indent="-285750">
              <a:lnSpc>
                <a:spcPct val="200000"/>
              </a:lnSpc>
              <a:buClr>
                <a:schemeClr val="tx2"/>
              </a:buClr>
              <a:buFont typeface="Arial" panose="020B0604020202020204" pitchFamily="34" charset="0"/>
              <a:buChar char="•"/>
            </a:pPr>
            <a:r>
              <a:rPr lang="en-GB" dirty="0"/>
              <a:t>You’re never alone (code editor, team, IA)</a:t>
            </a:r>
          </a:p>
          <a:p>
            <a:pPr marL="285750" indent="-285750">
              <a:lnSpc>
                <a:spcPct val="200000"/>
              </a:lnSpc>
              <a:buClr>
                <a:schemeClr val="tx2"/>
              </a:buClr>
              <a:buFont typeface="Arial" panose="020B0604020202020204" pitchFamily="34" charset="0"/>
              <a:buChar char="•"/>
            </a:pPr>
            <a:r>
              <a:rPr lang="en-GB" sz="1800" b="0" i="0" u="none" strike="noStrike" dirty="0">
                <a:solidFill>
                  <a:srgbClr val="262626"/>
                </a:solidFill>
                <a:effectLst/>
                <a:latin typeface="Arial" panose="020B0604020202020204" pitchFamily="34" charset="0"/>
              </a:rPr>
              <a:t>Were you lacking human resources (DevOps, software developers)? </a:t>
            </a:r>
            <a:r>
              <a:rPr lang="en-GB" sz="1800" b="0" i="0" dirty="0">
                <a:solidFill>
                  <a:srgbClr val="262626"/>
                </a:solidFill>
                <a:effectLst/>
                <a:latin typeface="Arial" panose="020B0604020202020204" pitchFamily="34" charset="0"/>
              </a:rPr>
              <a:t>​</a:t>
            </a:r>
            <a:endParaRPr lang="en-GB" b="0" i="0" dirty="0">
              <a:solidFill>
                <a:srgbClr val="262626"/>
              </a:solidFill>
              <a:effectLst/>
              <a:latin typeface="Arial" panose="020B0604020202020204" pitchFamily="34" charset="0"/>
            </a:endParaRPr>
          </a:p>
        </p:txBody>
      </p:sp>
      <p:pic>
        <p:nvPicPr>
          <p:cNvPr id="7" name="Graphique 6">
            <a:extLst>
              <a:ext uri="{FF2B5EF4-FFF2-40B4-BE49-F238E27FC236}">
                <a16:creationId xmlns:a16="http://schemas.microsoft.com/office/drawing/2014/main" id="{D57F5BA0-21AD-4E2A-BBE7-9F93954C9C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67907" y="496279"/>
            <a:ext cx="5362522" cy="1075653"/>
          </a:xfrm>
          <a:prstGeom prst="rect">
            <a:avLst/>
          </a:prstGeom>
        </p:spPr>
      </p:pic>
    </p:spTree>
    <p:extLst>
      <p:ext uri="{BB962C8B-B14F-4D97-AF65-F5344CB8AC3E}">
        <p14:creationId xmlns:p14="http://schemas.microsoft.com/office/powerpoint/2010/main" val="1613005743"/>
      </p:ext>
    </p:extLst>
  </p:cSld>
  <p:clrMapOvr>
    <a:masterClrMapping/>
  </p:clrMapOvr>
</p:sld>
</file>

<file path=ppt/theme/theme1.xml><?xml version="1.0" encoding="utf-8"?>
<a:theme xmlns:a="http://schemas.openxmlformats.org/drawingml/2006/main" name="Thème Office">
  <a:themeElements>
    <a:clrScheme name="CEA 2023">
      <a:dk1>
        <a:srgbClr val="262626"/>
      </a:dk1>
      <a:lt1>
        <a:sysClr val="window" lastClr="FFFFFF"/>
      </a:lt1>
      <a:dk2>
        <a:srgbClr val="E50019"/>
      </a:dk2>
      <a:lt2>
        <a:srgbClr val="FFFFFF"/>
      </a:lt2>
      <a:accent1>
        <a:srgbClr val="3E4A83"/>
      </a:accent1>
      <a:accent2>
        <a:srgbClr val="7E9CBB"/>
      </a:accent2>
      <a:accent3>
        <a:srgbClr val="FFCD31"/>
      </a:accent3>
      <a:accent4>
        <a:srgbClr val="DA837B"/>
      </a:accent4>
      <a:accent5>
        <a:srgbClr val="0093A7"/>
      </a:accent5>
      <a:accent6>
        <a:srgbClr val="BD987A"/>
      </a:accent6>
      <a:hlink>
        <a:srgbClr val="E50019"/>
      </a:hlink>
      <a:folHlink>
        <a:srgbClr val="E50019"/>
      </a:folHlink>
    </a:clrScheme>
    <a:fontScheme name="CEA">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144000" tIns="108000" rIns="144000" bIns="144000" rtlCol="0" anchor="ctr">
        <a:spAutoFit/>
      </a:bodyP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CEA final-V5.potx" id="{8CEE0DFF-1C06-4716-850E-804B5EEE4D0F}" vid="{3A69881D-C6CB-41F7-A0C0-1CB4B9E5CEE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Office document_ItemAdded</Name>
    <Synchronization>Synchronous</Synchronization>
    <Type>10001</Type>
    <SequenceNumber>11001</SequenceNumber>
    <Url/>
    <Assembly>CEA.I2I.Web.Core, Version=1.0.0.0, Culture=neutral, PublicKeyToken=39d5d856cb1a3e17</Assembly>
    <Class>CEA.I2I.Web.Core.Receivers.OfficeDocumentEventReceiver</Class>
    <Data/>
    <Filter/>
  </Receiver>
  <Receiver>
    <Name>Office document_ItemUpdated</Name>
    <Synchronization>Synchronous</Synchronization>
    <Type>10002</Type>
    <SequenceNumber>11001</SequenceNumber>
    <Url/>
    <Assembly>CEA.I2I.Web.Core, Version=1.0.0.0, Culture=neutral, PublicKeyToken=39d5d856cb1a3e17</Assembly>
    <Class>CEA.I2I.Web.Core.Receivers.OfficeDocumentEventReceiver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bureautique" ma:contentTypeID="0x0101009AC65FE4C57B4241B7BB126C82049321006502EDEDC0136B40BE1694CA6DFB09E5" ma:contentTypeVersion="20" ma:contentTypeDescription="Crée un document." ma:contentTypeScope="" ma:versionID="f1b05a092d0904e6962f83cebf818255">
  <xsd:schema xmlns:xsd="http://www.w3.org/2001/XMLSchema" xmlns:xs="http://www.w3.org/2001/XMLSchema" xmlns:p="http://schemas.microsoft.com/office/2006/metadata/properties" xmlns:ns1="http://schemas.microsoft.com/sharepoint/v3" xmlns:ns2="582fa2ad-bcfb-4c30-8490-7bbd511b1880" xmlns:ns3="151dffeb-2989-4a61-aef8-844a993007f8" targetNamespace="http://schemas.microsoft.com/office/2006/metadata/properties" ma:root="true" ma:fieldsID="7c3819e88b0869059371fc3b24198fff" ns1:_="" ns2:_="" ns3:_="">
    <xsd:import namespace="http://schemas.microsoft.com/sharepoint/v3"/>
    <xsd:import namespace="582fa2ad-bcfb-4c30-8490-7bbd511b1880"/>
    <xsd:import namespace="151dffeb-2989-4a61-aef8-844a993007f8"/>
    <xsd:element name="properties">
      <xsd:complexType>
        <xsd:sequence>
          <xsd:element name="documentManagement">
            <xsd:complexType>
              <xsd:all>
                <xsd:element ref="ns1:Language" minOccurs="0"/>
                <xsd:element ref="ns2:BackwardLinks" minOccurs="0"/>
                <xsd:element ref="ns2:ThematicsTaxHTField0" minOccurs="0"/>
                <xsd:element ref="ns3:TaxCatchAll" minOccurs="0"/>
                <xsd:element ref="ns3:TaxCatchAllLabel" minOccurs="0"/>
                <xsd:element ref="ns2:CenterAndUnitTaxHTField0" minOccurs="0"/>
                <xsd:element ref="ns3:TaxKeywordTaxHTField" minOccurs="0"/>
                <xsd:element ref="ns2:TypologyTaxHTField0" minOccurs="0"/>
                <xsd:element ref="ns2:OrganisationTaxHTField0" minOccurs="0"/>
                <xsd:element ref="ns2:PublicTaxHTField0" minOccurs="0"/>
                <xsd:element ref="ns2:Summary" minOccurs="0"/>
                <xsd:element ref="ns2:ThumbnailImage" minOccurs="0"/>
                <xsd:element ref="ns2:ThumbnailImageUrl" minOccurs="0"/>
                <xsd:element ref="ns2:BigPicture" minOccurs="0"/>
                <xsd:element ref="ns2:BigPictureUrl" minOccurs="0"/>
                <xsd:element ref="ns2:ManualDate" minOccurs="0"/>
                <xsd:element ref="ns2:Displayed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5" nillable="true" ma:displayName="Langue" ma:default="Français (France)" ma:internalName="Language">
      <xsd:simpleType>
        <xsd:union memberTypes="dms:Text">
          <xsd:simpleType>
            <xsd:restriction base="dms:Choice">
              <xsd:enumeration value="Arabe (Arabie saoudite)"/>
              <xsd:enumeration value="Bulgare (Bulgarie)"/>
              <xsd:enumeration value="Chinois (R.A.S. de Hong Kong)"/>
              <xsd:enumeration value="Chinois (République populaire de Chine)"/>
              <xsd:enumeration value="Chinois (Taïwan)"/>
              <xsd:enumeration value="Croate (Croatie)"/>
              <xsd:enumeration value="Tchèque (République tchèque)"/>
              <xsd:enumeration value="Danois (Danemark)"/>
              <xsd:enumeration value="Néerlandais (Pays-Bas)"/>
              <xsd:enumeration value="Anglais"/>
              <xsd:enumeration value="Estonien (Estonie)"/>
              <xsd:enumeration value="Finnois (Finlande)"/>
              <xsd:enumeration value="Français (France)"/>
              <xsd:enumeration value="Allemand (Allemagne)"/>
              <xsd:enumeration value="Grec (Grèce)"/>
              <xsd:enumeration value="Hébreu (Israël)"/>
              <xsd:enumeration value="Hindi (Inde)"/>
              <xsd:enumeration value="Hongrois (Hongrie)"/>
              <xsd:enumeration value="Indonésien (Indonésie)"/>
              <xsd:enumeration value="Italien (Italie)"/>
              <xsd:enumeration value="Japonais (Japon)"/>
              <xsd:enumeration value="Coréen (Corée)"/>
              <xsd:enumeration value="Letton (Lettonie)"/>
              <xsd:enumeration value="Lituanien (Lituanie)"/>
              <xsd:enumeration value="Malais (Malaisie)"/>
              <xsd:enumeration value="Norvégien (Bokmal) (Norvège)"/>
              <xsd:enumeration value="Polonais (Pologne)"/>
              <xsd:enumeration value="Portugais (Brésil)"/>
              <xsd:enumeration value="Portugais (Portugal)"/>
              <xsd:enumeration value="Roumain (Roumanie)"/>
              <xsd:enumeration value="Russe (Russie)"/>
              <xsd:enumeration value="Serbe (Latin, Serbie)"/>
              <xsd:enumeration value="Slovaque (Slovaquie)"/>
              <xsd:enumeration value="Slovène (Slovénie)"/>
              <xsd:enumeration value="Espagnol (Espagne)"/>
              <xsd:enumeration value="Suédois (Suède)"/>
              <xsd:enumeration value="Thaï (Thaïlande)"/>
              <xsd:enumeration value="Turc (Turquie)"/>
              <xsd:enumeration value="Ukrainien (Ukraine)"/>
              <xsd:enumeration value="Ourdou (République islamique du Pakistan)"/>
              <xsd:enumeration value="Vietnamien (Vietna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582fa2ad-bcfb-4c30-8490-7bbd511b1880" elementFormDefault="qualified">
    <xsd:import namespace="http://schemas.microsoft.com/office/2006/documentManagement/types"/>
    <xsd:import namespace="http://schemas.microsoft.com/office/infopath/2007/PartnerControls"/>
    <xsd:element name="BackwardLinks" ma:index="6" nillable="true" ma:displayName="Liens entrants" ma:internalName="BackwardLinks" ma:readOnly="false">
      <xsd:simpleType>
        <xsd:restriction base="dms:Text"/>
      </xsd:simpleType>
    </xsd:element>
    <xsd:element name="ThematicsTaxHTField0" ma:index="8" nillable="true" ma:taxonomy="true" ma:internalName="ThematicsTaxHTField0" ma:taxonomyFieldName="Thematics" ma:displayName="Thématiques" ma:fieldId="{c4af68e9-307a-4318-8504-f93285936fc7}" ma:taxonomyMulti="true" ma:sspId="a6e70cbb-a60f-4600-a53f-b7ff8cffd0af" ma:termSetId="a10a44d9-d1f6-48e5-bb68-cccd1ea0729b" ma:anchorId="00000000-0000-0000-0000-000000000000" ma:open="false" ma:isKeyword="false">
      <xsd:complexType>
        <xsd:sequence>
          <xsd:element ref="pc:Terms" minOccurs="0" maxOccurs="1"/>
        </xsd:sequence>
      </xsd:complexType>
    </xsd:element>
    <xsd:element name="CenterAndUnitTaxHTField0" ma:index="12" nillable="true" ma:taxonomy="true" ma:internalName="CenterAndUnitTaxHTField0" ma:taxonomyFieldName="CenterAndUnit" ma:displayName="Centre et unité" ma:fieldId="{facf9d3d-8cf6-4fab-8f4b-dfbbe29f3a4b}" ma:taxonomyMulti="true" ma:sspId="a6e70cbb-a60f-4600-a53f-b7ff8cffd0af" ma:termSetId="88381266-4cf9-4d0f-9f66-bc7ee8b8f509" ma:anchorId="00000000-0000-0000-0000-000000000000" ma:open="false" ma:isKeyword="false">
      <xsd:complexType>
        <xsd:sequence>
          <xsd:element ref="pc:Terms" minOccurs="0" maxOccurs="1"/>
        </xsd:sequence>
      </xsd:complexType>
    </xsd:element>
    <xsd:element name="TypologyTaxHTField0" ma:index="18" nillable="true" ma:taxonomy="true" ma:internalName="TypologyTaxHTField0" ma:taxonomyFieldName="Typology" ma:displayName="Type de contenu" ma:readOnly="false" ma:default="" ma:fieldId="{fca8d298-920d-4815-a20b-c1a36091f1f7}" ma:taxonomyMulti="true" ma:sspId="a6e70cbb-a60f-4600-a53f-b7ff8cffd0af" ma:termSetId="092849f7-9260-4df9-99c4-635fefe8f60a" ma:anchorId="00000000-0000-0000-0000-000000000000" ma:open="false" ma:isKeyword="false">
      <xsd:complexType>
        <xsd:sequence>
          <xsd:element ref="pc:Terms" minOccurs="0" maxOccurs="1"/>
        </xsd:sequence>
      </xsd:complexType>
    </xsd:element>
    <xsd:element name="OrganisationTaxHTField0" ma:index="20" nillable="true" ma:taxonomy="true" ma:internalName="OrganisationTaxHTField0" ma:taxonomyFieldName="Organisation" ma:displayName="Organisation" ma:readOnly="false" ma:fieldId="{dacc8977-bae2-4cdb-ba56-0a020a4af99a}" ma:taxonomyMulti="true" ma:sspId="a6e70cbb-a60f-4600-a53f-b7ff8cffd0af" ma:termSetId="88381266-4cf9-4d0f-9f66-bc7ee8b8f509" ma:anchorId="00000000-0000-0000-0000-000000000000" ma:open="false" ma:isKeyword="false">
      <xsd:complexType>
        <xsd:sequence>
          <xsd:element ref="pc:Terms" minOccurs="0" maxOccurs="1"/>
        </xsd:sequence>
      </xsd:complexType>
    </xsd:element>
    <xsd:element name="PublicTaxHTField0" ma:index="22" nillable="true" ma:taxonomy="true" ma:internalName="PublicTaxHTField0" ma:taxonomyFieldName="Public" ma:displayName="Public" ma:readOnly="false" ma:fieldId="{7196c7f4-9f00-45cf-9674-ae6fd7f8c9dc}" ma:taxonomyMulti="true" ma:sspId="a6e70cbb-a60f-4600-a53f-b7ff8cffd0af" ma:termSetId="d1bb7582-47f0-4b95-a8a0-54d382c0433c" ma:anchorId="00000000-0000-0000-0000-000000000000" ma:open="false" ma:isKeyword="false">
      <xsd:complexType>
        <xsd:sequence>
          <xsd:element ref="pc:Terms" minOccurs="0" maxOccurs="1"/>
        </xsd:sequence>
      </xsd:complexType>
    </xsd:element>
    <xsd:element name="Summary" ma:index="24" nillable="true" ma:displayName="Résumé" ma:internalName="Summary" ma:readOnly="false">
      <xsd:simpleType>
        <xsd:restriction base="dms:Note">
          <xsd:maxLength value="255"/>
        </xsd:restriction>
      </xsd:simpleType>
    </xsd:element>
    <xsd:element name="ThumbnailImage" ma:index="25" nillable="true" ma:displayName="Image poster" ma:internalName="ThumbnailImage" ma:readOnly="false">
      <xsd:simpleType>
        <xsd:restriction base="dms:Unknown"/>
      </xsd:simpleType>
    </xsd:element>
    <xsd:element name="ThumbnailImageUrl" ma:index="26" nillable="true" ma:displayName="ThumbnailImageUrl" ma:hidden="true" ma:internalName="ThumbnailImageUrl" ma:readOnly="false" ma:showField="FALSE">
      <xsd:simpleType>
        <xsd:restriction base="dms:Text"/>
      </xsd:simpleType>
    </xsd:element>
    <xsd:element name="BigPicture" ma:index="27" nillable="true" ma:displayName="Grande image" ma:internalName="BigPicture" ma:readOnly="false">
      <xsd:simpleType>
        <xsd:restriction base="dms:Unknown"/>
      </xsd:simpleType>
    </xsd:element>
    <xsd:element name="BigPictureUrl" ma:index="28" nillable="true" ma:displayName="BigPictureUrl" ma:hidden="true" ma:internalName="BigPictureUrl" ma:readOnly="false" ma:showField="FALSE">
      <xsd:simpleType>
        <xsd:restriction base="dms:Text"/>
      </xsd:simpleType>
    </xsd:element>
    <xsd:element name="ManualDate" ma:index="29" nillable="true" ma:displayName="Date manuelle" ma:format="DateTime" ma:LCID="1036" ma:internalName="ManualDate" ma:readOnly="false">
      <xsd:simpleType>
        <xsd:restriction base="dms:DateTime"/>
      </xsd:simpleType>
    </xsd:element>
    <xsd:element name="DisplayedDate" ma:index="30" nillable="true" ma:displayName="Date affichée" ma:format="DateTime" ma:LCID="1036" ma:internalName="Displayed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151dffeb-2989-4a61-aef8-844a993007f8" elementFormDefault="qualified">
    <xsd:import namespace="http://schemas.microsoft.com/office/2006/documentManagement/types"/>
    <xsd:import namespace="http://schemas.microsoft.com/office/infopath/2007/PartnerControls"/>
    <xsd:element name="TaxCatchAll" ma:index="9" nillable="true" ma:displayName="Taxonomy Catch All Column" ma:description="" ma:hidden="true" ma:list="{0d3ac70b-b933-4e26-b91d-fb6c0c0cea2a}" ma:internalName="TaxCatchAll" ma:showField="CatchAllData" ma:web="151dffeb-2989-4a61-aef8-844a993007f8">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0d3ac70b-b933-4e26-b91d-fb6c0c0cea2a}" ma:internalName="TaxCatchAllLabel" ma:readOnly="true" ma:showField="CatchAllDataLabel" ma:web="151dffeb-2989-4a61-aef8-844a993007f8">
      <xsd:complexType>
        <xsd:complexContent>
          <xsd:extension base="dms:MultiChoiceLookup">
            <xsd:sequence>
              <xsd:element name="Value" type="dms:Lookup" maxOccurs="unbounded" minOccurs="0" nillable="true"/>
            </xsd:sequence>
          </xsd:extension>
        </xsd:complexContent>
      </xsd:complexType>
    </xsd:element>
    <xsd:element name="TaxKeywordTaxHTField" ma:index="14" nillable="true" ma:taxonomy="true" ma:internalName="TaxKeywordTaxHTField" ma:taxonomyFieldName="TaxKeyword" ma:displayName="Mots clés d’entreprise" ma:fieldId="{23f27201-bee3-471e-b2e7-b64fd8b7ca38}" ma:taxonomyMulti="true" ma:sspId="a6e70cbb-a60f-4600-a53f-b7ff8cffd0af"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Type de contenu"/>
        <xsd:element ref="dc:title" minOccurs="0" maxOccurs="1" ma:index="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anguage xmlns="http://schemas.microsoft.com/sharepoint/v3">Français (France)</Language>
    <TypologyTaxHTField0 xmlns="582fa2ad-bcfb-4c30-8490-7bbd511b1880">
      <Terms xmlns="http://schemas.microsoft.com/office/infopath/2007/PartnerControls"/>
    </TypologyTaxHTField0>
    <PublicTaxHTField0 xmlns="582fa2ad-bcfb-4c30-8490-7bbd511b1880">
      <Terms xmlns="http://schemas.microsoft.com/office/infopath/2007/PartnerControls"/>
    </PublicTaxHTField0>
    <Summary xmlns="582fa2ad-bcfb-4c30-8490-7bbd511b1880" xsi:nil="true"/>
    <ManualDate xmlns="582fa2ad-bcfb-4c30-8490-7bbd511b1880" xsi:nil="true"/>
    <TaxKeywordTaxHTField xmlns="151dffeb-2989-4a61-aef8-844a993007f8">
      <Terms xmlns="http://schemas.microsoft.com/office/infopath/2007/PartnerControls"/>
    </TaxKeywordTaxHTField>
    <ThumbnailImageUrl xmlns="582fa2ad-bcfb-4c30-8490-7bbd511b1880" xsi:nil="true"/>
    <TaxCatchAll xmlns="151dffeb-2989-4a61-aef8-844a993007f8"/>
    <ThumbnailImage xmlns="582fa2ad-bcfb-4c30-8490-7bbd511b1880" xsi:nil="true"/>
    <OrganisationTaxHTField0 xmlns="582fa2ad-bcfb-4c30-8490-7bbd511b1880">
      <Terms xmlns="http://schemas.microsoft.com/office/infopath/2007/PartnerControls"/>
    </OrganisationTaxHTField0>
    <BigPictureUrl xmlns="582fa2ad-bcfb-4c30-8490-7bbd511b1880" xsi:nil="true"/>
    <BigPicture xmlns="582fa2ad-bcfb-4c30-8490-7bbd511b1880" xsi:nil="true"/>
    <BackwardLinks xmlns="582fa2ad-bcfb-4c30-8490-7bbd511b1880">2</BackwardLinks>
    <ThematicsTaxHTField0 xmlns="582fa2ad-bcfb-4c30-8490-7bbd511b1880">
      <Terms xmlns="http://schemas.microsoft.com/office/infopath/2007/PartnerControls"/>
    </ThematicsTaxHTField0>
    <CenterAndUnitTaxHTField0 xmlns="582fa2ad-bcfb-4c30-8490-7bbd511b1880">
      <Terms xmlns="http://schemas.microsoft.com/office/infopath/2007/PartnerControls"/>
    </CenterAndUnitTaxHTField0>
    <DisplayedDate xmlns="582fa2ad-bcfb-4c30-8490-7bbd511b1880">2023-01-25T10:00:27+00:00</DisplayedDate>
  </documentManagement>
</p:properties>
</file>

<file path=customXml/itemProps1.xml><?xml version="1.0" encoding="utf-8"?>
<ds:datastoreItem xmlns:ds="http://schemas.openxmlformats.org/officeDocument/2006/customXml" ds:itemID="{EEC6F6A1-DBB8-49CB-9A01-6DDECDCC9EEC}">
  <ds:schemaRefs>
    <ds:schemaRef ds:uri="http://schemas.microsoft.com/sharepoint/events"/>
  </ds:schemaRefs>
</ds:datastoreItem>
</file>

<file path=customXml/itemProps2.xml><?xml version="1.0" encoding="utf-8"?>
<ds:datastoreItem xmlns:ds="http://schemas.openxmlformats.org/officeDocument/2006/customXml" ds:itemID="{6F971FD6-17CC-4F23-9DB3-D1FB3A6D1EC9}">
  <ds:schemaRefs>
    <ds:schemaRef ds:uri="http://schemas.microsoft.com/sharepoint/v3/contenttype/forms"/>
  </ds:schemaRefs>
</ds:datastoreItem>
</file>

<file path=customXml/itemProps3.xml><?xml version="1.0" encoding="utf-8"?>
<ds:datastoreItem xmlns:ds="http://schemas.openxmlformats.org/officeDocument/2006/customXml" ds:itemID="{76654F01-D451-414A-9EDC-9425484D29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82fa2ad-bcfb-4c30-8490-7bbd511b1880"/>
    <ds:schemaRef ds:uri="151dffeb-2989-4a61-aef8-844a993007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F5003DA-E900-47F2-BA91-7AD870D471EB}">
  <ds:schemaRefs>
    <ds:schemaRef ds:uri="http://schemas.microsoft.com/office/infopath/2007/PartnerControls"/>
    <ds:schemaRef ds:uri="http://purl.org/dc/elements/1.1/"/>
    <ds:schemaRef ds:uri="http://schemas.microsoft.com/office/2006/metadata/properties"/>
    <ds:schemaRef ds:uri="582fa2ad-bcfb-4c30-8490-7bbd511b1880"/>
    <ds:schemaRef ds:uri="http://schemas.microsoft.com/sharepoint/v3"/>
    <ds:schemaRef ds:uri="http://purl.org/dc/terms/"/>
    <ds:schemaRef ds:uri="http://schemas.openxmlformats.org/package/2006/metadata/core-properties"/>
    <ds:schemaRef ds:uri="http://schemas.microsoft.com/office/2006/documentManagement/types"/>
    <ds:schemaRef ds:uri="151dffeb-2989-4a61-aef8-844a993007f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PPT-CEA final-V5</Template>
  <TotalTime>910</TotalTime>
  <Words>1786</Words>
  <Application>Microsoft Office PowerPoint</Application>
  <PresentationFormat>Grand écran</PresentationFormat>
  <Paragraphs>303</Paragraphs>
  <Slides>19</Slides>
  <Notes>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19</vt:i4>
      </vt:variant>
    </vt:vector>
  </HeadingPairs>
  <TitlesOfParts>
    <vt:vector size="24" baseType="lpstr">
      <vt:lpstr>Arial</vt:lpstr>
      <vt:lpstr>Arial Black</vt:lpstr>
      <vt:lpstr>Calibri</vt:lpstr>
      <vt:lpstr>Wingdings</vt:lpstr>
      <vt:lpstr>Thème Office</vt:lpstr>
      <vt:lpstr>Software development: from code to software</vt:lpstr>
      <vt:lpstr>Approach and use case</vt:lpstr>
      <vt:lpstr>Approach and use case</vt:lpstr>
      <vt:lpstr>Introduction: “It's just some code”</vt:lpstr>
      <vt:lpstr>Introduction: “It's just some code”</vt:lpstr>
      <vt:lpstr>Sharing code vs. sharing software</vt:lpstr>
      <vt:lpstr>Collaboration and version control</vt:lpstr>
      <vt:lpstr>Validation: how do we know we didn't break it</vt:lpstr>
      <vt:lpstr>Do we really have to check this every time?</vt:lpstr>
      <vt:lpstr>Which version produced this result?</vt:lpstr>
      <vt:lpstr>The software is getting bigger…</vt:lpstr>
      <vt:lpstr>Who decides what goes into the software? (and how)</vt:lpstr>
      <vt:lpstr>What happens when the original developer leaves?</vt:lpstr>
      <vt:lpstr>A few years later...</vt:lpstr>
      <vt:lpstr>Can we trace the science back to the software?</vt:lpstr>
      <vt:lpstr>How much engineering do we actually need?</vt:lpstr>
      <vt:lpstr>Why does software engineering matter to science?</vt:lpstr>
      <vt:lpstr>Software development tools at IRFU</vt:lpstr>
      <vt:lpstr>Questions &amp; discussion</vt:lpstr>
    </vt:vector>
  </TitlesOfParts>
  <Company>CEA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consectetuer</dc:title>
  <dc:creator>HARTMANN Marion</dc:creator>
  <cp:lastModifiedBy>DAGONEAU Nicolas</cp:lastModifiedBy>
  <cp:revision>398</cp:revision>
  <dcterms:created xsi:type="dcterms:W3CDTF">2023-01-13T15:17:34Z</dcterms:created>
  <dcterms:modified xsi:type="dcterms:W3CDTF">2026-09-18T10:36:40Z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0x0101009AC65FE4C57B4241B7BB126C82049321006502EDEDC0136B40BE1694CA6DFB09E5</vt:lpwstr>
  </property>
  <property fmtid="{D5CDD505-2E9C-101B-9397-08002B2CF9AE}" pid="3" name="TaxKeyword">
    <vt:lpwstr/>
  </property>
  <property fmtid="{D5CDD505-2E9C-101B-9397-08002B2CF9AE}" pid="4" name="I2ICODE">
    <vt:lpwstr>WEB</vt:lpwstr>
  </property>
  <property fmtid="{D5CDD505-2E9C-101B-9397-08002B2CF9AE}" pid="5" name="WebApplicationID">
    <vt:lpwstr>3f72b11a-dedf-47a1-b48a-dfd7b45017bd</vt:lpwstr>
  </property>
  <property fmtid="{D5CDD505-2E9C-101B-9397-08002B2CF9AE}" pid="6" name="I2ISITECODE">
    <vt:lpwstr/>
  </property>
</Properties>
</file>