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60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68" r:id="rId10"/>
    <p:sldId id="267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2" r:id="rId24"/>
    <p:sldId id="281" r:id="rId25"/>
    <p:sldId id="284" r:id="rId26"/>
    <p:sldId id="283" r:id="rId27"/>
    <p:sldId id="285" r:id="rId28"/>
    <p:sldId id="286" r:id="rId29"/>
    <p:sldId id="290" r:id="rId30"/>
    <p:sldId id="288" r:id="rId31"/>
    <p:sldId id="291" r:id="rId32"/>
    <p:sldId id="294" r:id="rId33"/>
    <p:sldId id="293" r:id="rId34"/>
    <p:sldId id="295" r:id="rId35"/>
    <p:sldId id="292" r:id="rId36"/>
    <p:sldId id="296" r:id="rId37"/>
    <p:sldId id="297" r:id="rId38"/>
    <p:sldId id="298" r:id="rId39"/>
    <p:sldId id="299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F603C3-04E1-40EB-9E18-C66C102B3C53}" v="616" dt="2026-08-23T16:28:40.3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eddie King" userId="ece5ce05-6753-4071-a3c7-c46e9cc88bfc" providerId="ADAL" clId="{15340C64-DD53-4BF3-A370-3A02963362B3}"/>
    <pc:docChg chg="undo custSel addSld delSld modSld sldOrd modMainMaster">
      <pc:chgData name="Freddie King" userId="ece5ce05-6753-4071-a3c7-c46e9cc88bfc" providerId="ADAL" clId="{15340C64-DD53-4BF3-A370-3A02963362B3}" dt="2026-08-23T16:29:55.162" v="7020" actId="1036"/>
      <pc:docMkLst>
        <pc:docMk/>
      </pc:docMkLst>
      <pc:sldChg chg="addSp delSp modSp del mod">
        <pc:chgData name="Freddie King" userId="ece5ce05-6753-4071-a3c7-c46e9cc88bfc" providerId="ADAL" clId="{15340C64-DD53-4BF3-A370-3A02963362B3}" dt="2026-08-23T15:51:05.967" v="5765" actId="47"/>
        <pc:sldMkLst>
          <pc:docMk/>
          <pc:sldMk cId="1321917560" sldId="256"/>
        </pc:sldMkLst>
      </pc:sldChg>
      <pc:sldChg chg="addSp delSp modSp add del mod">
        <pc:chgData name="Freddie King" userId="ece5ce05-6753-4071-a3c7-c46e9cc88bfc" providerId="ADAL" clId="{15340C64-DD53-4BF3-A370-3A02963362B3}" dt="2026-08-23T15:51:07.102" v="5766" actId="47"/>
        <pc:sldMkLst>
          <pc:docMk/>
          <pc:sldMk cId="1853716401" sldId="257"/>
        </pc:sldMkLst>
      </pc:sldChg>
      <pc:sldChg chg="addSp delSp modSp new mod ord">
        <pc:chgData name="Freddie King" userId="ece5ce05-6753-4071-a3c7-c46e9cc88bfc" providerId="ADAL" clId="{15340C64-DD53-4BF3-A370-3A02963362B3}" dt="2026-08-20T20:22:57.571" v="1180" actId="478"/>
        <pc:sldMkLst>
          <pc:docMk/>
          <pc:sldMk cId="2305938905" sldId="258"/>
        </pc:sldMkLst>
        <pc:spChg chg="mod">
          <ac:chgData name="Freddie King" userId="ece5ce05-6753-4071-a3c7-c46e9cc88bfc" providerId="ADAL" clId="{15340C64-DD53-4BF3-A370-3A02963362B3}" dt="2026-08-20T20:19:25.856" v="1174" actId="207"/>
          <ac:spMkLst>
            <pc:docMk/>
            <pc:sldMk cId="2305938905" sldId="258"/>
            <ac:spMk id="2" creationId="{A8BE69D8-F849-DCE6-AA4A-8BDDB822976E}"/>
          </ac:spMkLst>
        </pc:spChg>
        <pc:spChg chg="add">
          <ac:chgData name="Freddie King" userId="ece5ce05-6753-4071-a3c7-c46e9cc88bfc" providerId="ADAL" clId="{15340C64-DD53-4BF3-A370-3A02963362B3}" dt="2026-08-20T20:08:12.818" v="750" actId="22"/>
          <ac:spMkLst>
            <pc:docMk/>
            <pc:sldMk cId="2305938905" sldId="258"/>
            <ac:spMk id="5" creationId="{AA6C1420-BE8D-681A-7837-FF070A9B407D}"/>
          </ac:spMkLst>
        </pc:spChg>
        <pc:spChg chg="add mod">
          <ac:chgData name="Freddie King" userId="ece5ce05-6753-4071-a3c7-c46e9cc88bfc" providerId="ADAL" clId="{15340C64-DD53-4BF3-A370-3A02963362B3}" dt="2026-08-20T20:13:12.129" v="1049" actId="14100"/>
          <ac:spMkLst>
            <pc:docMk/>
            <pc:sldMk cId="2305938905" sldId="258"/>
            <ac:spMk id="7" creationId="{C2341A26-EC1C-3F5B-B5E5-FE697164ED6B}"/>
          </ac:spMkLst>
        </pc:spChg>
        <pc:spChg chg="add mod">
          <ac:chgData name="Freddie King" userId="ece5ce05-6753-4071-a3c7-c46e9cc88bfc" providerId="ADAL" clId="{15340C64-DD53-4BF3-A370-3A02963362B3}" dt="2026-08-20T20:12:09.859" v="998" actId="14100"/>
          <ac:spMkLst>
            <pc:docMk/>
            <pc:sldMk cId="2305938905" sldId="258"/>
            <ac:spMk id="9" creationId="{839E5A5D-6932-13FD-9FB0-7FFA72A0197E}"/>
          </ac:spMkLst>
        </pc:spChg>
        <pc:spChg chg="add mod">
          <ac:chgData name="Freddie King" userId="ece5ce05-6753-4071-a3c7-c46e9cc88bfc" providerId="ADAL" clId="{15340C64-DD53-4BF3-A370-3A02963362B3}" dt="2026-08-20T20:13:05.175" v="1048" actId="14100"/>
          <ac:spMkLst>
            <pc:docMk/>
            <pc:sldMk cId="2305938905" sldId="258"/>
            <ac:spMk id="11" creationId="{2989B4D5-6C2D-9959-3F19-343C1180E061}"/>
          </ac:spMkLst>
        </pc:spChg>
        <pc:spChg chg="add mod">
          <ac:chgData name="Freddie King" userId="ece5ce05-6753-4071-a3c7-c46e9cc88bfc" providerId="ADAL" clId="{15340C64-DD53-4BF3-A370-3A02963362B3}" dt="2026-08-20T20:12:40.663" v="1028" actId="1037"/>
          <ac:spMkLst>
            <pc:docMk/>
            <pc:sldMk cId="2305938905" sldId="258"/>
            <ac:spMk id="13" creationId="{8012B01B-5B2E-0025-861F-EF0FC3604E83}"/>
          </ac:spMkLst>
        </pc:spChg>
        <pc:spChg chg="add mod">
          <ac:chgData name="Freddie King" userId="ece5ce05-6753-4071-a3c7-c46e9cc88bfc" providerId="ADAL" clId="{15340C64-DD53-4BF3-A370-3A02963362B3}" dt="2026-08-20T20:12:28.539" v="1022" actId="1037"/>
          <ac:spMkLst>
            <pc:docMk/>
            <pc:sldMk cId="2305938905" sldId="258"/>
            <ac:spMk id="15" creationId="{2159E5DE-80F4-3719-A80A-70AFD0ECEEF5}"/>
          </ac:spMkLst>
        </pc:spChg>
        <pc:spChg chg="add mod">
          <ac:chgData name="Freddie King" userId="ece5ce05-6753-4071-a3c7-c46e9cc88bfc" providerId="ADAL" clId="{15340C64-DD53-4BF3-A370-3A02963362B3}" dt="2026-08-20T20:10:37.690" v="864" actId="1037"/>
          <ac:spMkLst>
            <pc:docMk/>
            <pc:sldMk cId="2305938905" sldId="258"/>
            <ac:spMk id="17" creationId="{A8E51461-BD23-5734-BD27-709C4EFB35F0}"/>
          </ac:spMkLst>
        </pc:spChg>
        <pc:spChg chg="add mod">
          <ac:chgData name="Freddie King" userId="ece5ce05-6753-4071-a3c7-c46e9cc88bfc" providerId="ADAL" clId="{15340C64-DD53-4BF3-A370-3A02963362B3}" dt="2026-08-20T20:14:01.864" v="1059" actId="20577"/>
          <ac:spMkLst>
            <pc:docMk/>
            <pc:sldMk cId="2305938905" sldId="258"/>
            <ac:spMk id="19" creationId="{9AA5DB5B-36B8-1D7B-0959-AA5EA693A711}"/>
          </ac:spMkLst>
        </pc:spChg>
      </pc:sldChg>
      <pc:sldChg chg="addSp delSp modSp new mod ord">
        <pc:chgData name="Freddie King" userId="ece5ce05-6753-4071-a3c7-c46e9cc88bfc" providerId="ADAL" clId="{15340C64-DD53-4BF3-A370-3A02963362B3}" dt="2026-08-23T16:29:55.162" v="7020" actId="1036"/>
        <pc:sldMkLst>
          <pc:docMk/>
          <pc:sldMk cId="3094386002" sldId="260"/>
        </pc:sldMkLst>
        <pc:spChg chg="add mod">
          <ac:chgData name="Freddie King" userId="ece5ce05-6753-4071-a3c7-c46e9cc88bfc" providerId="ADAL" clId="{15340C64-DD53-4BF3-A370-3A02963362B3}" dt="2026-08-23T16:29:55.162" v="7020" actId="1036"/>
          <ac:spMkLst>
            <pc:docMk/>
            <pc:sldMk cId="3094386002" sldId="260"/>
            <ac:spMk id="3" creationId="{22EF45EC-8A2B-DA15-5EB8-8737E3542B72}"/>
          </ac:spMkLst>
        </pc:spChg>
        <pc:spChg chg="add mod">
          <ac:chgData name="Freddie King" userId="ece5ce05-6753-4071-a3c7-c46e9cc88bfc" providerId="ADAL" clId="{15340C64-DD53-4BF3-A370-3A02963362B3}" dt="2026-08-23T16:29:46.476" v="6984" actId="1035"/>
          <ac:spMkLst>
            <pc:docMk/>
            <pc:sldMk cId="3094386002" sldId="260"/>
            <ac:spMk id="4" creationId="{1D1F90A6-CBFC-3785-6F3B-D2E6CCBE4593}"/>
          </ac:spMkLst>
        </pc:spChg>
        <pc:spChg chg="add mod">
          <ac:chgData name="Freddie King" userId="ece5ce05-6753-4071-a3c7-c46e9cc88bfc" providerId="ADAL" clId="{15340C64-DD53-4BF3-A370-3A02963362B3}" dt="2026-08-23T16:29:49.897" v="7010" actId="1036"/>
          <ac:spMkLst>
            <pc:docMk/>
            <pc:sldMk cId="3094386002" sldId="260"/>
            <ac:spMk id="7" creationId="{F5D00794-4065-948F-0CB1-568B2EFD3F6F}"/>
          </ac:spMkLst>
        </pc:spChg>
      </pc:sldChg>
      <pc:sldChg chg="addSp delSp modSp add mod">
        <pc:chgData name="Freddie King" userId="ece5ce05-6753-4071-a3c7-c46e9cc88bfc" providerId="ADAL" clId="{15340C64-DD53-4BF3-A370-3A02963362B3}" dt="2026-08-21T19:07:13.608" v="1412" actId="478"/>
        <pc:sldMkLst>
          <pc:docMk/>
          <pc:sldMk cId="296930832" sldId="261"/>
        </pc:sldMkLst>
        <pc:picChg chg="add mod">
          <ac:chgData name="Freddie King" userId="ece5ce05-6753-4071-a3c7-c46e9cc88bfc" providerId="ADAL" clId="{15340C64-DD53-4BF3-A370-3A02963362B3}" dt="2026-08-21T19:07:08.832" v="1409"/>
          <ac:picMkLst>
            <pc:docMk/>
            <pc:sldMk cId="296930832" sldId="261"/>
            <ac:picMk id="3" creationId="{4A4DE16C-2C5D-8B01-40D1-5C01B83A63C8}"/>
          </ac:picMkLst>
        </pc:picChg>
      </pc:sldChg>
      <pc:sldChg chg="addSp delSp modSp add mod">
        <pc:chgData name="Freddie King" userId="ece5ce05-6753-4071-a3c7-c46e9cc88bfc" providerId="ADAL" clId="{15340C64-DD53-4BF3-A370-3A02963362B3}" dt="2026-08-21T19:07:03.818" v="1407" actId="478"/>
        <pc:sldMkLst>
          <pc:docMk/>
          <pc:sldMk cId="918039581" sldId="262"/>
        </pc:sldMkLst>
        <pc:picChg chg="add mod">
          <ac:chgData name="Freddie King" userId="ece5ce05-6753-4071-a3c7-c46e9cc88bfc" providerId="ADAL" clId="{15340C64-DD53-4BF3-A370-3A02963362B3}" dt="2026-08-21T19:07:01.259" v="1406"/>
          <ac:picMkLst>
            <pc:docMk/>
            <pc:sldMk cId="918039581" sldId="262"/>
            <ac:picMk id="23" creationId="{63E16274-A49C-1B4B-1CFA-27F367881C9A}"/>
          </ac:picMkLst>
        </pc:picChg>
        <pc:picChg chg="add mod">
          <ac:chgData name="Freddie King" userId="ece5ce05-6753-4071-a3c7-c46e9cc88bfc" providerId="ADAL" clId="{15340C64-DD53-4BF3-A370-3A02963362B3}" dt="2026-08-21T19:07:01.259" v="1406"/>
          <ac:picMkLst>
            <pc:docMk/>
            <pc:sldMk cId="918039581" sldId="262"/>
            <ac:picMk id="24" creationId="{87850857-31A1-3FD2-DE71-1F4482E9AB62}"/>
          </ac:picMkLst>
        </pc:picChg>
        <pc:cxnChg chg="add mod">
          <ac:chgData name="Freddie King" userId="ece5ce05-6753-4071-a3c7-c46e9cc88bfc" providerId="ADAL" clId="{15340C64-DD53-4BF3-A370-3A02963362B3}" dt="2026-08-21T19:07:01.259" v="1406"/>
          <ac:cxnSpMkLst>
            <pc:docMk/>
            <pc:sldMk cId="918039581" sldId="262"/>
            <ac:cxnSpMk id="25" creationId="{41BA4B76-615D-57CA-63E8-2E832EAB8C67}"/>
          </ac:cxnSpMkLst>
        </pc:cxnChg>
      </pc:sldChg>
      <pc:sldChg chg="addSp modSp add mod">
        <pc:chgData name="Freddie King" userId="ece5ce05-6753-4071-a3c7-c46e9cc88bfc" providerId="ADAL" clId="{15340C64-DD53-4BF3-A370-3A02963362B3}" dt="2026-08-21T19:06:52.153" v="1403" actId="1038"/>
        <pc:sldMkLst>
          <pc:docMk/>
          <pc:sldMk cId="2400545830" sldId="263"/>
        </pc:sldMkLst>
        <pc:spChg chg="add mod">
          <ac:chgData name="Freddie King" userId="ece5ce05-6753-4071-a3c7-c46e9cc88bfc" providerId="ADAL" clId="{15340C64-DD53-4BF3-A370-3A02963362B3}" dt="2026-08-21T19:06:52.153" v="1403" actId="1038"/>
          <ac:spMkLst>
            <pc:docMk/>
            <pc:sldMk cId="2400545830" sldId="263"/>
            <ac:spMk id="3" creationId="{BAF2573E-FA66-5E42-2046-5D0FDA221AAA}"/>
          </ac:spMkLst>
        </pc:spChg>
        <pc:picChg chg="mod">
          <ac:chgData name="Freddie King" userId="ece5ce05-6753-4071-a3c7-c46e9cc88bfc" providerId="ADAL" clId="{15340C64-DD53-4BF3-A370-3A02963362B3}" dt="2026-08-21T19:06:52.153" v="1403" actId="1038"/>
          <ac:picMkLst>
            <pc:docMk/>
            <pc:sldMk cId="2400545830" sldId="263"/>
            <ac:picMk id="4" creationId="{487EBAE5-91F3-CFB3-5007-D13082AFCB6A}"/>
          </ac:picMkLst>
        </pc:picChg>
        <pc:picChg chg="mod">
          <ac:chgData name="Freddie King" userId="ece5ce05-6753-4071-a3c7-c46e9cc88bfc" providerId="ADAL" clId="{15340C64-DD53-4BF3-A370-3A02963362B3}" dt="2026-08-21T19:06:52.153" v="1403" actId="1038"/>
          <ac:picMkLst>
            <pc:docMk/>
            <pc:sldMk cId="2400545830" sldId="263"/>
            <ac:picMk id="21" creationId="{2AD9C679-78CD-7C8D-BD2A-AEA427094522}"/>
          </ac:picMkLst>
        </pc:picChg>
        <pc:cxnChg chg="mod">
          <ac:chgData name="Freddie King" userId="ece5ce05-6753-4071-a3c7-c46e9cc88bfc" providerId="ADAL" clId="{15340C64-DD53-4BF3-A370-3A02963362B3}" dt="2026-08-21T19:06:52.153" v="1403" actId="1038"/>
          <ac:cxnSpMkLst>
            <pc:docMk/>
            <pc:sldMk cId="2400545830" sldId="263"/>
            <ac:cxnSpMk id="8" creationId="{C668D879-5E4B-8F9F-0EBE-D878886F7A31}"/>
          </ac:cxnSpMkLst>
        </pc:cxnChg>
      </pc:sldChg>
      <pc:sldChg chg="addSp delSp modSp add mod">
        <pc:chgData name="Freddie King" userId="ece5ce05-6753-4071-a3c7-c46e9cc88bfc" providerId="ADAL" clId="{15340C64-DD53-4BF3-A370-3A02963362B3}" dt="2026-08-21T19:18:57.913" v="2147" actId="478"/>
        <pc:sldMkLst>
          <pc:docMk/>
          <pc:sldMk cId="2255159813" sldId="264"/>
        </pc:sldMkLst>
        <pc:spChg chg="add mod">
          <ac:chgData name="Freddie King" userId="ece5ce05-6753-4071-a3c7-c46e9cc88bfc" providerId="ADAL" clId="{15340C64-DD53-4BF3-A370-3A02963362B3}" dt="2026-08-21T19:15:46.366" v="1845" actId="1035"/>
          <ac:spMkLst>
            <pc:docMk/>
            <pc:sldMk cId="2255159813" sldId="264"/>
            <ac:spMk id="6" creationId="{89C1BE22-99BD-17AB-94E7-F66B4AD1C04B}"/>
          </ac:spMkLst>
        </pc:spChg>
      </pc:sldChg>
      <pc:sldChg chg="delSp add mod">
        <pc:chgData name="Freddie King" userId="ece5ce05-6753-4071-a3c7-c46e9cc88bfc" providerId="ADAL" clId="{15340C64-DD53-4BF3-A370-3A02963362B3}" dt="2026-08-21T19:19:02.269" v="2148" actId="478"/>
        <pc:sldMkLst>
          <pc:docMk/>
          <pc:sldMk cId="2329414715" sldId="265"/>
        </pc:sldMkLst>
      </pc:sldChg>
      <pc:sldChg chg="addSp delSp add mod">
        <pc:chgData name="Freddie King" userId="ece5ce05-6753-4071-a3c7-c46e9cc88bfc" providerId="ADAL" clId="{15340C64-DD53-4BF3-A370-3A02963362B3}" dt="2026-08-21T19:32:54.038" v="2701" actId="22"/>
        <pc:sldMkLst>
          <pc:docMk/>
          <pc:sldMk cId="1059046226" sldId="266"/>
        </pc:sldMkLst>
        <pc:spChg chg="add">
          <ac:chgData name="Freddie King" userId="ece5ce05-6753-4071-a3c7-c46e9cc88bfc" providerId="ADAL" clId="{15340C64-DD53-4BF3-A370-3A02963362B3}" dt="2026-08-21T19:32:54.038" v="2701" actId="22"/>
          <ac:spMkLst>
            <pc:docMk/>
            <pc:sldMk cId="1059046226" sldId="266"/>
            <ac:spMk id="4" creationId="{387B3517-024B-4539-6E3C-75911C1D793A}"/>
          </ac:spMkLst>
        </pc:spChg>
      </pc:sldChg>
      <pc:sldChg chg="addSp delSp modSp add mod">
        <pc:chgData name="Freddie King" userId="ece5ce05-6753-4071-a3c7-c46e9cc88bfc" providerId="ADAL" clId="{15340C64-DD53-4BF3-A370-3A02963362B3}" dt="2026-08-23T14:16:34.955" v="4796" actId="1037"/>
        <pc:sldMkLst>
          <pc:docMk/>
          <pc:sldMk cId="1135031712" sldId="267"/>
        </pc:sldMkLst>
        <pc:spChg chg="add mod">
          <ac:chgData name="Freddie King" userId="ece5ce05-6753-4071-a3c7-c46e9cc88bfc" providerId="ADAL" clId="{15340C64-DD53-4BF3-A370-3A02963362B3}" dt="2026-08-23T14:16:34.955" v="4796" actId="1037"/>
          <ac:spMkLst>
            <pc:docMk/>
            <pc:sldMk cId="1135031712" sldId="267"/>
            <ac:spMk id="4" creationId="{636CBEED-8B8E-CE12-91A7-D0C27C586B33}"/>
          </ac:spMkLst>
        </pc:spChg>
        <pc:spChg chg="add mod">
          <ac:chgData name="Freddie King" userId="ece5ce05-6753-4071-a3c7-c46e9cc88bfc" providerId="ADAL" clId="{15340C64-DD53-4BF3-A370-3A02963362B3}" dt="2026-08-21T19:31:48.455" v="2694"/>
          <ac:spMkLst>
            <pc:docMk/>
            <pc:sldMk cId="1135031712" sldId="267"/>
            <ac:spMk id="25" creationId="{688C29E7-2E59-73F2-EC30-C1364E29E961}"/>
          </ac:spMkLst>
        </pc:spChg>
        <pc:spChg chg="add mod">
          <ac:chgData name="Freddie King" userId="ece5ce05-6753-4071-a3c7-c46e9cc88bfc" providerId="ADAL" clId="{15340C64-DD53-4BF3-A370-3A02963362B3}" dt="2026-08-21T19:31:48.455" v="2694"/>
          <ac:spMkLst>
            <pc:docMk/>
            <pc:sldMk cId="1135031712" sldId="267"/>
            <ac:spMk id="27" creationId="{EC19CE85-9D55-0DD9-6943-8AC20DA5005F}"/>
          </ac:spMkLst>
        </pc:spChg>
        <pc:spChg chg="add mod">
          <ac:chgData name="Freddie King" userId="ece5ce05-6753-4071-a3c7-c46e9cc88bfc" providerId="ADAL" clId="{15340C64-DD53-4BF3-A370-3A02963362B3}" dt="2026-08-21T19:31:48.455" v="2694"/>
          <ac:spMkLst>
            <pc:docMk/>
            <pc:sldMk cId="1135031712" sldId="267"/>
            <ac:spMk id="28" creationId="{188651E9-6D89-90A1-EEA8-64264D91F5D3}"/>
          </ac:spMkLst>
        </pc:spChg>
        <pc:spChg chg="add mod">
          <ac:chgData name="Freddie King" userId="ece5ce05-6753-4071-a3c7-c46e9cc88bfc" providerId="ADAL" clId="{15340C64-DD53-4BF3-A370-3A02963362B3}" dt="2026-08-21T19:31:48.455" v="2694"/>
          <ac:spMkLst>
            <pc:docMk/>
            <pc:sldMk cId="1135031712" sldId="267"/>
            <ac:spMk id="29" creationId="{5EF8CE39-D580-68C0-A8BC-CDF5CE06D2F3}"/>
          </ac:spMkLst>
        </pc:spChg>
        <pc:spChg chg="add mod">
          <ac:chgData name="Freddie King" userId="ece5ce05-6753-4071-a3c7-c46e9cc88bfc" providerId="ADAL" clId="{15340C64-DD53-4BF3-A370-3A02963362B3}" dt="2026-08-21T19:31:48.455" v="2694"/>
          <ac:spMkLst>
            <pc:docMk/>
            <pc:sldMk cId="1135031712" sldId="267"/>
            <ac:spMk id="34" creationId="{DB5F9999-788D-A86E-68A1-A6E18B5A1A98}"/>
          </ac:spMkLst>
        </pc:spChg>
        <pc:spChg chg="add mod">
          <ac:chgData name="Freddie King" userId="ece5ce05-6753-4071-a3c7-c46e9cc88bfc" providerId="ADAL" clId="{15340C64-DD53-4BF3-A370-3A02963362B3}" dt="2026-08-21T19:31:48.455" v="2694"/>
          <ac:spMkLst>
            <pc:docMk/>
            <pc:sldMk cId="1135031712" sldId="267"/>
            <ac:spMk id="36" creationId="{90C0B970-9384-B578-1B11-F67890B03D58}"/>
          </ac:spMkLst>
        </pc:spChg>
        <pc:spChg chg="add">
          <ac:chgData name="Freddie King" userId="ece5ce05-6753-4071-a3c7-c46e9cc88bfc" providerId="ADAL" clId="{15340C64-DD53-4BF3-A370-3A02963362B3}" dt="2026-08-21T19:41:10.679" v="2897" actId="22"/>
          <ac:spMkLst>
            <pc:docMk/>
            <pc:sldMk cId="1135031712" sldId="267"/>
            <ac:spMk id="38" creationId="{73A6DD55-2A3C-781D-3BAF-3322823319C3}"/>
          </ac:spMkLst>
        </pc:spChg>
        <pc:picChg chg="add mod">
          <ac:chgData name="Freddie King" userId="ece5ce05-6753-4071-a3c7-c46e9cc88bfc" providerId="ADAL" clId="{15340C64-DD53-4BF3-A370-3A02963362B3}" dt="2026-08-21T19:33:59.623" v="2703" actId="2085"/>
          <ac:picMkLst>
            <pc:docMk/>
            <pc:sldMk cId="1135031712" sldId="267"/>
            <ac:picMk id="30" creationId="{60C60A01-F753-36A3-4662-D63DAFCC00CB}"/>
          </ac:picMkLst>
        </pc:picChg>
        <pc:cxnChg chg="add mod">
          <ac:chgData name="Freddie King" userId="ece5ce05-6753-4071-a3c7-c46e9cc88bfc" providerId="ADAL" clId="{15340C64-DD53-4BF3-A370-3A02963362B3}" dt="2026-08-23T14:16:03.377" v="4755" actId="13822"/>
          <ac:cxnSpMkLst>
            <pc:docMk/>
            <pc:sldMk cId="1135031712" sldId="267"/>
            <ac:cxnSpMk id="8" creationId="{AB11B52A-8949-985A-B8D7-2F92D30485DE}"/>
          </ac:cxnSpMkLst>
        </pc:cxnChg>
        <pc:cxnChg chg="add mod">
          <ac:chgData name="Freddie King" userId="ece5ce05-6753-4071-a3c7-c46e9cc88bfc" providerId="ADAL" clId="{15340C64-DD53-4BF3-A370-3A02963362B3}" dt="2026-08-21T19:31:48.455" v="2694"/>
          <ac:cxnSpMkLst>
            <pc:docMk/>
            <pc:sldMk cId="1135031712" sldId="267"/>
            <ac:cxnSpMk id="33" creationId="{0607ABBB-8587-4F5B-11E0-A59D122E0F4F}"/>
          </ac:cxnSpMkLst>
        </pc:cxnChg>
      </pc:sldChg>
      <pc:sldChg chg="addSp delSp modSp add mod ord">
        <pc:chgData name="Freddie King" userId="ece5ce05-6753-4071-a3c7-c46e9cc88bfc" providerId="ADAL" clId="{15340C64-DD53-4BF3-A370-3A02963362B3}" dt="2026-08-21T19:32:11.169" v="2700" actId="478"/>
        <pc:sldMkLst>
          <pc:docMk/>
          <pc:sldMk cId="3640139919" sldId="268"/>
        </pc:sldMkLst>
        <pc:spChg chg="add mod">
          <ac:chgData name="Freddie King" userId="ece5ce05-6753-4071-a3c7-c46e9cc88bfc" providerId="ADAL" clId="{15340C64-DD53-4BF3-A370-3A02963362B3}" dt="2026-08-21T19:32:06.594" v="2697"/>
          <ac:spMkLst>
            <pc:docMk/>
            <pc:sldMk cId="3640139919" sldId="268"/>
            <ac:spMk id="3" creationId="{4ABDCA51-5F91-7F0B-E2BD-39ED104DEC87}"/>
          </ac:spMkLst>
        </pc:spChg>
        <pc:spChg chg="add mod">
          <ac:chgData name="Freddie King" userId="ece5ce05-6753-4071-a3c7-c46e9cc88bfc" providerId="ADAL" clId="{15340C64-DD53-4BF3-A370-3A02963362B3}" dt="2026-08-21T19:32:06.594" v="2697"/>
          <ac:spMkLst>
            <pc:docMk/>
            <pc:sldMk cId="3640139919" sldId="268"/>
            <ac:spMk id="4" creationId="{80852F63-CAA9-27B8-57A1-6942A1690D7C}"/>
          </ac:spMkLst>
        </pc:spChg>
        <pc:spChg chg="add mod">
          <ac:chgData name="Freddie King" userId="ece5ce05-6753-4071-a3c7-c46e9cc88bfc" providerId="ADAL" clId="{15340C64-DD53-4BF3-A370-3A02963362B3}" dt="2026-08-21T19:32:06.594" v="2697"/>
          <ac:spMkLst>
            <pc:docMk/>
            <pc:sldMk cId="3640139919" sldId="268"/>
            <ac:spMk id="8" creationId="{35B2FBD7-3B77-3E68-D0DC-1775B7D47533}"/>
          </ac:spMkLst>
        </pc:spChg>
        <pc:spChg chg="add mod">
          <ac:chgData name="Freddie King" userId="ece5ce05-6753-4071-a3c7-c46e9cc88bfc" providerId="ADAL" clId="{15340C64-DD53-4BF3-A370-3A02963362B3}" dt="2026-08-21T19:32:06.594" v="2697"/>
          <ac:spMkLst>
            <pc:docMk/>
            <pc:sldMk cId="3640139919" sldId="268"/>
            <ac:spMk id="21" creationId="{E634AE65-0798-A2AF-E715-C5DCCDFBCFF6}"/>
          </ac:spMkLst>
        </pc:spChg>
        <pc:spChg chg="add mod">
          <ac:chgData name="Freddie King" userId="ece5ce05-6753-4071-a3c7-c46e9cc88bfc" providerId="ADAL" clId="{15340C64-DD53-4BF3-A370-3A02963362B3}" dt="2026-08-21T19:32:06.594" v="2697"/>
          <ac:spMkLst>
            <pc:docMk/>
            <pc:sldMk cId="3640139919" sldId="268"/>
            <ac:spMk id="23" creationId="{80CB39EA-A858-B714-5B50-5FD806EE1E8D}"/>
          </ac:spMkLst>
        </pc:spChg>
        <pc:cxnChg chg="add mod">
          <ac:chgData name="Freddie King" userId="ece5ce05-6753-4071-a3c7-c46e9cc88bfc" providerId="ADAL" clId="{15340C64-DD53-4BF3-A370-3A02963362B3}" dt="2026-08-21T19:32:06.594" v="2697"/>
          <ac:cxnSpMkLst>
            <pc:docMk/>
            <pc:sldMk cId="3640139919" sldId="268"/>
            <ac:cxnSpMk id="20" creationId="{B4C66DA3-E053-0959-4CC3-3604DA303847}"/>
          </ac:cxnSpMkLst>
        </pc:cxnChg>
      </pc:sldChg>
      <pc:sldChg chg="addSp modSp add mod">
        <pc:chgData name="Freddie King" userId="ece5ce05-6753-4071-a3c7-c46e9cc88bfc" providerId="ADAL" clId="{15340C64-DD53-4BF3-A370-3A02963362B3}" dt="2026-08-23T14:16:45.261" v="4797"/>
        <pc:sldMkLst>
          <pc:docMk/>
          <pc:sldMk cId="1911417946" sldId="269"/>
        </pc:sldMkLst>
        <pc:spChg chg="add mod">
          <ac:chgData name="Freddie King" userId="ece5ce05-6753-4071-a3c7-c46e9cc88bfc" providerId="ADAL" clId="{15340C64-DD53-4BF3-A370-3A02963362B3}" dt="2026-08-23T14:16:45.261" v="4797"/>
          <ac:spMkLst>
            <pc:docMk/>
            <pc:sldMk cId="1911417946" sldId="269"/>
            <ac:spMk id="3" creationId="{A6D0A560-C676-690B-B886-13BDD321ABEA}"/>
          </ac:spMkLst>
        </pc:spChg>
        <pc:spChg chg="add mod">
          <ac:chgData name="Freddie King" userId="ece5ce05-6753-4071-a3c7-c46e9cc88bfc" providerId="ADAL" clId="{15340C64-DD53-4BF3-A370-3A02963362B3}" dt="2026-08-21T19:31:09.977" v="2666" actId="1037"/>
          <ac:spMkLst>
            <pc:docMk/>
            <pc:sldMk cId="1911417946" sldId="269"/>
            <ac:spMk id="4" creationId="{8964EB25-3A9F-4846-CF47-B2EA86D750F2}"/>
          </ac:spMkLst>
        </pc:spChg>
        <pc:spChg chg="add mod">
          <ac:chgData name="Freddie King" userId="ece5ce05-6753-4071-a3c7-c46e9cc88bfc" providerId="ADAL" clId="{15340C64-DD53-4BF3-A370-3A02963362B3}" dt="2026-08-21T19:40:56.244" v="2885" actId="1038"/>
          <ac:spMkLst>
            <pc:docMk/>
            <pc:sldMk cId="1911417946" sldId="269"/>
            <ac:spMk id="10" creationId="{F97D982C-4018-4BCC-6236-DEF67EDCD0EE}"/>
          </ac:spMkLst>
        </pc:spChg>
        <pc:spChg chg="mod">
          <ac:chgData name="Freddie King" userId="ece5ce05-6753-4071-a3c7-c46e9cc88bfc" providerId="ADAL" clId="{15340C64-DD53-4BF3-A370-3A02963362B3}" dt="2026-08-21T19:35:47.807" v="2704" actId="14100"/>
          <ac:spMkLst>
            <pc:docMk/>
            <pc:sldMk cId="1911417946" sldId="269"/>
            <ac:spMk id="22" creationId="{EDEE3F28-3655-BA6C-1561-1B6C66DE5188}"/>
          </ac:spMkLst>
        </pc:spChg>
        <pc:picChg chg="mod">
          <ac:chgData name="Freddie King" userId="ece5ce05-6753-4071-a3c7-c46e9cc88bfc" providerId="ADAL" clId="{15340C64-DD53-4BF3-A370-3A02963362B3}" dt="2026-08-21T19:33:53.815" v="2702" actId="2085"/>
          <ac:picMkLst>
            <pc:docMk/>
            <pc:sldMk cId="1911417946" sldId="269"/>
            <ac:picMk id="24" creationId="{33CA4D3D-49B9-CD2D-659B-3F3E0338704C}"/>
          </ac:picMkLst>
        </pc:picChg>
        <pc:picChg chg="mod">
          <ac:chgData name="Freddie King" userId="ece5ce05-6753-4071-a3c7-c46e9cc88bfc" providerId="ADAL" clId="{15340C64-DD53-4BF3-A370-3A02963362B3}" dt="2026-08-21T19:40:58.124" v="2896" actId="1038"/>
          <ac:picMkLst>
            <pc:docMk/>
            <pc:sldMk cId="1911417946" sldId="269"/>
            <ac:picMk id="26" creationId="{B3E3C737-9CB6-63DA-205E-CF3B26AD9EB2}"/>
          </ac:picMkLst>
        </pc:picChg>
        <pc:cxnChg chg="add mod">
          <ac:chgData name="Freddie King" userId="ece5ce05-6753-4071-a3c7-c46e9cc88bfc" providerId="ADAL" clId="{15340C64-DD53-4BF3-A370-3A02963362B3}" dt="2026-08-23T14:16:45.261" v="4797"/>
          <ac:cxnSpMkLst>
            <pc:docMk/>
            <pc:sldMk cId="1911417946" sldId="269"/>
            <ac:cxnSpMk id="8" creationId="{CC61CA47-E485-C9DC-162C-DCBB80BB18C2}"/>
          </ac:cxnSpMkLst>
        </pc:cxnChg>
      </pc:sldChg>
      <pc:sldChg chg="addSp delSp modSp add mod">
        <pc:chgData name="Freddie King" userId="ece5ce05-6753-4071-a3c7-c46e9cc88bfc" providerId="ADAL" clId="{15340C64-DD53-4BF3-A370-3A02963362B3}" dt="2026-08-21T19:42:28.602" v="2904" actId="478"/>
        <pc:sldMkLst>
          <pc:docMk/>
          <pc:sldMk cId="2785388957" sldId="270"/>
        </pc:sldMkLst>
        <pc:spChg chg="mod">
          <ac:chgData name="Freddie King" userId="ece5ce05-6753-4071-a3c7-c46e9cc88bfc" providerId="ADAL" clId="{15340C64-DD53-4BF3-A370-3A02963362B3}" dt="2026-08-21T19:22:00.651" v="2213" actId="14100"/>
          <ac:spMkLst>
            <pc:docMk/>
            <pc:sldMk cId="2785388957" sldId="270"/>
            <ac:spMk id="16" creationId="{F9062D63-ADA6-4445-8855-A6D4ED682C2B}"/>
          </ac:spMkLst>
        </pc:spChg>
        <pc:spChg chg="add mod">
          <ac:chgData name="Freddie King" userId="ece5ce05-6753-4071-a3c7-c46e9cc88bfc" providerId="ADAL" clId="{15340C64-DD53-4BF3-A370-3A02963362B3}" dt="2026-08-21T19:29:43.300" v="2496" actId="1036"/>
          <ac:spMkLst>
            <pc:docMk/>
            <pc:sldMk cId="2785388957" sldId="270"/>
            <ac:spMk id="50" creationId="{E6DF1BAC-CBB4-E523-2CD8-28E23100B63F}"/>
          </ac:spMkLst>
        </pc:spChg>
      </pc:sldChg>
      <pc:sldChg chg="delSp add mod">
        <pc:chgData name="Freddie King" userId="ece5ce05-6753-4071-a3c7-c46e9cc88bfc" providerId="ADAL" clId="{15340C64-DD53-4BF3-A370-3A02963362B3}" dt="2026-08-21T19:42:39.890" v="2913" actId="478"/>
        <pc:sldMkLst>
          <pc:docMk/>
          <pc:sldMk cId="1277970650" sldId="271"/>
        </pc:sldMkLst>
      </pc:sldChg>
      <pc:sldChg chg="delSp add mod">
        <pc:chgData name="Freddie King" userId="ece5ce05-6753-4071-a3c7-c46e9cc88bfc" providerId="ADAL" clId="{15340C64-DD53-4BF3-A370-3A02963362B3}" dt="2026-08-21T19:42:53.591" v="2920" actId="478"/>
        <pc:sldMkLst>
          <pc:docMk/>
          <pc:sldMk cId="1890352382" sldId="272"/>
        </pc:sldMkLst>
      </pc:sldChg>
      <pc:sldChg chg="addSp delSp add mod">
        <pc:chgData name="Freddie King" userId="ece5ce05-6753-4071-a3c7-c46e9cc88bfc" providerId="ADAL" clId="{15340C64-DD53-4BF3-A370-3A02963362B3}" dt="2026-08-21T19:43:25.377" v="2939" actId="478"/>
        <pc:sldMkLst>
          <pc:docMk/>
          <pc:sldMk cId="2400306172" sldId="273"/>
        </pc:sldMkLst>
        <pc:picChg chg="add del">
          <ac:chgData name="Freddie King" userId="ece5ce05-6753-4071-a3c7-c46e9cc88bfc" providerId="ADAL" clId="{15340C64-DD53-4BF3-A370-3A02963362B3}" dt="2026-08-21T19:43:01.664" v="2923" actId="478"/>
          <ac:picMkLst>
            <pc:docMk/>
            <pc:sldMk cId="2400306172" sldId="273"/>
            <ac:picMk id="3" creationId="{40A9092C-E34B-A337-DC9B-B4C2A5F18A1F}"/>
          </ac:picMkLst>
        </pc:picChg>
      </pc:sldChg>
      <pc:sldChg chg="delSp modSp add mod">
        <pc:chgData name="Freddie King" userId="ece5ce05-6753-4071-a3c7-c46e9cc88bfc" providerId="ADAL" clId="{15340C64-DD53-4BF3-A370-3A02963362B3}" dt="2026-08-22T11:29:26.122" v="3621" actId="207"/>
        <pc:sldMkLst>
          <pc:docMk/>
          <pc:sldMk cId="650552073" sldId="274"/>
        </pc:sldMkLst>
        <pc:spChg chg="mod">
          <ac:chgData name="Freddie King" userId="ece5ce05-6753-4071-a3c7-c46e9cc88bfc" providerId="ADAL" clId="{15340C64-DD53-4BF3-A370-3A02963362B3}" dt="2026-08-22T11:29:26.122" v="3621" actId="207"/>
          <ac:spMkLst>
            <pc:docMk/>
            <pc:sldMk cId="650552073" sldId="274"/>
            <ac:spMk id="14" creationId="{A81047FC-8684-A292-01FF-CF0FDA82E714}"/>
          </ac:spMkLst>
        </pc:spChg>
        <pc:spChg chg="mod">
          <ac:chgData name="Freddie King" userId="ece5ce05-6753-4071-a3c7-c46e9cc88bfc" providerId="ADAL" clId="{15340C64-DD53-4BF3-A370-3A02963362B3}" dt="2026-08-22T11:29:16.675" v="3618" actId="207"/>
          <ac:spMkLst>
            <pc:docMk/>
            <pc:sldMk cId="650552073" sldId="274"/>
            <ac:spMk id="16" creationId="{D902B58A-8E6C-079E-A461-132B53F03D9B}"/>
          </ac:spMkLst>
        </pc:spChg>
      </pc:sldChg>
      <pc:sldChg chg="add">
        <pc:chgData name="Freddie King" userId="ece5ce05-6753-4071-a3c7-c46e9cc88bfc" providerId="ADAL" clId="{15340C64-DD53-4BF3-A370-3A02963362B3}" dt="2026-08-21T19:43:16.134" v="2934"/>
        <pc:sldMkLst>
          <pc:docMk/>
          <pc:sldMk cId="582776808" sldId="275"/>
        </pc:sldMkLst>
      </pc:sldChg>
      <pc:sldChg chg="addSp delSp modSp add mod">
        <pc:chgData name="Freddie King" userId="ece5ce05-6753-4071-a3c7-c46e9cc88bfc" providerId="ADAL" clId="{15340C64-DD53-4BF3-A370-3A02963362B3}" dt="2026-08-21T19:58:31.914" v="3490" actId="478"/>
        <pc:sldMkLst>
          <pc:docMk/>
          <pc:sldMk cId="608527591" sldId="276"/>
        </pc:sldMkLst>
        <pc:spChg chg="add mod">
          <ac:chgData name="Freddie King" userId="ece5ce05-6753-4071-a3c7-c46e9cc88bfc" providerId="ADAL" clId="{15340C64-DD53-4BF3-A370-3A02963362B3}" dt="2026-08-21T19:54:23.389" v="3220" actId="14100"/>
          <ac:spMkLst>
            <pc:docMk/>
            <pc:sldMk cId="608527591" sldId="276"/>
            <ac:spMk id="26" creationId="{728D8F6C-E791-BB65-EECF-03DED1286C13}"/>
          </ac:spMkLst>
        </pc:spChg>
        <pc:spChg chg="add mod">
          <ac:chgData name="Freddie King" userId="ece5ce05-6753-4071-a3c7-c46e9cc88bfc" providerId="ADAL" clId="{15340C64-DD53-4BF3-A370-3A02963362B3}" dt="2026-08-21T19:56:05.709" v="3317" actId="404"/>
          <ac:spMkLst>
            <pc:docMk/>
            <pc:sldMk cId="608527591" sldId="276"/>
            <ac:spMk id="28" creationId="{0A18FF9D-6E79-C380-49DB-A90C1D49857A}"/>
          </ac:spMkLst>
        </pc:spChg>
        <pc:spChg chg="add mod">
          <ac:chgData name="Freddie King" userId="ece5ce05-6753-4071-a3c7-c46e9cc88bfc" providerId="ADAL" clId="{15340C64-DD53-4BF3-A370-3A02963362B3}" dt="2026-08-21T19:57:52.588" v="3488" actId="1037"/>
          <ac:spMkLst>
            <pc:docMk/>
            <pc:sldMk cId="608527591" sldId="276"/>
            <ac:spMk id="35" creationId="{EBE1372E-6926-8F4B-78E6-240457C3F7F3}"/>
          </ac:spMkLst>
        </pc:spChg>
      </pc:sldChg>
      <pc:sldChg chg="addSp delSp modSp add mod">
        <pc:chgData name="Freddie King" userId="ece5ce05-6753-4071-a3c7-c46e9cc88bfc" providerId="ADAL" clId="{15340C64-DD53-4BF3-A370-3A02963362B3}" dt="2026-08-22T11:29:54.574" v="3625" actId="22"/>
        <pc:sldMkLst>
          <pc:docMk/>
          <pc:sldMk cId="3903910381" sldId="277"/>
        </pc:sldMkLst>
        <pc:spChg chg="add">
          <ac:chgData name="Freddie King" userId="ece5ce05-6753-4071-a3c7-c46e9cc88bfc" providerId="ADAL" clId="{15340C64-DD53-4BF3-A370-3A02963362B3}" dt="2026-08-22T11:29:54.574" v="3625" actId="22"/>
          <ac:spMkLst>
            <pc:docMk/>
            <pc:sldMk cId="3903910381" sldId="277"/>
            <ac:spMk id="4" creationId="{3B737891-F3B7-F8FE-0BE0-034FBD380E72}"/>
          </ac:spMkLst>
        </pc:spChg>
        <pc:spChg chg="mod">
          <ac:chgData name="Freddie King" userId="ece5ce05-6753-4071-a3c7-c46e9cc88bfc" providerId="ADAL" clId="{15340C64-DD53-4BF3-A370-3A02963362B3}" dt="2026-08-21T19:59:01.669" v="3492" actId="1076"/>
          <ac:spMkLst>
            <pc:docMk/>
            <pc:sldMk cId="3903910381" sldId="277"/>
            <ac:spMk id="17" creationId="{D0CAF696-8E4D-5AB1-4B93-5DF6DBDB9558}"/>
          </ac:spMkLst>
        </pc:spChg>
        <pc:spChg chg="del mod">
          <ac:chgData name="Freddie King" userId="ece5ce05-6753-4071-a3c7-c46e9cc88bfc" providerId="ADAL" clId="{15340C64-DD53-4BF3-A370-3A02963362B3}" dt="2026-08-22T11:29:54.256" v="3624" actId="478"/>
          <ac:spMkLst>
            <pc:docMk/>
            <pc:sldMk cId="3903910381" sldId="277"/>
            <ac:spMk id="28" creationId="{F0643F06-79DC-5D61-D8FD-758E96DACB84}"/>
          </ac:spMkLst>
        </pc:spChg>
        <pc:spChg chg="mod">
          <ac:chgData name="Freddie King" userId="ece5ce05-6753-4071-a3c7-c46e9cc88bfc" providerId="ADAL" clId="{15340C64-DD53-4BF3-A370-3A02963362B3}" dt="2026-08-21T20:05:05.850" v="3519" actId="20577"/>
          <ac:spMkLst>
            <pc:docMk/>
            <pc:sldMk cId="3903910381" sldId="277"/>
            <ac:spMk id="30" creationId="{147BDC6E-A3E6-803F-F7DA-D242BF847AB5}"/>
          </ac:spMkLst>
        </pc:spChg>
        <pc:spChg chg="mod">
          <ac:chgData name="Freddie King" userId="ece5ce05-6753-4071-a3c7-c46e9cc88bfc" providerId="ADAL" clId="{15340C64-DD53-4BF3-A370-3A02963362B3}" dt="2026-08-21T19:59:14.947" v="3506" actId="1036"/>
          <ac:spMkLst>
            <pc:docMk/>
            <pc:sldMk cId="3903910381" sldId="277"/>
            <ac:spMk id="31" creationId="{4B0E943A-BD1F-6051-3443-3FAAE552237E}"/>
          </ac:spMkLst>
        </pc:spChg>
      </pc:sldChg>
      <pc:sldChg chg="addSp delSp modSp add mod">
        <pc:chgData name="Freddie King" userId="ece5ce05-6753-4071-a3c7-c46e9cc88bfc" providerId="ADAL" clId="{15340C64-DD53-4BF3-A370-3A02963362B3}" dt="2026-08-22T12:00:32.331" v="4720" actId="478"/>
        <pc:sldMkLst>
          <pc:docMk/>
          <pc:sldMk cId="3760136575" sldId="278"/>
        </pc:sldMkLst>
        <pc:spChg chg="add mod">
          <ac:chgData name="Freddie King" userId="ece5ce05-6753-4071-a3c7-c46e9cc88bfc" providerId="ADAL" clId="{15340C64-DD53-4BF3-A370-3A02963362B3}" dt="2026-08-22T11:45:26.902" v="4298" actId="1037"/>
          <ac:spMkLst>
            <pc:docMk/>
            <pc:sldMk cId="3760136575" sldId="278"/>
            <ac:spMk id="4" creationId="{6A71F2B2-9586-3521-A867-90B29BE47033}"/>
          </ac:spMkLst>
        </pc:spChg>
        <pc:spChg chg="add del mod">
          <ac:chgData name="Freddie King" userId="ece5ce05-6753-4071-a3c7-c46e9cc88bfc" providerId="ADAL" clId="{15340C64-DD53-4BF3-A370-3A02963362B3}" dt="2026-08-22T12:00:28.767" v="4717" actId="478"/>
          <ac:spMkLst>
            <pc:docMk/>
            <pc:sldMk cId="3760136575" sldId="278"/>
            <ac:spMk id="8" creationId="{6450BFC4-1A4A-D493-9887-620728DA60DD}"/>
          </ac:spMkLst>
        </pc:spChg>
        <pc:spChg chg="add del mod">
          <ac:chgData name="Freddie King" userId="ece5ce05-6753-4071-a3c7-c46e9cc88bfc" providerId="ADAL" clId="{15340C64-DD53-4BF3-A370-3A02963362B3}" dt="2026-08-22T11:34:21.441" v="3832" actId="478"/>
          <ac:spMkLst>
            <pc:docMk/>
            <pc:sldMk cId="3760136575" sldId="278"/>
            <ac:spMk id="16" creationId="{BF7349B7-DEA0-1307-71F3-287BB7266B91}"/>
          </ac:spMkLst>
        </pc:spChg>
        <pc:spChg chg="add del mod">
          <ac:chgData name="Freddie King" userId="ece5ce05-6753-4071-a3c7-c46e9cc88bfc" providerId="ADAL" clId="{15340C64-DD53-4BF3-A370-3A02963362B3}" dt="2026-08-22T11:59:13.054" v="4715" actId="478"/>
          <ac:spMkLst>
            <pc:docMk/>
            <pc:sldMk cId="3760136575" sldId="278"/>
            <ac:spMk id="18" creationId="{D53454F5-6E73-FAAE-647E-9E68C6D29EA9}"/>
          </ac:spMkLst>
        </pc:spChg>
        <pc:spChg chg="add del mod">
          <ac:chgData name="Freddie King" userId="ece5ce05-6753-4071-a3c7-c46e9cc88bfc" providerId="ADAL" clId="{15340C64-DD53-4BF3-A370-3A02963362B3}" dt="2026-08-22T12:00:32.331" v="4720" actId="478"/>
          <ac:spMkLst>
            <pc:docMk/>
            <pc:sldMk cId="3760136575" sldId="278"/>
            <ac:spMk id="21" creationId="{34F10738-E448-DA8B-C1B9-C7D747CA23FA}"/>
          </ac:spMkLst>
        </pc:spChg>
        <pc:spChg chg="add del mod">
          <ac:chgData name="Freddie King" userId="ece5ce05-6753-4071-a3c7-c46e9cc88bfc" providerId="ADAL" clId="{15340C64-DD53-4BF3-A370-3A02963362B3}" dt="2026-08-22T12:00:29.935" v="4718" actId="478"/>
          <ac:spMkLst>
            <pc:docMk/>
            <pc:sldMk cId="3760136575" sldId="278"/>
            <ac:spMk id="23" creationId="{4CD2DBCC-70D7-8545-7346-DDEEC0E7BBF0}"/>
          </ac:spMkLst>
        </pc:spChg>
        <pc:spChg chg="add del mod">
          <ac:chgData name="Freddie King" userId="ece5ce05-6753-4071-a3c7-c46e9cc88bfc" providerId="ADAL" clId="{15340C64-DD53-4BF3-A370-3A02963362B3}" dt="2026-08-22T12:00:30.992" v="4719" actId="478"/>
          <ac:spMkLst>
            <pc:docMk/>
            <pc:sldMk cId="3760136575" sldId="278"/>
            <ac:spMk id="25" creationId="{E2051CDE-498D-4533-28D2-394212A43DC7}"/>
          </ac:spMkLst>
        </pc:spChg>
        <pc:spChg chg="del">
          <ac:chgData name="Freddie King" userId="ece5ce05-6753-4071-a3c7-c46e9cc88bfc" providerId="ADAL" clId="{15340C64-DD53-4BF3-A370-3A02963362B3}" dt="2026-08-22T11:27:10.191" v="3521" actId="478"/>
          <ac:spMkLst>
            <pc:docMk/>
            <pc:sldMk cId="3760136575" sldId="278"/>
            <ac:spMk id="28" creationId="{1401FF75-8AF9-4F86-CACF-6ABFF989A79D}"/>
          </ac:spMkLst>
        </pc:spChg>
        <pc:spChg chg="del">
          <ac:chgData name="Freddie King" userId="ece5ce05-6753-4071-a3c7-c46e9cc88bfc" providerId="ADAL" clId="{15340C64-DD53-4BF3-A370-3A02963362B3}" dt="2026-08-22T11:27:12.591" v="3523" actId="478"/>
          <ac:spMkLst>
            <pc:docMk/>
            <pc:sldMk cId="3760136575" sldId="278"/>
            <ac:spMk id="30" creationId="{C4284DB8-78FB-C1E2-84A1-2C4376FB8700}"/>
          </ac:spMkLst>
        </pc:spChg>
        <pc:spChg chg="del">
          <ac:chgData name="Freddie King" userId="ece5ce05-6753-4071-a3c7-c46e9cc88bfc" providerId="ADAL" clId="{15340C64-DD53-4BF3-A370-3A02963362B3}" dt="2026-08-22T11:27:15.453" v="3524" actId="478"/>
          <ac:spMkLst>
            <pc:docMk/>
            <pc:sldMk cId="3760136575" sldId="278"/>
            <ac:spMk id="31" creationId="{F0ABB570-44E2-383B-8B36-FA655F0E796F}"/>
          </ac:spMkLst>
        </pc:spChg>
        <pc:spChg chg="del">
          <ac:chgData name="Freddie King" userId="ece5ce05-6753-4071-a3c7-c46e9cc88bfc" providerId="ADAL" clId="{15340C64-DD53-4BF3-A370-3A02963362B3}" dt="2026-08-22T11:27:11.450" v="3522" actId="478"/>
          <ac:spMkLst>
            <pc:docMk/>
            <pc:sldMk cId="3760136575" sldId="278"/>
            <ac:spMk id="35" creationId="{04BD6620-84E8-6820-D17C-EC3731712B4B}"/>
          </ac:spMkLst>
        </pc:spChg>
        <pc:cxnChg chg="add del mod">
          <ac:chgData name="Freddie King" userId="ece5ce05-6753-4071-a3c7-c46e9cc88bfc" providerId="ADAL" clId="{15340C64-DD53-4BF3-A370-3A02963362B3}" dt="2026-08-22T11:59:13.937" v="4716" actId="478"/>
          <ac:cxnSpMkLst>
            <pc:docMk/>
            <pc:sldMk cId="3760136575" sldId="278"/>
            <ac:cxnSpMk id="12" creationId="{4E1EEE47-E1BC-7856-9AD9-5D04878E6A37}"/>
          </ac:cxnSpMkLst>
        </pc:cxnChg>
      </pc:sldChg>
      <pc:sldChg chg="delSp add mod">
        <pc:chgData name="Freddie King" userId="ece5ce05-6753-4071-a3c7-c46e9cc88bfc" providerId="ADAL" clId="{15340C64-DD53-4BF3-A370-3A02963362B3}" dt="2026-08-22T12:00:39.255" v="4722" actId="478"/>
        <pc:sldMkLst>
          <pc:docMk/>
          <pc:sldMk cId="3356217880" sldId="279"/>
        </pc:sldMkLst>
        <pc:spChg chg="del">
          <ac:chgData name="Freddie King" userId="ece5ce05-6753-4071-a3c7-c46e9cc88bfc" providerId="ADAL" clId="{15340C64-DD53-4BF3-A370-3A02963362B3}" dt="2026-08-22T12:00:37.120" v="4721" actId="478"/>
          <ac:spMkLst>
            <pc:docMk/>
            <pc:sldMk cId="3356217880" sldId="279"/>
            <ac:spMk id="21" creationId="{27929C1F-AD8F-EA05-FF07-0EDEBE773F34}"/>
          </ac:spMkLst>
        </pc:spChg>
        <pc:spChg chg="del">
          <ac:chgData name="Freddie King" userId="ece5ce05-6753-4071-a3c7-c46e9cc88bfc" providerId="ADAL" clId="{15340C64-DD53-4BF3-A370-3A02963362B3}" dt="2026-08-22T12:00:39.255" v="4722" actId="478"/>
          <ac:spMkLst>
            <pc:docMk/>
            <pc:sldMk cId="3356217880" sldId="279"/>
            <ac:spMk id="25" creationId="{DBA34F96-FF8E-B771-2280-067357598AA3}"/>
          </ac:spMkLst>
        </pc:spChg>
      </pc:sldChg>
      <pc:sldChg chg="add">
        <pc:chgData name="Freddie King" userId="ece5ce05-6753-4071-a3c7-c46e9cc88bfc" providerId="ADAL" clId="{15340C64-DD53-4BF3-A370-3A02963362B3}" dt="2026-08-22T11:59:03.108" v="4714" actId="2890"/>
        <pc:sldMkLst>
          <pc:docMk/>
          <pc:sldMk cId="1049376165" sldId="280"/>
        </pc:sldMkLst>
      </pc:sldChg>
      <pc:sldChg chg="addSp delSp modSp add mod ord">
        <pc:chgData name="Freddie King" userId="ece5ce05-6753-4071-a3c7-c46e9cc88bfc" providerId="ADAL" clId="{15340C64-DD53-4BF3-A370-3A02963362B3}" dt="2026-08-23T15:12:26.656" v="5344" actId="478"/>
        <pc:sldMkLst>
          <pc:docMk/>
          <pc:sldMk cId="412797781" sldId="281"/>
        </pc:sldMkLst>
        <pc:spChg chg="mod">
          <ac:chgData name="Freddie King" userId="ece5ce05-6753-4071-a3c7-c46e9cc88bfc" providerId="ADAL" clId="{15340C64-DD53-4BF3-A370-3A02963362B3}" dt="2026-08-23T14:47:16.499" v="4843" actId="20577"/>
          <ac:spMkLst>
            <pc:docMk/>
            <pc:sldMk cId="412797781" sldId="281"/>
            <ac:spMk id="2" creationId="{0585F603-25D2-1297-AE00-BB0C115A91A5}"/>
          </ac:spMkLst>
        </pc:spChg>
        <pc:spChg chg="del">
          <ac:chgData name="Freddie King" userId="ece5ce05-6753-4071-a3c7-c46e9cc88bfc" providerId="ADAL" clId="{15340C64-DD53-4BF3-A370-3A02963362B3}" dt="2026-08-23T14:47:23.603" v="4844" actId="478"/>
          <ac:spMkLst>
            <pc:docMk/>
            <pc:sldMk cId="412797781" sldId="281"/>
            <ac:spMk id="4" creationId="{1A523E3E-2AD5-DDE8-2E9C-8DB17C6786E9}"/>
          </ac:spMkLst>
        </pc:spChg>
        <pc:spChg chg="del">
          <ac:chgData name="Freddie King" userId="ece5ce05-6753-4071-a3c7-c46e9cc88bfc" providerId="ADAL" clId="{15340C64-DD53-4BF3-A370-3A02963362B3}" dt="2026-08-23T14:47:24.911" v="4845" actId="478"/>
          <ac:spMkLst>
            <pc:docMk/>
            <pc:sldMk cId="412797781" sldId="281"/>
            <ac:spMk id="8" creationId="{4179B6CA-0B3B-0924-1073-7C01B734A008}"/>
          </ac:spMkLst>
        </pc:spChg>
        <pc:spChg chg="add del mod">
          <ac:chgData name="Freddie King" userId="ece5ce05-6753-4071-a3c7-c46e9cc88bfc" providerId="ADAL" clId="{15340C64-DD53-4BF3-A370-3A02963362B3}" dt="2026-08-23T14:58:39.960" v="4944" actId="478"/>
          <ac:spMkLst>
            <pc:docMk/>
            <pc:sldMk cId="412797781" sldId="281"/>
            <ac:spMk id="10" creationId="{7EDA7258-FCEA-58C9-C268-F3BEF72453AF}"/>
          </ac:spMkLst>
        </pc:spChg>
        <pc:spChg chg="add mod">
          <ac:chgData name="Freddie King" userId="ece5ce05-6753-4071-a3c7-c46e9cc88bfc" providerId="ADAL" clId="{15340C64-DD53-4BF3-A370-3A02963362B3}" dt="2026-08-23T15:07:16.598" v="5340" actId="14100"/>
          <ac:spMkLst>
            <pc:docMk/>
            <pc:sldMk cId="412797781" sldId="281"/>
            <ac:spMk id="16" creationId="{4FBA4B19-A4F5-C845-FB2E-A1176171DB03}"/>
          </ac:spMkLst>
        </pc:spChg>
        <pc:spChg chg="del">
          <ac:chgData name="Freddie King" userId="ece5ce05-6753-4071-a3c7-c46e9cc88bfc" providerId="ADAL" clId="{15340C64-DD53-4BF3-A370-3A02963362B3}" dt="2026-08-23T14:47:25.939" v="4846" actId="478"/>
          <ac:spMkLst>
            <pc:docMk/>
            <pc:sldMk cId="412797781" sldId="281"/>
            <ac:spMk id="18" creationId="{969F6D54-084B-C7EE-72FD-6C1AF947202E}"/>
          </ac:spMkLst>
        </pc:spChg>
        <pc:spChg chg="add mod">
          <ac:chgData name="Freddie King" userId="ece5ce05-6753-4071-a3c7-c46e9cc88bfc" providerId="ADAL" clId="{15340C64-DD53-4BF3-A370-3A02963362B3}" dt="2026-08-23T15:07:06.132" v="5325" actId="1036"/>
          <ac:spMkLst>
            <pc:docMk/>
            <pc:sldMk cId="412797781" sldId="281"/>
            <ac:spMk id="20" creationId="{3961D47A-DF49-AFA2-B0FB-7F35005D6586}"/>
          </ac:spMkLst>
        </pc:spChg>
        <pc:spChg chg="del">
          <ac:chgData name="Freddie King" userId="ece5ce05-6753-4071-a3c7-c46e9cc88bfc" providerId="ADAL" clId="{15340C64-DD53-4BF3-A370-3A02963362B3}" dt="2026-08-23T14:47:30.422" v="4850" actId="478"/>
          <ac:spMkLst>
            <pc:docMk/>
            <pc:sldMk cId="412797781" sldId="281"/>
            <ac:spMk id="21" creationId="{F7AE0A00-C7AB-D103-51C9-24B4DD06CB05}"/>
          </ac:spMkLst>
        </pc:spChg>
        <pc:spChg chg="del">
          <ac:chgData name="Freddie King" userId="ece5ce05-6753-4071-a3c7-c46e9cc88bfc" providerId="ADAL" clId="{15340C64-DD53-4BF3-A370-3A02963362B3}" dt="2026-08-23T14:47:28.880" v="4849" actId="478"/>
          <ac:spMkLst>
            <pc:docMk/>
            <pc:sldMk cId="412797781" sldId="281"/>
            <ac:spMk id="23" creationId="{697B8184-0CD5-913C-73F3-7B07C8A05079}"/>
          </ac:spMkLst>
        </pc:spChg>
        <pc:spChg chg="del">
          <ac:chgData name="Freddie King" userId="ece5ce05-6753-4071-a3c7-c46e9cc88bfc" providerId="ADAL" clId="{15340C64-DD53-4BF3-A370-3A02963362B3}" dt="2026-08-23T14:47:27.473" v="4848" actId="478"/>
          <ac:spMkLst>
            <pc:docMk/>
            <pc:sldMk cId="412797781" sldId="281"/>
            <ac:spMk id="25" creationId="{ECFAFFE7-7876-BE91-5CB0-D5BFA335DA41}"/>
          </ac:spMkLst>
        </pc:spChg>
        <pc:spChg chg="mod">
          <ac:chgData name="Freddie King" userId="ece5ce05-6753-4071-a3c7-c46e9cc88bfc" providerId="ADAL" clId="{15340C64-DD53-4BF3-A370-3A02963362B3}" dt="2026-08-23T15:00:03.016" v="5073" actId="1037"/>
          <ac:spMkLst>
            <pc:docMk/>
            <pc:sldMk cId="412797781" sldId="281"/>
            <ac:spMk id="26" creationId="{D6BC4326-36A0-F55F-800E-4761F7F929A9}"/>
          </ac:spMkLst>
        </pc:spChg>
        <pc:spChg chg="add del mod">
          <ac:chgData name="Freddie King" userId="ece5ce05-6753-4071-a3c7-c46e9cc88bfc" providerId="ADAL" clId="{15340C64-DD53-4BF3-A370-3A02963362B3}" dt="2026-08-23T15:12:26.656" v="5344" actId="478"/>
          <ac:spMkLst>
            <pc:docMk/>
            <pc:sldMk cId="412797781" sldId="281"/>
            <ac:spMk id="29" creationId="{05EBB2FF-ED53-7F79-8421-3CE0B4ACCB3F}"/>
          </ac:spMkLst>
        </pc:spChg>
        <pc:picChg chg="add del mod">
          <ac:chgData name="Freddie King" userId="ece5ce05-6753-4071-a3c7-c46e9cc88bfc" providerId="ADAL" clId="{15340C64-DD53-4BF3-A370-3A02963362B3}" dt="2026-08-23T14:58:31.480" v="4942" actId="478"/>
          <ac:picMkLst>
            <pc:docMk/>
            <pc:sldMk cId="412797781" sldId="281"/>
            <ac:picMk id="6" creationId="{5B3281F3-4E9B-A333-D248-D1BA73266ABA}"/>
          </ac:picMkLst>
        </pc:picChg>
        <pc:cxnChg chg="del">
          <ac:chgData name="Freddie King" userId="ece5ce05-6753-4071-a3c7-c46e9cc88bfc" providerId="ADAL" clId="{15340C64-DD53-4BF3-A370-3A02963362B3}" dt="2026-08-23T14:47:26.515" v="4847" actId="478"/>
          <ac:cxnSpMkLst>
            <pc:docMk/>
            <pc:sldMk cId="412797781" sldId="281"/>
            <ac:cxnSpMk id="12" creationId="{DD5C4682-73A4-2138-B064-7C6656D2E389}"/>
          </ac:cxnSpMkLst>
        </pc:cxnChg>
        <pc:cxnChg chg="add mod">
          <ac:chgData name="Freddie King" userId="ece5ce05-6753-4071-a3c7-c46e9cc88bfc" providerId="ADAL" clId="{15340C64-DD53-4BF3-A370-3A02963362B3}" dt="2026-08-23T15:07:06.132" v="5325" actId="1036"/>
          <ac:cxnSpMkLst>
            <pc:docMk/>
            <pc:sldMk cId="412797781" sldId="281"/>
            <ac:cxnSpMk id="24" creationId="{2039CDBC-2686-B5F7-B966-BE7F16BED0BE}"/>
          </ac:cxnSpMkLst>
        </pc:cxnChg>
      </pc:sldChg>
      <pc:sldChg chg="addSp delSp modSp add mod">
        <pc:chgData name="Freddie King" userId="ece5ce05-6753-4071-a3c7-c46e9cc88bfc" providerId="ADAL" clId="{15340C64-DD53-4BF3-A370-3A02963362B3}" dt="2026-08-23T14:58:49.014" v="4948"/>
        <pc:sldMkLst>
          <pc:docMk/>
          <pc:sldMk cId="3964321361" sldId="282"/>
        </pc:sldMkLst>
        <pc:spChg chg="add del mod">
          <ac:chgData name="Freddie King" userId="ece5ce05-6753-4071-a3c7-c46e9cc88bfc" providerId="ADAL" clId="{15340C64-DD53-4BF3-A370-3A02963362B3}" dt="2026-08-23T14:58:49.014" v="4948"/>
          <ac:spMkLst>
            <pc:docMk/>
            <pc:sldMk cId="3964321361" sldId="282"/>
            <ac:spMk id="3" creationId="{A152EC27-224E-1472-B2C3-A2273A81D60D}"/>
          </ac:spMkLst>
        </pc:spChg>
      </pc:sldChg>
      <pc:sldChg chg="addSp delSp modSp add mod">
        <pc:chgData name="Freddie King" userId="ece5ce05-6753-4071-a3c7-c46e9cc88bfc" providerId="ADAL" clId="{15340C64-DD53-4BF3-A370-3A02963362B3}" dt="2026-08-23T15:14:09.963" v="5399" actId="1076"/>
        <pc:sldMkLst>
          <pc:docMk/>
          <pc:sldMk cId="3859300138" sldId="283"/>
        </pc:sldMkLst>
        <pc:spChg chg="add del mod">
          <ac:chgData name="Freddie King" userId="ece5ce05-6753-4071-a3c7-c46e9cc88bfc" providerId="ADAL" clId="{15340C64-DD53-4BF3-A370-3A02963362B3}" dt="2026-08-23T15:12:53.464" v="5346" actId="478"/>
          <ac:spMkLst>
            <pc:docMk/>
            <pc:sldMk cId="3859300138" sldId="283"/>
            <ac:spMk id="3" creationId="{695535D2-B4A9-90AD-2E21-4A4EB5822AA7}"/>
          </ac:spMkLst>
        </pc:spChg>
        <pc:spChg chg="add mod">
          <ac:chgData name="Freddie King" userId="ece5ce05-6753-4071-a3c7-c46e9cc88bfc" providerId="ADAL" clId="{15340C64-DD53-4BF3-A370-3A02963362B3}" dt="2026-08-23T15:14:09.963" v="5399" actId="1076"/>
          <ac:spMkLst>
            <pc:docMk/>
            <pc:sldMk cId="3859300138" sldId="283"/>
            <ac:spMk id="6" creationId="{989402F8-6C0F-D7D4-1C99-D393E789A883}"/>
          </ac:spMkLst>
        </pc:spChg>
      </pc:sldChg>
      <pc:sldChg chg="delSp add mod ord">
        <pc:chgData name="Freddie King" userId="ece5ce05-6753-4071-a3c7-c46e9cc88bfc" providerId="ADAL" clId="{15340C64-DD53-4BF3-A370-3A02963362B3}" dt="2026-08-23T15:14:23.372" v="5403"/>
        <pc:sldMkLst>
          <pc:docMk/>
          <pc:sldMk cId="4010426162" sldId="284"/>
        </pc:sldMkLst>
        <pc:spChg chg="del">
          <ac:chgData name="Freddie King" userId="ece5ce05-6753-4071-a3c7-c46e9cc88bfc" providerId="ADAL" clId="{15340C64-DD53-4BF3-A370-3A02963362B3}" dt="2026-08-23T15:14:19.431" v="5401" actId="478"/>
          <ac:spMkLst>
            <pc:docMk/>
            <pc:sldMk cId="4010426162" sldId="284"/>
            <ac:spMk id="29" creationId="{A68461C1-10F8-F7BB-7478-A526805FD751}"/>
          </ac:spMkLst>
        </pc:spChg>
      </pc:sldChg>
      <pc:sldChg chg="add">
        <pc:chgData name="Freddie King" userId="ece5ce05-6753-4071-a3c7-c46e9cc88bfc" providerId="ADAL" clId="{15340C64-DD53-4BF3-A370-3A02963362B3}" dt="2026-08-23T15:27:00.894" v="5404" actId="2890"/>
        <pc:sldMkLst>
          <pc:docMk/>
          <pc:sldMk cId="2367655056" sldId="285"/>
        </pc:sldMkLst>
      </pc:sldChg>
      <pc:sldChg chg="addSp delSp modSp add mod">
        <pc:chgData name="Freddie King" userId="ece5ce05-6753-4071-a3c7-c46e9cc88bfc" providerId="ADAL" clId="{15340C64-DD53-4BF3-A370-3A02963362B3}" dt="2026-08-23T15:39:30.233" v="5513" actId="478"/>
        <pc:sldMkLst>
          <pc:docMk/>
          <pc:sldMk cId="938848423" sldId="286"/>
        </pc:sldMkLst>
        <pc:spChg chg="add mod">
          <ac:chgData name="Freddie King" userId="ece5ce05-6753-4071-a3c7-c46e9cc88bfc" providerId="ADAL" clId="{15340C64-DD53-4BF3-A370-3A02963362B3}" dt="2026-08-23T15:31:49.870" v="5418" actId="1076"/>
          <ac:spMkLst>
            <pc:docMk/>
            <pc:sldMk cId="938848423" sldId="286"/>
            <ac:spMk id="4" creationId="{1628E1FD-9125-E8C5-AF40-CE7308B96EF2}"/>
          </ac:spMkLst>
        </pc:spChg>
        <pc:spChg chg="del">
          <ac:chgData name="Freddie King" userId="ece5ce05-6753-4071-a3c7-c46e9cc88bfc" providerId="ADAL" clId="{15340C64-DD53-4BF3-A370-3A02963362B3}" dt="2026-08-23T15:31:26.117" v="5408" actId="478"/>
          <ac:spMkLst>
            <pc:docMk/>
            <pc:sldMk cId="938848423" sldId="286"/>
            <ac:spMk id="6" creationId="{E3836196-BF52-9689-6204-96D9F91FD9A5}"/>
          </ac:spMkLst>
        </pc:spChg>
        <pc:spChg chg="del">
          <ac:chgData name="Freddie King" userId="ece5ce05-6753-4071-a3c7-c46e9cc88bfc" providerId="ADAL" clId="{15340C64-DD53-4BF3-A370-3A02963362B3}" dt="2026-08-23T15:31:22.144" v="5406" actId="478"/>
          <ac:spMkLst>
            <pc:docMk/>
            <pc:sldMk cId="938848423" sldId="286"/>
            <ac:spMk id="16" creationId="{6E5FA06C-6EEC-C2B7-F783-ECFD69951E63}"/>
          </ac:spMkLst>
        </pc:spChg>
        <pc:spChg chg="del">
          <ac:chgData name="Freddie King" userId="ece5ce05-6753-4071-a3c7-c46e9cc88bfc" providerId="ADAL" clId="{15340C64-DD53-4BF3-A370-3A02963362B3}" dt="2026-08-23T15:31:27.428" v="5409" actId="478"/>
          <ac:spMkLst>
            <pc:docMk/>
            <pc:sldMk cId="938848423" sldId="286"/>
            <ac:spMk id="20" creationId="{86CFC23A-8F69-F8A6-8D11-977215FBFD65}"/>
          </ac:spMkLst>
        </pc:spChg>
        <pc:spChg chg="del">
          <ac:chgData name="Freddie King" userId="ece5ce05-6753-4071-a3c7-c46e9cc88bfc" providerId="ADAL" clId="{15340C64-DD53-4BF3-A370-3A02963362B3}" dt="2026-08-23T15:31:24.349" v="5407" actId="478"/>
          <ac:spMkLst>
            <pc:docMk/>
            <pc:sldMk cId="938848423" sldId="286"/>
            <ac:spMk id="26" creationId="{56BC7048-51E8-E03A-C749-D898EBD9D220}"/>
          </ac:spMkLst>
        </pc:spChg>
        <pc:spChg chg="del">
          <ac:chgData name="Freddie King" userId="ece5ce05-6753-4071-a3c7-c46e9cc88bfc" providerId="ADAL" clId="{15340C64-DD53-4BF3-A370-3A02963362B3}" dt="2026-08-23T15:31:29.153" v="5411" actId="478"/>
          <ac:spMkLst>
            <pc:docMk/>
            <pc:sldMk cId="938848423" sldId="286"/>
            <ac:spMk id="29" creationId="{9FF56225-789F-1039-B379-FD016A54CAB0}"/>
          </ac:spMkLst>
        </pc:spChg>
        <pc:picChg chg="add del mod modCrop">
          <ac:chgData name="Freddie King" userId="ece5ce05-6753-4071-a3c7-c46e9cc88bfc" providerId="ADAL" clId="{15340C64-DD53-4BF3-A370-3A02963362B3}" dt="2026-08-23T15:38:44.582" v="5504" actId="478"/>
          <ac:picMkLst>
            <pc:docMk/>
            <pc:sldMk cId="938848423" sldId="286"/>
            <ac:picMk id="10" creationId="{03C7DA3A-159A-4F0E-B1B8-6E7B3699ABC7}"/>
          </ac:picMkLst>
        </pc:picChg>
        <pc:picChg chg="add del mod">
          <ac:chgData name="Freddie King" userId="ece5ce05-6753-4071-a3c7-c46e9cc88bfc" providerId="ADAL" clId="{15340C64-DD53-4BF3-A370-3A02963362B3}" dt="2026-08-23T15:39:30.233" v="5513" actId="478"/>
          <ac:picMkLst>
            <pc:docMk/>
            <pc:sldMk cId="938848423" sldId="286"/>
            <ac:picMk id="12" creationId="{5D556E92-A82A-C404-BA16-857ACC35E5EE}"/>
          </ac:picMkLst>
        </pc:picChg>
        <pc:picChg chg="add mod">
          <ac:chgData name="Freddie King" userId="ece5ce05-6753-4071-a3c7-c46e9cc88bfc" providerId="ADAL" clId="{15340C64-DD53-4BF3-A370-3A02963362B3}" dt="2026-08-23T15:39:08.603" v="5509" actId="1076"/>
          <ac:picMkLst>
            <pc:docMk/>
            <pc:sldMk cId="938848423" sldId="286"/>
            <ac:picMk id="18" creationId="{13232559-A488-C202-1B32-69916EBC0FE5}"/>
          </ac:picMkLst>
        </pc:picChg>
        <pc:cxnChg chg="del">
          <ac:chgData name="Freddie King" userId="ece5ce05-6753-4071-a3c7-c46e9cc88bfc" providerId="ADAL" clId="{15340C64-DD53-4BF3-A370-3A02963362B3}" dt="2026-08-23T15:31:28.144" v="5410" actId="478"/>
          <ac:cxnSpMkLst>
            <pc:docMk/>
            <pc:sldMk cId="938848423" sldId="286"/>
            <ac:cxnSpMk id="24" creationId="{9ABA3082-E20E-022C-4056-9A1A547B3FF0}"/>
          </ac:cxnSpMkLst>
        </pc:cxnChg>
      </pc:sldChg>
      <pc:sldChg chg="addSp delSp modSp add del mod">
        <pc:chgData name="Freddie King" userId="ece5ce05-6753-4071-a3c7-c46e9cc88bfc" providerId="ADAL" clId="{15340C64-DD53-4BF3-A370-3A02963362B3}" dt="2026-08-23T15:56:49.282" v="6128" actId="47"/>
        <pc:sldMkLst>
          <pc:docMk/>
          <pc:sldMk cId="2262121988" sldId="287"/>
        </pc:sldMkLst>
        <pc:spChg chg="add del mod">
          <ac:chgData name="Freddie King" userId="ece5ce05-6753-4071-a3c7-c46e9cc88bfc" providerId="ADAL" clId="{15340C64-DD53-4BF3-A370-3A02963362B3}" dt="2026-08-23T15:43:34.113" v="5729" actId="1076"/>
          <ac:spMkLst>
            <pc:docMk/>
            <pc:sldMk cId="2262121988" sldId="287"/>
            <ac:spMk id="12" creationId="{6874EFCB-02B8-CE43-C470-D41FD7543A68}"/>
          </ac:spMkLst>
        </pc:spChg>
        <pc:spChg chg="add del mod">
          <ac:chgData name="Freddie King" userId="ece5ce05-6753-4071-a3c7-c46e9cc88bfc" providerId="ADAL" clId="{15340C64-DD53-4BF3-A370-3A02963362B3}" dt="2026-08-23T15:44:50.547" v="5734" actId="478"/>
          <ac:spMkLst>
            <pc:docMk/>
            <pc:sldMk cId="2262121988" sldId="287"/>
            <ac:spMk id="16" creationId="{1F23FBCB-AC59-37B1-3273-C9D7CFB20230}"/>
          </ac:spMkLst>
        </pc:spChg>
        <pc:picChg chg="add del">
          <ac:chgData name="Freddie King" userId="ece5ce05-6753-4071-a3c7-c46e9cc88bfc" providerId="ADAL" clId="{15340C64-DD53-4BF3-A370-3A02963362B3}" dt="2026-08-23T15:39:52.531" v="5516" actId="22"/>
          <ac:picMkLst>
            <pc:docMk/>
            <pc:sldMk cId="2262121988" sldId="287"/>
            <ac:picMk id="6" creationId="{7EFF3285-7B0D-91C3-330B-E83F279F9586}"/>
          </ac:picMkLst>
        </pc:picChg>
        <pc:picChg chg="add mod">
          <ac:chgData name="Freddie King" userId="ece5ce05-6753-4071-a3c7-c46e9cc88bfc" providerId="ADAL" clId="{15340C64-DD53-4BF3-A370-3A02963362B3}" dt="2026-08-23T15:40:38.759" v="5535" actId="1038"/>
          <ac:picMkLst>
            <pc:docMk/>
            <pc:sldMk cId="2262121988" sldId="287"/>
            <ac:picMk id="8" creationId="{6A40AB53-7F2C-E2AD-D3B1-BB2E612E4381}"/>
          </ac:picMkLst>
        </pc:picChg>
        <pc:picChg chg="mod modCrop">
          <ac:chgData name="Freddie King" userId="ece5ce05-6753-4071-a3c7-c46e9cc88bfc" providerId="ADAL" clId="{15340C64-DD53-4BF3-A370-3A02963362B3}" dt="2026-08-23T15:43:30.409" v="5728" actId="1076"/>
          <ac:picMkLst>
            <pc:docMk/>
            <pc:sldMk cId="2262121988" sldId="287"/>
            <ac:picMk id="18" creationId="{8D2CE871-4BFA-D354-B93A-1FDF1C59C695}"/>
          </ac:picMkLst>
        </pc:picChg>
      </pc:sldChg>
      <pc:sldChg chg="addSp delSp modSp add mod ord">
        <pc:chgData name="Freddie King" userId="ece5ce05-6753-4071-a3c7-c46e9cc88bfc" providerId="ADAL" clId="{15340C64-DD53-4BF3-A370-3A02963362B3}" dt="2026-08-23T15:44:41.738" v="5732"/>
        <pc:sldMkLst>
          <pc:docMk/>
          <pc:sldMk cId="4104463461" sldId="288"/>
        </pc:sldMkLst>
        <pc:spChg chg="add del mod">
          <ac:chgData name="Freddie King" userId="ece5ce05-6753-4071-a3c7-c46e9cc88bfc" providerId="ADAL" clId="{15340C64-DD53-4BF3-A370-3A02963362B3}" dt="2026-08-23T15:40:47.781" v="5538" actId="478"/>
          <ac:spMkLst>
            <pc:docMk/>
            <pc:sldMk cId="4104463461" sldId="288"/>
            <ac:spMk id="3" creationId="{152BE2EA-68FC-0D00-31FC-0FECA39DDCFB}"/>
          </ac:spMkLst>
        </pc:spChg>
        <pc:spChg chg="add del mod">
          <ac:chgData name="Freddie King" userId="ece5ce05-6753-4071-a3c7-c46e9cc88bfc" providerId="ADAL" clId="{15340C64-DD53-4BF3-A370-3A02963362B3}" dt="2026-08-23T15:41:20.569" v="5540" actId="478"/>
          <ac:spMkLst>
            <pc:docMk/>
            <pc:sldMk cId="4104463461" sldId="288"/>
            <ac:spMk id="6" creationId="{F9071DD6-AB5D-E3B0-E928-C9CA2CDDBDAD}"/>
          </ac:spMkLst>
        </pc:spChg>
      </pc:sldChg>
      <pc:sldChg chg="addSp delSp modSp add del mod">
        <pc:chgData name="Freddie King" userId="ece5ce05-6753-4071-a3c7-c46e9cc88bfc" providerId="ADAL" clId="{15340C64-DD53-4BF3-A370-3A02963362B3}" dt="2026-08-23T15:56:38.448" v="6126" actId="47"/>
        <pc:sldMkLst>
          <pc:docMk/>
          <pc:sldMk cId="2998768102" sldId="289"/>
        </pc:sldMkLst>
        <pc:spChg chg="add del mod">
          <ac:chgData name="Freddie King" userId="ece5ce05-6753-4071-a3c7-c46e9cc88bfc" providerId="ADAL" clId="{15340C64-DD53-4BF3-A370-3A02963362B3}" dt="2026-08-23T15:45:35.801" v="5738" actId="478"/>
          <ac:spMkLst>
            <pc:docMk/>
            <pc:sldMk cId="2998768102" sldId="289"/>
            <ac:spMk id="3" creationId="{08F69AF9-B7F5-1E09-6616-FDB9FA9F966B}"/>
          </ac:spMkLst>
        </pc:spChg>
        <pc:spChg chg="mod">
          <ac:chgData name="Freddie King" userId="ece5ce05-6753-4071-a3c7-c46e9cc88bfc" providerId="ADAL" clId="{15340C64-DD53-4BF3-A370-3A02963362B3}" dt="2026-08-23T15:47:08.325" v="5761" actId="16959"/>
          <ac:spMkLst>
            <pc:docMk/>
            <pc:sldMk cId="2998768102" sldId="289"/>
            <ac:spMk id="16" creationId="{807661AF-1A99-FCD4-5782-41683BCB554B}"/>
          </ac:spMkLst>
        </pc:spChg>
      </pc:sldChg>
      <pc:sldChg chg="addSp add mod">
        <pc:chgData name="Freddie King" userId="ece5ce05-6753-4071-a3c7-c46e9cc88bfc" providerId="ADAL" clId="{15340C64-DD53-4BF3-A370-3A02963362B3}" dt="2026-08-23T15:45:45.899" v="5740" actId="22"/>
        <pc:sldMkLst>
          <pc:docMk/>
          <pc:sldMk cId="2667251680" sldId="290"/>
        </pc:sldMkLst>
        <pc:spChg chg="add">
          <ac:chgData name="Freddie King" userId="ece5ce05-6753-4071-a3c7-c46e9cc88bfc" providerId="ADAL" clId="{15340C64-DD53-4BF3-A370-3A02963362B3}" dt="2026-08-23T15:45:45.899" v="5740" actId="22"/>
          <ac:spMkLst>
            <pc:docMk/>
            <pc:sldMk cId="2667251680" sldId="290"/>
            <ac:spMk id="6" creationId="{E321784F-E3F9-3C40-792D-47B165783478}"/>
          </ac:spMkLst>
        </pc:spChg>
      </pc:sldChg>
      <pc:sldChg chg="addSp delSp modSp add mod">
        <pc:chgData name="Freddie King" userId="ece5ce05-6753-4071-a3c7-c46e9cc88bfc" providerId="ADAL" clId="{15340C64-DD53-4BF3-A370-3A02963362B3}" dt="2026-08-23T15:56:43.967" v="6127" actId="478"/>
        <pc:sldMkLst>
          <pc:docMk/>
          <pc:sldMk cId="2011408682" sldId="291"/>
        </pc:sldMkLst>
        <pc:spChg chg="add del mod">
          <ac:chgData name="Freddie King" userId="ece5ce05-6753-4071-a3c7-c46e9cc88bfc" providerId="ADAL" clId="{15340C64-DD53-4BF3-A370-3A02963362B3}" dt="2026-08-23T15:53:20.410" v="5909" actId="478"/>
          <ac:spMkLst>
            <pc:docMk/>
            <pc:sldMk cId="2011408682" sldId="291"/>
            <ac:spMk id="3" creationId="{6AE15576-0FE3-14ED-A3EF-9ABEE747073B}"/>
          </ac:spMkLst>
        </pc:spChg>
        <pc:spChg chg="mod">
          <ac:chgData name="Freddie King" userId="ece5ce05-6753-4071-a3c7-c46e9cc88bfc" providerId="ADAL" clId="{15340C64-DD53-4BF3-A370-3A02963362B3}" dt="2026-08-23T15:55:16.119" v="6117" actId="1035"/>
          <ac:spMkLst>
            <pc:docMk/>
            <pc:sldMk cId="2011408682" sldId="291"/>
            <ac:spMk id="12" creationId="{25D99527-BCE5-6D10-DDCA-D26C13EA723C}"/>
          </ac:spMkLst>
        </pc:spChg>
        <pc:spChg chg="del mod">
          <ac:chgData name="Freddie King" userId="ece5ce05-6753-4071-a3c7-c46e9cc88bfc" providerId="ADAL" clId="{15340C64-DD53-4BF3-A370-3A02963362B3}" dt="2026-08-23T15:56:43.967" v="6127" actId="478"/>
          <ac:spMkLst>
            <pc:docMk/>
            <pc:sldMk cId="2011408682" sldId="291"/>
            <ac:spMk id="16" creationId="{FA2491D9-615A-5B17-625F-5F7E2C4EB516}"/>
          </ac:spMkLst>
        </pc:spChg>
        <pc:spChg chg="add mod">
          <ac:chgData name="Freddie King" userId="ece5ce05-6753-4071-a3c7-c46e9cc88bfc" providerId="ADAL" clId="{15340C64-DD53-4BF3-A370-3A02963362B3}" dt="2026-08-23T15:55:19.338" v="6124" actId="1035"/>
          <ac:spMkLst>
            <pc:docMk/>
            <pc:sldMk cId="2011408682" sldId="291"/>
            <ac:spMk id="20" creationId="{F5A9F89C-3551-2BBA-B399-F2CDBC29277D}"/>
          </ac:spMkLst>
        </pc:spChg>
        <pc:picChg chg="add del">
          <ac:chgData name="Freddie King" userId="ece5ce05-6753-4071-a3c7-c46e9cc88bfc" providerId="ADAL" clId="{15340C64-DD53-4BF3-A370-3A02963362B3}" dt="2026-08-23T15:53:23.333" v="5911" actId="22"/>
          <ac:picMkLst>
            <pc:docMk/>
            <pc:sldMk cId="2011408682" sldId="291"/>
            <ac:picMk id="10" creationId="{4B9FF57C-63E4-8F6D-09A7-39DE3EA86FF6}"/>
          </ac:picMkLst>
        </pc:picChg>
      </pc:sldChg>
      <pc:sldChg chg="add del">
        <pc:chgData name="Freddie King" userId="ece5ce05-6753-4071-a3c7-c46e9cc88bfc" providerId="ADAL" clId="{15340C64-DD53-4BF3-A370-3A02963362B3}" dt="2026-08-23T15:50:52.634" v="5764" actId="47"/>
        <pc:sldMkLst>
          <pc:docMk/>
          <pc:sldMk cId="2729754056" sldId="292"/>
        </pc:sldMkLst>
      </pc:sldChg>
      <pc:sldChg chg="addSp modSp add mod ord">
        <pc:chgData name="Freddie King" userId="ece5ce05-6753-4071-a3c7-c46e9cc88bfc" providerId="ADAL" clId="{15340C64-DD53-4BF3-A370-3A02963362B3}" dt="2026-08-23T16:18:57.666" v="6561" actId="1036"/>
        <pc:sldMkLst>
          <pc:docMk/>
          <pc:sldMk cId="3074263959" sldId="292"/>
        </pc:sldMkLst>
        <pc:spChg chg="add mod">
          <ac:chgData name="Freddie King" userId="ece5ce05-6753-4071-a3c7-c46e9cc88bfc" providerId="ADAL" clId="{15340C64-DD53-4BF3-A370-3A02963362B3}" dt="2026-08-23T16:18:57.666" v="6561" actId="1036"/>
          <ac:spMkLst>
            <pc:docMk/>
            <pc:sldMk cId="3074263959" sldId="292"/>
            <ac:spMk id="4" creationId="{0E229550-1D13-3138-096C-C9BC5AACC1FE}"/>
          </ac:spMkLst>
        </pc:spChg>
        <pc:spChg chg="mod">
          <ac:chgData name="Freddie King" userId="ece5ce05-6753-4071-a3c7-c46e9cc88bfc" providerId="ADAL" clId="{15340C64-DD53-4BF3-A370-3A02963362B3}" dt="2026-08-23T16:18:47.554" v="6546" actId="207"/>
          <ac:spMkLst>
            <pc:docMk/>
            <pc:sldMk cId="3074263959" sldId="292"/>
            <ac:spMk id="26" creationId="{640B9E38-A6B4-F78B-1DFD-773E076CB9C6}"/>
          </ac:spMkLst>
        </pc:spChg>
        <pc:picChg chg="add mod">
          <ac:chgData name="Freddie King" userId="ece5ce05-6753-4071-a3c7-c46e9cc88bfc" providerId="ADAL" clId="{15340C64-DD53-4BF3-A370-3A02963362B3}" dt="2026-08-23T16:11:55.514" v="6438" actId="1076"/>
          <ac:picMkLst>
            <pc:docMk/>
            <pc:sldMk cId="3074263959" sldId="292"/>
            <ac:picMk id="3" creationId="{D1E47936-8A01-B3B4-6FBB-7F8AFA34F984}"/>
          </ac:picMkLst>
        </pc:picChg>
      </pc:sldChg>
      <pc:sldChg chg="addSp delSp modSp add mod ord">
        <pc:chgData name="Freddie King" userId="ece5ce05-6753-4071-a3c7-c46e9cc88bfc" providerId="ADAL" clId="{15340C64-DD53-4BF3-A370-3A02963362B3}" dt="2026-08-23T15:59:00.123" v="6155" actId="478"/>
        <pc:sldMkLst>
          <pc:docMk/>
          <pc:sldMk cId="3504588710" sldId="293"/>
        </pc:sldMkLst>
        <pc:spChg chg="add del mod">
          <ac:chgData name="Freddie King" userId="ece5ce05-6753-4071-a3c7-c46e9cc88bfc" providerId="ADAL" clId="{15340C64-DD53-4BF3-A370-3A02963362B3}" dt="2026-08-23T15:59:00.123" v="6155" actId="478"/>
          <ac:spMkLst>
            <pc:docMk/>
            <pc:sldMk cId="3504588710" sldId="293"/>
            <ac:spMk id="3" creationId="{12C9D187-DF71-3180-1074-B345255F8BD2}"/>
          </ac:spMkLst>
        </pc:spChg>
      </pc:sldChg>
      <pc:sldChg chg="add">
        <pc:chgData name="Freddie King" userId="ece5ce05-6753-4071-a3c7-c46e9cc88bfc" providerId="ADAL" clId="{15340C64-DD53-4BF3-A370-3A02963362B3}" dt="2026-08-23T15:56:37.256" v="6125" actId="2890"/>
        <pc:sldMkLst>
          <pc:docMk/>
          <pc:sldMk cId="1119323433" sldId="294"/>
        </pc:sldMkLst>
      </pc:sldChg>
      <pc:sldChg chg="addSp modSp add mod">
        <pc:chgData name="Freddie King" userId="ece5ce05-6753-4071-a3c7-c46e9cc88bfc" providerId="ADAL" clId="{15340C64-DD53-4BF3-A370-3A02963362B3}" dt="2026-08-23T16:09:49.560" v="6436" actId="208"/>
        <pc:sldMkLst>
          <pc:docMk/>
          <pc:sldMk cId="1443224160" sldId="295"/>
        </pc:sldMkLst>
        <pc:spChg chg="add mod">
          <ac:chgData name="Freddie King" userId="ece5ce05-6753-4071-a3c7-c46e9cc88bfc" providerId="ADAL" clId="{15340C64-DD53-4BF3-A370-3A02963362B3}" dt="2026-08-23T16:09:43.925" v="6435" actId="207"/>
          <ac:spMkLst>
            <pc:docMk/>
            <pc:sldMk cId="1443224160" sldId="295"/>
            <ac:spMk id="4" creationId="{42E40D05-3026-FEC7-60E3-592C2D2B3170}"/>
          </ac:spMkLst>
        </pc:spChg>
        <pc:spChg chg="add mod">
          <ac:chgData name="Freddie King" userId="ece5ce05-6753-4071-a3c7-c46e9cc88bfc" providerId="ADAL" clId="{15340C64-DD53-4BF3-A370-3A02963362B3}" dt="2026-08-23T16:09:23.562" v="6421" actId="1035"/>
          <ac:spMkLst>
            <pc:docMk/>
            <pc:sldMk cId="1443224160" sldId="295"/>
            <ac:spMk id="16" creationId="{F6688C56-9810-BAA4-B5F7-3A66E2F1F399}"/>
          </ac:spMkLst>
        </pc:spChg>
        <pc:picChg chg="add mod modCrop">
          <ac:chgData name="Freddie King" userId="ece5ce05-6753-4071-a3c7-c46e9cc88bfc" providerId="ADAL" clId="{15340C64-DD53-4BF3-A370-3A02963362B3}" dt="2026-08-23T16:09:23.562" v="6421" actId="1035"/>
          <ac:picMkLst>
            <pc:docMk/>
            <pc:sldMk cId="1443224160" sldId="295"/>
            <ac:picMk id="8" creationId="{945A571A-673D-80B4-3F2E-7688ADFE8B96}"/>
          </ac:picMkLst>
        </pc:picChg>
        <pc:picChg chg="add mod">
          <ac:chgData name="Freddie King" userId="ece5ce05-6753-4071-a3c7-c46e9cc88bfc" providerId="ADAL" clId="{15340C64-DD53-4BF3-A370-3A02963362B3}" dt="2026-08-23T16:09:28.878" v="6433" actId="1036"/>
          <ac:picMkLst>
            <pc:docMk/>
            <pc:sldMk cId="1443224160" sldId="295"/>
            <ac:picMk id="24" creationId="{4FD29B61-FE70-F7A7-DE20-A16B8A244F18}"/>
          </ac:picMkLst>
        </pc:picChg>
        <pc:cxnChg chg="add mod">
          <ac:chgData name="Freddie King" userId="ece5ce05-6753-4071-a3c7-c46e9cc88bfc" providerId="ADAL" clId="{15340C64-DD53-4BF3-A370-3A02963362B3}" dt="2026-08-23T16:09:23.562" v="6421" actId="1035"/>
          <ac:cxnSpMkLst>
            <pc:docMk/>
            <pc:sldMk cId="1443224160" sldId="295"/>
            <ac:cxnSpMk id="12" creationId="{B5958C0A-6809-3058-3681-39485685E768}"/>
          </ac:cxnSpMkLst>
        </pc:cxnChg>
        <pc:cxnChg chg="add mod">
          <ac:chgData name="Freddie King" userId="ece5ce05-6753-4071-a3c7-c46e9cc88bfc" providerId="ADAL" clId="{15340C64-DD53-4BF3-A370-3A02963362B3}" dt="2026-08-23T16:09:49.560" v="6436" actId="208"/>
          <ac:cxnSpMkLst>
            <pc:docMk/>
            <pc:sldMk cId="1443224160" sldId="295"/>
            <ac:cxnSpMk id="27" creationId="{F10D051F-6D72-F590-EAF8-D69E784CA0DF}"/>
          </ac:cxnSpMkLst>
        </pc:cxnChg>
      </pc:sldChg>
      <pc:sldChg chg="addSp delSp modSp add mod">
        <pc:chgData name="Freddie King" userId="ece5ce05-6753-4071-a3c7-c46e9cc88bfc" providerId="ADAL" clId="{15340C64-DD53-4BF3-A370-3A02963362B3}" dt="2026-08-23T16:23:19.403" v="6850" actId="478"/>
        <pc:sldMkLst>
          <pc:docMk/>
          <pc:sldMk cId="294722293" sldId="296"/>
        </pc:sldMkLst>
        <pc:spChg chg="add del mod">
          <ac:chgData name="Freddie King" userId="ece5ce05-6753-4071-a3c7-c46e9cc88bfc" providerId="ADAL" clId="{15340C64-DD53-4BF3-A370-3A02963362B3}" dt="2026-08-23T16:19:26.539" v="6564" actId="478"/>
          <ac:spMkLst>
            <pc:docMk/>
            <pc:sldMk cId="294722293" sldId="296"/>
            <ac:spMk id="6" creationId="{2D3485B3-BD69-7CAD-C112-EDECD85EA76F}"/>
          </ac:spMkLst>
        </pc:spChg>
        <pc:spChg chg="add mod">
          <ac:chgData name="Freddie King" userId="ece5ce05-6753-4071-a3c7-c46e9cc88bfc" providerId="ADAL" clId="{15340C64-DD53-4BF3-A370-3A02963362B3}" dt="2026-08-23T16:21:30.636" v="6743" actId="1076"/>
          <ac:spMkLst>
            <pc:docMk/>
            <pc:sldMk cId="294722293" sldId="296"/>
            <ac:spMk id="10" creationId="{1FB2D5FF-4D4D-5504-BA06-EF540D94E17B}"/>
          </ac:spMkLst>
        </pc:spChg>
        <pc:spChg chg="add del mod">
          <ac:chgData name="Freddie King" userId="ece5ce05-6753-4071-a3c7-c46e9cc88bfc" providerId="ADAL" clId="{15340C64-DD53-4BF3-A370-3A02963362B3}" dt="2026-08-23T16:20:42.795" v="6726" actId="478"/>
          <ac:spMkLst>
            <pc:docMk/>
            <pc:sldMk cId="294722293" sldId="296"/>
            <ac:spMk id="12" creationId="{292A65AA-31F1-EFA7-7706-894B8C07C216}"/>
          </ac:spMkLst>
        </pc:spChg>
        <pc:spChg chg="add del mod">
          <ac:chgData name="Freddie King" userId="ece5ce05-6753-4071-a3c7-c46e9cc88bfc" providerId="ADAL" clId="{15340C64-DD53-4BF3-A370-3A02963362B3}" dt="2026-08-23T16:23:18.280" v="6849" actId="478"/>
          <ac:spMkLst>
            <pc:docMk/>
            <pc:sldMk cId="294722293" sldId="296"/>
            <ac:spMk id="16" creationId="{F26EEAFC-29B6-8739-1C0E-76C37A9DB502}"/>
          </ac:spMkLst>
        </pc:spChg>
        <pc:spChg chg="add del mod">
          <ac:chgData name="Freddie King" userId="ece5ce05-6753-4071-a3c7-c46e9cc88bfc" providerId="ADAL" clId="{15340C64-DD53-4BF3-A370-3A02963362B3}" dt="2026-08-23T16:23:19.403" v="6850" actId="478"/>
          <ac:spMkLst>
            <pc:docMk/>
            <pc:sldMk cId="294722293" sldId="296"/>
            <ac:spMk id="20" creationId="{DB2EED66-402A-CB33-D546-52442FC9D225}"/>
          </ac:spMkLst>
        </pc:spChg>
      </pc:sldChg>
      <pc:sldChg chg="delSp add mod">
        <pc:chgData name="Freddie King" userId="ece5ce05-6753-4071-a3c7-c46e9cc88bfc" providerId="ADAL" clId="{15340C64-DD53-4BF3-A370-3A02963362B3}" dt="2026-08-23T16:23:29.852" v="6852" actId="478"/>
        <pc:sldMkLst>
          <pc:docMk/>
          <pc:sldMk cId="64007449" sldId="297"/>
        </pc:sldMkLst>
        <pc:spChg chg="del">
          <ac:chgData name="Freddie King" userId="ece5ce05-6753-4071-a3c7-c46e9cc88bfc" providerId="ADAL" clId="{15340C64-DD53-4BF3-A370-3A02963362B3}" dt="2026-08-23T16:23:29.852" v="6852" actId="478"/>
          <ac:spMkLst>
            <pc:docMk/>
            <pc:sldMk cId="64007449" sldId="297"/>
            <ac:spMk id="20" creationId="{8D6D71D2-82A3-F99A-6330-C57BD1DBA918}"/>
          </ac:spMkLst>
        </pc:spChg>
      </pc:sldChg>
      <pc:sldChg chg="add">
        <pc:chgData name="Freddie King" userId="ece5ce05-6753-4071-a3c7-c46e9cc88bfc" providerId="ADAL" clId="{15340C64-DD53-4BF3-A370-3A02963362B3}" dt="2026-08-23T16:23:26.127" v="6851" actId="2890"/>
        <pc:sldMkLst>
          <pc:docMk/>
          <pc:sldMk cId="2663319337" sldId="298"/>
        </pc:sldMkLst>
      </pc:sldChg>
      <pc:sldChg chg="addSp delSp modSp add mod">
        <pc:chgData name="Freddie King" userId="ece5ce05-6753-4071-a3c7-c46e9cc88bfc" providerId="ADAL" clId="{15340C64-DD53-4BF3-A370-3A02963362B3}" dt="2026-08-23T16:29:28.075" v="6964" actId="1076"/>
        <pc:sldMkLst>
          <pc:docMk/>
          <pc:sldMk cId="642498633" sldId="299"/>
        </pc:sldMkLst>
        <pc:spChg chg="del">
          <ac:chgData name="Freddie King" userId="ece5ce05-6753-4071-a3c7-c46e9cc88bfc" providerId="ADAL" clId="{15340C64-DD53-4BF3-A370-3A02963362B3}" dt="2026-08-23T16:23:58.250" v="6856" actId="478"/>
          <ac:spMkLst>
            <pc:docMk/>
            <pc:sldMk cId="642498633" sldId="299"/>
            <ac:spMk id="2" creationId="{A46744B9-2F22-5285-B280-68986025FE69}"/>
          </ac:spMkLst>
        </pc:spChg>
        <pc:spChg chg="del">
          <ac:chgData name="Freddie King" userId="ece5ce05-6753-4071-a3c7-c46e9cc88bfc" providerId="ADAL" clId="{15340C64-DD53-4BF3-A370-3A02963362B3}" dt="2026-08-23T16:23:58.250" v="6856" actId="478"/>
          <ac:spMkLst>
            <pc:docMk/>
            <pc:sldMk cId="642498633" sldId="299"/>
            <ac:spMk id="4" creationId="{01060243-56DA-7591-F62C-702318EB40E6}"/>
          </ac:spMkLst>
        </pc:spChg>
        <pc:spChg chg="add del mod">
          <ac:chgData name="Freddie King" userId="ece5ce05-6753-4071-a3c7-c46e9cc88bfc" providerId="ADAL" clId="{15340C64-DD53-4BF3-A370-3A02963362B3}" dt="2026-08-23T16:24:00.152" v="6857" actId="478"/>
          <ac:spMkLst>
            <pc:docMk/>
            <pc:sldMk cId="642498633" sldId="299"/>
            <ac:spMk id="8" creationId="{301A55B1-2311-AD35-AC9C-B63ED6D3F186}"/>
          </ac:spMkLst>
        </pc:spChg>
        <pc:spChg chg="del">
          <ac:chgData name="Freddie King" userId="ece5ce05-6753-4071-a3c7-c46e9cc88bfc" providerId="ADAL" clId="{15340C64-DD53-4BF3-A370-3A02963362B3}" dt="2026-08-23T16:23:58.250" v="6856" actId="478"/>
          <ac:spMkLst>
            <pc:docMk/>
            <pc:sldMk cId="642498633" sldId="299"/>
            <ac:spMk id="10" creationId="{2654FEF3-F134-E9D0-7C9B-9F89AB7B4364}"/>
          </ac:spMkLst>
        </pc:spChg>
        <pc:spChg chg="add mod">
          <ac:chgData name="Freddie King" userId="ece5ce05-6753-4071-a3c7-c46e9cc88bfc" providerId="ADAL" clId="{15340C64-DD53-4BF3-A370-3A02963362B3}" dt="2026-08-23T16:24:31.271" v="6897" actId="1076"/>
          <ac:spMkLst>
            <pc:docMk/>
            <pc:sldMk cId="642498633" sldId="299"/>
            <ac:spMk id="12" creationId="{B2D0F870-E06C-8775-648B-837EDCE611B1}"/>
          </ac:spMkLst>
        </pc:spChg>
        <pc:spChg chg="add mod">
          <ac:chgData name="Freddie King" userId="ece5ce05-6753-4071-a3c7-c46e9cc88bfc" providerId="ADAL" clId="{15340C64-DD53-4BF3-A370-3A02963362B3}" dt="2026-08-23T16:29:28.075" v="6964" actId="1076"/>
          <ac:spMkLst>
            <pc:docMk/>
            <pc:sldMk cId="642498633" sldId="299"/>
            <ac:spMk id="14" creationId="{CC920124-39A3-0FF8-C684-505C0668E767}"/>
          </ac:spMkLst>
        </pc:spChg>
        <pc:spChg chg="del">
          <ac:chgData name="Freddie King" userId="ece5ce05-6753-4071-a3c7-c46e9cc88bfc" providerId="ADAL" clId="{15340C64-DD53-4BF3-A370-3A02963362B3}" dt="2026-08-23T16:23:58.250" v="6856" actId="478"/>
          <ac:spMkLst>
            <pc:docMk/>
            <pc:sldMk cId="642498633" sldId="299"/>
            <ac:spMk id="16" creationId="{E2B7A669-B4A2-CA91-2B24-33944BB2D94B}"/>
          </ac:spMkLst>
        </pc:spChg>
        <pc:spChg chg="del">
          <ac:chgData name="Freddie King" userId="ece5ce05-6753-4071-a3c7-c46e9cc88bfc" providerId="ADAL" clId="{15340C64-DD53-4BF3-A370-3A02963362B3}" dt="2026-08-23T16:23:58.250" v="6856" actId="478"/>
          <ac:spMkLst>
            <pc:docMk/>
            <pc:sldMk cId="642498633" sldId="299"/>
            <ac:spMk id="20" creationId="{18E716A7-1C32-395A-0CAC-D1CA5E9842A0}"/>
          </ac:spMkLst>
        </pc:spChg>
        <pc:spChg chg="del">
          <ac:chgData name="Freddie King" userId="ece5ce05-6753-4071-a3c7-c46e9cc88bfc" providerId="ADAL" clId="{15340C64-DD53-4BF3-A370-3A02963362B3}" dt="2026-08-23T16:24:01.286" v="6858" actId="478"/>
          <ac:spMkLst>
            <pc:docMk/>
            <pc:sldMk cId="642498633" sldId="299"/>
            <ac:spMk id="26" creationId="{408DE9AF-F493-B2D9-7B55-4E06352206B2}"/>
          </ac:spMkLst>
        </pc:spChg>
        <pc:picChg chg="del">
          <ac:chgData name="Freddie King" userId="ece5ce05-6753-4071-a3c7-c46e9cc88bfc" providerId="ADAL" clId="{15340C64-DD53-4BF3-A370-3A02963362B3}" dt="2026-08-23T16:23:58.250" v="6856" actId="478"/>
          <ac:picMkLst>
            <pc:docMk/>
            <pc:sldMk cId="642498633" sldId="299"/>
            <ac:picMk id="3" creationId="{ACFCC09B-D8AC-A4FA-B255-3B66E920FE95}"/>
          </ac:picMkLst>
        </pc:picChg>
      </pc:sldChg>
      <pc:sldChg chg="add del">
        <pc:chgData name="Freddie King" userId="ece5ce05-6753-4071-a3c7-c46e9cc88bfc" providerId="ADAL" clId="{15340C64-DD53-4BF3-A370-3A02963362B3}" dt="2026-08-23T16:23:39.451" v="6854" actId="47"/>
        <pc:sldMkLst>
          <pc:docMk/>
          <pc:sldMk cId="4118140113" sldId="299"/>
        </pc:sldMkLst>
      </pc:sldChg>
      <pc:sldMasterChg chg="modSldLayout">
        <pc:chgData name="Freddie King" userId="ece5ce05-6753-4071-a3c7-c46e9cc88bfc" providerId="ADAL" clId="{15340C64-DD53-4BF3-A370-3A02963362B3}" dt="2026-08-20T20:14:21.763" v="1069" actId="22"/>
        <pc:sldMasterMkLst>
          <pc:docMk/>
          <pc:sldMasterMk cId="2607417208" sldId="2147483648"/>
        </pc:sldMasterMkLst>
        <pc:sldLayoutChg chg="addSp mod">
          <pc:chgData name="Freddie King" userId="ece5ce05-6753-4071-a3c7-c46e9cc88bfc" providerId="ADAL" clId="{15340C64-DD53-4BF3-A370-3A02963362B3}" dt="2026-08-20T20:14:11.344" v="1060" actId="22"/>
          <pc:sldLayoutMkLst>
            <pc:docMk/>
            <pc:sldMasterMk cId="2607417208" sldId="2147483648"/>
            <pc:sldLayoutMk cId="1719420193" sldId="2147483650"/>
          </pc:sldLayoutMkLst>
          <pc:spChg chg="add">
            <ac:chgData name="Freddie King" userId="ece5ce05-6753-4071-a3c7-c46e9cc88bfc" providerId="ADAL" clId="{15340C64-DD53-4BF3-A370-3A02963362B3}" dt="2026-08-20T20:14:11.344" v="1060" actId="22"/>
            <ac:spMkLst>
              <pc:docMk/>
              <pc:sldMasterMk cId="2607417208" sldId="2147483648"/>
              <pc:sldLayoutMk cId="1719420193" sldId="2147483650"/>
              <ac:spMk id="8" creationId="{87F5FC73-A268-A8D6-D073-76E954D90A56}"/>
            </ac:spMkLst>
          </pc:spChg>
          <pc:spChg chg="add">
            <ac:chgData name="Freddie King" userId="ece5ce05-6753-4071-a3c7-c46e9cc88bfc" providerId="ADAL" clId="{15340C64-DD53-4BF3-A370-3A02963362B3}" dt="2026-08-20T20:14:11.344" v="1060" actId="22"/>
            <ac:spMkLst>
              <pc:docMk/>
              <pc:sldMasterMk cId="2607417208" sldId="2147483648"/>
              <pc:sldLayoutMk cId="1719420193" sldId="2147483650"/>
              <ac:spMk id="10" creationId="{26864812-90EE-4F9A-C1EC-5349D0563EC2}"/>
            </ac:spMkLst>
          </pc:spChg>
          <pc:spChg chg="add">
            <ac:chgData name="Freddie King" userId="ece5ce05-6753-4071-a3c7-c46e9cc88bfc" providerId="ADAL" clId="{15340C64-DD53-4BF3-A370-3A02963362B3}" dt="2026-08-20T20:14:11.344" v="1060" actId="22"/>
            <ac:spMkLst>
              <pc:docMk/>
              <pc:sldMasterMk cId="2607417208" sldId="2147483648"/>
              <pc:sldLayoutMk cId="1719420193" sldId="2147483650"/>
              <ac:spMk id="12" creationId="{092BD8C5-7E27-32C5-63AB-866439F8CEAD}"/>
            </ac:spMkLst>
          </pc:spChg>
          <pc:spChg chg="add">
            <ac:chgData name="Freddie King" userId="ece5ce05-6753-4071-a3c7-c46e9cc88bfc" providerId="ADAL" clId="{15340C64-DD53-4BF3-A370-3A02963362B3}" dt="2026-08-20T20:14:11.344" v="1060" actId="22"/>
            <ac:spMkLst>
              <pc:docMk/>
              <pc:sldMasterMk cId="2607417208" sldId="2147483648"/>
              <pc:sldLayoutMk cId="1719420193" sldId="2147483650"/>
              <ac:spMk id="14" creationId="{E60443BA-573A-2311-3A3B-D7468EFB421D}"/>
            </ac:spMkLst>
          </pc:spChg>
          <pc:spChg chg="add">
            <ac:chgData name="Freddie King" userId="ece5ce05-6753-4071-a3c7-c46e9cc88bfc" providerId="ADAL" clId="{15340C64-DD53-4BF3-A370-3A02963362B3}" dt="2026-08-20T20:14:11.344" v="1060" actId="22"/>
            <ac:spMkLst>
              <pc:docMk/>
              <pc:sldMasterMk cId="2607417208" sldId="2147483648"/>
              <pc:sldLayoutMk cId="1719420193" sldId="2147483650"/>
              <ac:spMk id="16" creationId="{E348CC77-F9F7-B11B-3E27-2770C5B9CD6A}"/>
            </ac:spMkLst>
          </pc:spChg>
          <pc:spChg chg="add">
            <ac:chgData name="Freddie King" userId="ece5ce05-6753-4071-a3c7-c46e9cc88bfc" providerId="ADAL" clId="{15340C64-DD53-4BF3-A370-3A02963362B3}" dt="2026-08-20T20:14:11.344" v="1060" actId="22"/>
            <ac:spMkLst>
              <pc:docMk/>
              <pc:sldMasterMk cId="2607417208" sldId="2147483648"/>
              <pc:sldLayoutMk cId="1719420193" sldId="2147483650"/>
              <ac:spMk id="18" creationId="{67EA8A95-3A31-C801-6949-88167E24596F}"/>
            </ac:spMkLst>
          </pc:spChg>
          <pc:spChg chg="add">
            <ac:chgData name="Freddie King" userId="ece5ce05-6753-4071-a3c7-c46e9cc88bfc" providerId="ADAL" clId="{15340C64-DD53-4BF3-A370-3A02963362B3}" dt="2026-08-20T20:14:11.344" v="1060" actId="22"/>
            <ac:spMkLst>
              <pc:docMk/>
              <pc:sldMasterMk cId="2607417208" sldId="2147483648"/>
              <pc:sldLayoutMk cId="1719420193" sldId="2147483650"/>
              <ac:spMk id="20" creationId="{1A995F35-A5BC-F7C1-49B4-16445998507C}"/>
            </ac:spMkLst>
          </pc:spChg>
          <pc:spChg chg="add">
            <ac:chgData name="Freddie King" userId="ece5ce05-6753-4071-a3c7-c46e9cc88bfc" providerId="ADAL" clId="{15340C64-DD53-4BF3-A370-3A02963362B3}" dt="2026-08-20T20:14:11.344" v="1060" actId="22"/>
            <ac:spMkLst>
              <pc:docMk/>
              <pc:sldMasterMk cId="2607417208" sldId="2147483648"/>
              <pc:sldLayoutMk cId="1719420193" sldId="2147483650"/>
              <ac:spMk id="22" creationId="{F7F78228-784F-8C58-1AB1-67D0295ED443}"/>
            </ac:spMkLst>
          </pc:spChg>
        </pc:sldLayoutChg>
        <pc:sldLayoutChg chg="addSp mod">
          <pc:chgData name="Freddie King" userId="ece5ce05-6753-4071-a3c7-c46e9cc88bfc" providerId="ADAL" clId="{15340C64-DD53-4BF3-A370-3A02963362B3}" dt="2026-08-20T20:14:13.752" v="1061" actId="22"/>
          <pc:sldLayoutMkLst>
            <pc:docMk/>
            <pc:sldMasterMk cId="2607417208" sldId="2147483648"/>
            <pc:sldLayoutMk cId="1511871390" sldId="2147483651"/>
          </pc:sldLayoutMkLst>
          <pc:spChg chg="add">
            <ac:chgData name="Freddie King" userId="ece5ce05-6753-4071-a3c7-c46e9cc88bfc" providerId="ADAL" clId="{15340C64-DD53-4BF3-A370-3A02963362B3}" dt="2026-08-20T20:14:13.752" v="1061" actId="22"/>
            <ac:spMkLst>
              <pc:docMk/>
              <pc:sldMasterMk cId="2607417208" sldId="2147483648"/>
              <pc:sldLayoutMk cId="1511871390" sldId="2147483651"/>
              <ac:spMk id="8" creationId="{5F506CF7-C319-7AE2-091D-A8304C313582}"/>
            </ac:spMkLst>
          </pc:spChg>
          <pc:spChg chg="add">
            <ac:chgData name="Freddie King" userId="ece5ce05-6753-4071-a3c7-c46e9cc88bfc" providerId="ADAL" clId="{15340C64-DD53-4BF3-A370-3A02963362B3}" dt="2026-08-20T20:14:13.752" v="1061" actId="22"/>
            <ac:spMkLst>
              <pc:docMk/>
              <pc:sldMasterMk cId="2607417208" sldId="2147483648"/>
              <pc:sldLayoutMk cId="1511871390" sldId="2147483651"/>
              <ac:spMk id="10" creationId="{748A24D1-9E76-679A-783F-43BC39BEFC2A}"/>
            </ac:spMkLst>
          </pc:spChg>
          <pc:spChg chg="add">
            <ac:chgData name="Freddie King" userId="ece5ce05-6753-4071-a3c7-c46e9cc88bfc" providerId="ADAL" clId="{15340C64-DD53-4BF3-A370-3A02963362B3}" dt="2026-08-20T20:14:13.752" v="1061" actId="22"/>
            <ac:spMkLst>
              <pc:docMk/>
              <pc:sldMasterMk cId="2607417208" sldId="2147483648"/>
              <pc:sldLayoutMk cId="1511871390" sldId="2147483651"/>
              <ac:spMk id="12" creationId="{8C21E2B8-D0E8-D146-A072-4EAFFD00CCFF}"/>
            </ac:spMkLst>
          </pc:spChg>
          <pc:spChg chg="add">
            <ac:chgData name="Freddie King" userId="ece5ce05-6753-4071-a3c7-c46e9cc88bfc" providerId="ADAL" clId="{15340C64-DD53-4BF3-A370-3A02963362B3}" dt="2026-08-20T20:14:13.752" v="1061" actId="22"/>
            <ac:spMkLst>
              <pc:docMk/>
              <pc:sldMasterMk cId="2607417208" sldId="2147483648"/>
              <pc:sldLayoutMk cId="1511871390" sldId="2147483651"/>
              <ac:spMk id="14" creationId="{1742A8CF-869B-9D88-5728-647A4C8FD176}"/>
            </ac:spMkLst>
          </pc:spChg>
          <pc:spChg chg="add">
            <ac:chgData name="Freddie King" userId="ece5ce05-6753-4071-a3c7-c46e9cc88bfc" providerId="ADAL" clId="{15340C64-DD53-4BF3-A370-3A02963362B3}" dt="2026-08-20T20:14:13.752" v="1061" actId="22"/>
            <ac:spMkLst>
              <pc:docMk/>
              <pc:sldMasterMk cId="2607417208" sldId="2147483648"/>
              <pc:sldLayoutMk cId="1511871390" sldId="2147483651"/>
              <ac:spMk id="16" creationId="{9DDEF197-A163-3912-D7E9-9A2626FF0553}"/>
            </ac:spMkLst>
          </pc:spChg>
          <pc:spChg chg="add">
            <ac:chgData name="Freddie King" userId="ece5ce05-6753-4071-a3c7-c46e9cc88bfc" providerId="ADAL" clId="{15340C64-DD53-4BF3-A370-3A02963362B3}" dt="2026-08-20T20:14:13.752" v="1061" actId="22"/>
            <ac:spMkLst>
              <pc:docMk/>
              <pc:sldMasterMk cId="2607417208" sldId="2147483648"/>
              <pc:sldLayoutMk cId="1511871390" sldId="2147483651"/>
              <ac:spMk id="18" creationId="{91B42561-81F9-355D-AAB6-A69C6F1F8790}"/>
            </ac:spMkLst>
          </pc:spChg>
          <pc:spChg chg="add">
            <ac:chgData name="Freddie King" userId="ece5ce05-6753-4071-a3c7-c46e9cc88bfc" providerId="ADAL" clId="{15340C64-DD53-4BF3-A370-3A02963362B3}" dt="2026-08-20T20:14:13.752" v="1061" actId="22"/>
            <ac:spMkLst>
              <pc:docMk/>
              <pc:sldMasterMk cId="2607417208" sldId="2147483648"/>
              <pc:sldLayoutMk cId="1511871390" sldId="2147483651"/>
              <ac:spMk id="20" creationId="{CBEDED63-2BA7-D9BC-16D0-41ADF8B3B254}"/>
            </ac:spMkLst>
          </pc:spChg>
          <pc:spChg chg="add">
            <ac:chgData name="Freddie King" userId="ece5ce05-6753-4071-a3c7-c46e9cc88bfc" providerId="ADAL" clId="{15340C64-DD53-4BF3-A370-3A02963362B3}" dt="2026-08-20T20:14:13.752" v="1061" actId="22"/>
            <ac:spMkLst>
              <pc:docMk/>
              <pc:sldMasterMk cId="2607417208" sldId="2147483648"/>
              <pc:sldLayoutMk cId="1511871390" sldId="2147483651"/>
              <ac:spMk id="22" creationId="{09560A90-F112-A55A-CE0C-BC7813EC6830}"/>
            </ac:spMkLst>
          </pc:spChg>
        </pc:sldLayoutChg>
        <pc:sldLayoutChg chg="addSp mod">
          <pc:chgData name="Freddie King" userId="ece5ce05-6753-4071-a3c7-c46e9cc88bfc" providerId="ADAL" clId="{15340C64-DD53-4BF3-A370-3A02963362B3}" dt="2026-08-20T20:14:14.929" v="1062" actId="22"/>
          <pc:sldLayoutMkLst>
            <pc:docMk/>
            <pc:sldMasterMk cId="2607417208" sldId="2147483648"/>
            <pc:sldLayoutMk cId="3893889887" sldId="2147483652"/>
          </pc:sldLayoutMkLst>
          <pc:spChg chg="add">
            <ac:chgData name="Freddie King" userId="ece5ce05-6753-4071-a3c7-c46e9cc88bfc" providerId="ADAL" clId="{15340C64-DD53-4BF3-A370-3A02963362B3}" dt="2026-08-20T20:14:14.929" v="1062" actId="22"/>
            <ac:spMkLst>
              <pc:docMk/>
              <pc:sldMasterMk cId="2607417208" sldId="2147483648"/>
              <pc:sldLayoutMk cId="3893889887" sldId="2147483652"/>
              <ac:spMk id="9" creationId="{C8C67122-FF46-5A78-57AC-A040598342D5}"/>
            </ac:spMkLst>
          </pc:spChg>
          <pc:spChg chg="add">
            <ac:chgData name="Freddie King" userId="ece5ce05-6753-4071-a3c7-c46e9cc88bfc" providerId="ADAL" clId="{15340C64-DD53-4BF3-A370-3A02963362B3}" dt="2026-08-20T20:14:14.929" v="1062" actId="22"/>
            <ac:spMkLst>
              <pc:docMk/>
              <pc:sldMasterMk cId="2607417208" sldId="2147483648"/>
              <pc:sldLayoutMk cId="3893889887" sldId="2147483652"/>
              <ac:spMk id="11" creationId="{59A19F31-B0C2-84DB-CF74-C9B68F9D0BC7}"/>
            </ac:spMkLst>
          </pc:spChg>
          <pc:spChg chg="add">
            <ac:chgData name="Freddie King" userId="ece5ce05-6753-4071-a3c7-c46e9cc88bfc" providerId="ADAL" clId="{15340C64-DD53-4BF3-A370-3A02963362B3}" dt="2026-08-20T20:14:14.929" v="1062" actId="22"/>
            <ac:spMkLst>
              <pc:docMk/>
              <pc:sldMasterMk cId="2607417208" sldId="2147483648"/>
              <pc:sldLayoutMk cId="3893889887" sldId="2147483652"/>
              <ac:spMk id="13" creationId="{739CC478-F253-A0FB-7E4E-31CDBB0B88E2}"/>
            </ac:spMkLst>
          </pc:spChg>
          <pc:spChg chg="add">
            <ac:chgData name="Freddie King" userId="ece5ce05-6753-4071-a3c7-c46e9cc88bfc" providerId="ADAL" clId="{15340C64-DD53-4BF3-A370-3A02963362B3}" dt="2026-08-20T20:14:14.929" v="1062" actId="22"/>
            <ac:spMkLst>
              <pc:docMk/>
              <pc:sldMasterMk cId="2607417208" sldId="2147483648"/>
              <pc:sldLayoutMk cId="3893889887" sldId="2147483652"/>
              <ac:spMk id="15" creationId="{F2521573-9F9D-940F-8BC9-9CACF38C3BBB}"/>
            </ac:spMkLst>
          </pc:spChg>
          <pc:spChg chg="add">
            <ac:chgData name="Freddie King" userId="ece5ce05-6753-4071-a3c7-c46e9cc88bfc" providerId="ADAL" clId="{15340C64-DD53-4BF3-A370-3A02963362B3}" dt="2026-08-20T20:14:14.929" v="1062" actId="22"/>
            <ac:spMkLst>
              <pc:docMk/>
              <pc:sldMasterMk cId="2607417208" sldId="2147483648"/>
              <pc:sldLayoutMk cId="3893889887" sldId="2147483652"/>
              <ac:spMk id="17" creationId="{28560445-A690-5DF9-CD16-69BAE12CE873}"/>
            </ac:spMkLst>
          </pc:spChg>
          <pc:spChg chg="add">
            <ac:chgData name="Freddie King" userId="ece5ce05-6753-4071-a3c7-c46e9cc88bfc" providerId="ADAL" clId="{15340C64-DD53-4BF3-A370-3A02963362B3}" dt="2026-08-20T20:14:14.929" v="1062" actId="22"/>
            <ac:spMkLst>
              <pc:docMk/>
              <pc:sldMasterMk cId="2607417208" sldId="2147483648"/>
              <pc:sldLayoutMk cId="3893889887" sldId="2147483652"/>
              <ac:spMk id="19" creationId="{FC46BBC6-7A29-CAC1-1334-4255991BAA1A}"/>
            </ac:spMkLst>
          </pc:spChg>
          <pc:spChg chg="add">
            <ac:chgData name="Freddie King" userId="ece5ce05-6753-4071-a3c7-c46e9cc88bfc" providerId="ADAL" clId="{15340C64-DD53-4BF3-A370-3A02963362B3}" dt="2026-08-20T20:14:14.929" v="1062" actId="22"/>
            <ac:spMkLst>
              <pc:docMk/>
              <pc:sldMasterMk cId="2607417208" sldId="2147483648"/>
              <pc:sldLayoutMk cId="3893889887" sldId="2147483652"/>
              <ac:spMk id="21" creationId="{95955D75-9B99-39A9-EEA0-887B24837440}"/>
            </ac:spMkLst>
          </pc:spChg>
          <pc:spChg chg="add">
            <ac:chgData name="Freddie King" userId="ece5ce05-6753-4071-a3c7-c46e9cc88bfc" providerId="ADAL" clId="{15340C64-DD53-4BF3-A370-3A02963362B3}" dt="2026-08-20T20:14:14.929" v="1062" actId="22"/>
            <ac:spMkLst>
              <pc:docMk/>
              <pc:sldMasterMk cId="2607417208" sldId="2147483648"/>
              <pc:sldLayoutMk cId="3893889887" sldId="2147483652"/>
              <ac:spMk id="23" creationId="{5F213C30-9DDB-554A-9F64-E5927F0BD118}"/>
            </ac:spMkLst>
          </pc:spChg>
        </pc:sldLayoutChg>
        <pc:sldLayoutChg chg="addSp mod">
          <pc:chgData name="Freddie King" userId="ece5ce05-6753-4071-a3c7-c46e9cc88bfc" providerId="ADAL" clId="{15340C64-DD53-4BF3-A370-3A02963362B3}" dt="2026-08-20T20:14:15.646" v="1063" actId="22"/>
          <pc:sldLayoutMkLst>
            <pc:docMk/>
            <pc:sldMasterMk cId="2607417208" sldId="2147483648"/>
            <pc:sldLayoutMk cId="817382836" sldId="2147483653"/>
          </pc:sldLayoutMkLst>
          <pc:spChg chg="add">
            <ac:chgData name="Freddie King" userId="ece5ce05-6753-4071-a3c7-c46e9cc88bfc" providerId="ADAL" clId="{15340C64-DD53-4BF3-A370-3A02963362B3}" dt="2026-08-20T20:14:15.646" v="1063" actId="22"/>
            <ac:spMkLst>
              <pc:docMk/>
              <pc:sldMasterMk cId="2607417208" sldId="2147483648"/>
              <pc:sldLayoutMk cId="817382836" sldId="2147483653"/>
              <ac:spMk id="11" creationId="{591A68C7-E039-43E9-3B08-5B90B0C12AA3}"/>
            </ac:spMkLst>
          </pc:spChg>
          <pc:spChg chg="add">
            <ac:chgData name="Freddie King" userId="ece5ce05-6753-4071-a3c7-c46e9cc88bfc" providerId="ADAL" clId="{15340C64-DD53-4BF3-A370-3A02963362B3}" dt="2026-08-20T20:14:15.646" v="1063" actId="22"/>
            <ac:spMkLst>
              <pc:docMk/>
              <pc:sldMasterMk cId="2607417208" sldId="2147483648"/>
              <pc:sldLayoutMk cId="817382836" sldId="2147483653"/>
              <ac:spMk id="13" creationId="{6B1DDBCA-4077-5568-6B61-CD1F0E5DC54D}"/>
            </ac:spMkLst>
          </pc:spChg>
          <pc:spChg chg="add">
            <ac:chgData name="Freddie King" userId="ece5ce05-6753-4071-a3c7-c46e9cc88bfc" providerId="ADAL" clId="{15340C64-DD53-4BF3-A370-3A02963362B3}" dt="2026-08-20T20:14:15.646" v="1063" actId="22"/>
            <ac:spMkLst>
              <pc:docMk/>
              <pc:sldMasterMk cId="2607417208" sldId="2147483648"/>
              <pc:sldLayoutMk cId="817382836" sldId="2147483653"/>
              <ac:spMk id="15" creationId="{17C4B1B0-0F0A-F59A-8659-11C58998F209}"/>
            </ac:spMkLst>
          </pc:spChg>
          <pc:spChg chg="add">
            <ac:chgData name="Freddie King" userId="ece5ce05-6753-4071-a3c7-c46e9cc88bfc" providerId="ADAL" clId="{15340C64-DD53-4BF3-A370-3A02963362B3}" dt="2026-08-20T20:14:15.646" v="1063" actId="22"/>
            <ac:spMkLst>
              <pc:docMk/>
              <pc:sldMasterMk cId="2607417208" sldId="2147483648"/>
              <pc:sldLayoutMk cId="817382836" sldId="2147483653"/>
              <ac:spMk id="17" creationId="{CF083C1B-92E0-6C32-1A39-49D516B1BFB7}"/>
            </ac:spMkLst>
          </pc:spChg>
          <pc:spChg chg="add">
            <ac:chgData name="Freddie King" userId="ece5ce05-6753-4071-a3c7-c46e9cc88bfc" providerId="ADAL" clId="{15340C64-DD53-4BF3-A370-3A02963362B3}" dt="2026-08-20T20:14:15.646" v="1063" actId="22"/>
            <ac:spMkLst>
              <pc:docMk/>
              <pc:sldMasterMk cId="2607417208" sldId="2147483648"/>
              <pc:sldLayoutMk cId="817382836" sldId="2147483653"/>
              <ac:spMk id="19" creationId="{19F85F48-8375-4273-DF09-BF976CCCD381}"/>
            </ac:spMkLst>
          </pc:spChg>
          <pc:spChg chg="add">
            <ac:chgData name="Freddie King" userId="ece5ce05-6753-4071-a3c7-c46e9cc88bfc" providerId="ADAL" clId="{15340C64-DD53-4BF3-A370-3A02963362B3}" dt="2026-08-20T20:14:15.646" v="1063" actId="22"/>
            <ac:spMkLst>
              <pc:docMk/>
              <pc:sldMasterMk cId="2607417208" sldId="2147483648"/>
              <pc:sldLayoutMk cId="817382836" sldId="2147483653"/>
              <ac:spMk id="21" creationId="{92CA5A63-B3F5-F116-2430-5F3DC7F6BC25}"/>
            </ac:spMkLst>
          </pc:spChg>
          <pc:spChg chg="add">
            <ac:chgData name="Freddie King" userId="ece5ce05-6753-4071-a3c7-c46e9cc88bfc" providerId="ADAL" clId="{15340C64-DD53-4BF3-A370-3A02963362B3}" dt="2026-08-20T20:14:15.646" v="1063" actId="22"/>
            <ac:spMkLst>
              <pc:docMk/>
              <pc:sldMasterMk cId="2607417208" sldId="2147483648"/>
              <pc:sldLayoutMk cId="817382836" sldId="2147483653"/>
              <ac:spMk id="23" creationId="{33767BA6-8214-25F3-E016-D1ABB98F7867}"/>
            </ac:spMkLst>
          </pc:spChg>
          <pc:spChg chg="add">
            <ac:chgData name="Freddie King" userId="ece5ce05-6753-4071-a3c7-c46e9cc88bfc" providerId="ADAL" clId="{15340C64-DD53-4BF3-A370-3A02963362B3}" dt="2026-08-20T20:14:15.646" v="1063" actId="22"/>
            <ac:spMkLst>
              <pc:docMk/>
              <pc:sldMasterMk cId="2607417208" sldId="2147483648"/>
              <pc:sldLayoutMk cId="817382836" sldId="2147483653"/>
              <ac:spMk id="25" creationId="{98E5135D-4D66-33B0-865B-273AC037226E}"/>
            </ac:spMkLst>
          </pc:spChg>
        </pc:sldLayoutChg>
        <pc:sldLayoutChg chg="addSp mod">
          <pc:chgData name="Freddie King" userId="ece5ce05-6753-4071-a3c7-c46e9cc88bfc" providerId="ADAL" clId="{15340C64-DD53-4BF3-A370-3A02963362B3}" dt="2026-08-20T20:14:16.284" v="1064" actId="22"/>
          <pc:sldLayoutMkLst>
            <pc:docMk/>
            <pc:sldMasterMk cId="2607417208" sldId="2147483648"/>
            <pc:sldLayoutMk cId="3597941845" sldId="2147483654"/>
          </pc:sldLayoutMkLst>
          <pc:spChg chg="add">
            <ac:chgData name="Freddie King" userId="ece5ce05-6753-4071-a3c7-c46e9cc88bfc" providerId="ADAL" clId="{15340C64-DD53-4BF3-A370-3A02963362B3}" dt="2026-08-20T20:14:16.284" v="1064" actId="22"/>
            <ac:spMkLst>
              <pc:docMk/>
              <pc:sldMasterMk cId="2607417208" sldId="2147483648"/>
              <pc:sldLayoutMk cId="3597941845" sldId="2147483654"/>
              <ac:spMk id="7" creationId="{65B391DC-90F6-92A0-F33E-162AA8951359}"/>
            </ac:spMkLst>
          </pc:spChg>
          <pc:spChg chg="add">
            <ac:chgData name="Freddie King" userId="ece5ce05-6753-4071-a3c7-c46e9cc88bfc" providerId="ADAL" clId="{15340C64-DD53-4BF3-A370-3A02963362B3}" dt="2026-08-20T20:14:16.284" v="1064" actId="22"/>
            <ac:spMkLst>
              <pc:docMk/>
              <pc:sldMasterMk cId="2607417208" sldId="2147483648"/>
              <pc:sldLayoutMk cId="3597941845" sldId="2147483654"/>
              <ac:spMk id="9" creationId="{02330B8F-E96D-741A-793F-C745526329A5}"/>
            </ac:spMkLst>
          </pc:spChg>
          <pc:spChg chg="add">
            <ac:chgData name="Freddie King" userId="ece5ce05-6753-4071-a3c7-c46e9cc88bfc" providerId="ADAL" clId="{15340C64-DD53-4BF3-A370-3A02963362B3}" dt="2026-08-20T20:14:16.284" v="1064" actId="22"/>
            <ac:spMkLst>
              <pc:docMk/>
              <pc:sldMasterMk cId="2607417208" sldId="2147483648"/>
              <pc:sldLayoutMk cId="3597941845" sldId="2147483654"/>
              <ac:spMk id="11" creationId="{C392DB9D-3549-C0A3-2B30-CEEDDE589242}"/>
            </ac:spMkLst>
          </pc:spChg>
          <pc:spChg chg="add">
            <ac:chgData name="Freddie King" userId="ece5ce05-6753-4071-a3c7-c46e9cc88bfc" providerId="ADAL" clId="{15340C64-DD53-4BF3-A370-3A02963362B3}" dt="2026-08-20T20:14:16.284" v="1064" actId="22"/>
            <ac:spMkLst>
              <pc:docMk/>
              <pc:sldMasterMk cId="2607417208" sldId="2147483648"/>
              <pc:sldLayoutMk cId="3597941845" sldId="2147483654"/>
              <ac:spMk id="13" creationId="{1A07B953-2486-AE84-3DF9-A8CF709B3760}"/>
            </ac:spMkLst>
          </pc:spChg>
          <pc:spChg chg="add">
            <ac:chgData name="Freddie King" userId="ece5ce05-6753-4071-a3c7-c46e9cc88bfc" providerId="ADAL" clId="{15340C64-DD53-4BF3-A370-3A02963362B3}" dt="2026-08-20T20:14:16.284" v="1064" actId="22"/>
            <ac:spMkLst>
              <pc:docMk/>
              <pc:sldMasterMk cId="2607417208" sldId="2147483648"/>
              <pc:sldLayoutMk cId="3597941845" sldId="2147483654"/>
              <ac:spMk id="15" creationId="{8910354B-F199-246E-2294-482C6979C085}"/>
            </ac:spMkLst>
          </pc:spChg>
          <pc:spChg chg="add">
            <ac:chgData name="Freddie King" userId="ece5ce05-6753-4071-a3c7-c46e9cc88bfc" providerId="ADAL" clId="{15340C64-DD53-4BF3-A370-3A02963362B3}" dt="2026-08-20T20:14:16.284" v="1064" actId="22"/>
            <ac:spMkLst>
              <pc:docMk/>
              <pc:sldMasterMk cId="2607417208" sldId="2147483648"/>
              <pc:sldLayoutMk cId="3597941845" sldId="2147483654"/>
              <ac:spMk id="17" creationId="{AB356374-D715-D9A0-D73E-EE0FEF9428DC}"/>
            </ac:spMkLst>
          </pc:spChg>
          <pc:spChg chg="add">
            <ac:chgData name="Freddie King" userId="ece5ce05-6753-4071-a3c7-c46e9cc88bfc" providerId="ADAL" clId="{15340C64-DD53-4BF3-A370-3A02963362B3}" dt="2026-08-20T20:14:16.284" v="1064" actId="22"/>
            <ac:spMkLst>
              <pc:docMk/>
              <pc:sldMasterMk cId="2607417208" sldId="2147483648"/>
              <pc:sldLayoutMk cId="3597941845" sldId="2147483654"/>
              <ac:spMk id="19" creationId="{7FC02663-9E16-16BB-7AF5-0F9D4FA74C9B}"/>
            </ac:spMkLst>
          </pc:spChg>
          <pc:spChg chg="add">
            <ac:chgData name="Freddie King" userId="ece5ce05-6753-4071-a3c7-c46e9cc88bfc" providerId="ADAL" clId="{15340C64-DD53-4BF3-A370-3A02963362B3}" dt="2026-08-20T20:14:16.284" v="1064" actId="22"/>
            <ac:spMkLst>
              <pc:docMk/>
              <pc:sldMasterMk cId="2607417208" sldId="2147483648"/>
              <pc:sldLayoutMk cId="3597941845" sldId="2147483654"/>
              <ac:spMk id="21" creationId="{F394169C-0406-1A47-E861-C3B8D8EDF82B}"/>
            </ac:spMkLst>
          </pc:spChg>
        </pc:sldLayoutChg>
        <pc:sldLayoutChg chg="addSp mod">
          <pc:chgData name="Freddie King" userId="ece5ce05-6753-4071-a3c7-c46e9cc88bfc" providerId="ADAL" clId="{15340C64-DD53-4BF3-A370-3A02963362B3}" dt="2026-08-20T20:14:16.968" v="1065" actId="22"/>
          <pc:sldLayoutMkLst>
            <pc:docMk/>
            <pc:sldMasterMk cId="2607417208" sldId="2147483648"/>
            <pc:sldLayoutMk cId="1388200385" sldId="2147483655"/>
          </pc:sldLayoutMkLst>
          <pc:spChg chg="add">
            <ac:chgData name="Freddie King" userId="ece5ce05-6753-4071-a3c7-c46e9cc88bfc" providerId="ADAL" clId="{15340C64-DD53-4BF3-A370-3A02963362B3}" dt="2026-08-20T20:14:16.968" v="1065" actId="22"/>
            <ac:spMkLst>
              <pc:docMk/>
              <pc:sldMasterMk cId="2607417208" sldId="2147483648"/>
              <pc:sldLayoutMk cId="1388200385" sldId="2147483655"/>
              <ac:spMk id="6" creationId="{CB7B0C82-2BE6-9842-439F-2E96BAC9DE3D}"/>
            </ac:spMkLst>
          </pc:spChg>
          <pc:spChg chg="add">
            <ac:chgData name="Freddie King" userId="ece5ce05-6753-4071-a3c7-c46e9cc88bfc" providerId="ADAL" clId="{15340C64-DD53-4BF3-A370-3A02963362B3}" dt="2026-08-20T20:14:16.968" v="1065" actId="22"/>
            <ac:spMkLst>
              <pc:docMk/>
              <pc:sldMasterMk cId="2607417208" sldId="2147483648"/>
              <pc:sldLayoutMk cId="1388200385" sldId="2147483655"/>
              <ac:spMk id="8" creationId="{3843FCAD-F419-5F1C-42DD-BE46C354A8A3}"/>
            </ac:spMkLst>
          </pc:spChg>
          <pc:spChg chg="add">
            <ac:chgData name="Freddie King" userId="ece5ce05-6753-4071-a3c7-c46e9cc88bfc" providerId="ADAL" clId="{15340C64-DD53-4BF3-A370-3A02963362B3}" dt="2026-08-20T20:14:16.968" v="1065" actId="22"/>
            <ac:spMkLst>
              <pc:docMk/>
              <pc:sldMasterMk cId="2607417208" sldId="2147483648"/>
              <pc:sldLayoutMk cId="1388200385" sldId="2147483655"/>
              <ac:spMk id="10" creationId="{70B70E91-72DE-6BD0-82A9-17CA2A18EF9D}"/>
            </ac:spMkLst>
          </pc:spChg>
          <pc:spChg chg="add">
            <ac:chgData name="Freddie King" userId="ece5ce05-6753-4071-a3c7-c46e9cc88bfc" providerId="ADAL" clId="{15340C64-DD53-4BF3-A370-3A02963362B3}" dt="2026-08-20T20:14:16.968" v="1065" actId="22"/>
            <ac:spMkLst>
              <pc:docMk/>
              <pc:sldMasterMk cId="2607417208" sldId="2147483648"/>
              <pc:sldLayoutMk cId="1388200385" sldId="2147483655"/>
              <ac:spMk id="12" creationId="{AC7499C3-7092-E35F-9B04-FEA2DD672E92}"/>
            </ac:spMkLst>
          </pc:spChg>
          <pc:spChg chg="add">
            <ac:chgData name="Freddie King" userId="ece5ce05-6753-4071-a3c7-c46e9cc88bfc" providerId="ADAL" clId="{15340C64-DD53-4BF3-A370-3A02963362B3}" dt="2026-08-20T20:14:16.968" v="1065" actId="22"/>
            <ac:spMkLst>
              <pc:docMk/>
              <pc:sldMasterMk cId="2607417208" sldId="2147483648"/>
              <pc:sldLayoutMk cId="1388200385" sldId="2147483655"/>
              <ac:spMk id="14" creationId="{02C31300-C951-94E5-E926-00B0978F3A51}"/>
            </ac:spMkLst>
          </pc:spChg>
          <pc:spChg chg="add">
            <ac:chgData name="Freddie King" userId="ece5ce05-6753-4071-a3c7-c46e9cc88bfc" providerId="ADAL" clId="{15340C64-DD53-4BF3-A370-3A02963362B3}" dt="2026-08-20T20:14:16.968" v="1065" actId="22"/>
            <ac:spMkLst>
              <pc:docMk/>
              <pc:sldMasterMk cId="2607417208" sldId="2147483648"/>
              <pc:sldLayoutMk cId="1388200385" sldId="2147483655"/>
              <ac:spMk id="16" creationId="{731F7259-B92F-08B7-C0C3-860DCDC7F6CF}"/>
            </ac:spMkLst>
          </pc:spChg>
          <pc:spChg chg="add">
            <ac:chgData name="Freddie King" userId="ece5ce05-6753-4071-a3c7-c46e9cc88bfc" providerId="ADAL" clId="{15340C64-DD53-4BF3-A370-3A02963362B3}" dt="2026-08-20T20:14:16.968" v="1065" actId="22"/>
            <ac:spMkLst>
              <pc:docMk/>
              <pc:sldMasterMk cId="2607417208" sldId="2147483648"/>
              <pc:sldLayoutMk cId="1388200385" sldId="2147483655"/>
              <ac:spMk id="18" creationId="{DCB87C69-9811-F068-FBDE-D41572B5820C}"/>
            </ac:spMkLst>
          </pc:spChg>
          <pc:spChg chg="add">
            <ac:chgData name="Freddie King" userId="ece5ce05-6753-4071-a3c7-c46e9cc88bfc" providerId="ADAL" clId="{15340C64-DD53-4BF3-A370-3A02963362B3}" dt="2026-08-20T20:14:16.968" v="1065" actId="22"/>
            <ac:spMkLst>
              <pc:docMk/>
              <pc:sldMasterMk cId="2607417208" sldId="2147483648"/>
              <pc:sldLayoutMk cId="1388200385" sldId="2147483655"/>
              <ac:spMk id="20" creationId="{9AC3A3D5-CE70-7258-A515-422F79F0BB0C}"/>
            </ac:spMkLst>
          </pc:spChg>
        </pc:sldLayoutChg>
        <pc:sldLayoutChg chg="addSp mod">
          <pc:chgData name="Freddie King" userId="ece5ce05-6753-4071-a3c7-c46e9cc88bfc" providerId="ADAL" clId="{15340C64-DD53-4BF3-A370-3A02963362B3}" dt="2026-08-20T20:14:18.451" v="1066" actId="22"/>
          <pc:sldLayoutMkLst>
            <pc:docMk/>
            <pc:sldMasterMk cId="2607417208" sldId="2147483648"/>
            <pc:sldLayoutMk cId="1553599990" sldId="2147483656"/>
          </pc:sldLayoutMkLst>
          <pc:spChg chg="add">
            <ac:chgData name="Freddie King" userId="ece5ce05-6753-4071-a3c7-c46e9cc88bfc" providerId="ADAL" clId="{15340C64-DD53-4BF3-A370-3A02963362B3}" dt="2026-08-20T20:14:18.451" v="1066" actId="22"/>
            <ac:spMkLst>
              <pc:docMk/>
              <pc:sldMasterMk cId="2607417208" sldId="2147483648"/>
              <pc:sldLayoutMk cId="1553599990" sldId="2147483656"/>
              <ac:spMk id="9" creationId="{62F82830-C141-E547-BF2B-413B6DD36DFC}"/>
            </ac:spMkLst>
          </pc:spChg>
          <pc:spChg chg="add">
            <ac:chgData name="Freddie King" userId="ece5ce05-6753-4071-a3c7-c46e9cc88bfc" providerId="ADAL" clId="{15340C64-DD53-4BF3-A370-3A02963362B3}" dt="2026-08-20T20:14:18.451" v="1066" actId="22"/>
            <ac:spMkLst>
              <pc:docMk/>
              <pc:sldMasterMk cId="2607417208" sldId="2147483648"/>
              <pc:sldLayoutMk cId="1553599990" sldId="2147483656"/>
              <ac:spMk id="11" creationId="{F070B7CB-61B0-80C9-FB81-9D72FE52BD64}"/>
            </ac:spMkLst>
          </pc:spChg>
          <pc:spChg chg="add">
            <ac:chgData name="Freddie King" userId="ece5ce05-6753-4071-a3c7-c46e9cc88bfc" providerId="ADAL" clId="{15340C64-DD53-4BF3-A370-3A02963362B3}" dt="2026-08-20T20:14:18.451" v="1066" actId="22"/>
            <ac:spMkLst>
              <pc:docMk/>
              <pc:sldMasterMk cId="2607417208" sldId="2147483648"/>
              <pc:sldLayoutMk cId="1553599990" sldId="2147483656"/>
              <ac:spMk id="13" creationId="{A3846075-339F-77EB-ADB5-A36D7F6F30CF}"/>
            </ac:spMkLst>
          </pc:spChg>
          <pc:spChg chg="add">
            <ac:chgData name="Freddie King" userId="ece5ce05-6753-4071-a3c7-c46e9cc88bfc" providerId="ADAL" clId="{15340C64-DD53-4BF3-A370-3A02963362B3}" dt="2026-08-20T20:14:18.451" v="1066" actId="22"/>
            <ac:spMkLst>
              <pc:docMk/>
              <pc:sldMasterMk cId="2607417208" sldId="2147483648"/>
              <pc:sldLayoutMk cId="1553599990" sldId="2147483656"/>
              <ac:spMk id="15" creationId="{705A22A4-105D-0B7D-57A1-DD904C6E8F09}"/>
            </ac:spMkLst>
          </pc:spChg>
          <pc:spChg chg="add">
            <ac:chgData name="Freddie King" userId="ece5ce05-6753-4071-a3c7-c46e9cc88bfc" providerId="ADAL" clId="{15340C64-DD53-4BF3-A370-3A02963362B3}" dt="2026-08-20T20:14:18.451" v="1066" actId="22"/>
            <ac:spMkLst>
              <pc:docMk/>
              <pc:sldMasterMk cId="2607417208" sldId="2147483648"/>
              <pc:sldLayoutMk cId="1553599990" sldId="2147483656"/>
              <ac:spMk id="17" creationId="{D22C4486-7EA8-F293-6D8E-8F3FF3EA21B1}"/>
            </ac:spMkLst>
          </pc:spChg>
          <pc:spChg chg="add">
            <ac:chgData name="Freddie King" userId="ece5ce05-6753-4071-a3c7-c46e9cc88bfc" providerId="ADAL" clId="{15340C64-DD53-4BF3-A370-3A02963362B3}" dt="2026-08-20T20:14:18.451" v="1066" actId="22"/>
            <ac:spMkLst>
              <pc:docMk/>
              <pc:sldMasterMk cId="2607417208" sldId="2147483648"/>
              <pc:sldLayoutMk cId="1553599990" sldId="2147483656"/>
              <ac:spMk id="19" creationId="{0E55AB1A-5AA6-A670-6241-02C23A3B14DC}"/>
            </ac:spMkLst>
          </pc:spChg>
          <pc:spChg chg="add">
            <ac:chgData name="Freddie King" userId="ece5ce05-6753-4071-a3c7-c46e9cc88bfc" providerId="ADAL" clId="{15340C64-DD53-4BF3-A370-3A02963362B3}" dt="2026-08-20T20:14:18.451" v="1066" actId="22"/>
            <ac:spMkLst>
              <pc:docMk/>
              <pc:sldMasterMk cId="2607417208" sldId="2147483648"/>
              <pc:sldLayoutMk cId="1553599990" sldId="2147483656"/>
              <ac:spMk id="21" creationId="{D6A68795-D401-2826-9059-86703FB3FEBC}"/>
            </ac:spMkLst>
          </pc:spChg>
          <pc:spChg chg="add">
            <ac:chgData name="Freddie King" userId="ece5ce05-6753-4071-a3c7-c46e9cc88bfc" providerId="ADAL" clId="{15340C64-DD53-4BF3-A370-3A02963362B3}" dt="2026-08-20T20:14:18.451" v="1066" actId="22"/>
            <ac:spMkLst>
              <pc:docMk/>
              <pc:sldMasterMk cId="2607417208" sldId="2147483648"/>
              <pc:sldLayoutMk cId="1553599990" sldId="2147483656"/>
              <ac:spMk id="23" creationId="{E37E192E-2EB3-7071-6DFC-301CB7380E4B}"/>
            </ac:spMkLst>
          </pc:spChg>
        </pc:sldLayoutChg>
        <pc:sldLayoutChg chg="addSp mod">
          <pc:chgData name="Freddie King" userId="ece5ce05-6753-4071-a3c7-c46e9cc88bfc" providerId="ADAL" clId="{15340C64-DD53-4BF3-A370-3A02963362B3}" dt="2026-08-20T20:14:19.548" v="1067" actId="22"/>
          <pc:sldLayoutMkLst>
            <pc:docMk/>
            <pc:sldMasterMk cId="2607417208" sldId="2147483648"/>
            <pc:sldLayoutMk cId="613656892" sldId="2147483657"/>
          </pc:sldLayoutMkLst>
          <pc:spChg chg="add">
            <ac:chgData name="Freddie King" userId="ece5ce05-6753-4071-a3c7-c46e9cc88bfc" providerId="ADAL" clId="{15340C64-DD53-4BF3-A370-3A02963362B3}" dt="2026-08-20T20:14:19.548" v="1067" actId="22"/>
            <ac:spMkLst>
              <pc:docMk/>
              <pc:sldMasterMk cId="2607417208" sldId="2147483648"/>
              <pc:sldLayoutMk cId="613656892" sldId="2147483657"/>
              <ac:spMk id="9" creationId="{165535F5-F62D-2E14-704E-B79BAD5685C2}"/>
            </ac:spMkLst>
          </pc:spChg>
          <pc:spChg chg="add">
            <ac:chgData name="Freddie King" userId="ece5ce05-6753-4071-a3c7-c46e9cc88bfc" providerId="ADAL" clId="{15340C64-DD53-4BF3-A370-3A02963362B3}" dt="2026-08-20T20:14:19.548" v="1067" actId="22"/>
            <ac:spMkLst>
              <pc:docMk/>
              <pc:sldMasterMk cId="2607417208" sldId="2147483648"/>
              <pc:sldLayoutMk cId="613656892" sldId="2147483657"/>
              <ac:spMk id="11" creationId="{31713735-A64C-E6BF-750D-F95500A6A2F6}"/>
            </ac:spMkLst>
          </pc:spChg>
          <pc:spChg chg="add">
            <ac:chgData name="Freddie King" userId="ece5ce05-6753-4071-a3c7-c46e9cc88bfc" providerId="ADAL" clId="{15340C64-DD53-4BF3-A370-3A02963362B3}" dt="2026-08-20T20:14:19.548" v="1067" actId="22"/>
            <ac:spMkLst>
              <pc:docMk/>
              <pc:sldMasterMk cId="2607417208" sldId="2147483648"/>
              <pc:sldLayoutMk cId="613656892" sldId="2147483657"/>
              <ac:spMk id="13" creationId="{B0CB9DE0-4148-9495-41D4-A77D32E3644B}"/>
            </ac:spMkLst>
          </pc:spChg>
          <pc:spChg chg="add">
            <ac:chgData name="Freddie King" userId="ece5ce05-6753-4071-a3c7-c46e9cc88bfc" providerId="ADAL" clId="{15340C64-DD53-4BF3-A370-3A02963362B3}" dt="2026-08-20T20:14:19.548" v="1067" actId="22"/>
            <ac:spMkLst>
              <pc:docMk/>
              <pc:sldMasterMk cId="2607417208" sldId="2147483648"/>
              <pc:sldLayoutMk cId="613656892" sldId="2147483657"/>
              <ac:spMk id="15" creationId="{DBF02899-5FF2-F881-4C6C-2D2973437667}"/>
            </ac:spMkLst>
          </pc:spChg>
          <pc:spChg chg="add">
            <ac:chgData name="Freddie King" userId="ece5ce05-6753-4071-a3c7-c46e9cc88bfc" providerId="ADAL" clId="{15340C64-DD53-4BF3-A370-3A02963362B3}" dt="2026-08-20T20:14:19.548" v="1067" actId="22"/>
            <ac:spMkLst>
              <pc:docMk/>
              <pc:sldMasterMk cId="2607417208" sldId="2147483648"/>
              <pc:sldLayoutMk cId="613656892" sldId="2147483657"/>
              <ac:spMk id="17" creationId="{E9B98899-6E47-C8C8-9E40-5B38C32EDD77}"/>
            </ac:spMkLst>
          </pc:spChg>
          <pc:spChg chg="add">
            <ac:chgData name="Freddie King" userId="ece5ce05-6753-4071-a3c7-c46e9cc88bfc" providerId="ADAL" clId="{15340C64-DD53-4BF3-A370-3A02963362B3}" dt="2026-08-20T20:14:19.548" v="1067" actId="22"/>
            <ac:spMkLst>
              <pc:docMk/>
              <pc:sldMasterMk cId="2607417208" sldId="2147483648"/>
              <pc:sldLayoutMk cId="613656892" sldId="2147483657"/>
              <ac:spMk id="19" creationId="{D3D2512F-4D8B-503D-4109-B8D8B108A71A}"/>
            </ac:spMkLst>
          </pc:spChg>
          <pc:spChg chg="add">
            <ac:chgData name="Freddie King" userId="ece5ce05-6753-4071-a3c7-c46e9cc88bfc" providerId="ADAL" clId="{15340C64-DD53-4BF3-A370-3A02963362B3}" dt="2026-08-20T20:14:19.548" v="1067" actId="22"/>
            <ac:spMkLst>
              <pc:docMk/>
              <pc:sldMasterMk cId="2607417208" sldId="2147483648"/>
              <pc:sldLayoutMk cId="613656892" sldId="2147483657"/>
              <ac:spMk id="21" creationId="{5AB52678-11AB-C794-B793-B3692BE4E3EE}"/>
            </ac:spMkLst>
          </pc:spChg>
          <pc:spChg chg="add">
            <ac:chgData name="Freddie King" userId="ece5ce05-6753-4071-a3c7-c46e9cc88bfc" providerId="ADAL" clId="{15340C64-DD53-4BF3-A370-3A02963362B3}" dt="2026-08-20T20:14:19.548" v="1067" actId="22"/>
            <ac:spMkLst>
              <pc:docMk/>
              <pc:sldMasterMk cId="2607417208" sldId="2147483648"/>
              <pc:sldLayoutMk cId="613656892" sldId="2147483657"/>
              <ac:spMk id="23" creationId="{9474116F-CA5E-B396-D91E-4CE49EE8B82E}"/>
            </ac:spMkLst>
          </pc:spChg>
        </pc:sldLayoutChg>
        <pc:sldLayoutChg chg="addSp mod">
          <pc:chgData name="Freddie King" userId="ece5ce05-6753-4071-a3c7-c46e9cc88bfc" providerId="ADAL" clId="{15340C64-DD53-4BF3-A370-3A02963362B3}" dt="2026-08-20T20:14:20.520" v="1068" actId="22"/>
          <pc:sldLayoutMkLst>
            <pc:docMk/>
            <pc:sldMasterMk cId="2607417208" sldId="2147483648"/>
            <pc:sldLayoutMk cId="105713895" sldId="2147483658"/>
          </pc:sldLayoutMkLst>
          <pc:spChg chg="add">
            <ac:chgData name="Freddie King" userId="ece5ce05-6753-4071-a3c7-c46e9cc88bfc" providerId="ADAL" clId="{15340C64-DD53-4BF3-A370-3A02963362B3}" dt="2026-08-20T20:14:20.520" v="1068" actId="22"/>
            <ac:spMkLst>
              <pc:docMk/>
              <pc:sldMasterMk cId="2607417208" sldId="2147483648"/>
              <pc:sldLayoutMk cId="105713895" sldId="2147483658"/>
              <ac:spMk id="8" creationId="{15719CE3-B408-C0CF-E4D8-AF6567E38DDF}"/>
            </ac:spMkLst>
          </pc:spChg>
          <pc:spChg chg="add">
            <ac:chgData name="Freddie King" userId="ece5ce05-6753-4071-a3c7-c46e9cc88bfc" providerId="ADAL" clId="{15340C64-DD53-4BF3-A370-3A02963362B3}" dt="2026-08-20T20:14:20.520" v="1068" actId="22"/>
            <ac:spMkLst>
              <pc:docMk/>
              <pc:sldMasterMk cId="2607417208" sldId="2147483648"/>
              <pc:sldLayoutMk cId="105713895" sldId="2147483658"/>
              <ac:spMk id="10" creationId="{1068DB61-3340-ADB0-F5DE-9E379A7859C2}"/>
            </ac:spMkLst>
          </pc:spChg>
          <pc:spChg chg="add">
            <ac:chgData name="Freddie King" userId="ece5ce05-6753-4071-a3c7-c46e9cc88bfc" providerId="ADAL" clId="{15340C64-DD53-4BF3-A370-3A02963362B3}" dt="2026-08-20T20:14:20.520" v="1068" actId="22"/>
            <ac:spMkLst>
              <pc:docMk/>
              <pc:sldMasterMk cId="2607417208" sldId="2147483648"/>
              <pc:sldLayoutMk cId="105713895" sldId="2147483658"/>
              <ac:spMk id="12" creationId="{E4B12781-8812-0F68-7861-411D15DF1341}"/>
            </ac:spMkLst>
          </pc:spChg>
          <pc:spChg chg="add">
            <ac:chgData name="Freddie King" userId="ece5ce05-6753-4071-a3c7-c46e9cc88bfc" providerId="ADAL" clId="{15340C64-DD53-4BF3-A370-3A02963362B3}" dt="2026-08-20T20:14:20.520" v="1068" actId="22"/>
            <ac:spMkLst>
              <pc:docMk/>
              <pc:sldMasterMk cId="2607417208" sldId="2147483648"/>
              <pc:sldLayoutMk cId="105713895" sldId="2147483658"/>
              <ac:spMk id="14" creationId="{2DCBD68A-D0CC-120A-3C73-6252AF21F9B3}"/>
            </ac:spMkLst>
          </pc:spChg>
          <pc:spChg chg="add">
            <ac:chgData name="Freddie King" userId="ece5ce05-6753-4071-a3c7-c46e9cc88bfc" providerId="ADAL" clId="{15340C64-DD53-4BF3-A370-3A02963362B3}" dt="2026-08-20T20:14:20.520" v="1068" actId="22"/>
            <ac:spMkLst>
              <pc:docMk/>
              <pc:sldMasterMk cId="2607417208" sldId="2147483648"/>
              <pc:sldLayoutMk cId="105713895" sldId="2147483658"/>
              <ac:spMk id="16" creationId="{5EE745CE-2842-0F4E-D0A3-DFED2EDB42DA}"/>
            </ac:spMkLst>
          </pc:spChg>
          <pc:spChg chg="add">
            <ac:chgData name="Freddie King" userId="ece5ce05-6753-4071-a3c7-c46e9cc88bfc" providerId="ADAL" clId="{15340C64-DD53-4BF3-A370-3A02963362B3}" dt="2026-08-20T20:14:20.520" v="1068" actId="22"/>
            <ac:spMkLst>
              <pc:docMk/>
              <pc:sldMasterMk cId="2607417208" sldId="2147483648"/>
              <pc:sldLayoutMk cId="105713895" sldId="2147483658"/>
              <ac:spMk id="18" creationId="{C5943856-6381-C419-1B32-71B542E71228}"/>
            </ac:spMkLst>
          </pc:spChg>
          <pc:spChg chg="add">
            <ac:chgData name="Freddie King" userId="ece5ce05-6753-4071-a3c7-c46e9cc88bfc" providerId="ADAL" clId="{15340C64-DD53-4BF3-A370-3A02963362B3}" dt="2026-08-20T20:14:20.520" v="1068" actId="22"/>
            <ac:spMkLst>
              <pc:docMk/>
              <pc:sldMasterMk cId="2607417208" sldId="2147483648"/>
              <pc:sldLayoutMk cId="105713895" sldId="2147483658"/>
              <ac:spMk id="20" creationId="{7698BB73-1829-F6A0-5743-12937D3A967E}"/>
            </ac:spMkLst>
          </pc:spChg>
          <pc:spChg chg="add">
            <ac:chgData name="Freddie King" userId="ece5ce05-6753-4071-a3c7-c46e9cc88bfc" providerId="ADAL" clId="{15340C64-DD53-4BF3-A370-3A02963362B3}" dt="2026-08-20T20:14:20.520" v="1068" actId="22"/>
            <ac:spMkLst>
              <pc:docMk/>
              <pc:sldMasterMk cId="2607417208" sldId="2147483648"/>
              <pc:sldLayoutMk cId="105713895" sldId="2147483658"/>
              <ac:spMk id="22" creationId="{933D36F6-2FD3-C349-0899-9ADE8DFF6F96}"/>
            </ac:spMkLst>
          </pc:spChg>
        </pc:sldLayoutChg>
        <pc:sldLayoutChg chg="addSp mod">
          <pc:chgData name="Freddie King" userId="ece5ce05-6753-4071-a3c7-c46e9cc88bfc" providerId="ADAL" clId="{15340C64-DD53-4BF3-A370-3A02963362B3}" dt="2026-08-20T20:14:21.763" v="1069" actId="22"/>
          <pc:sldLayoutMkLst>
            <pc:docMk/>
            <pc:sldMasterMk cId="2607417208" sldId="2147483648"/>
            <pc:sldLayoutMk cId="1257413431" sldId="2147483659"/>
          </pc:sldLayoutMkLst>
          <pc:spChg chg="add">
            <ac:chgData name="Freddie King" userId="ece5ce05-6753-4071-a3c7-c46e9cc88bfc" providerId="ADAL" clId="{15340C64-DD53-4BF3-A370-3A02963362B3}" dt="2026-08-20T20:14:21.763" v="1069" actId="22"/>
            <ac:spMkLst>
              <pc:docMk/>
              <pc:sldMasterMk cId="2607417208" sldId="2147483648"/>
              <pc:sldLayoutMk cId="1257413431" sldId="2147483659"/>
              <ac:spMk id="8" creationId="{3CBC12AE-A254-B627-516D-DDEB6CFEA1D1}"/>
            </ac:spMkLst>
          </pc:spChg>
          <pc:spChg chg="add">
            <ac:chgData name="Freddie King" userId="ece5ce05-6753-4071-a3c7-c46e9cc88bfc" providerId="ADAL" clId="{15340C64-DD53-4BF3-A370-3A02963362B3}" dt="2026-08-20T20:14:21.763" v="1069" actId="22"/>
            <ac:spMkLst>
              <pc:docMk/>
              <pc:sldMasterMk cId="2607417208" sldId="2147483648"/>
              <pc:sldLayoutMk cId="1257413431" sldId="2147483659"/>
              <ac:spMk id="10" creationId="{11B14A57-0C45-892D-60BC-C6289B86E9CC}"/>
            </ac:spMkLst>
          </pc:spChg>
          <pc:spChg chg="add">
            <ac:chgData name="Freddie King" userId="ece5ce05-6753-4071-a3c7-c46e9cc88bfc" providerId="ADAL" clId="{15340C64-DD53-4BF3-A370-3A02963362B3}" dt="2026-08-20T20:14:21.763" v="1069" actId="22"/>
            <ac:spMkLst>
              <pc:docMk/>
              <pc:sldMasterMk cId="2607417208" sldId="2147483648"/>
              <pc:sldLayoutMk cId="1257413431" sldId="2147483659"/>
              <ac:spMk id="12" creationId="{73AB4F9C-0B34-0C6E-15CE-F76762A66967}"/>
            </ac:spMkLst>
          </pc:spChg>
          <pc:spChg chg="add">
            <ac:chgData name="Freddie King" userId="ece5ce05-6753-4071-a3c7-c46e9cc88bfc" providerId="ADAL" clId="{15340C64-DD53-4BF3-A370-3A02963362B3}" dt="2026-08-20T20:14:21.763" v="1069" actId="22"/>
            <ac:spMkLst>
              <pc:docMk/>
              <pc:sldMasterMk cId="2607417208" sldId="2147483648"/>
              <pc:sldLayoutMk cId="1257413431" sldId="2147483659"/>
              <ac:spMk id="14" creationId="{841685A1-BF47-FD98-12E2-61157126D123}"/>
            </ac:spMkLst>
          </pc:spChg>
          <pc:spChg chg="add">
            <ac:chgData name="Freddie King" userId="ece5ce05-6753-4071-a3c7-c46e9cc88bfc" providerId="ADAL" clId="{15340C64-DD53-4BF3-A370-3A02963362B3}" dt="2026-08-20T20:14:21.763" v="1069" actId="22"/>
            <ac:spMkLst>
              <pc:docMk/>
              <pc:sldMasterMk cId="2607417208" sldId="2147483648"/>
              <pc:sldLayoutMk cId="1257413431" sldId="2147483659"/>
              <ac:spMk id="16" creationId="{2F5B8334-2B99-01A5-E60C-56CA4E55520F}"/>
            </ac:spMkLst>
          </pc:spChg>
          <pc:spChg chg="add">
            <ac:chgData name="Freddie King" userId="ece5ce05-6753-4071-a3c7-c46e9cc88bfc" providerId="ADAL" clId="{15340C64-DD53-4BF3-A370-3A02963362B3}" dt="2026-08-20T20:14:21.763" v="1069" actId="22"/>
            <ac:spMkLst>
              <pc:docMk/>
              <pc:sldMasterMk cId="2607417208" sldId="2147483648"/>
              <pc:sldLayoutMk cId="1257413431" sldId="2147483659"/>
              <ac:spMk id="18" creationId="{16B055C3-6F3A-9311-979E-6BE7BC337570}"/>
            </ac:spMkLst>
          </pc:spChg>
          <pc:spChg chg="add">
            <ac:chgData name="Freddie King" userId="ece5ce05-6753-4071-a3c7-c46e9cc88bfc" providerId="ADAL" clId="{15340C64-DD53-4BF3-A370-3A02963362B3}" dt="2026-08-20T20:14:21.763" v="1069" actId="22"/>
            <ac:spMkLst>
              <pc:docMk/>
              <pc:sldMasterMk cId="2607417208" sldId="2147483648"/>
              <pc:sldLayoutMk cId="1257413431" sldId="2147483659"/>
              <ac:spMk id="20" creationId="{88983CB2-0928-B1C5-7A3D-81A40E9A949B}"/>
            </ac:spMkLst>
          </pc:spChg>
          <pc:spChg chg="add">
            <ac:chgData name="Freddie King" userId="ece5ce05-6753-4071-a3c7-c46e9cc88bfc" providerId="ADAL" clId="{15340C64-DD53-4BF3-A370-3A02963362B3}" dt="2026-08-20T20:14:21.763" v="1069" actId="22"/>
            <ac:spMkLst>
              <pc:docMk/>
              <pc:sldMasterMk cId="2607417208" sldId="2147483648"/>
              <pc:sldLayoutMk cId="1257413431" sldId="2147483659"/>
              <ac:spMk id="22" creationId="{E0FCC6DB-AE0A-4B4D-8EAA-E60B9ABA0647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90F46E-F3DE-4F15-8679-649D3200335D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7F9BD-C761-4788-8DAE-AF15CD0452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880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48612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EEE53-EA3A-8D2A-35CF-0D2B67AD3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CE408A-75EC-AE0D-A2A8-551786DB8C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9339E6-64E8-3CE1-D0DE-04DF765298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4C695-F657-3F16-F17D-5350240AB4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2708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3F132-36B4-0170-262E-56B8AEE3B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B75A7B-D1E4-D057-7596-D9E9BD1C7E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898BA4-B514-D966-5535-80AD3BA24F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D05484-5762-B353-51C8-D5DEB4FFCD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0286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057BE-19CF-D967-C772-A2D864713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214E44-B3D5-FBA2-B276-D84BD846DB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1F7828-57AB-433C-17D2-5C16D71589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DC142C-1822-2D80-3C65-98A212D521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93175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0B111-5CC8-DB8A-5725-6870CB5D2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05755A-8D53-B5B1-3461-DF7EEC6BEC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7D6AB5-21A7-D281-4D19-0326F82658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B0045D-6323-D396-3DB6-A05BE09E4E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0605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CA771-41DE-55F5-712C-7718AA819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95F068-BB6B-FBF7-308C-E2B7257819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131419-0AE4-6676-3B19-63785D23FF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6F6633-9B07-17B9-204A-792C3A7FC5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08866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2BAB1-6E05-1ECE-8397-E9D58825C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61DD69-5162-3FFB-A9C7-C5BDB5D41A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8DC2AB-FBEA-25FB-27DD-38E1C9A55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62CA13-C819-EDC0-7556-00CF05ED38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41923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0E671-7050-94CC-21F0-D84039FCB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9801ED-C106-5B39-426C-1B45CBDA4D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3A8F38-DD91-F0C4-7DCA-B7CFC33A1B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C56D05-5675-A665-5786-B31F497A7E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78553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C3F21-F967-21BC-9EFC-2104B27E2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C53686-B568-65D3-C77B-8A587DD3A2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B5DA15-8BBE-4615-34B5-78AF19BFEA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3247E2-F7C8-C65E-DCAE-604078AD2D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00629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7EE1A-4ADD-D412-CEE9-63666A547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47A57F-3B07-5404-AEDF-5F3AAB0C67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19C299-72F4-E658-9BE9-58D6D913B2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3218D1-B5E2-1ECE-B981-0992BE8DBA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06540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B1236-F43F-CC1F-A4DA-A426698C7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97BEF0-4CCE-6B8A-457D-9D43D2B3ED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0671B2-9169-16F0-B6A6-09E241F21A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CEC711-76FA-6A34-C379-43194CAE8D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123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2FA39-E4E5-1C77-E95A-CBCFFE890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514DDC-D2A4-3A9D-79F7-24A98CF726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269AAD-2529-C5F5-3078-09AA3BF46D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BB0DB7-FEC3-3A68-4449-1CF4DFFF33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4163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F1ED6-C1F9-FAAE-7E73-3C42862C2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686D79-7D38-8890-1628-EF6F143475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49FBFB-EC0A-83BB-78F1-76CE5186A1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155F46-2E1E-ADF8-8C70-5311CBAF0C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31033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0E00B-7A22-71DB-8BB8-C7E287A94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C1EE36-03B2-0BBD-F409-BFF2ACE069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BEF43C-7307-A39A-7061-6F95825222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6D8B4F-8A63-CD54-F1E1-4488446574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00158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23E88-0A5C-D0F7-9ADE-DBF67794B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C15DB3-3EAF-AD27-657D-36570D9AA5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34B3A9-FC7F-6591-B6A1-4A9E644341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070299-D6F3-7542-6B42-9E86AB887E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6142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4F9F6-224A-EB04-24B7-ADDACB539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0219A6-3F35-342C-772A-DAFF0C4CAC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0EE81A-37C3-FE4F-639D-0BD39A6631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BC2BE6-CB36-CFEB-E142-E3EB84D74D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6544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89BC9-DB8B-B44C-3F45-B14DCA6AC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BE7D8C-64B0-A167-0917-62AEB93AAE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00D3D2-37B4-890A-6E6A-AF827FD398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2A25E4-E24A-00F8-2E71-884DD1E785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6152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82456-1A13-4714-81DB-5727502BC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249518-CB65-BE7F-DF64-D4F8104B7B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4BE0B9-68B4-C746-3338-F5DB987868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468B0A-B625-9FA5-011B-0E2A97AB2B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92618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A5EE7-A2EB-9611-8C65-E90317B1B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CDCB52-4764-B414-DEEB-011F0A2677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1A9C4A-3700-8DF3-83B6-116F4CD0D2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C00AC3-988C-1ED5-4684-70EF6D1EA4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7415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9BFD1-1CB2-0782-AA83-D6FE7ED7E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D5F9CB-25CA-3DAC-F081-C6F43815CD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EE64FB-6971-E436-90A3-7D5FF1EC2D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315769-52E4-1521-FA7C-E5A8562E8B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8499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842EA-EC42-3628-3A62-9EFB68137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DBC67A-48EB-3173-3B22-2591682F3F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E02906-10D9-447C-03F7-AB66FC0C55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B13216-8F39-B970-9338-B2350AA8F0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82866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A2570-D095-5CA6-BDBC-EC7468793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ACA757-68E4-8FAB-6A3F-36DFDAEB29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CC37CC-900C-0CF2-D83B-EEEC017E03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F6BCCA-3AD2-370A-3C04-847C26EEA8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1772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5CC32-3660-F0A6-05DB-66959BD13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147417-64C1-4F4F-611F-2280D76F01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3B3CA4-B009-7B6A-869C-31F460E0DF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FE2C8D-710A-7C15-D71F-0968B82FF7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26510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B1721-DEB7-5F32-70BF-5E1D724AA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849F92-9F5A-AB46-32BF-C365FA1352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B052D0-BA3D-E51C-E2CC-52E1AA5E6E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E8FCBA-6CD4-3E47-62E5-DE9D2D15A1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16333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29D8A-A671-54D3-65B1-78ECE85F8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AE2F0B-E03F-8E8C-C5E4-1041F0BE1D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6F164A-6410-0727-FB7B-4A46ECC6F1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7DF0D6-935A-289D-339D-8948EC62EB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67944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4067B-73B6-7BC8-1CF8-10E5D799E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C16A60-69C8-99D5-5250-B9EF0CC255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6DC4D2-C983-FFD5-5874-0C34655933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9CFA7A-966C-884A-F46A-2B7E33600B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250714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921B4B-7810-029A-2141-C615DE60D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85E749-F122-E68C-8EB5-60CA68B754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3D7E83-9262-4203-713C-31C5AE8A27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45F7A9-15E7-463B-5DAD-CBBB0F6405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149182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D41CA-A07C-EEB1-DBCA-C951FE317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BB6FF5-7FDF-8D86-CECD-CC51CA7EC1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5B0AAF-3E5C-18F6-832A-B39D0AAD59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C805E3-45AF-FE97-F3CA-726E320224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5383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75825-A7EA-4533-E6C1-1B002B664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D4BCDF-F3BB-03D7-91E7-7832D92368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A31843-F899-6002-C864-9B4382EC02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B573A-9D0C-A14A-ABE3-4E00888BC3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078470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BCAEA-E0D8-2495-29FD-DA020213B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976ACA-7367-9A1D-2C4C-C103D35CED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D86601-645B-AD87-7C0C-7B4CDE3263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23330E-75AD-CB35-758C-F244B20681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49574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5CE6D-0301-160D-867D-CBE253E4D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8EABA2-516E-966F-89BE-9AAEED8777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B71977-3140-FD26-8741-6E26AC4690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B6A3C8-5E64-9573-8DF0-970EE40F05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798595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E750F-CAFE-7F4D-C981-800EB9824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5685A7-C9A7-44C1-972A-A0134DFFDD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4FEB13-C945-9253-EC61-79A0BDA293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BC3F9F-CDE7-E6C8-3618-F24D33320E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37143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7C167-09A1-05D3-DF8F-1BB78ABBD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0F02D8-5BCD-0029-A9F5-6BA3FF357A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146B1B-6E8B-9420-684E-1E3C9EB3E6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AD3737-E958-B7B8-9363-7D39E4DB43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52345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25861-4279-4EB9-E3C7-06EDE1C89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04D7E2-5D8D-E7E1-3767-9357152C91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B59DF8-BF59-1268-889B-8CB1673269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4F6AC7-DD44-9B02-E33B-BDC56E64C3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314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12A36-854D-AE49-AC26-96F9E40A6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1950C2-2325-DFF8-54C3-4FD9D4F364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E3EE02-04E7-50C7-7148-353893B5C4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21858D-90CE-D8FE-62B1-28C3125A45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5003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39861-9DEC-E33D-8F92-D9982097B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B9B0C8-B1E9-6AB7-5891-187D3B30DB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273F83-C506-7341-60BA-D20254FE4C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0A8BDE-B3E4-50D4-3507-A3CCF3B9F1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6057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4548C-EC2D-76DB-47DC-3648B7032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93E7A3-3203-8460-3E58-460370FF0C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EC5F62-97DB-78D6-2A99-DDB36EB5A6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93B38-1061-6907-5DC5-13E4F2B39C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92223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950434-0ED2-61B8-E5DC-AB6D78C2F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625DF0-3A50-1457-DC9D-879C791D43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0182C5-1169-D179-D098-17CE6C695E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FA373F-EC99-B0F1-7913-DC6D64A9AC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7F9BD-C761-4788-8DAE-AF15CD04521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488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1C75B-0982-21C7-0991-598183569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A18162-E86F-872D-350A-8DD0F1A40C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7BB36-5D28-772D-6FA3-E819099AB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7A2E-296F-4FF4-BD6D-649FE94B0603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ADAC62-611A-5607-FD88-A8B84BC37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E8F3B0-121C-061D-7F60-6043831B5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7D12-DF3E-4699-968F-B7D189A3AD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889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822A8-DD59-59DE-1654-EF98523EF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5FF078-862C-59E2-5DD5-297014A08F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B25F21-F6CF-0AB9-7BE5-B1F0AA513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7A2E-296F-4FF4-BD6D-649FE94B0603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6BF05D-6588-9877-737E-0C45018C6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FDD09C-DE19-D9E4-9071-826FB3B00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7D12-DF3E-4699-968F-B7D189A3ADCD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719CE3-B408-C0CF-E4D8-AF6567E38DDF}"/>
              </a:ext>
            </a:extLst>
          </p:cNvPr>
          <p:cNvSpPr/>
          <p:nvPr userDrawn="1"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068DB61-3340-ADB0-F5DE-9E379A7859C2}"/>
              </a:ext>
            </a:extLst>
          </p:cNvPr>
          <p:cNvSpPr/>
          <p:nvPr userDrawn="1"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4B12781-8812-0F68-7861-411D15DF1341}"/>
              </a:ext>
            </a:extLst>
          </p:cNvPr>
          <p:cNvSpPr/>
          <p:nvPr userDrawn="1"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CBD68A-D0CC-120A-3C73-6252AF21F9B3}"/>
              </a:ext>
            </a:extLst>
          </p:cNvPr>
          <p:cNvSpPr/>
          <p:nvPr userDrawn="1"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E745CE-2842-0F4E-D0A3-DFED2EDB42DA}"/>
              </a:ext>
            </a:extLst>
          </p:cNvPr>
          <p:cNvSpPr txBox="1"/>
          <p:nvPr userDrawn="1"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5943856-6381-C419-1B32-71B542E71228}"/>
              </a:ext>
            </a:extLst>
          </p:cNvPr>
          <p:cNvSpPr txBox="1"/>
          <p:nvPr userDrawn="1"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698BB73-1829-F6A0-5743-12937D3A967E}"/>
              </a:ext>
            </a:extLst>
          </p:cNvPr>
          <p:cNvSpPr txBox="1"/>
          <p:nvPr userDrawn="1"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933D36F6-2FD3-C349-0899-9ADE8DFF6F96}"/>
              </a:ext>
            </a:extLst>
          </p:cNvPr>
          <p:cNvSpPr txBox="1">
            <a:spLocks/>
          </p:cNvSpPr>
          <p:nvPr userDrawn="1"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</p:spTree>
    <p:extLst>
      <p:ext uri="{BB962C8B-B14F-4D97-AF65-F5344CB8AC3E}">
        <p14:creationId xmlns:p14="http://schemas.microsoft.com/office/powerpoint/2010/main" val="105713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F9B0F3-A7E7-6258-ADFC-92DD6EEEC5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B44506-D8FD-8BC5-2123-DFD49DB642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51750C-ABDA-4E9B-3279-0C6ED4F10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7A2E-296F-4FF4-BD6D-649FE94B0603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9880D-A520-62B5-B09F-8EA6EC068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299D0F-008E-FF52-3FE0-7D79B1030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7D12-DF3E-4699-968F-B7D189A3ADCD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CBC12AE-A254-B627-516D-DDEB6CFEA1D1}"/>
              </a:ext>
            </a:extLst>
          </p:cNvPr>
          <p:cNvSpPr/>
          <p:nvPr userDrawn="1"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B14A57-0C45-892D-60BC-C6289B86E9CC}"/>
              </a:ext>
            </a:extLst>
          </p:cNvPr>
          <p:cNvSpPr/>
          <p:nvPr userDrawn="1"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3AB4F9C-0B34-0C6E-15CE-F76762A66967}"/>
              </a:ext>
            </a:extLst>
          </p:cNvPr>
          <p:cNvSpPr/>
          <p:nvPr userDrawn="1"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1685A1-BF47-FD98-12E2-61157126D123}"/>
              </a:ext>
            </a:extLst>
          </p:cNvPr>
          <p:cNvSpPr/>
          <p:nvPr userDrawn="1"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F5B8334-2B99-01A5-E60C-56CA4E55520F}"/>
              </a:ext>
            </a:extLst>
          </p:cNvPr>
          <p:cNvSpPr txBox="1"/>
          <p:nvPr userDrawn="1"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B055C3-6F3A-9311-979E-6BE7BC337570}"/>
              </a:ext>
            </a:extLst>
          </p:cNvPr>
          <p:cNvSpPr txBox="1"/>
          <p:nvPr userDrawn="1"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8983CB2-0928-B1C5-7A3D-81A40E9A949B}"/>
              </a:ext>
            </a:extLst>
          </p:cNvPr>
          <p:cNvSpPr txBox="1"/>
          <p:nvPr userDrawn="1"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E0FCC6DB-AE0A-4B4D-8EAA-E60B9ABA0647}"/>
              </a:ext>
            </a:extLst>
          </p:cNvPr>
          <p:cNvSpPr txBox="1">
            <a:spLocks/>
          </p:cNvSpPr>
          <p:nvPr userDrawn="1"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</p:spTree>
    <p:extLst>
      <p:ext uri="{BB962C8B-B14F-4D97-AF65-F5344CB8AC3E}">
        <p14:creationId xmlns:p14="http://schemas.microsoft.com/office/powerpoint/2010/main" val="1257413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7A767-4363-E6CF-E1A2-3EE94E538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3F3646-B93C-EE91-7780-D93D36468D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B971A5-818D-DFB7-DDE1-C70B8CE56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7A2E-296F-4FF4-BD6D-649FE94B0603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DF7608-4873-0D5E-D30C-81D0724B1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ACFD51-AC5A-E868-6FF5-C95112D41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7D12-DF3E-4699-968F-B7D189A3ADCD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7F5FC73-A268-A8D6-D073-76E954D90A56}"/>
              </a:ext>
            </a:extLst>
          </p:cNvPr>
          <p:cNvSpPr/>
          <p:nvPr userDrawn="1"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864812-90EE-4F9A-C1EC-5349D0563EC2}"/>
              </a:ext>
            </a:extLst>
          </p:cNvPr>
          <p:cNvSpPr/>
          <p:nvPr userDrawn="1"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2BD8C5-7E27-32C5-63AB-866439F8CEAD}"/>
              </a:ext>
            </a:extLst>
          </p:cNvPr>
          <p:cNvSpPr/>
          <p:nvPr userDrawn="1"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0443BA-573A-2311-3A3B-D7468EFB421D}"/>
              </a:ext>
            </a:extLst>
          </p:cNvPr>
          <p:cNvSpPr/>
          <p:nvPr userDrawn="1"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48CC77-F9F7-B11B-3E27-2770C5B9CD6A}"/>
              </a:ext>
            </a:extLst>
          </p:cNvPr>
          <p:cNvSpPr txBox="1"/>
          <p:nvPr userDrawn="1"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7EA8A95-3A31-C801-6949-88167E24596F}"/>
              </a:ext>
            </a:extLst>
          </p:cNvPr>
          <p:cNvSpPr txBox="1"/>
          <p:nvPr userDrawn="1"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A995F35-A5BC-F7C1-49B4-16445998507C}"/>
              </a:ext>
            </a:extLst>
          </p:cNvPr>
          <p:cNvSpPr txBox="1"/>
          <p:nvPr userDrawn="1"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F7F78228-784F-8C58-1AB1-67D0295ED443}"/>
              </a:ext>
            </a:extLst>
          </p:cNvPr>
          <p:cNvSpPr txBox="1">
            <a:spLocks/>
          </p:cNvSpPr>
          <p:nvPr userDrawn="1"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</p:spTree>
    <p:extLst>
      <p:ext uri="{BB962C8B-B14F-4D97-AF65-F5344CB8AC3E}">
        <p14:creationId xmlns:p14="http://schemas.microsoft.com/office/powerpoint/2010/main" val="1719420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EDBC6-9C2B-6C71-1574-ABCAD78C6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3C12DE-0602-E3BE-1A1F-0E6CBD2794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E8DC1E-9BDD-18F1-FE6F-D23B9FA24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7A2E-296F-4FF4-BD6D-649FE94B0603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638E2B-C747-4096-7CC9-B5F0A6431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19E4C3-3446-AA42-1196-FB3C6A21D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7D12-DF3E-4699-968F-B7D189A3ADCD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506CF7-C319-7AE2-091D-A8304C313582}"/>
              </a:ext>
            </a:extLst>
          </p:cNvPr>
          <p:cNvSpPr/>
          <p:nvPr userDrawn="1"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8A24D1-9E76-679A-783F-43BC39BEFC2A}"/>
              </a:ext>
            </a:extLst>
          </p:cNvPr>
          <p:cNvSpPr/>
          <p:nvPr userDrawn="1"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21E2B8-D0E8-D146-A072-4EAFFD00CCFF}"/>
              </a:ext>
            </a:extLst>
          </p:cNvPr>
          <p:cNvSpPr/>
          <p:nvPr userDrawn="1"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742A8CF-869B-9D88-5728-647A4C8FD176}"/>
              </a:ext>
            </a:extLst>
          </p:cNvPr>
          <p:cNvSpPr/>
          <p:nvPr userDrawn="1"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DDEF197-A163-3912-D7E9-9A2626FF0553}"/>
              </a:ext>
            </a:extLst>
          </p:cNvPr>
          <p:cNvSpPr txBox="1"/>
          <p:nvPr userDrawn="1"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B42561-81F9-355D-AAB6-A69C6F1F8790}"/>
              </a:ext>
            </a:extLst>
          </p:cNvPr>
          <p:cNvSpPr txBox="1"/>
          <p:nvPr userDrawn="1"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BEDED63-2BA7-D9BC-16D0-41ADF8B3B254}"/>
              </a:ext>
            </a:extLst>
          </p:cNvPr>
          <p:cNvSpPr txBox="1"/>
          <p:nvPr userDrawn="1"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09560A90-F112-A55A-CE0C-BC7813EC6830}"/>
              </a:ext>
            </a:extLst>
          </p:cNvPr>
          <p:cNvSpPr txBox="1">
            <a:spLocks/>
          </p:cNvSpPr>
          <p:nvPr userDrawn="1"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</p:spTree>
    <p:extLst>
      <p:ext uri="{BB962C8B-B14F-4D97-AF65-F5344CB8AC3E}">
        <p14:creationId xmlns:p14="http://schemas.microsoft.com/office/powerpoint/2010/main" val="1511871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D0AE5-6027-345C-3B06-1F0E91ECE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062ED7-7FC2-B192-0B3B-8190C28E76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F342F6-B868-2816-3E68-621223B65A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6DA027-A702-EDB5-8CB5-B7CA71F90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7A2E-296F-4FF4-BD6D-649FE94B0603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9F888A-5A38-6385-CF52-C7E160C3C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7FA94C-3D22-1FAE-C08C-4E7D92647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7D12-DF3E-4699-968F-B7D189A3ADCD}" type="slidenum">
              <a:rPr lang="en-GB" smtClean="0"/>
              <a:t>‹#›</a:t>
            </a:fld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C67122-FF46-5A78-57AC-A040598342D5}"/>
              </a:ext>
            </a:extLst>
          </p:cNvPr>
          <p:cNvSpPr/>
          <p:nvPr userDrawn="1"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9A19F31-B0C2-84DB-CF74-C9B68F9D0BC7}"/>
              </a:ext>
            </a:extLst>
          </p:cNvPr>
          <p:cNvSpPr/>
          <p:nvPr userDrawn="1"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9CC478-F253-A0FB-7E4E-31CDBB0B88E2}"/>
              </a:ext>
            </a:extLst>
          </p:cNvPr>
          <p:cNvSpPr/>
          <p:nvPr userDrawn="1"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2521573-9F9D-940F-8BC9-9CACF38C3BBB}"/>
              </a:ext>
            </a:extLst>
          </p:cNvPr>
          <p:cNvSpPr/>
          <p:nvPr userDrawn="1"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8560445-A690-5DF9-CD16-69BAE12CE873}"/>
              </a:ext>
            </a:extLst>
          </p:cNvPr>
          <p:cNvSpPr txBox="1"/>
          <p:nvPr userDrawn="1"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C46BBC6-7A29-CAC1-1334-4255991BAA1A}"/>
              </a:ext>
            </a:extLst>
          </p:cNvPr>
          <p:cNvSpPr txBox="1"/>
          <p:nvPr userDrawn="1"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5955D75-9B99-39A9-EEA0-887B24837440}"/>
              </a:ext>
            </a:extLst>
          </p:cNvPr>
          <p:cNvSpPr txBox="1"/>
          <p:nvPr userDrawn="1"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5F213C30-9DDB-554A-9F64-E5927F0BD118}"/>
              </a:ext>
            </a:extLst>
          </p:cNvPr>
          <p:cNvSpPr txBox="1">
            <a:spLocks/>
          </p:cNvSpPr>
          <p:nvPr userDrawn="1"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</p:spTree>
    <p:extLst>
      <p:ext uri="{BB962C8B-B14F-4D97-AF65-F5344CB8AC3E}">
        <p14:creationId xmlns:p14="http://schemas.microsoft.com/office/powerpoint/2010/main" val="3893889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642F5-0ABA-BAB5-2FD5-3FB1573CB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43BE3E-1070-351E-5220-65E8C77A55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0452A8-BF15-ABAB-2F5F-7610B784E8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6110EE-3951-EC57-A36A-C1A8F5573E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CBA97B-60D5-93AC-8B6A-7545D81D1B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5A83B9-9A56-34B4-0F98-9905CCCDC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7A2E-296F-4FF4-BD6D-649FE94B0603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07BCC6-A545-DE6C-9468-81D8081DC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FEBB5E-07E8-F05A-BAA9-F11B3A730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7D12-DF3E-4699-968F-B7D189A3ADCD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91A68C7-E039-43E9-3B08-5B90B0C12AA3}"/>
              </a:ext>
            </a:extLst>
          </p:cNvPr>
          <p:cNvSpPr/>
          <p:nvPr userDrawn="1"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B1DDBCA-4077-5568-6B61-CD1F0E5DC54D}"/>
              </a:ext>
            </a:extLst>
          </p:cNvPr>
          <p:cNvSpPr/>
          <p:nvPr userDrawn="1"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7C4B1B0-0F0A-F59A-8659-11C58998F209}"/>
              </a:ext>
            </a:extLst>
          </p:cNvPr>
          <p:cNvSpPr/>
          <p:nvPr userDrawn="1"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F083C1B-92E0-6C32-1A39-49D516B1BFB7}"/>
              </a:ext>
            </a:extLst>
          </p:cNvPr>
          <p:cNvSpPr/>
          <p:nvPr userDrawn="1"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F85F48-8375-4273-DF09-BF976CCCD381}"/>
              </a:ext>
            </a:extLst>
          </p:cNvPr>
          <p:cNvSpPr txBox="1"/>
          <p:nvPr userDrawn="1"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2CA5A63-B3F5-F116-2430-5F3DC7F6BC25}"/>
              </a:ext>
            </a:extLst>
          </p:cNvPr>
          <p:cNvSpPr txBox="1"/>
          <p:nvPr userDrawn="1"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3767BA6-8214-25F3-E016-D1ABB98F7867}"/>
              </a:ext>
            </a:extLst>
          </p:cNvPr>
          <p:cNvSpPr txBox="1"/>
          <p:nvPr userDrawn="1"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98E5135D-4D66-33B0-865B-273AC037226E}"/>
              </a:ext>
            </a:extLst>
          </p:cNvPr>
          <p:cNvSpPr txBox="1">
            <a:spLocks/>
          </p:cNvSpPr>
          <p:nvPr userDrawn="1"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</p:spTree>
    <p:extLst>
      <p:ext uri="{BB962C8B-B14F-4D97-AF65-F5344CB8AC3E}">
        <p14:creationId xmlns:p14="http://schemas.microsoft.com/office/powerpoint/2010/main" val="817382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D2E3B-6747-63EB-B32F-EF9CDDB96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57500D-B70C-5D4C-87C9-6C0D04840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7A2E-296F-4FF4-BD6D-649FE94B0603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7353E7-FD0F-3C17-838C-64562529F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CDAD88-A328-A765-B9AD-3FD466E6C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7D12-DF3E-4699-968F-B7D189A3ADC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B391DC-90F6-92A0-F33E-162AA8951359}"/>
              </a:ext>
            </a:extLst>
          </p:cNvPr>
          <p:cNvSpPr/>
          <p:nvPr userDrawn="1"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330B8F-E96D-741A-793F-C745526329A5}"/>
              </a:ext>
            </a:extLst>
          </p:cNvPr>
          <p:cNvSpPr/>
          <p:nvPr userDrawn="1"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92DB9D-3549-C0A3-2B30-CEEDDE589242}"/>
              </a:ext>
            </a:extLst>
          </p:cNvPr>
          <p:cNvSpPr/>
          <p:nvPr userDrawn="1"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A07B953-2486-AE84-3DF9-A8CF709B3760}"/>
              </a:ext>
            </a:extLst>
          </p:cNvPr>
          <p:cNvSpPr/>
          <p:nvPr userDrawn="1"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10354B-F199-246E-2294-482C6979C085}"/>
              </a:ext>
            </a:extLst>
          </p:cNvPr>
          <p:cNvSpPr txBox="1"/>
          <p:nvPr userDrawn="1"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356374-D715-D9A0-D73E-EE0FEF9428DC}"/>
              </a:ext>
            </a:extLst>
          </p:cNvPr>
          <p:cNvSpPr txBox="1"/>
          <p:nvPr userDrawn="1"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FC02663-9E16-16BB-7AF5-0F9D4FA74C9B}"/>
              </a:ext>
            </a:extLst>
          </p:cNvPr>
          <p:cNvSpPr txBox="1"/>
          <p:nvPr userDrawn="1"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F394169C-0406-1A47-E861-C3B8D8EDF82B}"/>
              </a:ext>
            </a:extLst>
          </p:cNvPr>
          <p:cNvSpPr txBox="1">
            <a:spLocks/>
          </p:cNvSpPr>
          <p:nvPr userDrawn="1"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</p:spTree>
    <p:extLst>
      <p:ext uri="{BB962C8B-B14F-4D97-AF65-F5344CB8AC3E}">
        <p14:creationId xmlns:p14="http://schemas.microsoft.com/office/powerpoint/2010/main" val="3597941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BF211F-87D5-DE7E-5D42-4549015A2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7A2E-296F-4FF4-BD6D-649FE94B0603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6A6B8-D7AE-B4AC-583C-824B0F742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50068D-1B09-A627-61C3-3057BF12C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7D12-DF3E-4699-968F-B7D189A3ADC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7B0C82-2BE6-9842-439F-2E96BAC9DE3D}"/>
              </a:ext>
            </a:extLst>
          </p:cNvPr>
          <p:cNvSpPr/>
          <p:nvPr userDrawn="1"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43FCAD-F419-5F1C-42DD-BE46C354A8A3}"/>
              </a:ext>
            </a:extLst>
          </p:cNvPr>
          <p:cNvSpPr/>
          <p:nvPr userDrawn="1"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0B70E91-72DE-6BD0-82A9-17CA2A18EF9D}"/>
              </a:ext>
            </a:extLst>
          </p:cNvPr>
          <p:cNvSpPr/>
          <p:nvPr userDrawn="1"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7499C3-7092-E35F-9B04-FEA2DD672E92}"/>
              </a:ext>
            </a:extLst>
          </p:cNvPr>
          <p:cNvSpPr/>
          <p:nvPr userDrawn="1"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C31300-C951-94E5-E926-00B0978F3A51}"/>
              </a:ext>
            </a:extLst>
          </p:cNvPr>
          <p:cNvSpPr txBox="1"/>
          <p:nvPr userDrawn="1"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1F7259-B92F-08B7-C0C3-860DCDC7F6CF}"/>
              </a:ext>
            </a:extLst>
          </p:cNvPr>
          <p:cNvSpPr txBox="1"/>
          <p:nvPr userDrawn="1"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B87C69-9811-F068-FBDE-D41572B5820C}"/>
              </a:ext>
            </a:extLst>
          </p:cNvPr>
          <p:cNvSpPr txBox="1"/>
          <p:nvPr userDrawn="1"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9AC3A3D5-CE70-7258-A515-422F79F0BB0C}"/>
              </a:ext>
            </a:extLst>
          </p:cNvPr>
          <p:cNvSpPr txBox="1">
            <a:spLocks/>
          </p:cNvSpPr>
          <p:nvPr userDrawn="1"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</p:spTree>
    <p:extLst>
      <p:ext uri="{BB962C8B-B14F-4D97-AF65-F5344CB8AC3E}">
        <p14:creationId xmlns:p14="http://schemas.microsoft.com/office/powerpoint/2010/main" val="1388200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01A59-DC5E-8332-A41C-EFBB447F0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99C195-8FE4-6AF5-760C-6FD45BD7B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CA3E29-9866-7731-B7DC-9BBC8629EB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004D28-40D4-3E4B-80EC-6BB30E50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7A2E-296F-4FF4-BD6D-649FE94B0603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EFCE21-9193-6E9C-E82F-6C05F4F9E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62F79E-740C-0375-8AEB-DF1AB0E3F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7D12-DF3E-4699-968F-B7D189A3ADCD}" type="slidenum">
              <a:rPr lang="en-GB" smtClean="0"/>
              <a:t>‹#›</a:t>
            </a:fld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F82830-C141-E547-BF2B-413B6DD36DFC}"/>
              </a:ext>
            </a:extLst>
          </p:cNvPr>
          <p:cNvSpPr/>
          <p:nvPr userDrawn="1"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070B7CB-61B0-80C9-FB81-9D72FE52BD64}"/>
              </a:ext>
            </a:extLst>
          </p:cNvPr>
          <p:cNvSpPr/>
          <p:nvPr userDrawn="1"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3846075-339F-77EB-ADB5-A36D7F6F30CF}"/>
              </a:ext>
            </a:extLst>
          </p:cNvPr>
          <p:cNvSpPr/>
          <p:nvPr userDrawn="1"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05A22A4-105D-0B7D-57A1-DD904C6E8F09}"/>
              </a:ext>
            </a:extLst>
          </p:cNvPr>
          <p:cNvSpPr/>
          <p:nvPr userDrawn="1"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22C4486-7EA8-F293-6D8E-8F3FF3EA21B1}"/>
              </a:ext>
            </a:extLst>
          </p:cNvPr>
          <p:cNvSpPr txBox="1"/>
          <p:nvPr userDrawn="1"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E55AB1A-5AA6-A670-6241-02C23A3B14DC}"/>
              </a:ext>
            </a:extLst>
          </p:cNvPr>
          <p:cNvSpPr txBox="1"/>
          <p:nvPr userDrawn="1"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6A68795-D401-2826-9059-86703FB3FEBC}"/>
              </a:ext>
            </a:extLst>
          </p:cNvPr>
          <p:cNvSpPr txBox="1"/>
          <p:nvPr userDrawn="1"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E37E192E-2EB3-7071-6DFC-301CB7380E4B}"/>
              </a:ext>
            </a:extLst>
          </p:cNvPr>
          <p:cNvSpPr txBox="1">
            <a:spLocks/>
          </p:cNvSpPr>
          <p:nvPr userDrawn="1"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</p:spTree>
    <p:extLst>
      <p:ext uri="{BB962C8B-B14F-4D97-AF65-F5344CB8AC3E}">
        <p14:creationId xmlns:p14="http://schemas.microsoft.com/office/powerpoint/2010/main" val="1553599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8F5BB-8D14-06B4-09BA-35A71A2FC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7E8FB6-6057-FDD4-22D5-1FE18F6EB3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E53D6B-BDC5-0E11-812C-B1C4889C02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74B27D-A40F-4007-2275-9F9AA3D52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B7A2E-296F-4FF4-BD6D-649FE94B0603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382EA-D794-5EF2-34F2-F90F9A7BF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F6973F-FA67-FB82-B98C-ACE07619C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87D12-DF3E-4699-968F-B7D189A3ADCD}" type="slidenum">
              <a:rPr lang="en-GB" smtClean="0"/>
              <a:t>‹#›</a:t>
            </a:fld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5535F5-F62D-2E14-704E-B79BAD5685C2}"/>
              </a:ext>
            </a:extLst>
          </p:cNvPr>
          <p:cNvSpPr/>
          <p:nvPr userDrawn="1"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1713735-A64C-E6BF-750D-F95500A6A2F6}"/>
              </a:ext>
            </a:extLst>
          </p:cNvPr>
          <p:cNvSpPr/>
          <p:nvPr userDrawn="1"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CB9DE0-4148-9495-41D4-A77D32E3644B}"/>
              </a:ext>
            </a:extLst>
          </p:cNvPr>
          <p:cNvSpPr/>
          <p:nvPr userDrawn="1"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F02899-5FF2-F881-4C6C-2D2973437667}"/>
              </a:ext>
            </a:extLst>
          </p:cNvPr>
          <p:cNvSpPr/>
          <p:nvPr userDrawn="1"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9B98899-6E47-C8C8-9E40-5B38C32EDD77}"/>
              </a:ext>
            </a:extLst>
          </p:cNvPr>
          <p:cNvSpPr txBox="1"/>
          <p:nvPr userDrawn="1"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3D2512F-4D8B-503D-4109-B8D8B108A71A}"/>
              </a:ext>
            </a:extLst>
          </p:cNvPr>
          <p:cNvSpPr txBox="1"/>
          <p:nvPr userDrawn="1"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B52678-11AB-C794-B793-B3692BE4E3EE}"/>
              </a:ext>
            </a:extLst>
          </p:cNvPr>
          <p:cNvSpPr txBox="1"/>
          <p:nvPr userDrawn="1"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9474116F-CA5E-B396-D91E-4CE49EE8B82E}"/>
              </a:ext>
            </a:extLst>
          </p:cNvPr>
          <p:cNvSpPr txBox="1">
            <a:spLocks/>
          </p:cNvSpPr>
          <p:nvPr userDrawn="1"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</p:spTree>
    <p:extLst>
      <p:ext uri="{BB962C8B-B14F-4D97-AF65-F5344CB8AC3E}">
        <p14:creationId xmlns:p14="http://schemas.microsoft.com/office/powerpoint/2010/main" val="613656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1F8447-6F3D-50C1-EA7C-7D3AD0E00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B11988-4E4E-B4BE-648F-DB11B74C8B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079238-7D29-BB96-5A36-20CCF7F333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0B7A2E-296F-4FF4-BD6D-649FE94B0603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9E5B55-9E4E-4F74-017D-53E7F7E3FC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93D0B7-7FAD-2405-4CDD-CEB6A16521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987D12-DF3E-4699-968F-B7D189A3AD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417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D1F90A6-CBFC-3785-6F3B-D2E6CCBE4593}"/>
              </a:ext>
            </a:extLst>
          </p:cNvPr>
          <p:cNvSpPr txBox="1">
            <a:spLocks/>
          </p:cNvSpPr>
          <p:nvPr/>
        </p:nvSpPr>
        <p:spPr>
          <a:xfrm>
            <a:off x="973393" y="851344"/>
            <a:ext cx="10245214" cy="28302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dirty="0">
                <a:solidFill>
                  <a:schemeClr val="accent1">
                    <a:lumMod val="75000"/>
                  </a:schemeClr>
                </a:solidFill>
                <a:ea typeface="Sans Serif Collection" panose="020B0502040504020204" pitchFamily="34" charset="0"/>
                <a:cs typeface="Sans Serif Collection" panose="020B0502040504020204" pitchFamily="34" charset="0"/>
              </a:rPr>
              <a:t>Line of Fixed Points and U(1) Chiral Symmetry Breaking in a 3D NJL-type Model</a:t>
            </a:r>
            <a:endParaRPr lang="en-GB" sz="7200" dirty="0">
              <a:solidFill>
                <a:schemeClr val="accent1">
                  <a:lumMod val="75000"/>
                </a:schemeClr>
              </a:solidFill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F5D00794-4065-948F-0CB1-568B2EFD3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129" y="3507814"/>
            <a:ext cx="3019742" cy="1325562"/>
          </a:xfrm>
        </p:spPr>
        <p:txBody>
          <a:bodyPr>
            <a:normAutofit/>
          </a:bodyPr>
          <a:lstStyle/>
          <a:p>
            <a:r>
              <a:rPr lang="en-GB" sz="4400" dirty="0">
                <a:solidFill>
                  <a:schemeClr val="accent4">
                    <a:lumMod val="75000"/>
                  </a:schemeClr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EF45EC-8A2B-DA15-5EB8-8737E3542B72}"/>
              </a:ext>
            </a:extLst>
          </p:cNvPr>
          <p:cNvSpPr txBox="1"/>
          <p:nvPr/>
        </p:nvSpPr>
        <p:spPr>
          <a:xfrm>
            <a:off x="2563130" y="4723648"/>
            <a:ext cx="70657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Based on work with </a:t>
            </a:r>
            <a:r>
              <a:rPr lang="en-GB" b="1" dirty="0">
                <a:solidFill>
                  <a:schemeClr val="bg1">
                    <a:lumMod val="65000"/>
                  </a:schemeClr>
                </a:solidFill>
              </a:rPr>
              <a:t>Charlie Cresswell-Hogg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 and </a:t>
            </a:r>
            <a:r>
              <a:rPr lang="en-GB" b="1" dirty="0">
                <a:solidFill>
                  <a:schemeClr val="bg1">
                    <a:lumMod val="65000"/>
                  </a:schemeClr>
                </a:solidFill>
              </a:rPr>
              <a:t>Daniel F. Litim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:</a:t>
            </a:r>
            <a:br>
              <a:rPr lang="en-GB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F. King, C. Cresswell-Hogg and D. F. Litim, </a:t>
            </a:r>
            <a:r>
              <a:rPr lang="en-GB" i="1" dirty="0">
                <a:solidFill>
                  <a:schemeClr val="bg1">
                    <a:lumMod val="65000"/>
                  </a:schemeClr>
                </a:solidFill>
              </a:rPr>
              <a:t>Line of Fixed Points and U(1) Chiral Symmetry Breaking in a 3D NJL-type Model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 (in preparation).</a:t>
            </a:r>
            <a:endParaRPr lang="en-GB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386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A4A41-CF29-957D-6BFC-8D675E106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B1DA7-75E7-C249-757A-3387DAC86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Four-fermion models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A63320-0A3E-9047-BC3E-66686A8D2E90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3FC7C1-6036-0BE0-61E4-3C85C45668FB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013016-B643-DFD6-2D5E-B3915517C125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2416ED-4EA1-2744-1F93-EFC529D31C30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BF766C-4D8E-B413-FF25-3E1B67A2F27F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96EC22-5930-7770-743C-47D6769EEB1E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65B922-5A2D-A49C-EDAD-0FC93B2EBD10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22B2A6D8-F543-FFCD-6498-CE8B6DA18736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88C29E7-2E59-73F2-EC30-C1364E29E961}"/>
              </a:ext>
            </a:extLst>
          </p:cNvPr>
          <p:cNvSpPr txBox="1"/>
          <p:nvPr/>
        </p:nvSpPr>
        <p:spPr>
          <a:xfrm>
            <a:off x="292608" y="822008"/>
            <a:ext cx="4855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Not the case!!</a:t>
            </a:r>
            <a:endParaRPr lang="en-GB" sz="5400" b="1" u="sng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C19CE85-9D55-0DD9-6943-8AC20DA5005F}"/>
              </a:ext>
            </a:extLst>
          </p:cNvPr>
          <p:cNvSpPr txBox="1"/>
          <p:nvPr/>
        </p:nvSpPr>
        <p:spPr>
          <a:xfrm>
            <a:off x="445769" y="1914952"/>
            <a:ext cx="94550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→ Key is non-perturbative methods</a:t>
            </a:r>
            <a:endParaRPr lang="en-GB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88651E9-6D89-90A1-EEA8-64264D91F5D3}"/>
              </a:ext>
            </a:extLst>
          </p:cNvPr>
          <p:cNvSpPr txBox="1"/>
          <p:nvPr/>
        </p:nvSpPr>
        <p:spPr>
          <a:xfrm>
            <a:off x="969264" y="3013915"/>
            <a:ext cx="74168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1) 1/N expansion</a:t>
            </a:r>
            <a:endParaRPr lang="en-GB" sz="44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EF8CE39-D580-68C0-A8BC-CDF5CE06D2F3}"/>
              </a:ext>
            </a:extLst>
          </p:cNvPr>
          <p:cNvSpPr txBox="1"/>
          <p:nvPr/>
        </p:nvSpPr>
        <p:spPr>
          <a:xfrm>
            <a:off x="988755" y="4015453"/>
            <a:ext cx="7416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e.g. Gross-Neveu theory:</a:t>
            </a:r>
            <a:endParaRPr lang="en-GB" sz="2800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60C60A01-F753-36A3-4662-D63DAFCC00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412" y="4548517"/>
            <a:ext cx="10189176" cy="1238648"/>
          </a:xfrm>
          <a:prstGeom prst="rect">
            <a:avLst/>
          </a:prstGeom>
          <a:ln>
            <a:noFill/>
          </a:ln>
        </p:spPr>
      </p:pic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607ABBB-8587-4F5B-11E0-A59D122E0F4F}"/>
              </a:ext>
            </a:extLst>
          </p:cNvPr>
          <p:cNvCxnSpPr>
            <a:cxnSpLocks/>
          </p:cNvCxnSpPr>
          <p:nvPr/>
        </p:nvCxnSpPr>
        <p:spPr>
          <a:xfrm flipV="1">
            <a:off x="2322576" y="2944368"/>
            <a:ext cx="329184" cy="23650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DB5F9999-788D-A86E-68A1-A6E18B5A1A98}"/>
              </a:ext>
            </a:extLst>
          </p:cNvPr>
          <p:cNvSpPr txBox="1"/>
          <p:nvPr/>
        </p:nvSpPr>
        <p:spPr>
          <a:xfrm>
            <a:off x="2649643" y="2726025"/>
            <a:ext cx="33000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N</a:t>
            </a:r>
            <a:r>
              <a:rPr lang="en-GB" sz="2000" dirty="0">
                <a:solidFill>
                  <a:srgbClr val="FF0000"/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umber of fermion flavours</a:t>
            </a:r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0C0B970-9384-B578-1B11-F67890B03D58}"/>
              </a:ext>
            </a:extLst>
          </p:cNvPr>
          <p:cNvSpPr txBox="1"/>
          <p:nvPr/>
        </p:nvSpPr>
        <p:spPr>
          <a:xfrm>
            <a:off x="1637663" y="3594079"/>
            <a:ext cx="3323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2">
                    <a:lumMod val="50000"/>
                  </a:schemeClr>
                </a:solidFill>
                <a:latin typeface="Abadi" panose="020B0604020104020204" pitchFamily="34" charset="0"/>
              </a:rPr>
              <a:t>e.g. Moshe, Zinn-Justin 2003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3A6DD55-2A3C-781D-3BAF-3322823319C3}"/>
              </a:ext>
            </a:extLst>
          </p:cNvPr>
          <p:cNvSpPr txBox="1"/>
          <p:nvPr/>
        </p:nvSpPr>
        <p:spPr>
          <a:xfrm>
            <a:off x="4896950" y="4006309"/>
            <a:ext cx="33232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accent2">
                    <a:lumMod val="50000"/>
                  </a:schemeClr>
                </a:solidFill>
                <a:latin typeface="Abadi" panose="020B0604020104020204" pitchFamily="34" charset="0"/>
              </a:rPr>
              <a:t>Gross, Neveu ’74</a:t>
            </a:r>
          </a:p>
          <a:p>
            <a:r>
              <a:rPr lang="en-GB" sz="1600" dirty="0" err="1">
                <a:solidFill>
                  <a:schemeClr val="accent2">
                    <a:lumMod val="50000"/>
                  </a:schemeClr>
                </a:solidFill>
                <a:latin typeface="Abadi" panose="020B0604020104020204" pitchFamily="34" charset="0"/>
              </a:rPr>
              <a:t>Gawedzki</a:t>
            </a:r>
            <a:r>
              <a:rPr lang="en-GB" sz="1600" dirty="0">
                <a:solidFill>
                  <a:schemeClr val="accent2">
                    <a:lumMod val="50000"/>
                  </a:schemeClr>
                </a:solidFill>
                <a:latin typeface="Abadi" panose="020B0604020104020204" pitchFamily="34" charset="0"/>
              </a:rPr>
              <a:t>, Kupiainen ‘85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6CBEED-8B8E-CE12-91A7-D0C27C586B33}"/>
              </a:ext>
            </a:extLst>
          </p:cNvPr>
          <p:cNvSpPr txBox="1"/>
          <p:nvPr/>
        </p:nvSpPr>
        <p:spPr>
          <a:xfrm>
            <a:off x="2890391" y="5738926"/>
            <a:ext cx="2239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Flavour</a:t>
            </a:r>
            <a:r>
              <a:rPr lang="en-US" sz="2800" dirty="0"/>
              <a:t> index</a:t>
            </a:r>
            <a:endParaRPr lang="en-GB" sz="2800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B11B52A-8949-985A-B8D7-2F92D30485DE}"/>
              </a:ext>
            </a:extLst>
          </p:cNvPr>
          <p:cNvCxnSpPr>
            <a:cxnSpLocks/>
          </p:cNvCxnSpPr>
          <p:nvPr/>
        </p:nvCxnSpPr>
        <p:spPr>
          <a:xfrm flipH="1" flipV="1">
            <a:off x="3913632" y="5568696"/>
            <a:ext cx="104815" cy="2651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5031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3B837-DA94-ED7E-09B8-B7B03B453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408F2-0658-ECFD-C0E9-DCD1E0501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Four-fermion models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CB5C3A-7F02-AA76-3F29-74333549BE12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63EC8C-ED8A-B27D-F77C-488BFFD4C70F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6EB6E37-621A-08F4-1EA5-CF5F55CE076C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B3E587F-5FB6-6CE7-7855-E6D23669A30B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945108-5837-775E-1E0D-B7B20DCF82E7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471AAC-1CD6-998D-8461-26E47A02D1C9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80E3ED5-6244-87DE-39BD-60A6E8270512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B3BD81AA-F4D8-0EC4-0EF7-8AF064350E51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FA930A-5020-3DF6-E328-5AA957C3FACE}"/>
              </a:ext>
            </a:extLst>
          </p:cNvPr>
          <p:cNvSpPr txBox="1"/>
          <p:nvPr/>
        </p:nvSpPr>
        <p:spPr>
          <a:xfrm>
            <a:off x="292608" y="822008"/>
            <a:ext cx="4855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Not the case!!</a:t>
            </a:r>
            <a:endParaRPr lang="en-GB" sz="5400" b="1" u="sng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9F585C-7668-23CF-DD30-9CAC1B80FE3B}"/>
              </a:ext>
            </a:extLst>
          </p:cNvPr>
          <p:cNvSpPr txBox="1"/>
          <p:nvPr/>
        </p:nvSpPr>
        <p:spPr>
          <a:xfrm>
            <a:off x="445769" y="1914952"/>
            <a:ext cx="94550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→ Key is non-perturbative methods</a:t>
            </a:r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AB93BF-394F-B77D-781C-2A52B57A990F}"/>
              </a:ext>
            </a:extLst>
          </p:cNvPr>
          <p:cNvSpPr txBox="1"/>
          <p:nvPr/>
        </p:nvSpPr>
        <p:spPr>
          <a:xfrm>
            <a:off x="969264" y="3013915"/>
            <a:ext cx="74168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1) 1/N expansion</a:t>
            </a:r>
            <a:endParaRPr lang="en-GB" sz="4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DEE3F28-3655-BA6C-1561-1B6C66DE5188}"/>
              </a:ext>
            </a:extLst>
          </p:cNvPr>
          <p:cNvSpPr txBox="1"/>
          <p:nvPr/>
        </p:nvSpPr>
        <p:spPr>
          <a:xfrm>
            <a:off x="988755" y="4015453"/>
            <a:ext cx="3988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e.g. Gross-Neveu theory:</a:t>
            </a:r>
            <a:endParaRPr lang="en-GB" sz="28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3CA4D3D-49B9-CD2D-659B-3F3E033870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412" y="4548517"/>
            <a:ext cx="10189176" cy="1238648"/>
          </a:xfrm>
          <a:prstGeom prst="rect">
            <a:avLst/>
          </a:prstGeom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3E3C737-9CB6-63DA-205E-CF3B26AD9E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1171" y="2909558"/>
            <a:ext cx="6112036" cy="1098501"/>
          </a:xfrm>
          <a:prstGeom prst="rect">
            <a:avLst/>
          </a:prstGeom>
        </p:spPr>
      </p:pic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B4A7735-C463-577C-2BBF-BCE64F0B7265}"/>
              </a:ext>
            </a:extLst>
          </p:cNvPr>
          <p:cNvCxnSpPr>
            <a:cxnSpLocks/>
          </p:cNvCxnSpPr>
          <p:nvPr/>
        </p:nvCxnSpPr>
        <p:spPr>
          <a:xfrm flipV="1">
            <a:off x="2322576" y="2944368"/>
            <a:ext cx="329184" cy="23650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61D5B8A8-B83A-28BB-5460-DFC30064238B}"/>
              </a:ext>
            </a:extLst>
          </p:cNvPr>
          <p:cNvSpPr txBox="1"/>
          <p:nvPr/>
        </p:nvSpPr>
        <p:spPr>
          <a:xfrm>
            <a:off x="2649643" y="2726025"/>
            <a:ext cx="33000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N</a:t>
            </a:r>
            <a:r>
              <a:rPr lang="en-GB" sz="2000" dirty="0">
                <a:solidFill>
                  <a:srgbClr val="FF0000"/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umber of fermion flavours</a:t>
            </a:r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64EB25-3A9F-4846-CF47-B2EA86D750F2}"/>
              </a:ext>
            </a:extLst>
          </p:cNvPr>
          <p:cNvSpPr txBox="1"/>
          <p:nvPr/>
        </p:nvSpPr>
        <p:spPr>
          <a:xfrm>
            <a:off x="1637663" y="3594079"/>
            <a:ext cx="3323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2">
                    <a:lumMod val="50000"/>
                  </a:schemeClr>
                </a:solidFill>
                <a:latin typeface="Abadi" panose="020B0604020104020204" pitchFamily="34" charset="0"/>
              </a:rPr>
              <a:t>e.g. Moshe, Zinn-Justin 2003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7D982C-4018-4BCC-6236-DEF67EDCD0EE}"/>
              </a:ext>
            </a:extLst>
          </p:cNvPr>
          <p:cNvSpPr txBox="1"/>
          <p:nvPr/>
        </p:nvSpPr>
        <p:spPr>
          <a:xfrm>
            <a:off x="4896950" y="4006309"/>
            <a:ext cx="33232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accent2">
                    <a:lumMod val="50000"/>
                  </a:schemeClr>
                </a:solidFill>
                <a:latin typeface="Abadi" panose="020B0604020104020204" pitchFamily="34" charset="0"/>
              </a:rPr>
              <a:t>Gross, Neveu ’74</a:t>
            </a:r>
          </a:p>
          <a:p>
            <a:r>
              <a:rPr lang="en-GB" sz="1600" dirty="0" err="1">
                <a:solidFill>
                  <a:schemeClr val="accent2">
                    <a:lumMod val="50000"/>
                  </a:schemeClr>
                </a:solidFill>
                <a:latin typeface="Abadi" panose="020B0604020104020204" pitchFamily="34" charset="0"/>
              </a:rPr>
              <a:t>Gawedzki</a:t>
            </a:r>
            <a:r>
              <a:rPr lang="en-GB" sz="1600" dirty="0">
                <a:solidFill>
                  <a:schemeClr val="accent2">
                    <a:lumMod val="50000"/>
                  </a:schemeClr>
                </a:solidFill>
                <a:latin typeface="Abadi" panose="020B0604020104020204" pitchFamily="34" charset="0"/>
              </a:rPr>
              <a:t>, Kupiainen ‘85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D0A560-C676-690B-B886-13BDD321ABEA}"/>
              </a:ext>
            </a:extLst>
          </p:cNvPr>
          <p:cNvSpPr txBox="1"/>
          <p:nvPr/>
        </p:nvSpPr>
        <p:spPr>
          <a:xfrm>
            <a:off x="2890391" y="5738926"/>
            <a:ext cx="2239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Flavour</a:t>
            </a:r>
            <a:r>
              <a:rPr lang="en-US" sz="2800" dirty="0"/>
              <a:t> index</a:t>
            </a:r>
            <a:endParaRPr lang="en-GB" sz="2800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C61CA47-E485-C9DC-162C-DCBB80BB18C2}"/>
              </a:ext>
            </a:extLst>
          </p:cNvPr>
          <p:cNvCxnSpPr>
            <a:cxnSpLocks/>
          </p:cNvCxnSpPr>
          <p:nvPr/>
        </p:nvCxnSpPr>
        <p:spPr>
          <a:xfrm flipH="1" flipV="1">
            <a:off x="3913632" y="5568696"/>
            <a:ext cx="104815" cy="2651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417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BB58C-E726-147B-9909-9ADA9D062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040BD-A34B-1145-ABFE-A7EC02292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Four-fermion models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1088A8-66E7-981B-470F-BAFBF2C655AE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D8905B-0387-BADD-25A2-D41B3A97E49C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F59B867-72D0-2A5C-6829-29BB1E96C77C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AD7710-0814-CCCF-ADCE-0E61147ADDA6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81E607-10DE-B252-CF9D-147633F36DAE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0153033-7C9C-450A-A32E-7152E9C96C3D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F59CCF-5E24-DD2E-1D4A-4F7F3D0413AC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083ED4D7-A65E-F4F9-3851-89FA3656B8AD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47E812-598B-5DAC-012C-0782B822CAD2}"/>
              </a:ext>
            </a:extLst>
          </p:cNvPr>
          <p:cNvSpPr txBox="1"/>
          <p:nvPr/>
        </p:nvSpPr>
        <p:spPr>
          <a:xfrm>
            <a:off x="292608" y="822008"/>
            <a:ext cx="4855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Not the case!!</a:t>
            </a:r>
            <a:endParaRPr lang="en-GB" sz="5400" b="1" u="sng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93A408-8109-DA20-9CF0-46E529542495}"/>
              </a:ext>
            </a:extLst>
          </p:cNvPr>
          <p:cNvSpPr txBox="1"/>
          <p:nvPr/>
        </p:nvSpPr>
        <p:spPr>
          <a:xfrm>
            <a:off x="445769" y="1914952"/>
            <a:ext cx="94550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→ Key is non-perturbative methods</a:t>
            </a:r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9062D63-ADA6-4445-8855-A6D4ED682C2B}"/>
              </a:ext>
            </a:extLst>
          </p:cNvPr>
          <p:cNvSpPr txBox="1"/>
          <p:nvPr/>
        </p:nvSpPr>
        <p:spPr>
          <a:xfrm>
            <a:off x="969264" y="3013915"/>
            <a:ext cx="90891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2) Functional Renormalisation Group</a:t>
            </a:r>
            <a:endParaRPr lang="en-GB" sz="44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6DF1BAC-CBB4-E523-2CD8-28E23100B63F}"/>
              </a:ext>
            </a:extLst>
          </p:cNvPr>
          <p:cNvSpPr txBox="1"/>
          <p:nvPr/>
        </p:nvSpPr>
        <p:spPr>
          <a:xfrm>
            <a:off x="10263441" y="3016217"/>
            <a:ext cx="16491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Wetterich</a:t>
            </a:r>
            <a:r>
              <a:rPr lang="en-GB" sz="1600" dirty="0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 ’93</a:t>
            </a:r>
          </a:p>
          <a:p>
            <a:r>
              <a:rPr lang="en-GB" sz="1600" dirty="0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Ellwanger ’93</a:t>
            </a:r>
          </a:p>
          <a:p>
            <a:r>
              <a:rPr lang="en-GB" sz="1600" dirty="0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Morris ‘93</a:t>
            </a:r>
          </a:p>
        </p:txBody>
      </p:sp>
    </p:spTree>
    <p:extLst>
      <p:ext uri="{BB962C8B-B14F-4D97-AF65-F5344CB8AC3E}">
        <p14:creationId xmlns:p14="http://schemas.microsoft.com/office/powerpoint/2010/main" val="27853889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907B2-CAD6-8029-449B-0D539B12F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DB8D8-BA6A-CC2D-DBE6-607DCBF7E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Four-fermion models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A68AA6-B140-7AF6-4465-EAE1EE3F3C17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91E012-C0C4-EA0E-2C51-6BA77A11EC39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12225E-8008-F72B-469B-01945864C3B8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69FE75C-4DE0-4DD1-06FD-4220972CBF54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FCF5C5-D396-45FB-9F6A-E265D19DB2C3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ED6B1D-DD18-0E2C-BE72-BE9571BDD275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3880D5-7C53-F475-111A-90AD04F83454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8B72A4D9-44B3-6491-0EF0-52F8D29CA288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06C412-7AB9-370B-9473-C9C1C8F4F02B}"/>
              </a:ext>
            </a:extLst>
          </p:cNvPr>
          <p:cNvSpPr txBox="1"/>
          <p:nvPr/>
        </p:nvSpPr>
        <p:spPr>
          <a:xfrm>
            <a:off x="292608" y="822008"/>
            <a:ext cx="4855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Not the case!!</a:t>
            </a:r>
            <a:endParaRPr lang="en-GB" sz="5400" b="1" u="sng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6FA64F-FD56-D731-56C0-F962ECC2480A}"/>
              </a:ext>
            </a:extLst>
          </p:cNvPr>
          <p:cNvSpPr txBox="1"/>
          <p:nvPr/>
        </p:nvSpPr>
        <p:spPr>
          <a:xfrm>
            <a:off x="445769" y="1914952"/>
            <a:ext cx="94550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→ Key is non-perturbative methods</a:t>
            </a:r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E7F5A5-89B2-2922-84C3-F12DD38EB948}"/>
              </a:ext>
            </a:extLst>
          </p:cNvPr>
          <p:cNvSpPr txBox="1"/>
          <p:nvPr/>
        </p:nvSpPr>
        <p:spPr>
          <a:xfrm>
            <a:off x="969264" y="3013915"/>
            <a:ext cx="90891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2) Functional Renormalisation Group</a:t>
            </a:r>
            <a:endParaRPr lang="en-GB" sz="4400" dirty="0"/>
          </a:p>
        </p:txBody>
      </p:sp>
      <p:pic>
        <p:nvPicPr>
          <p:cNvPr id="3" name="Picture 2" descr="A close-up of a number&#10;&#10;AI-generated content may be incorrect.">
            <a:extLst>
              <a:ext uri="{FF2B5EF4-FFF2-40B4-BE49-F238E27FC236}">
                <a16:creationId xmlns:a16="http://schemas.microsoft.com/office/drawing/2014/main" id="{FE51C09E-52B9-01CB-88E9-B2196524FF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6436" y="4100968"/>
            <a:ext cx="8846377" cy="1736684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AE5560E8-7C7C-3BC8-2CFE-3A9EB76FA40A}"/>
              </a:ext>
            </a:extLst>
          </p:cNvPr>
          <p:cNvSpPr txBox="1"/>
          <p:nvPr/>
        </p:nvSpPr>
        <p:spPr>
          <a:xfrm>
            <a:off x="10263441" y="3016217"/>
            <a:ext cx="16491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Wetterich</a:t>
            </a:r>
            <a:r>
              <a:rPr lang="en-GB" sz="1600" dirty="0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 ’93</a:t>
            </a:r>
          </a:p>
          <a:p>
            <a:r>
              <a:rPr lang="en-GB" sz="1600" dirty="0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Ellwanger ’93</a:t>
            </a:r>
          </a:p>
          <a:p>
            <a:r>
              <a:rPr lang="en-GB" sz="1600" dirty="0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Morris ‘93</a:t>
            </a:r>
          </a:p>
        </p:txBody>
      </p:sp>
    </p:spTree>
    <p:extLst>
      <p:ext uri="{BB962C8B-B14F-4D97-AF65-F5344CB8AC3E}">
        <p14:creationId xmlns:p14="http://schemas.microsoft.com/office/powerpoint/2010/main" val="12779706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11B9E-9511-ACBE-C78C-5055D0FCC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7AAC7-5DAA-DAE8-5677-D5B3A7A1A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Four-fermion models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5E6DD7-FED7-68CA-B495-111B15AC4E9A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89C3EC-DF7B-64E7-223D-EBA69F086534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6C6EE80-D86B-39A5-F3B4-1B3A93D0D777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4DAE8B3-464E-ED65-E0AF-0C0FCC495FF0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7F9B98-B1C2-3E47-105F-FF8C3C5EB747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5F4688-69DC-8C70-8E89-C2406DB48A90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AE78697-3B78-BEB4-CB4A-B9C2ECA171C4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7F897369-29F1-DE0B-CFF8-29E30754E7CF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478767-E176-C9E2-316E-BE640A2F9449}"/>
              </a:ext>
            </a:extLst>
          </p:cNvPr>
          <p:cNvSpPr txBox="1"/>
          <p:nvPr/>
        </p:nvSpPr>
        <p:spPr>
          <a:xfrm>
            <a:off x="292608" y="822008"/>
            <a:ext cx="4855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Not the case!!</a:t>
            </a:r>
            <a:endParaRPr lang="en-GB" sz="5400" b="1" u="sng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FDD0B9-5F5C-6FAB-B499-7D37A9C00FED}"/>
              </a:ext>
            </a:extLst>
          </p:cNvPr>
          <p:cNvSpPr txBox="1"/>
          <p:nvPr/>
        </p:nvSpPr>
        <p:spPr>
          <a:xfrm>
            <a:off x="445769" y="1914952"/>
            <a:ext cx="94550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→ Key is non-perturbative methods</a:t>
            </a:r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B02DD29-B485-D527-1CA0-9165B81E2D61}"/>
              </a:ext>
            </a:extLst>
          </p:cNvPr>
          <p:cNvSpPr txBox="1"/>
          <p:nvPr/>
        </p:nvSpPr>
        <p:spPr>
          <a:xfrm>
            <a:off x="969264" y="3013915"/>
            <a:ext cx="90891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2) Functional Renormalisation Group</a:t>
            </a:r>
            <a:endParaRPr lang="en-GB" sz="4400" dirty="0"/>
          </a:p>
        </p:txBody>
      </p:sp>
      <p:pic>
        <p:nvPicPr>
          <p:cNvPr id="3" name="Picture 2" descr="A close-up of a number&#10;&#10;AI-generated content may be incorrect.">
            <a:extLst>
              <a:ext uri="{FF2B5EF4-FFF2-40B4-BE49-F238E27FC236}">
                <a16:creationId xmlns:a16="http://schemas.microsoft.com/office/drawing/2014/main" id="{63704608-4098-E585-26A7-ED750F5E6C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6436" y="4100968"/>
            <a:ext cx="8846377" cy="17366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9A499F8-9BA0-D029-A32F-A590753DDD69}"/>
                  </a:ext>
                </a:extLst>
              </p:cNvPr>
              <p:cNvSpPr txBox="1"/>
              <p:nvPr/>
            </p:nvSpPr>
            <p:spPr>
              <a:xfrm>
                <a:off x="374933" y="3780875"/>
                <a:ext cx="550779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0" dirty="0"/>
                  <a:t>Quantum effective action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GB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</m:e>
                      <m:sub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9A499F8-9BA0-D029-A32F-A590753DDD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933" y="3780875"/>
                <a:ext cx="5507793" cy="584775"/>
              </a:xfrm>
              <a:prstGeom prst="rect">
                <a:avLst/>
              </a:prstGeom>
              <a:blipFill>
                <a:blip r:embed="rId4"/>
                <a:stretch>
                  <a:fillRect l="-2879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04E7784-F159-BF1F-B0DD-98946C3005D9}"/>
              </a:ext>
            </a:extLst>
          </p:cNvPr>
          <p:cNvCxnSpPr>
            <a:cxnSpLocks/>
          </p:cNvCxnSpPr>
          <p:nvPr/>
        </p:nvCxnSpPr>
        <p:spPr>
          <a:xfrm>
            <a:off x="2788920" y="4291556"/>
            <a:ext cx="0" cy="3261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2550C174-527D-9B45-E222-B0C9859FF778}"/>
              </a:ext>
            </a:extLst>
          </p:cNvPr>
          <p:cNvSpPr txBox="1"/>
          <p:nvPr/>
        </p:nvSpPr>
        <p:spPr>
          <a:xfrm>
            <a:off x="10263441" y="3016217"/>
            <a:ext cx="16491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Wetterich</a:t>
            </a:r>
            <a:r>
              <a:rPr lang="en-GB" sz="1600" dirty="0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 ’93</a:t>
            </a:r>
          </a:p>
          <a:p>
            <a:r>
              <a:rPr lang="en-GB" sz="1600" dirty="0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Ellwanger ’93</a:t>
            </a:r>
          </a:p>
          <a:p>
            <a:r>
              <a:rPr lang="en-GB" sz="1600" dirty="0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Morris ‘93</a:t>
            </a:r>
          </a:p>
        </p:txBody>
      </p:sp>
    </p:spTree>
    <p:extLst>
      <p:ext uri="{BB962C8B-B14F-4D97-AF65-F5344CB8AC3E}">
        <p14:creationId xmlns:p14="http://schemas.microsoft.com/office/powerpoint/2010/main" val="18903523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25D22-DC65-8876-800B-170657A2B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7CC52-9E28-728F-B801-553BB82B3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Four-fermion models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605CE1-20A5-C0F0-9D42-E0F2B230CC47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536BA6-BDAC-F6DF-EE3B-803A23388014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E13888-64B8-90F0-2565-82A554E59712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53266C-BF5A-004E-8F01-1B5C8CA68F52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DFF114-7E04-586F-9A16-FA57A1366988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E46071-9177-EB69-78DB-AD721B39CC7D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449C0F0-31AB-336C-3CDA-409B0273619C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98844575-8F82-7ED2-6671-D9CD32F59156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C38BEA-39CD-EA6B-819E-CC9BA03625C8}"/>
              </a:ext>
            </a:extLst>
          </p:cNvPr>
          <p:cNvSpPr txBox="1"/>
          <p:nvPr/>
        </p:nvSpPr>
        <p:spPr>
          <a:xfrm>
            <a:off x="292608" y="822008"/>
            <a:ext cx="4855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Not the case!!</a:t>
            </a:r>
            <a:endParaRPr lang="en-GB" sz="5400" b="1" u="sng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2DEC46-2297-BDA2-AD72-3EE81EAA6B19}"/>
              </a:ext>
            </a:extLst>
          </p:cNvPr>
          <p:cNvSpPr txBox="1"/>
          <p:nvPr/>
        </p:nvSpPr>
        <p:spPr>
          <a:xfrm>
            <a:off x="445769" y="1914952"/>
            <a:ext cx="94550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→ Key is non-perturbative methods</a:t>
            </a:r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CA8EEB9-8AA9-26E4-5EF0-287FEC54F1CC}"/>
              </a:ext>
            </a:extLst>
          </p:cNvPr>
          <p:cNvSpPr txBox="1"/>
          <p:nvPr/>
        </p:nvSpPr>
        <p:spPr>
          <a:xfrm>
            <a:off x="969264" y="3013915"/>
            <a:ext cx="90891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2) Functional Renormalisation Group</a:t>
            </a:r>
            <a:endParaRPr lang="en-GB" sz="4400" dirty="0"/>
          </a:p>
        </p:txBody>
      </p:sp>
      <p:pic>
        <p:nvPicPr>
          <p:cNvPr id="3" name="Picture 2" descr="A close-up of a number&#10;&#10;AI-generated content may be incorrect.">
            <a:extLst>
              <a:ext uri="{FF2B5EF4-FFF2-40B4-BE49-F238E27FC236}">
                <a16:creationId xmlns:a16="http://schemas.microsoft.com/office/drawing/2014/main" id="{40A9092C-E34B-A337-DC9B-B4C2A5F18A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6436" y="4100968"/>
            <a:ext cx="8846377" cy="17366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6A9E24C-F45F-0281-21BF-648B35FE668E}"/>
                  </a:ext>
                </a:extLst>
              </p:cNvPr>
              <p:cNvSpPr txBox="1"/>
              <p:nvPr/>
            </p:nvSpPr>
            <p:spPr>
              <a:xfrm>
                <a:off x="1335024" y="5464032"/>
                <a:ext cx="405875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0" dirty="0"/>
                  <a:t>RG scale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GB" sz="3200" b="0" i="0" smtClean="0">
                        <a:latin typeface="Cambria Math" panose="02040503050406030204" pitchFamily="18" charset="0"/>
                      </a:rPr>
                      <m:t>ln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6A9E24C-F45F-0281-21BF-648B35FE66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5024" y="5464032"/>
                <a:ext cx="4058754" cy="584775"/>
              </a:xfrm>
              <a:prstGeom prst="rect">
                <a:avLst/>
              </a:prstGeom>
              <a:blipFill>
                <a:blip r:embed="rId4"/>
                <a:stretch>
                  <a:fillRect l="-3754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558E653-8E53-9E77-A2C8-AFB292309E92}"/>
                  </a:ext>
                </a:extLst>
              </p:cNvPr>
              <p:cNvSpPr txBox="1"/>
              <p:nvPr/>
            </p:nvSpPr>
            <p:spPr>
              <a:xfrm>
                <a:off x="374933" y="3780875"/>
                <a:ext cx="550779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0" dirty="0"/>
                  <a:t>Quantum effective action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GB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</m:e>
                      <m:sub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558E653-8E53-9E77-A2C8-AFB292309E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933" y="3780875"/>
                <a:ext cx="5507793" cy="584775"/>
              </a:xfrm>
              <a:prstGeom prst="rect">
                <a:avLst/>
              </a:prstGeom>
              <a:blipFill>
                <a:blip r:embed="rId5"/>
                <a:stretch>
                  <a:fillRect l="-2879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613146C-F6FE-FA5E-C2F1-334114BF6804}"/>
              </a:ext>
            </a:extLst>
          </p:cNvPr>
          <p:cNvCxnSpPr>
            <a:cxnSpLocks/>
          </p:cNvCxnSpPr>
          <p:nvPr/>
        </p:nvCxnSpPr>
        <p:spPr>
          <a:xfrm flipH="1" flipV="1">
            <a:off x="2574483" y="5215107"/>
            <a:ext cx="145857" cy="31701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10E1BF7-38B9-2ED4-EC92-2C16B2885A3A}"/>
              </a:ext>
            </a:extLst>
          </p:cNvPr>
          <p:cNvCxnSpPr>
            <a:cxnSpLocks/>
          </p:cNvCxnSpPr>
          <p:nvPr/>
        </p:nvCxnSpPr>
        <p:spPr>
          <a:xfrm>
            <a:off x="2788920" y="4291556"/>
            <a:ext cx="0" cy="3261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82F911D1-61B2-DC2A-B68D-D3F598FA9E14}"/>
              </a:ext>
            </a:extLst>
          </p:cNvPr>
          <p:cNvSpPr txBox="1"/>
          <p:nvPr/>
        </p:nvSpPr>
        <p:spPr>
          <a:xfrm>
            <a:off x="10263441" y="3016217"/>
            <a:ext cx="16491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Wetterich</a:t>
            </a:r>
            <a:r>
              <a:rPr lang="en-GB" sz="1600" dirty="0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 ’93</a:t>
            </a:r>
          </a:p>
          <a:p>
            <a:r>
              <a:rPr lang="en-GB" sz="1600" dirty="0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Ellwanger ’93</a:t>
            </a:r>
          </a:p>
          <a:p>
            <a:r>
              <a:rPr lang="en-GB" sz="1600" dirty="0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Morris ‘93</a:t>
            </a:r>
          </a:p>
        </p:txBody>
      </p:sp>
    </p:spTree>
    <p:extLst>
      <p:ext uri="{BB962C8B-B14F-4D97-AF65-F5344CB8AC3E}">
        <p14:creationId xmlns:p14="http://schemas.microsoft.com/office/powerpoint/2010/main" val="2400306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CBA14-C215-A57B-F4A4-6A12570C1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0DF7C-B651-751D-45AB-EEC2883D0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Four-fermion models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A48B53-CA39-1563-A183-4C9A118FF872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776E34-0FDE-9E8B-3C49-B0717C588731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6824897-52CE-DCD9-654B-31CA5C4A1D92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4754287-81A5-0F85-F943-E35D287763CB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653E6C-A77F-4A56-A4A5-1ADEB4B2A36B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2F0758-9278-851C-8119-871F5A1A1076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287A2E-CA65-7EC8-9F5E-0BFDD2DF9CE7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D11CC518-0BE8-4258-DB4C-851EFF63F65C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EA4680-8D07-ED9A-F3B3-96EBE4FD8F79}"/>
              </a:ext>
            </a:extLst>
          </p:cNvPr>
          <p:cNvSpPr txBox="1"/>
          <p:nvPr/>
        </p:nvSpPr>
        <p:spPr>
          <a:xfrm>
            <a:off x="292608" y="822008"/>
            <a:ext cx="4855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Not the case!!</a:t>
            </a:r>
            <a:endParaRPr lang="en-GB" sz="5400" b="1" u="sng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1047FC-8684-A292-01FF-CF0FDA82E714}"/>
              </a:ext>
            </a:extLst>
          </p:cNvPr>
          <p:cNvSpPr txBox="1"/>
          <p:nvPr/>
        </p:nvSpPr>
        <p:spPr>
          <a:xfrm>
            <a:off x="445769" y="1914952"/>
            <a:ext cx="94550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→ Key is non-perturbative methods</a:t>
            </a:r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902B58A-8E6C-079E-A461-132B53F03D9B}"/>
              </a:ext>
            </a:extLst>
          </p:cNvPr>
          <p:cNvSpPr txBox="1"/>
          <p:nvPr/>
        </p:nvSpPr>
        <p:spPr>
          <a:xfrm>
            <a:off x="969264" y="3013915"/>
            <a:ext cx="90891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2) Functional Renormalisation Group</a:t>
            </a:r>
            <a:endParaRPr lang="en-GB" sz="4400" dirty="0"/>
          </a:p>
        </p:txBody>
      </p:sp>
      <p:pic>
        <p:nvPicPr>
          <p:cNvPr id="3" name="Picture 2" descr="A close-up of a number&#10;&#10;AI-generated content may be incorrect.">
            <a:extLst>
              <a:ext uri="{FF2B5EF4-FFF2-40B4-BE49-F238E27FC236}">
                <a16:creationId xmlns:a16="http://schemas.microsoft.com/office/drawing/2014/main" id="{F9C6ABE1-6FF4-CD87-8AE0-56FC50A758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6436" y="4100968"/>
            <a:ext cx="8846377" cy="17366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C8D36DA-B46A-9B76-D92B-6F5529F6BCE0}"/>
                  </a:ext>
                </a:extLst>
              </p:cNvPr>
              <p:cNvSpPr txBox="1"/>
              <p:nvPr/>
            </p:nvSpPr>
            <p:spPr>
              <a:xfrm>
                <a:off x="1335024" y="5464032"/>
                <a:ext cx="405875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0" dirty="0"/>
                  <a:t>RG scale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GB" sz="3200" b="0" i="0" smtClean="0">
                        <a:latin typeface="Cambria Math" panose="02040503050406030204" pitchFamily="18" charset="0"/>
                      </a:rPr>
                      <m:t>ln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C8D36DA-B46A-9B76-D92B-6F5529F6BC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5024" y="5464032"/>
                <a:ext cx="4058754" cy="584775"/>
              </a:xfrm>
              <a:prstGeom prst="rect">
                <a:avLst/>
              </a:prstGeom>
              <a:blipFill>
                <a:blip r:embed="rId4"/>
                <a:stretch>
                  <a:fillRect l="-3754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8DD1DCD-C315-5335-71C3-8F5E116219FD}"/>
                  </a:ext>
                </a:extLst>
              </p:cNvPr>
              <p:cNvSpPr txBox="1"/>
              <p:nvPr/>
            </p:nvSpPr>
            <p:spPr>
              <a:xfrm>
                <a:off x="374933" y="3780875"/>
                <a:ext cx="550779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0" dirty="0"/>
                  <a:t>Quantum effective action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GB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</m:e>
                      <m:sub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8DD1DCD-C315-5335-71C3-8F5E116219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933" y="3780875"/>
                <a:ext cx="5507793" cy="584775"/>
              </a:xfrm>
              <a:prstGeom prst="rect">
                <a:avLst/>
              </a:prstGeom>
              <a:blipFill>
                <a:blip r:embed="rId5"/>
                <a:stretch>
                  <a:fillRect l="-2879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2649B3F7-BF57-5F9C-058A-F5712670BE5A}"/>
              </a:ext>
            </a:extLst>
          </p:cNvPr>
          <p:cNvSpPr txBox="1"/>
          <p:nvPr/>
        </p:nvSpPr>
        <p:spPr>
          <a:xfrm>
            <a:off x="7121781" y="3731500"/>
            <a:ext cx="58732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0" dirty="0"/>
              <a:t>Hessian</a:t>
            </a:r>
            <a:endParaRPr lang="en-GB" sz="3200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96B3CEB-B80E-0E61-CF1E-339DACE8AF39}"/>
              </a:ext>
            </a:extLst>
          </p:cNvPr>
          <p:cNvCxnSpPr>
            <a:cxnSpLocks/>
          </p:cNvCxnSpPr>
          <p:nvPr/>
        </p:nvCxnSpPr>
        <p:spPr>
          <a:xfrm flipH="1" flipV="1">
            <a:off x="2574483" y="5215107"/>
            <a:ext cx="145857" cy="31701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62DC170-D541-11C4-7ACD-18CACC1FF198}"/>
              </a:ext>
            </a:extLst>
          </p:cNvPr>
          <p:cNvCxnSpPr>
            <a:cxnSpLocks/>
          </p:cNvCxnSpPr>
          <p:nvPr/>
        </p:nvCxnSpPr>
        <p:spPr>
          <a:xfrm>
            <a:off x="2788920" y="4291556"/>
            <a:ext cx="0" cy="3261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0388695-DDA4-7619-E64C-06CF49B491CA}"/>
              </a:ext>
            </a:extLst>
          </p:cNvPr>
          <p:cNvCxnSpPr>
            <a:cxnSpLocks/>
          </p:cNvCxnSpPr>
          <p:nvPr/>
        </p:nvCxnSpPr>
        <p:spPr>
          <a:xfrm flipH="1">
            <a:off x="6861135" y="4232100"/>
            <a:ext cx="320355" cy="2318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63348F32-1CD0-2860-6010-5C4EF4220083}"/>
              </a:ext>
            </a:extLst>
          </p:cNvPr>
          <p:cNvSpPr txBox="1"/>
          <p:nvPr/>
        </p:nvSpPr>
        <p:spPr>
          <a:xfrm>
            <a:off x="10263441" y="3016217"/>
            <a:ext cx="16491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Wetterich</a:t>
            </a:r>
            <a:r>
              <a:rPr lang="en-GB" sz="1600" dirty="0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 ’93</a:t>
            </a:r>
          </a:p>
          <a:p>
            <a:r>
              <a:rPr lang="en-GB" sz="1600" dirty="0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Ellwanger ’93</a:t>
            </a:r>
          </a:p>
          <a:p>
            <a:r>
              <a:rPr lang="en-GB" sz="1600" dirty="0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Morris ‘93</a:t>
            </a:r>
          </a:p>
        </p:txBody>
      </p:sp>
    </p:spTree>
    <p:extLst>
      <p:ext uri="{BB962C8B-B14F-4D97-AF65-F5344CB8AC3E}">
        <p14:creationId xmlns:p14="http://schemas.microsoft.com/office/powerpoint/2010/main" val="650552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C407E-CF5B-9F07-48A9-68CFC6839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0F877-C74D-9A0C-62CE-B15A3898F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Four-fermion models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CB1B2F-F59B-3C03-A322-21E65734DE7B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85866D-C43C-4CFF-A840-B8E4710346A4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023953-4C77-748B-184F-84DB954317F1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2E605C-AC9D-2ABE-57CE-C3B852C04F91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827DCB-75C8-243B-A478-80CA1F12400C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EC2D1E-878C-D1A3-27CC-186D7E39506C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3794E0-F38B-65C6-A744-DB53E5AB2985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BD69EF06-3D8C-D058-7E77-447E1217FD03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637F42-CA99-B9A0-6AA2-3FB16CD180CF}"/>
              </a:ext>
            </a:extLst>
          </p:cNvPr>
          <p:cNvSpPr txBox="1"/>
          <p:nvPr/>
        </p:nvSpPr>
        <p:spPr>
          <a:xfrm>
            <a:off x="292608" y="822008"/>
            <a:ext cx="4855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Not the case!!</a:t>
            </a:r>
            <a:endParaRPr lang="en-GB" sz="5400" b="1" u="sng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03B0A3-D122-0C82-67B1-87E0A5E48B9D}"/>
              </a:ext>
            </a:extLst>
          </p:cNvPr>
          <p:cNvSpPr txBox="1"/>
          <p:nvPr/>
        </p:nvSpPr>
        <p:spPr>
          <a:xfrm>
            <a:off x="445769" y="1914952"/>
            <a:ext cx="94550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→ Key is non-perturbative methods</a:t>
            </a:r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D7AD64-5E96-6D2A-99ED-9CE53BFD5E1A}"/>
              </a:ext>
            </a:extLst>
          </p:cNvPr>
          <p:cNvSpPr txBox="1"/>
          <p:nvPr/>
        </p:nvSpPr>
        <p:spPr>
          <a:xfrm>
            <a:off x="969264" y="3013915"/>
            <a:ext cx="90891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2) Functional Renormalisation Group</a:t>
            </a:r>
            <a:endParaRPr lang="en-GB" sz="4400" dirty="0"/>
          </a:p>
        </p:txBody>
      </p:sp>
      <p:pic>
        <p:nvPicPr>
          <p:cNvPr id="3" name="Picture 2" descr="A close-up of a number&#10;&#10;AI-generated content may be incorrect.">
            <a:extLst>
              <a:ext uri="{FF2B5EF4-FFF2-40B4-BE49-F238E27FC236}">
                <a16:creationId xmlns:a16="http://schemas.microsoft.com/office/drawing/2014/main" id="{4CEAEA5A-1A34-8BB4-34BA-07D910620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6436" y="4100968"/>
            <a:ext cx="8846377" cy="17366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A8E16BE-2917-2230-6829-C5FDC39CC302}"/>
                  </a:ext>
                </a:extLst>
              </p:cNvPr>
              <p:cNvSpPr txBox="1"/>
              <p:nvPr/>
            </p:nvSpPr>
            <p:spPr>
              <a:xfrm>
                <a:off x="1335024" y="5464032"/>
                <a:ext cx="405875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0" dirty="0"/>
                  <a:t>RG scale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GB" sz="3200" b="0" i="0" smtClean="0">
                        <a:latin typeface="Cambria Math" panose="02040503050406030204" pitchFamily="18" charset="0"/>
                      </a:rPr>
                      <m:t>ln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A8E16BE-2917-2230-6829-C5FDC39CC3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5024" y="5464032"/>
                <a:ext cx="4058754" cy="584775"/>
              </a:xfrm>
              <a:prstGeom prst="rect">
                <a:avLst/>
              </a:prstGeom>
              <a:blipFill>
                <a:blip r:embed="rId4"/>
                <a:stretch>
                  <a:fillRect l="-3754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BE77BD-C49F-B5F6-C510-94745CF9B0DF}"/>
                  </a:ext>
                </a:extLst>
              </p:cNvPr>
              <p:cNvSpPr txBox="1"/>
              <p:nvPr/>
            </p:nvSpPr>
            <p:spPr>
              <a:xfrm>
                <a:off x="374933" y="3780875"/>
                <a:ext cx="550779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0" dirty="0"/>
                  <a:t>Quantum effective action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GB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</m:e>
                      <m:sub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BE77BD-C49F-B5F6-C510-94745CF9B0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933" y="3780875"/>
                <a:ext cx="5507793" cy="584775"/>
              </a:xfrm>
              <a:prstGeom prst="rect">
                <a:avLst/>
              </a:prstGeom>
              <a:blipFill>
                <a:blip r:embed="rId5"/>
                <a:stretch>
                  <a:fillRect l="-2879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1EFCE9A2-5B23-6BBF-0F14-0962814FE661}"/>
              </a:ext>
            </a:extLst>
          </p:cNvPr>
          <p:cNvSpPr txBox="1"/>
          <p:nvPr/>
        </p:nvSpPr>
        <p:spPr>
          <a:xfrm>
            <a:off x="7121781" y="3731500"/>
            <a:ext cx="58732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0" dirty="0"/>
              <a:t>Hessian</a:t>
            </a:r>
            <a:endParaRPr lang="en-GB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20DEC94-ED98-F79F-3EC6-F562177D1125}"/>
                  </a:ext>
                </a:extLst>
              </p:cNvPr>
              <p:cNvSpPr txBox="1"/>
              <p:nvPr/>
            </p:nvSpPr>
            <p:spPr>
              <a:xfrm>
                <a:off x="7332820" y="5603449"/>
                <a:ext cx="275356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0" dirty="0"/>
                  <a:t>Regulator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20DEC94-ED98-F79F-3EC6-F562177D11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2820" y="5603449"/>
                <a:ext cx="2753567" cy="584775"/>
              </a:xfrm>
              <a:prstGeom prst="rect">
                <a:avLst/>
              </a:prstGeom>
              <a:blipFill>
                <a:blip r:embed="rId6"/>
                <a:stretch>
                  <a:fillRect l="-5752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88C7BE4-E3A1-1CBB-0760-2FC235BA11A9}"/>
              </a:ext>
            </a:extLst>
          </p:cNvPr>
          <p:cNvCxnSpPr>
            <a:cxnSpLocks/>
          </p:cNvCxnSpPr>
          <p:nvPr/>
        </p:nvCxnSpPr>
        <p:spPr>
          <a:xfrm flipH="1" flipV="1">
            <a:off x="2574483" y="5215107"/>
            <a:ext cx="145857" cy="31701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94FC25A-185D-8C70-FB6B-3BF4A3850B3A}"/>
              </a:ext>
            </a:extLst>
          </p:cNvPr>
          <p:cNvCxnSpPr>
            <a:cxnSpLocks/>
          </p:cNvCxnSpPr>
          <p:nvPr/>
        </p:nvCxnSpPr>
        <p:spPr>
          <a:xfrm>
            <a:off x="2788920" y="4291556"/>
            <a:ext cx="0" cy="3261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DA21FBE-8321-F05D-133C-A09AED0BC3F9}"/>
              </a:ext>
            </a:extLst>
          </p:cNvPr>
          <p:cNvCxnSpPr>
            <a:cxnSpLocks/>
          </p:cNvCxnSpPr>
          <p:nvPr/>
        </p:nvCxnSpPr>
        <p:spPr>
          <a:xfrm flipH="1" flipV="1">
            <a:off x="7936992" y="5215107"/>
            <a:ext cx="145857" cy="38834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4D2982A-B69C-411E-4441-4E88E8C2F5E4}"/>
              </a:ext>
            </a:extLst>
          </p:cNvPr>
          <p:cNvCxnSpPr>
            <a:cxnSpLocks/>
          </p:cNvCxnSpPr>
          <p:nvPr/>
        </p:nvCxnSpPr>
        <p:spPr>
          <a:xfrm flipH="1">
            <a:off x="6861135" y="4232100"/>
            <a:ext cx="320355" cy="2318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972E0BA-6470-59A1-628F-7C37FEEE8663}"/>
              </a:ext>
            </a:extLst>
          </p:cNvPr>
          <p:cNvCxnSpPr>
            <a:cxnSpLocks/>
          </p:cNvCxnSpPr>
          <p:nvPr/>
        </p:nvCxnSpPr>
        <p:spPr>
          <a:xfrm flipV="1">
            <a:off x="9198864" y="5215107"/>
            <a:ext cx="621792" cy="49989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B41D4058-BEEF-0AD0-ACDF-A0CFCDD9F033}"/>
              </a:ext>
            </a:extLst>
          </p:cNvPr>
          <p:cNvSpPr txBox="1"/>
          <p:nvPr/>
        </p:nvSpPr>
        <p:spPr>
          <a:xfrm>
            <a:off x="10263441" y="3016217"/>
            <a:ext cx="16491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Wetterich</a:t>
            </a:r>
            <a:r>
              <a:rPr lang="en-GB" sz="1600" dirty="0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 ’93</a:t>
            </a:r>
          </a:p>
          <a:p>
            <a:r>
              <a:rPr lang="en-GB" sz="1600" dirty="0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Ellwanger ’93</a:t>
            </a:r>
          </a:p>
          <a:p>
            <a:r>
              <a:rPr lang="en-GB" sz="1600" dirty="0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Morris ‘93</a:t>
            </a:r>
          </a:p>
        </p:txBody>
      </p:sp>
    </p:spTree>
    <p:extLst>
      <p:ext uri="{BB962C8B-B14F-4D97-AF65-F5344CB8AC3E}">
        <p14:creationId xmlns:p14="http://schemas.microsoft.com/office/powerpoint/2010/main" val="5827768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6FCCC-EE24-507E-8707-F1076E630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AEBCF-EB56-A79F-15B4-7412FA552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Four-fermion models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0870BE-6CFB-C91F-D333-38CA19599D92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326674-FF45-49F1-C0C8-33BC515DDE82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C6DAED2-448D-0DE9-1ED9-96A63CFBE1AA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218F65-73C8-0C1D-8F9D-73BDE3D9EBA5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6A0C6B-FDFD-01A6-3F4D-6D33B4AAF46C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42ECF3-541C-2D9C-CCDD-F94C58A7089B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1E2902-125E-1E7E-4B6D-29261B311924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C285F403-1EA5-B4DA-BD22-7FDCEF396ADE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28D8F6C-E791-BB65-EECF-03DED1286C13}"/>
              </a:ext>
            </a:extLst>
          </p:cNvPr>
          <p:cNvSpPr txBox="1"/>
          <p:nvPr/>
        </p:nvSpPr>
        <p:spPr>
          <a:xfrm>
            <a:off x="292608" y="822008"/>
            <a:ext cx="93634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W</a:t>
            </a:r>
            <a:r>
              <a:rPr lang="en-GB" sz="60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hat is known from this:</a:t>
            </a:r>
            <a:endParaRPr lang="en-GB" sz="6000" b="1" u="sng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A18FF9D-6E79-C380-49DB-A90C1D49857A}"/>
              </a:ext>
            </a:extLst>
          </p:cNvPr>
          <p:cNvSpPr txBox="1"/>
          <p:nvPr/>
        </p:nvSpPr>
        <p:spPr>
          <a:xfrm>
            <a:off x="642943" y="2282295"/>
            <a:ext cx="115785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→ </a:t>
            </a:r>
            <a:r>
              <a:rPr lang="en-GB" sz="4400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non-perturbatively renormalizable in d=3,4</a:t>
            </a:r>
            <a:endParaRPr lang="en-GB" sz="16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BE1372E-6926-8F4B-78E6-240457C3F7F3}"/>
              </a:ext>
            </a:extLst>
          </p:cNvPr>
          <p:cNvSpPr txBox="1"/>
          <p:nvPr/>
        </p:nvSpPr>
        <p:spPr>
          <a:xfrm>
            <a:off x="1083811" y="3006016"/>
            <a:ext cx="98981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Rosenstein, Warr, Park ’89, de Calan, Faria da Veiga, </a:t>
            </a:r>
            <a:r>
              <a:rPr lang="en-GB" sz="1600" dirty="0" err="1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Magnen</a:t>
            </a:r>
            <a:r>
              <a:rPr lang="en-GB" sz="1600" dirty="0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, </a:t>
            </a:r>
            <a:r>
              <a:rPr lang="en-GB" sz="1600" dirty="0" err="1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Seneor</a:t>
            </a:r>
            <a:r>
              <a:rPr lang="en-GB" sz="1600" dirty="0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 ’91, Litim, Cresswell-Hogg 2026</a:t>
            </a:r>
          </a:p>
        </p:txBody>
      </p:sp>
    </p:spTree>
    <p:extLst>
      <p:ext uri="{BB962C8B-B14F-4D97-AF65-F5344CB8AC3E}">
        <p14:creationId xmlns:p14="http://schemas.microsoft.com/office/powerpoint/2010/main" val="6085275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C5A45-32F9-9C68-C5DC-D2C908598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F689F-73F7-0B07-B8EC-05EFA6FDB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Four-fermion models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1AD2FF6-0C02-281F-C57F-E02FAA90996A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3E015B-CFA6-4853-2F69-6030BDFD08BD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73BDA04-2C05-200E-A346-BA1AFDB30225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985701-7AA6-EAE2-A2D9-835EDE0B6215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BAA255-0530-A438-48BB-8409915FF52F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1A34EB-474F-FC44-6339-F4842012E62B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0CAF696-8E4D-5AB1-4B93-5DF6DBDB9558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73E8C0AE-2E7E-9E56-C4CD-05BDCFAF86CA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2DF948C-8065-3081-64D6-85413991A494}"/>
              </a:ext>
            </a:extLst>
          </p:cNvPr>
          <p:cNvSpPr txBox="1"/>
          <p:nvPr/>
        </p:nvSpPr>
        <p:spPr>
          <a:xfrm>
            <a:off x="292608" y="822008"/>
            <a:ext cx="93634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W</a:t>
            </a:r>
            <a:r>
              <a:rPr lang="en-GB" sz="60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hat is known from this:</a:t>
            </a:r>
            <a:endParaRPr lang="en-GB" sz="6000" b="1" u="sng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47BDC6E-A3E6-803F-F7DA-D242BF847AB5}"/>
              </a:ext>
            </a:extLst>
          </p:cNvPr>
          <p:cNvSpPr txBox="1"/>
          <p:nvPr/>
        </p:nvSpPr>
        <p:spPr>
          <a:xfrm>
            <a:off x="1434782" y="3840910"/>
            <a:ext cx="10115551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→ Interacting UV fixed point</a:t>
            </a:r>
          </a:p>
          <a:p>
            <a:r>
              <a:rPr lang="en-GB" sz="48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→ finite # undetermined parameters!</a:t>
            </a:r>
          </a:p>
          <a:p>
            <a:endParaRPr lang="en-GB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B0E943A-BD1F-6051-3443-3FAAE552237E}"/>
              </a:ext>
            </a:extLst>
          </p:cNvPr>
          <p:cNvSpPr txBox="1"/>
          <p:nvPr/>
        </p:nvSpPr>
        <p:spPr>
          <a:xfrm>
            <a:off x="1920404" y="5252175"/>
            <a:ext cx="7626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(→</a:t>
            </a:r>
            <a:r>
              <a:rPr lang="en-US" dirty="0">
                <a:solidFill>
                  <a:srgbClr val="FF0000"/>
                </a:solidFill>
              </a:rPr>
              <a:t>finite dimensional UV critical surface)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828953A-C14C-7A30-57F5-DFE2A78E6BC8}"/>
              </a:ext>
            </a:extLst>
          </p:cNvPr>
          <p:cNvSpPr txBox="1"/>
          <p:nvPr/>
        </p:nvSpPr>
        <p:spPr>
          <a:xfrm>
            <a:off x="1083811" y="3006016"/>
            <a:ext cx="98981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Rosenstein, Warr, Park ’89, de Calan, Faria da Veiga, </a:t>
            </a:r>
            <a:r>
              <a:rPr lang="en-GB" sz="1600" dirty="0" err="1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Magnen</a:t>
            </a:r>
            <a:r>
              <a:rPr lang="en-GB" sz="1600" dirty="0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, </a:t>
            </a:r>
            <a:r>
              <a:rPr lang="en-GB" sz="1600" dirty="0" err="1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Seneor</a:t>
            </a:r>
            <a:r>
              <a:rPr lang="en-GB" sz="1600" dirty="0">
                <a:solidFill>
                  <a:schemeClr val="accent2">
                    <a:lumMod val="50000"/>
                  </a:schemeClr>
                </a:solidFill>
                <a:latin typeface="Abadi" panose="020F0502020204030204" pitchFamily="34" charset="0"/>
              </a:rPr>
              <a:t> ’91, Litim, Cresswell-Hogg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737891-F3B7-F8FE-0BE0-034FBD380E72}"/>
              </a:ext>
            </a:extLst>
          </p:cNvPr>
          <p:cNvSpPr txBox="1"/>
          <p:nvPr/>
        </p:nvSpPr>
        <p:spPr>
          <a:xfrm>
            <a:off x="642943" y="2282295"/>
            <a:ext cx="115785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→ </a:t>
            </a:r>
            <a:r>
              <a:rPr lang="en-GB" sz="4400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non-perturbatively renormalizable in d=3,4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903910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E69D8-F849-DCE6-AA4A-8BDDB8229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Four-fermion models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A6C1420-BE8D-681A-7837-FF070A9B407D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341A26-EC1C-3F5B-B5E5-FE697164ED6B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9E5A5D-6932-13FD-9FB0-7FFA72A0197E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89B4D5-6C2D-9959-3F19-343C1180E061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12B01B-5B2E-0025-861F-EF0FC3604E83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159E5DE-80F4-3719-A80A-70AFD0ECEEF5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8E51461-BD23-5734-BD27-709C4EFB35F0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9AA5DB5B-36B8-1D7B-0959-AA5EA693A711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</p:spTree>
    <p:extLst>
      <p:ext uri="{BB962C8B-B14F-4D97-AF65-F5344CB8AC3E}">
        <p14:creationId xmlns:p14="http://schemas.microsoft.com/office/powerpoint/2010/main" val="23059389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25985-EEF1-BB29-E16B-EA65F8619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E5B9D-5F34-3E32-39DC-BC8243BB9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Four-fermion models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6B353F-4D71-A071-4AD8-F34F21791015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7D2A372-9DD5-0E83-0220-5087D98DF20B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8313E2-77E0-2DD9-F8AA-A2337B15D521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AA24A8-B2E3-8F1C-9CEB-4C2518A07903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288497-87A2-052A-6849-4ABBF12447F3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57A3F3-088C-E764-9147-592D81C6BBA7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12E8F3-EAF0-4C04-27ED-3D200FE4D4BF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06172693-0CA3-25D6-5A47-B929013A8816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1625252-E864-D19D-AD7A-DA1020506114}"/>
              </a:ext>
            </a:extLst>
          </p:cNvPr>
          <p:cNvSpPr txBox="1"/>
          <p:nvPr/>
        </p:nvSpPr>
        <p:spPr>
          <a:xfrm>
            <a:off x="292608" y="822008"/>
            <a:ext cx="93634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W</a:t>
            </a:r>
            <a:r>
              <a:rPr lang="en-GB" sz="60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hat is known from this:</a:t>
            </a:r>
            <a:endParaRPr lang="en-GB" sz="6000" b="1" u="sng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71F2B2-9586-3521-A867-90B29BE47033}"/>
              </a:ext>
            </a:extLst>
          </p:cNvPr>
          <p:cNvSpPr txBox="1"/>
          <p:nvPr/>
        </p:nvSpPr>
        <p:spPr>
          <a:xfrm>
            <a:off x="313759" y="1715367"/>
            <a:ext cx="115785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rgbClr val="FF0000"/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•</a:t>
            </a:r>
            <a:r>
              <a:rPr lang="en-GB" sz="44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 </a:t>
            </a:r>
            <a:r>
              <a:rPr lang="en-GB" sz="4400" dirty="0">
                <a:solidFill>
                  <a:srgbClr val="FF0000"/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Combine </a:t>
            </a:r>
            <a:r>
              <a:rPr lang="en-GB" sz="44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1/N and FRG?</a:t>
            </a:r>
            <a:r>
              <a:rPr lang="en-GB" sz="4400" dirty="0">
                <a:solidFill>
                  <a:srgbClr val="FF0000"/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 </a:t>
            </a:r>
            <a:endParaRPr lang="en-GB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1365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A18AD-0087-E446-F1D0-23D9F1E22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24181-70DA-B717-3E14-9B92D8208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Four-fermion models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ADF193-0D22-FF66-9630-98B19D425ED2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923DC1-BB60-A7A2-C122-9ADF5841FA2E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223EAEE-9C2E-7177-FEF8-4F9F8A2248F2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4F29AAC-EAA7-0FF1-6B6C-5FF3B7C61B29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9FF4359-8398-5227-4268-026715EDA290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8350C46-1B09-298B-5AA7-4984B0462D8A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03B6B3-A3D3-6BE0-11B0-870E40E3D95A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8348DA06-A05A-CF5D-BF33-75F838C760B1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8BC892D-5EF0-5124-2892-3F2EB4A5F706}"/>
              </a:ext>
            </a:extLst>
          </p:cNvPr>
          <p:cNvSpPr txBox="1"/>
          <p:nvPr/>
        </p:nvSpPr>
        <p:spPr>
          <a:xfrm>
            <a:off x="292608" y="822008"/>
            <a:ext cx="93634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W</a:t>
            </a:r>
            <a:r>
              <a:rPr lang="en-GB" sz="60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hat is known from this:</a:t>
            </a:r>
            <a:endParaRPr lang="en-GB" sz="6000" b="1" u="sng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34593C-6368-35C9-9155-E4AB063B5227}"/>
              </a:ext>
            </a:extLst>
          </p:cNvPr>
          <p:cNvSpPr txBox="1"/>
          <p:nvPr/>
        </p:nvSpPr>
        <p:spPr>
          <a:xfrm>
            <a:off x="313759" y="1715367"/>
            <a:ext cx="115785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rgbClr val="FF0000"/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•</a:t>
            </a:r>
            <a:r>
              <a:rPr lang="en-GB" sz="44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 </a:t>
            </a:r>
            <a:r>
              <a:rPr lang="en-GB" sz="4400" dirty="0">
                <a:solidFill>
                  <a:srgbClr val="FF0000"/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Combine </a:t>
            </a:r>
            <a:r>
              <a:rPr lang="en-GB" sz="44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1/N and FRG?</a:t>
            </a:r>
            <a:r>
              <a:rPr lang="en-GB" sz="4400" dirty="0">
                <a:solidFill>
                  <a:srgbClr val="FF0000"/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 </a:t>
            </a:r>
            <a:endParaRPr lang="en-GB" sz="16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E67A6F-994E-050C-1A28-179563806956}"/>
              </a:ext>
            </a:extLst>
          </p:cNvPr>
          <p:cNvSpPr txBox="1"/>
          <p:nvPr/>
        </p:nvSpPr>
        <p:spPr>
          <a:xfrm>
            <a:off x="689537" y="2495722"/>
            <a:ext cx="106490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→ RG flow</a:t>
            </a:r>
            <a:r>
              <a:rPr lang="en-GB" sz="4400" b="1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 </a:t>
            </a:r>
            <a:r>
              <a:rPr lang="en-GB" sz="44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of fermionic ‘potential’ = exact!</a:t>
            </a:r>
            <a:endParaRPr lang="en-GB" sz="1600" dirty="0">
              <a:solidFill>
                <a:srgbClr val="FF0000"/>
              </a:solidFill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1F9E2C6-E898-8305-BBF8-CAC08F4CFD4A}"/>
              </a:ext>
            </a:extLst>
          </p:cNvPr>
          <p:cNvCxnSpPr>
            <a:cxnSpLocks/>
          </p:cNvCxnSpPr>
          <p:nvPr/>
        </p:nvCxnSpPr>
        <p:spPr>
          <a:xfrm flipV="1">
            <a:off x="7294696" y="2304304"/>
            <a:ext cx="502920" cy="35661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7D32329-6163-F248-81E5-EF32FEA24863}"/>
                  </a:ext>
                </a:extLst>
              </p:cNvPr>
              <p:cNvSpPr txBox="1"/>
              <p:nvPr/>
            </p:nvSpPr>
            <p:spPr>
              <a:xfrm>
                <a:off x="7770184" y="1888446"/>
                <a:ext cx="4122411" cy="4977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𝜓</m:t>
                              </m:r>
                            </m:e>
                          </m:acc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𝑛𝑜</m:t>
                      </m:r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𝑑𝑒𝑟𝑖𝑣𝑎𝑡𝑖𝑣𝑒𝑠</m:t>
                      </m:r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7D32329-6163-F248-81E5-EF32FEA248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184" y="1888446"/>
                <a:ext cx="4122411" cy="4977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C0B8CB5A-FA0B-9436-4379-087266E4E45C}"/>
              </a:ext>
            </a:extLst>
          </p:cNvPr>
          <p:cNvSpPr txBox="1"/>
          <p:nvPr/>
        </p:nvSpPr>
        <p:spPr>
          <a:xfrm>
            <a:off x="1179576" y="3139626"/>
            <a:ext cx="79941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 dirty="0">
                <a:solidFill>
                  <a:srgbClr val="FF0000"/>
                </a:solidFill>
              </a:rPr>
              <a:t>Fermions and the Renormalisation Group at Large N</a:t>
            </a:r>
            <a:r>
              <a:rPr lang="en-GB" sz="1200" dirty="0">
                <a:solidFill>
                  <a:srgbClr val="FF0000"/>
                </a:solidFill>
              </a:rPr>
              <a:t>: </a:t>
            </a:r>
            <a:r>
              <a:rPr lang="en-GB" sz="1200" dirty="0"/>
              <a:t>2502.04473</a:t>
            </a:r>
          </a:p>
        </p:txBody>
      </p:sp>
    </p:spTree>
    <p:extLst>
      <p:ext uri="{BB962C8B-B14F-4D97-AF65-F5344CB8AC3E}">
        <p14:creationId xmlns:p14="http://schemas.microsoft.com/office/powerpoint/2010/main" val="3356217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0A82F-13ED-83BD-301A-40FEEC2A6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A2810-C2B2-1B1F-4467-1F75E1378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Four-fermion models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426653-7168-19AF-5392-5DD8B5E4F1A1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F675F1-73CB-1D86-F676-69996B97FF5E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419F2A-6B87-4CD8-5C9D-C15D4F5A8153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A95C828-44BF-73A2-6068-2976C98DF34F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9E6367-7D82-80B2-4AB9-242A441DD9E2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C5C2B1-CCC7-2719-B99F-FC1AD48FEF06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FAD49E-A682-4017-63FD-1FE5A49D6065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B904128C-AE83-327F-584A-86FACBF9C60E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4BE86E5-BE0B-EF1E-871E-673617AEB0BA}"/>
              </a:ext>
            </a:extLst>
          </p:cNvPr>
          <p:cNvSpPr txBox="1"/>
          <p:nvPr/>
        </p:nvSpPr>
        <p:spPr>
          <a:xfrm>
            <a:off x="292608" y="822008"/>
            <a:ext cx="93634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W</a:t>
            </a:r>
            <a:r>
              <a:rPr lang="en-GB" sz="60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hat is known from this:</a:t>
            </a:r>
            <a:endParaRPr lang="en-GB" sz="6000" b="1" u="sng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1672D4-8D39-12C1-A9B1-AD591A676A79}"/>
              </a:ext>
            </a:extLst>
          </p:cNvPr>
          <p:cNvSpPr txBox="1"/>
          <p:nvPr/>
        </p:nvSpPr>
        <p:spPr>
          <a:xfrm>
            <a:off x="313759" y="1715367"/>
            <a:ext cx="115785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rgbClr val="FF0000"/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•</a:t>
            </a:r>
            <a:r>
              <a:rPr lang="en-GB" sz="44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 </a:t>
            </a:r>
            <a:r>
              <a:rPr lang="en-GB" sz="4400" dirty="0">
                <a:solidFill>
                  <a:srgbClr val="FF0000"/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Combine </a:t>
            </a:r>
            <a:r>
              <a:rPr lang="en-GB" sz="44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1/N and FRG?</a:t>
            </a:r>
            <a:r>
              <a:rPr lang="en-GB" sz="4400" dirty="0">
                <a:solidFill>
                  <a:srgbClr val="FF0000"/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 </a:t>
            </a:r>
            <a:endParaRPr lang="en-GB" sz="16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2CD3AD-85C9-88F4-B832-435BE5FCB4DE}"/>
              </a:ext>
            </a:extLst>
          </p:cNvPr>
          <p:cNvSpPr txBox="1"/>
          <p:nvPr/>
        </p:nvSpPr>
        <p:spPr>
          <a:xfrm>
            <a:off x="689537" y="2495722"/>
            <a:ext cx="106490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→ RG flow</a:t>
            </a:r>
            <a:r>
              <a:rPr lang="en-GB" sz="4400" b="1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 </a:t>
            </a:r>
            <a:r>
              <a:rPr lang="en-GB" sz="44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of fermionic ‘potential’ = exact!</a:t>
            </a:r>
            <a:endParaRPr lang="en-GB" sz="1600" dirty="0">
              <a:solidFill>
                <a:srgbClr val="FF0000"/>
              </a:solidFill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B7AC96-9C74-8996-9912-6AD7F95E745E}"/>
              </a:ext>
            </a:extLst>
          </p:cNvPr>
          <p:cNvCxnSpPr>
            <a:cxnSpLocks/>
          </p:cNvCxnSpPr>
          <p:nvPr/>
        </p:nvCxnSpPr>
        <p:spPr>
          <a:xfrm flipV="1">
            <a:off x="7294696" y="2304304"/>
            <a:ext cx="502920" cy="35661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4B27C85-5792-2CC1-641C-2EDA70E79A82}"/>
                  </a:ext>
                </a:extLst>
              </p:cNvPr>
              <p:cNvSpPr txBox="1"/>
              <p:nvPr/>
            </p:nvSpPr>
            <p:spPr>
              <a:xfrm>
                <a:off x="7770184" y="1888446"/>
                <a:ext cx="4122411" cy="4977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𝜓</m:t>
                              </m:r>
                            </m:e>
                          </m:acc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𝑛𝑜</m:t>
                      </m:r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𝑑𝑒𝑟𝑖𝑣𝑎𝑡𝑖𝑣𝑒𝑠</m:t>
                      </m:r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4B27C85-5792-2CC1-641C-2EDA70E79A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184" y="1888446"/>
                <a:ext cx="4122411" cy="4977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9C5F39A-A263-3A3C-B440-5DAEB07A2836}"/>
                  </a:ext>
                </a:extLst>
              </p:cNvPr>
              <p:cNvSpPr txBox="1"/>
              <p:nvPr/>
            </p:nvSpPr>
            <p:spPr>
              <a:xfrm>
                <a:off x="680393" y="3408901"/>
                <a:ext cx="10649023" cy="28007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4400" dirty="0">
                    <a:solidFill>
                      <a:schemeClr val="accent4">
                        <a:lumMod val="75000"/>
                      </a:schemeClr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→ Line of UV fixed points:</a:t>
                </a:r>
              </a:p>
              <a:p>
                <a:r>
                  <a:rPr lang="en-GB" sz="4400" dirty="0">
                    <a:solidFill>
                      <a:schemeClr val="accent4">
                        <a:lumMod val="75000"/>
                      </a:schemeClr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	→ marginal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acc>
                          <m:accPr>
                            <m:chr m:val="̅"/>
                            <m:ctrlPr>
                              <a:rPr lang="en-US" sz="3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𝜓</m:t>
                            </m:r>
                          </m:e>
                        </m:acc>
                        <m:r>
                          <a:rPr 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  <m:r>
                          <a:rPr 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sz="4400" dirty="0">
                    <a:solidFill>
                      <a:schemeClr val="accent4">
                        <a:lumMod val="75000"/>
                      </a:schemeClr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 coupling</a:t>
                </a:r>
              </a:p>
              <a:p>
                <a:r>
                  <a:rPr lang="en-GB" sz="4400" dirty="0">
                    <a:solidFill>
                      <a:schemeClr val="accent4">
                        <a:lumMod val="75000"/>
                      </a:schemeClr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	→ endpoint with </a:t>
                </a:r>
                <a:r>
                  <a:rPr lang="en-GB" sz="4400" dirty="0">
                    <a:solidFill>
                      <a:srgbClr val="FF0000"/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spontaneous scale 		    symmetry breaking </a:t>
                </a: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9C5F39A-A263-3A3C-B440-5DAEB07A28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393" y="3408901"/>
                <a:ext cx="10649023" cy="2800767"/>
              </a:xfrm>
              <a:prstGeom prst="rect">
                <a:avLst/>
              </a:prstGeom>
              <a:blipFill>
                <a:blip r:embed="rId4"/>
                <a:stretch>
                  <a:fillRect l="-2347" t="-4130" b="-95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22D38957-D28E-EE0E-EF97-2F1DD4E0DAB8}"/>
              </a:ext>
            </a:extLst>
          </p:cNvPr>
          <p:cNvSpPr txBox="1"/>
          <p:nvPr/>
        </p:nvSpPr>
        <p:spPr>
          <a:xfrm>
            <a:off x="1179576" y="3139626"/>
            <a:ext cx="79941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 dirty="0">
                <a:solidFill>
                  <a:srgbClr val="FF0000"/>
                </a:solidFill>
              </a:rPr>
              <a:t>Fermions and the Renormalisation Group at Large N</a:t>
            </a:r>
            <a:r>
              <a:rPr lang="en-GB" sz="1200" dirty="0">
                <a:solidFill>
                  <a:srgbClr val="FF0000"/>
                </a:solidFill>
              </a:rPr>
              <a:t>: </a:t>
            </a:r>
            <a:r>
              <a:rPr lang="en-GB" sz="1200" dirty="0"/>
              <a:t>2502.04473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BBCC664-ED99-411A-3F93-1EC669A611DB}"/>
              </a:ext>
            </a:extLst>
          </p:cNvPr>
          <p:cNvSpPr txBox="1"/>
          <p:nvPr/>
        </p:nvSpPr>
        <p:spPr>
          <a:xfrm>
            <a:off x="6675424" y="3508897"/>
            <a:ext cx="68555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 dirty="0">
                <a:solidFill>
                  <a:srgbClr val="FF0000"/>
                </a:solidFill>
              </a:rPr>
              <a:t>Line of Fixed Points in Gross-Neveu Theories : </a:t>
            </a:r>
            <a:r>
              <a:rPr lang="en-GB" sz="1200" dirty="0"/>
              <a:t>2207.10115</a:t>
            </a:r>
          </a:p>
          <a:p>
            <a:r>
              <a:rPr lang="en-GB" sz="1200" b="1" dirty="0">
                <a:solidFill>
                  <a:srgbClr val="FF0000"/>
                </a:solidFill>
              </a:rPr>
              <a:t>Critical Fermions with Spontaneously Broken Scale Symmetry : </a:t>
            </a:r>
            <a:r>
              <a:rPr lang="en-GB" sz="1200" dirty="0"/>
              <a:t>2212.06815</a:t>
            </a:r>
          </a:p>
          <a:p>
            <a:r>
              <a:rPr lang="en-GB" sz="1200" b="1" dirty="0">
                <a:solidFill>
                  <a:srgbClr val="FF0000"/>
                </a:solidFill>
              </a:rPr>
              <a:t>Fermion Mass Generation without Symmetry Breaking: </a:t>
            </a:r>
            <a:r>
              <a:rPr lang="en-GB" sz="1200" dirty="0"/>
              <a:t>2406.00100</a:t>
            </a:r>
          </a:p>
        </p:txBody>
      </p:sp>
    </p:spTree>
    <p:extLst>
      <p:ext uri="{BB962C8B-B14F-4D97-AF65-F5344CB8AC3E}">
        <p14:creationId xmlns:p14="http://schemas.microsoft.com/office/powerpoint/2010/main" val="10493761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5B583B-C0F0-4757-D0FA-E9F43732F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95CBA-DDA4-61CB-1E3A-5FFC6D56A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NJL-type Model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8F50CF-62C0-1F18-413C-438855390E96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5E66D7-2DBA-8731-B67C-67582D05349E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6581B2D-6471-477C-7BD0-A79D8D4407E4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B0B4ADE-7F07-A671-A871-9CE2A5B65A18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B41A26-8A2F-FEAD-5ADF-B91DB6EF2946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2A83768-3328-E02E-ADBF-40FF517DE57B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1F5F38-8356-C606-7A51-01D728DBE46A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9052FD3D-34A1-A851-3B8D-A4EE7A7ED7CB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4260094-A144-FD04-9A8D-EF67A8A8C4AC}"/>
              </a:ext>
            </a:extLst>
          </p:cNvPr>
          <p:cNvSpPr txBox="1"/>
          <p:nvPr/>
        </p:nvSpPr>
        <p:spPr>
          <a:xfrm>
            <a:off x="292608" y="822008"/>
            <a:ext cx="118993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W</a:t>
            </a:r>
            <a:r>
              <a:rPr lang="en-GB" sz="44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hat about my NJL-type model?</a:t>
            </a:r>
            <a:endParaRPr lang="en-GB" sz="4400" b="1" u="sng" dirty="0"/>
          </a:p>
        </p:txBody>
      </p:sp>
    </p:spTree>
    <p:extLst>
      <p:ext uri="{BB962C8B-B14F-4D97-AF65-F5344CB8AC3E}">
        <p14:creationId xmlns:p14="http://schemas.microsoft.com/office/powerpoint/2010/main" val="39643213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4B914-3952-97CE-225C-3A8BD2476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5F603-25D2-1297-AE00-BB0C115A9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NJL-type Model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9447C2F-F009-780A-7ED6-82BD0154217F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097273-4717-BECB-472F-1B89FC56F66C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81EEF4-191B-81FF-3311-15BFC1F29C70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8E4D081-08C0-59CA-8A0D-C200311E3814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A955B5-0A97-951E-6D36-929C616AC9A0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D66CDD-6ECB-5155-A910-7F8E826A4326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A332D8-036E-8667-5ACC-A257FB1B1E98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9FB6191B-EAEB-2568-DAAD-34BE96F763EF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6BC4326-36A0-F55F-800E-4761F7F929A9}"/>
              </a:ext>
            </a:extLst>
          </p:cNvPr>
          <p:cNvSpPr txBox="1"/>
          <p:nvPr/>
        </p:nvSpPr>
        <p:spPr>
          <a:xfrm>
            <a:off x="246888" y="822008"/>
            <a:ext cx="118993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W</a:t>
            </a:r>
            <a:r>
              <a:rPr lang="en-GB" sz="44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hat about my NJL-type model?</a:t>
            </a:r>
            <a:endParaRPr lang="en-GB" sz="4400" b="1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FBA4B19-A4F5-C845-FB2E-A1176171DB03}"/>
                  </a:ext>
                </a:extLst>
              </p:cNvPr>
              <p:cNvSpPr txBox="1"/>
              <p:nvPr/>
            </p:nvSpPr>
            <p:spPr>
              <a:xfrm>
                <a:off x="347472" y="1837788"/>
                <a:ext cx="10213848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6000" dirty="0">
                    <a:solidFill>
                      <a:schemeClr val="accent4">
                        <a:lumMod val="75000"/>
                      </a:schemeClr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→ Include NJL-type 4-fermion interaction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 </m:t>
                        </m:r>
                        <m:r>
                          <a:rPr lang="en-US" sz="4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acc>
                          <m:accPr>
                            <m:chr m:val="̅"/>
                            <m:ctrlPr>
                              <a:rPr lang="en-US" sz="4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4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𝜓</m:t>
                            </m:r>
                          </m:e>
                        </m:acc>
                        <m:r>
                          <a:rPr lang="en-US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  <m:r>
                          <a:rPr lang="en-US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4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4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GB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8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̅"/>
                                <m:ctrlPr>
                                  <a:rPr lang="en-US" sz="4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4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𝜓</m:t>
                                </m:r>
                              </m:e>
                            </m:acc>
                            <m:sSub>
                              <m:sSubPr>
                                <m:ctrlPr>
                                  <a:rPr lang="en-US" sz="4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𝛾</m:t>
                                </m:r>
                              </m:e>
                              <m:sub>
                                <m:r>
                                  <a:rPr lang="en-US" sz="4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5</m:t>
                                </m:r>
                              </m:sub>
                            </m:sSub>
                            <m:r>
                              <a:rPr lang="en-US" sz="4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𝜓</m:t>
                            </m:r>
                          </m:e>
                        </m:d>
                      </m:e>
                      <m:sup>
                        <m:r>
                          <a:rPr lang="en-US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4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r>
                      <a:rPr lang="en-US" sz="4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𝑍</m:t>
                    </m:r>
                  </m:oMath>
                </a14:m>
                <a:endParaRPr lang="en-GB" sz="48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FBA4B19-A4F5-C845-FB2E-A1176171DB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472" y="1837788"/>
                <a:ext cx="10213848" cy="1938992"/>
              </a:xfrm>
              <a:prstGeom prst="rect">
                <a:avLst/>
              </a:prstGeom>
              <a:blipFill>
                <a:blip r:embed="rId3"/>
                <a:stretch>
                  <a:fillRect l="-3580" t="-9404" b="-200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961D47A-DF49-AFA2-B0FB-7F35005D6586}"/>
                  </a:ext>
                </a:extLst>
              </p:cNvPr>
              <p:cNvSpPr txBox="1"/>
              <p:nvPr/>
            </p:nvSpPr>
            <p:spPr>
              <a:xfrm>
                <a:off x="6963865" y="3876815"/>
                <a:ext cx="29246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tx1"/>
                    </a:solidFill>
                    <a:effectLst/>
                  </a:rPr>
                  <a:t>New Dirac matrix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chemeClr val="tx1"/>
                    </a:solidFill>
                    <a:effectLst/>
                  </a:rPr>
                  <a:t> bilinear</a:t>
                </a: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961D47A-DF49-AFA2-B0FB-7F35005D65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3865" y="3876815"/>
                <a:ext cx="2924672" cy="369332"/>
              </a:xfrm>
              <a:prstGeom prst="rect">
                <a:avLst/>
              </a:prstGeom>
              <a:blipFill>
                <a:blip r:embed="rId4"/>
                <a:stretch>
                  <a:fillRect l="-1667" t="-8197" r="-1875" b="-262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039CDBC-2686-B5F7-B966-BE7F16BED0BE}"/>
              </a:ext>
            </a:extLst>
          </p:cNvPr>
          <p:cNvCxnSpPr>
            <a:cxnSpLocks/>
          </p:cNvCxnSpPr>
          <p:nvPr/>
        </p:nvCxnSpPr>
        <p:spPr>
          <a:xfrm flipH="1" flipV="1">
            <a:off x="7845552" y="3675888"/>
            <a:ext cx="73152" cy="2286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7977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4A29C-B387-0BD2-A70C-BF58DCAA2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E87CD-A6B7-877B-E7DB-4CD4DEAE3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NJL-type Model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54ABD9-855B-B06B-B8D7-FEE59C962E4D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B10D50-A10D-9A7D-02DC-C9C1D9732696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83AB51-DC9F-663E-8562-AC526A908206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7A78E28-96A1-EE46-20D0-C9ED5F99437C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195F4FD-181F-5D98-0BF2-257F7F41A4DB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5AB050-5A35-0C55-DD11-7CB8FFC46080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001654-1677-4387-39F0-BD7D00F5BE48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90997649-3454-31FE-BFD8-25DF68D3E9A0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FA352FC-0C09-C9F8-1DDE-1901F2E3E93B}"/>
              </a:ext>
            </a:extLst>
          </p:cNvPr>
          <p:cNvSpPr txBox="1"/>
          <p:nvPr/>
        </p:nvSpPr>
        <p:spPr>
          <a:xfrm>
            <a:off x="246888" y="822008"/>
            <a:ext cx="118993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W</a:t>
            </a:r>
            <a:r>
              <a:rPr lang="en-GB" sz="44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hat about my NJL-type model?</a:t>
            </a:r>
            <a:endParaRPr lang="en-GB" sz="4400" b="1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A146AF8-3B0C-DEA8-9411-2EE0B79DFD32}"/>
                  </a:ext>
                </a:extLst>
              </p:cNvPr>
              <p:cNvSpPr txBox="1"/>
              <p:nvPr/>
            </p:nvSpPr>
            <p:spPr>
              <a:xfrm>
                <a:off x="347472" y="1837788"/>
                <a:ext cx="10213848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6000" dirty="0">
                    <a:solidFill>
                      <a:schemeClr val="accent4">
                        <a:lumMod val="75000"/>
                      </a:schemeClr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→ Include NJL-type 4-fermion interaction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 </m:t>
                        </m:r>
                        <m:r>
                          <a:rPr lang="en-US" sz="4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acc>
                          <m:accPr>
                            <m:chr m:val="̅"/>
                            <m:ctrlPr>
                              <a:rPr lang="en-US" sz="4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4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𝜓</m:t>
                            </m:r>
                          </m:e>
                        </m:acc>
                        <m:r>
                          <a:rPr lang="en-US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  <m:r>
                          <a:rPr lang="en-US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4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4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GB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̅"/>
                                <m:ctrlPr>
                                  <a:rPr lang="en-US" sz="4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4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𝜓</m:t>
                                </m:r>
                              </m:e>
                            </m:acc>
                            <m:sSub>
                              <m:sSubPr>
                                <m:ctrlPr>
                                  <a:rPr lang="en-US" sz="4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𝛾</m:t>
                                </m:r>
                              </m:e>
                              <m:sub>
                                <m:r>
                                  <a:rPr lang="en-US" sz="4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5</m:t>
                                </m:r>
                              </m:sub>
                            </m:sSub>
                            <m:r>
                              <a:rPr lang="en-US" sz="4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𝜓</m:t>
                            </m:r>
                          </m:e>
                        </m:d>
                      </m:e>
                      <m:sup>
                        <m:r>
                          <a:rPr lang="en-US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4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r>
                      <a:rPr lang="en-US" sz="4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𝑍</m:t>
                    </m:r>
                  </m:oMath>
                </a14:m>
                <a:endParaRPr lang="en-GB" sz="48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A146AF8-3B0C-DEA8-9411-2EE0B79DFD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472" y="1837788"/>
                <a:ext cx="10213848" cy="1938992"/>
              </a:xfrm>
              <a:prstGeom prst="rect">
                <a:avLst/>
              </a:prstGeom>
              <a:blipFill>
                <a:blip r:embed="rId3"/>
                <a:stretch>
                  <a:fillRect l="-3580" t="-9404" b="-200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DABBFD4-AD5D-0784-8B26-2AECFC09A0DF}"/>
                  </a:ext>
                </a:extLst>
              </p:cNvPr>
              <p:cNvSpPr txBox="1"/>
              <p:nvPr/>
            </p:nvSpPr>
            <p:spPr>
              <a:xfrm>
                <a:off x="6963865" y="3876815"/>
                <a:ext cx="29246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tx1"/>
                    </a:solidFill>
                    <a:effectLst/>
                  </a:rPr>
                  <a:t>New Dirac matrix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chemeClr val="tx1"/>
                    </a:solidFill>
                    <a:effectLst/>
                  </a:rPr>
                  <a:t> bilinear</a:t>
                </a: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DABBFD4-AD5D-0784-8B26-2AECFC09A0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3865" y="3876815"/>
                <a:ext cx="2924672" cy="369332"/>
              </a:xfrm>
              <a:prstGeom prst="rect">
                <a:avLst/>
              </a:prstGeom>
              <a:blipFill>
                <a:blip r:embed="rId4"/>
                <a:stretch>
                  <a:fillRect l="-1667" t="-8197" r="-1875" b="-262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F5183C7-4211-220E-FFAC-D719F114EC94}"/>
              </a:ext>
            </a:extLst>
          </p:cNvPr>
          <p:cNvCxnSpPr>
            <a:cxnSpLocks/>
          </p:cNvCxnSpPr>
          <p:nvPr/>
        </p:nvCxnSpPr>
        <p:spPr>
          <a:xfrm flipH="1" flipV="1">
            <a:off x="7845552" y="3675888"/>
            <a:ext cx="73152" cy="2286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A9E6E2D-DA33-B10A-82FB-FE3F36052E9B}"/>
              </a:ext>
            </a:extLst>
          </p:cNvPr>
          <p:cNvSpPr txBox="1"/>
          <p:nvPr/>
        </p:nvSpPr>
        <p:spPr>
          <a:xfrm>
            <a:off x="602997" y="3667647"/>
            <a:ext cx="63322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i="1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(</a:t>
            </a:r>
            <a:r>
              <a:rPr lang="en-GB" sz="3600" i="1" dirty="0" err="1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FRG+Large</a:t>
            </a:r>
            <a:r>
              <a:rPr lang="en-GB" sz="3600" i="1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 N still exact)</a:t>
            </a:r>
            <a:endParaRPr lang="en-GB" sz="1050" i="1" dirty="0"/>
          </a:p>
        </p:txBody>
      </p:sp>
    </p:spTree>
    <p:extLst>
      <p:ext uri="{BB962C8B-B14F-4D97-AF65-F5344CB8AC3E}">
        <p14:creationId xmlns:p14="http://schemas.microsoft.com/office/powerpoint/2010/main" val="40104261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54523-4B85-DF3F-3A14-2AC67707A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4A2EE-3493-0F0E-0620-E7292C0B1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NJL-type Model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767F83-5391-8F31-B74F-F0537E9484EE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3E5BD1-E68E-E470-1771-86000B1BE62D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7E9642B-0727-EA7A-F988-A1FD979C6176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99CC2AE-85F9-0ED1-E610-1BE2A8C6EC21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8013F3-057E-7ABC-456C-2889D88EAB31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C9E03A-0A81-4A1A-E34A-5C1CFD58CD12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E30568-1913-254C-66C5-7EE602518FF3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43223F42-9C02-08FD-F11A-2AF969576924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E53F662-E3A4-287B-302A-496C465A8A13}"/>
              </a:ext>
            </a:extLst>
          </p:cNvPr>
          <p:cNvSpPr txBox="1"/>
          <p:nvPr/>
        </p:nvSpPr>
        <p:spPr>
          <a:xfrm>
            <a:off x="246888" y="822008"/>
            <a:ext cx="118993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W</a:t>
            </a:r>
            <a:r>
              <a:rPr lang="en-GB" sz="44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hat about my NJL-type model?</a:t>
            </a:r>
            <a:endParaRPr lang="en-GB" sz="4400" b="1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419E6D8-3A88-14C4-DF53-B8DA8CBF05D1}"/>
                  </a:ext>
                </a:extLst>
              </p:cNvPr>
              <p:cNvSpPr txBox="1"/>
              <p:nvPr/>
            </p:nvSpPr>
            <p:spPr>
              <a:xfrm>
                <a:off x="347472" y="1837788"/>
                <a:ext cx="10213848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6000" dirty="0">
                    <a:solidFill>
                      <a:schemeClr val="accent4">
                        <a:lumMod val="75000"/>
                      </a:schemeClr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→ Include NJL-type 4-fermion interaction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 </m:t>
                        </m:r>
                        <m:r>
                          <a:rPr lang="en-US" sz="4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acc>
                          <m:accPr>
                            <m:chr m:val="̅"/>
                            <m:ctrlPr>
                              <a:rPr lang="en-US" sz="4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4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𝜓</m:t>
                            </m:r>
                          </m:e>
                        </m:acc>
                        <m:r>
                          <a:rPr lang="en-US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  <m:r>
                          <a:rPr lang="en-US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4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4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GB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̅"/>
                                <m:ctrlPr>
                                  <a:rPr lang="en-US" sz="4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4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𝜓</m:t>
                                </m:r>
                              </m:e>
                            </m:acc>
                            <m:sSub>
                              <m:sSubPr>
                                <m:ctrlPr>
                                  <a:rPr lang="en-US" sz="4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𝛾</m:t>
                                </m:r>
                              </m:e>
                              <m:sub>
                                <m:r>
                                  <a:rPr lang="en-US" sz="4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5</m:t>
                                </m:r>
                              </m:sub>
                            </m:sSub>
                            <m:r>
                              <a:rPr lang="en-US" sz="4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𝜓</m:t>
                            </m:r>
                          </m:e>
                        </m:d>
                      </m:e>
                      <m:sup>
                        <m:r>
                          <a:rPr lang="en-US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4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r>
                      <a:rPr lang="en-US" sz="4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𝑍</m:t>
                    </m:r>
                  </m:oMath>
                </a14:m>
                <a:endParaRPr lang="en-GB" sz="48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419E6D8-3A88-14C4-DF53-B8DA8CBF05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472" y="1837788"/>
                <a:ext cx="10213848" cy="1938992"/>
              </a:xfrm>
              <a:prstGeom prst="rect">
                <a:avLst/>
              </a:prstGeom>
              <a:blipFill>
                <a:blip r:embed="rId3"/>
                <a:stretch>
                  <a:fillRect l="-3580" t="-9404" b="-200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17C5BF3-918F-1B29-675B-D23525AD7DEF}"/>
                  </a:ext>
                </a:extLst>
              </p:cNvPr>
              <p:cNvSpPr txBox="1"/>
              <p:nvPr/>
            </p:nvSpPr>
            <p:spPr>
              <a:xfrm>
                <a:off x="6963865" y="3876815"/>
                <a:ext cx="29246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tx1"/>
                    </a:solidFill>
                    <a:effectLst/>
                  </a:rPr>
                  <a:t>New Dirac matrix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chemeClr val="tx1"/>
                    </a:solidFill>
                    <a:effectLst/>
                  </a:rPr>
                  <a:t> bilinear</a:t>
                </a: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17C5BF3-918F-1B29-675B-D23525AD7D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3865" y="3876815"/>
                <a:ext cx="2924672" cy="369332"/>
              </a:xfrm>
              <a:prstGeom prst="rect">
                <a:avLst/>
              </a:prstGeom>
              <a:blipFill>
                <a:blip r:embed="rId4"/>
                <a:stretch>
                  <a:fillRect l="-1667" t="-8197" r="-1875" b="-262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16EC34B-BE77-2197-F39A-A1176A2CF7F4}"/>
              </a:ext>
            </a:extLst>
          </p:cNvPr>
          <p:cNvCxnSpPr>
            <a:cxnSpLocks/>
          </p:cNvCxnSpPr>
          <p:nvPr/>
        </p:nvCxnSpPr>
        <p:spPr>
          <a:xfrm flipH="1" flipV="1">
            <a:off x="7845552" y="3675888"/>
            <a:ext cx="73152" cy="2286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69E5981-D9BE-C0D5-FDE2-6E4BDDD8E9D6}"/>
                  </a:ext>
                </a:extLst>
              </p:cNvPr>
              <p:cNvSpPr txBox="1"/>
              <p:nvPr/>
            </p:nvSpPr>
            <p:spPr>
              <a:xfrm>
                <a:off x="347472" y="4542225"/>
                <a:ext cx="11864286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6000" dirty="0">
                    <a:solidFill>
                      <a:schemeClr val="accent4">
                        <a:lumMod val="75000"/>
                      </a:schemeClr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→ additional </a:t>
                </a:r>
                <a:r>
                  <a:rPr lang="en-GB" sz="6000" dirty="0">
                    <a:solidFill>
                      <a:srgbClr val="FF0000"/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axial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𝑈</m:t>
                        </m:r>
                        <m:r>
                          <a:rPr lang="en-US" sz="6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(1)</m:t>
                        </m:r>
                      </m:e>
                      <m:sub>
                        <m:r>
                          <a:rPr lang="en-US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GB" sz="6000" dirty="0">
                    <a:solidFill>
                      <a:schemeClr val="accent4">
                        <a:lumMod val="75000"/>
                      </a:schemeClr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 symmetry! </a:t>
                </a:r>
                <a:endParaRPr lang="en-GB" dirty="0"/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69E5981-D9BE-C0D5-FDE2-6E4BDDD8E9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472" y="4542225"/>
                <a:ext cx="11864286" cy="1015663"/>
              </a:xfrm>
              <a:prstGeom prst="rect">
                <a:avLst/>
              </a:prstGeom>
              <a:blipFill>
                <a:blip r:embed="rId5"/>
                <a:stretch>
                  <a:fillRect l="-3083" t="-17365" r="-2107" b="-401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989402F8-6C0F-D7D4-1C99-D393E789A883}"/>
              </a:ext>
            </a:extLst>
          </p:cNvPr>
          <p:cNvSpPr txBox="1"/>
          <p:nvPr/>
        </p:nvSpPr>
        <p:spPr>
          <a:xfrm>
            <a:off x="602997" y="3667647"/>
            <a:ext cx="63322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i="1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(</a:t>
            </a:r>
            <a:r>
              <a:rPr lang="en-GB" sz="3600" i="1" dirty="0" err="1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FRG+Large</a:t>
            </a:r>
            <a:r>
              <a:rPr lang="en-GB" sz="3600" i="1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 N still exact)</a:t>
            </a:r>
            <a:endParaRPr lang="en-GB" sz="1050" i="1" dirty="0"/>
          </a:p>
        </p:txBody>
      </p:sp>
    </p:spTree>
    <p:extLst>
      <p:ext uri="{BB962C8B-B14F-4D97-AF65-F5344CB8AC3E}">
        <p14:creationId xmlns:p14="http://schemas.microsoft.com/office/powerpoint/2010/main" val="38593001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D05FA-A55E-CCF6-6B4B-5C7DD6FB3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50F37-BCAD-6409-DE49-0EFD9F560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NJL-type Model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89156F-2101-3DFA-E516-19564839A271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49AC87-532E-FF22-DCDC-97146DDE2F0F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ED1943-4EB8-5ACB-1664-7EC0AC9D6078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FE2650-B4C6-528E-363E-230445A238A4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0762B2-8DE4-6EED-C848-AA403200A7F6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2BDB99-DE77-F146-45EF-2D405EBF02FD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4860A9-12D6-D437-EB06-0A4CCDB1D729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0359643C-5183-D293-DF2C-B9C4035341A0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D80F47C-E05C-686A-217E-E4C51D31F52A}"/>
              </a:ext>
            </a:extLst>
          </p:cNvPr>
          <p:cNvSpPr txBox="1"/>
          <p:nvPr/>
        </p:nvSpPr>
        <p:spPr>
          <a:xfrm>
            <a:off x="246888" y="822008"/>
            <a:ext cx="118993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W</a:t>
            </a:r>
            <a:r>
              <a:rPr lang="en-GB" sz="44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hat about my NJL-type model?</a:t>
            </a:r>
            <a:endParaRPr lang="en-GB" sz="4400" b="1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DA190B7-1A2D-470C-1B75-C4E1093817A0}"/>
                  </a:ext>
                </a:extLst>
              </p:cNvPr>
              <p:cNvSpPr txBox="1"/>
              <p:nvPr/>
            </p:nvSpPr>
            <p:spPr>
              <a:xfrm>
                <a:off x="347472" y="1837788"/>
                <a:ext cx="10213848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6000" dirty="0">
                    <a:solidFill>
                      <a:schemeClr val="accent4">
                        <a:lumMod val="75000"/>
                      </a:schemeClr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→ Include NJL-type 4-fermion interaction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 </m:t>
                        </m:r>
                        <m:r>
                          <a:rPr lang="en-US" sz="4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acc>
                          <m:accPr>
                            <m:chr m:val="̅"/>
                            <m:ctrlPr>
                              <a:rPr lang="en-US" sz="4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4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𝜓</m:t>
                            </m:r>
                          </m:e>
                        </m:acc>
                        <m:r>
                          <a:rPr lang="en-US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  <m:r>
                          <a:rPr lang="en-US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4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4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GB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̅"/>
                                <m:ctrlPr>
                                  <a:rPr lang="en-US" sz="4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4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𝜓</m:t>
                                </m:r>
                              </m:e>
                            </m:acc>
                            <m:sSub>
                              <m:sSubPr>
                                <m:ctrlPr>
                                  <a:rPr lang="en-US" sz="4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𝛾</m:t>
                                </m:r>
                              </m:e>
                              <m:sub>
                                <m:r>
                                  <a:rPr lang="en-US" sz="4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5</m:t>
                                </m:r>
                              </m:sub>
                            </m:sSub>
                            <m:r>
                              <a:rPr lang="en-US" sz="4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𝜓</m:t>
                            </m:r>
                          </m:e>
                        </m:d>
                      </m:e>
                      <m:sup>
                        <m:r>
                          <a:rPr lang="en-US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4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r>
                      <a:rPr lang="en-US" sz="4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𝑍</m:t>
                    </m:r>
                  </m:oMath>
                </a14:m>
                <a:endParaRPr lang="en-GB" sz="48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DA190B7-1A2D-470C-1B75-C4E1093817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472" y="1837788"/>
                <a:ext cx="10213848" cy="1938992"/>
              </a:xfrm>
              <a:prstGeom prst="rect">
                <a:avLst/>
              </a:prstGeom>
              <a:blipFill>
                <a:blip r:embed="rId3"/>
                <a:stretch>
                  <a:fillRect l="-3580" t="-9404" b="-200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1355133-47A6-8768-AA47-5FD5E630B4FE}"/>
                  </a:ext>
                </a:extLst>
              </p:cNvPr>
              <p:cNvSpPr txBox="1"/>
              <p:nvPr/>
            </p:nvSpPr>
            <p:spPr>
              <a:xfrm>
                <a:off x="6963865" y="3876815"/>
                <a:ext cx="29246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tx1"/>
                    </a:solidFill>
                    <a:effectLst/>
                  </a:rPr>
                  <a:t>New Dirac matrix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chemeClr val="tx1"/>
                    </a:solidFill>
                    <a:effectLst/>
                  </a:rPr>
                  <a:t> bilinear</a:t>
                </a: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1355133-47A6-8768-AA47-5FD5E630B4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3865" y="3876815"/>
                <a:ext cx="2924672" cy="369332"/>
              </a:xfrm>
              <a:prstGeom prst="rect">
                <a:avLst/>
              </a:prstGeom>
              <a:blipFill>
                <a:blip r:embed="rId4"/>
                <a:stretch>
                  <a:fillRect l="-1667" t="-8197" r="-1875" b="-262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F255C2E-5699-B3C4-8B7C-A8E034BABD3F}"/>
              </a:ext>
            </a:extLst>
          </p:cNvPr>
          <p:cNvCxnSpPr>
            <a:cxnSpLocks/>
          </p:cNvCxnSpPr>
          <p:nvPr/>
        </p:nvCxnSpPr>
        <p:spPr>
          <a:xfrm flipH="1" flipV="1">
            <a:off x="7845552" y="3675888"/>
            <a:ext cx="73152" cy="2286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A841834-8BD4-13B9-394B-A2D79DE9738A}"/>
                  </a:ext>
                </a:extLst>
              </p:cNvPr>
              <p:cNvSpPr txBox="1"/>
              <p:nvPr/>
            </p:nvSpPr>
            <p:spPr>
              <a:xfrm>
                <a:off x="347472" y="4542225"/>
                <a:ext cx="11864286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6000" dirty="0">
                    <a:solidFill>
                      <a:schemeClr val="accent4">
                        <a:lumMod val="75000"/>
                      </a:schemeClr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→ additional </a:t>
                </a:r>
                <a:r>
                  <a:rPr lang="en-GB" sz="6000" dirty="0">
                    <a:solidFill>
                      <a:srgbClr val="FF0000"/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axial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𝑈</m:t>
                        </m:r>
                        <m:r>
                          <a:rPr lang="en-US" sz="6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(1)</m:t>
                        </m:r>
                      </m:e>
                      <m:sub>
                        <m:r>
                          <a:rPr lang="en-US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GB" sz="6000" dirty="0">
                    <a:solidFill>
                      <a:schemeClr val="accent4">
                        <a:lumMod val="75000"/>
                      </a:schemeClr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 symmetry! </a:t>
                </a:r>
                <a:endParaRPr lang="en-GB" dirty="0"/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A841834-8BD4-13B9-394B-A2D79DE973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472" y="4542225"/>
                <a:ext cx="11864286" cy="1015663"/>
              </a:xfrm>
              <a:prstGeom prst="rect">
                <a:avLst/>
              </a:prstGeom>
              <a:blipFill>
                <a:blip r:embed="rId5"/>
                <a:stretch>
                  <a:fillRect l="-3083" t="-17365" r="-2107" b="-401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0BB52330-08BE-37D2-1403-D1EA45F42987}"/>
              </a:ext>
            </a:extLst>
          </p:cNvPr>
          <p:cNvSpPr txBox="1"/>
          <p:nvPr/>
        </p:nvSpPr>
        <p:spPr>
          <a:xfrm>
            <a:off x="602997" y="3667647"/>
            <a:ext cx="63322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i="1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(</a:t>
            </a:r>
            <a:r>
              <a:rPr lang="en-GB" sz="3600" i="1" dirty="0" err="1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FRG+Large</a:t>
            </a:r>
            <a:r>
              <a:rPr lang="en-GB" sz="3600" i="1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 N still exact)</a:t>
            </a:r>
            <a:endParaRPr lang="en-GB" sz="1050" i="1" dirty="0"/>
          </a:p>
        </p:txBody>
      </p:sp>
    </p:spTree>
    <p:extLst>
      <p:ext uri="{BB962C8B-B14F-4D97-AF65-F5344CB8AC3E}">
        <p14:creationId xmlns:p14="http://schemas.microsoft.com/office/powerpoint/2010/main" val="23676550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4E0EF-65F0-22E2-B64A-8729E96CBE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F7095-02FB-37D2-75BC-C341E4630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NJL-type Model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2CD510-9180-EAC6-5341-D10D195C2F4D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80C25B-CF6D-BBF6-8316-01A4C3DB439A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F526604-B86F-E9B3-898F-48002CB67382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8F1FAE-0019-B150-E7FF-6E356B3A7D56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FBC4E9-6B13-0907-158D-ED3070B98D7C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01D65CB-AE70-A9DA-7CBB-8C0D291ECA3E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A32F34-26B6-D3A2-AD36-2070F4F751B2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0CE81514-6DF9-AD3A-A4D3-77DC88BAD9DF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28E1FD-9125-E8C5-AF40-CE7308B96EF2}"/>
              </a:ext>
            </a:extLst>
          </p:cNvPr>
          <p:cNvSpPr txBox="1"/>
          <p:nvPr/>
        </p:nvSpPr>
        <p:spPr>
          <a:xfrm>
            <a:off x="5065776" y="153648"/>
            <a:ext cx="11899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W</a:t>
            </a:r>
            <a:r>
              <a:rPr lang="en-GB" sz="28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hat about my NJL-type model?</a:t>
            </a:r>
            <a:endParaRPr lang="en-GB" sz="2800" b="1" u="sng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3232559-A488-C202-1B32-69916EBC0F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" y="900617"/>
            <a:ext cx="9294108" cy="5445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8484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131CE-3416-29FD-F6F8-62AD48796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D2453-E431-5CB9-E605-D83CEE83B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NJL-type Model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ED85EF-AB2F-44D4-D5EC-AD91F8F2B25D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D2B00A-4981-28D5-2B21-722B6AB88854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8F6109F-9334-BF4C-E1D0-87FB646E330B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ABB891-E8B6-9838-41BC-95DFC91091F6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C27121-F7C2-E03F-70CF-E015FF297ABB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9F43A8-0B1A-5801-30C2-41D7BBC66BF5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670AE08-8503-3750-419E-8D18D1FB386D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4C25E4EB-9987-CD84-AAD5-CECCA2BBA458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207AC7-B701-5031-3A3C-D03FCED8B738}"/>
              </a:ext>
            </a:extLst>
          </p:cNvPr>
          <p:cNvSpPr txBox="1"/>
          <p:nvPr/>
        </p:nvSpPr>
        <p:spPr>
          <a:xfrm>
            <a:off x="5065776" y="153648"/>
            <a:ext cx="11899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W</a:t>
            </a:r>
            <a:r>
              <a:rPr lang="en-GB" sz="28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hat about my NJL-type model?</a:t>
            </a:r>
            <a:endParaRPr lang="en-GB" sz="2800" b="1" u="sng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F2A3890-CD7D-9BF1-1BF8-A4D9F88BC4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" y="900617"/>
            <a:ext cx="9294108" cy="5445539"/>
          </a:xfrm>
          <a:prstGeom prst="rect">
            <a:avLst/>
          </a:prstGeo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E321784F-E3F9-3C40-792D-47B165783478}"/>
              </a:ext>
            </a:extLst>
          </p:cNvPr>
          <p:cNvSpPr/>
          <p:nvPr/>
        </p:nvSpPr>
        <p:spPr>
          <a:xfrm rot="4448674">
            <a:off x="3211300" y="4424168"/>
            <a:ext cx="492822" cy="72219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251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E98AC-C5A9-6F0B-2536-2093D0550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17AAE-A609-474F-F2DB-6E8D3F2D5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Four-fermion models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02A71A-6ADE-5660-DBCB-4253748145DB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CEFDD94-458C-D320-ED9E-1F6B5916283C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47AE119-7150-5C8D-A2A5-3A70AE5684C6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AE33493-662F-3608-A8A2-FCB6C39C83AF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DD878F-EEFD-6933-D7ED-6BE11A0D5B08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FD0CA5F-E6A2-2C03-F3B3-39816429129E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1FAC481-D945-532A-600A-D00298EC354D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C658693F-FDC0-2F7B-E08D-4B54BFF77A0A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4DE16C-2C5D-8B01-40D1-5C01B83A63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209" y="1216152"/>
            <a:ext cx="9107214" cy="193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308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AFF96-6A17-928F-4A98-6C1C989F3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0A78A-E71A-C3B7-1E83-89C8D2D9A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NJL-type Model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C6C4EE-41C8-B4EB-CAF8-9C5C72267F6E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65C147-1656-A625-1168-1A1D2F129CF0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C69D18-6D6A-2DD2-E6CE-01BAB28FF7C5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46C6274-1343-806B-40DC-BC354EB24F23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D515D8-DB8F-854C-F7E0-F5AD23EE03F6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3C94182-A128-B4CB-07D4-190E505C6D7A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C36180D-98BF-97EE-0598-E46663B534F0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8D7B17BE-07C7-7FF9-9C7B-909E72F75AE4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CE058F-44FE-0A4D-ECD1-5836CEC944DE}"/>
              </a:ext>
            </a:extLst>
          </p:cNvPr>
          <p:cNvSpPr txBox="1"/>
          <p:nvPr/>
        </p:nvSpPr>
        <p:spPr>
          <a:xfrm>
            <a:off x="5065776" y="153648"/>
            <a:ext cx="11899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W</a:t>
            </a:r>
            <a:r>
              <a:rPr lang="en-GB" sz="28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hat about my NJL-type model?</a:t>
            </a:r>
            <a:endParaRPr lang="en-GB" sz="2800" b="1" u="sng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81B8868-7445-AE1F-76BC-D75B78021E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1461"/>
          <a:stretch>
            <a:fillRect/>
          </a:stretch>
        </p:blipFill>
        <p:spPr>
          <a:xfrm>
            <a:off x="45720" y="900617"/>
            <a:ext cx="5440680" cy="54455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A7EAAD-C421-7519-721E-7F5BCB9C50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5020" y="1133284"/>
            <a:ext cx="6425702" cy="300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4634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8D09-E87A-A697-1CBC-090F6355D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69682-455D-15F6-E0C8-422F2C5FB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NJL-type Model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B0FEB63-92E4-10C1-72FA-EB972FFDA37C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1499F7-6A55-1FF8-51CF-A817CD7FB74D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3DA3495-DA91-A93B-B17A-F8039B0C6D95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4153D27-69E5-837F-A78C-B86382DA2C34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DC01FC-87E8-31C5-68FB-BA9118B332A9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EBC742-73CA-6ED2-6D22-131C088AA306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01D7B3A-FDBC-083F-30CF-89DB8E9E4196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002C7F02-7D39-C34C-7BF1-5840CCBDA045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7317F4-F8D3-171B-BA41-5C357B990397}"/>
              </a:ext>
            </a:extLst>
          </p:cNvPr>
          <p:cNvSpPr txBox="1"/>
          <p:nvPr/>
        </p:nvSpPr>
        <p:spPr>
          <a:xfrm>
            <a:off x="5065776" y="153648"/>
            <a:ext cx="11899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W</a:t>
            </a:r>
            <a:r>
              <a:rPr lang="en-GB" sz="28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hat about my NJL-type model?</a:t>
            </a:r>
            <a:endParaRPr lang="en-GB" sz="2800" b="1" u="sng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EC04F2F-38C3-8617-EA72-4E4063D728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1461"/>
          <a:stretch>
            <a:fillRect/>
          </a:stretch>
        </p:blipFill>
        <p:spPr>
          <a:xfrm>
            <a:off x="45720" y="900617"/>
            <a:ext cx="5440680" cy="54455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5E2F9C-2577-DBAA-77FF-11F95F1D3E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5020" y="1133284"/>
            <a:ext cx="6425702" cy="300255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5D99527-BCE5-6D10-DDCA-D26C13EA723C}"/>
              </a:ext>
            </a:extLst>
          </p:cNvPr>
          <p:cNvSpPr txBox="1"/>
          <p:nvPr/>
        </p:nvSpPr>
        <p:spPr>
          <a:xfrm>
            <a:off x="5829046" y="3968805"/>
            <a:ext cx="642570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→ A given branch has semi-infinite line of RG fixed points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5A9F89C-3551-2BBA-B399-F2CDBC29277D}"/>
                  </a:ext>
                </a:extLst>
              </p:cNvPr>
              <p:cNvSpPr txBox="1"/>
              <p:nvPr/>
            </p:nvSpPr>
            <p:spPr>
              <a:xfrm>
                <a:off x="5819521" y="4893390"/>
                <a:ext cx="6425702" cy="3796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dirty="0">
                    <a:solidFill>
                      <a:srgbClr val="FF0000"/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(→related to non-analytic operators e.g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en-GB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3/2</m:t>
                        </m:r>
                      </m:sup>
                    </m:sSup>
                  </m:oMath>
                </a14:m>
                <a:r>
                  <a:rPr lang="en-GB" dirty="0">
                    <a:solidFill>
                      <a:srgbClr val="FF0000"/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)</a:t>
                </a: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5A9F89C-3551-2BBA-B399-F2CDBC2927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9521" y="4893390"/>
                <a:ext cx="6425702" cy="379656"/>
              </a:xfrm>
              <a:prstGeom prst="rect">
                <a:avLst/>
              </a:prstGeom>
              <a:blipFill>
                <a:blip r:embed="rId5"/>
                <a:stretch>
                  <a:fillRect l="-854" t="-4839" b="-274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14086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2C436-C2C2-3D67-BA31-C55EA9A9D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8D156-1DF0-A027-F462-8F8B7EBCB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NJL-type Model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E5ABBF-D501-19C7-ED93-CF1BFB6B0BA6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AD362A-42C8-5370-15B7-965B904DEDB5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CB9692C-5284-88E5-60ED-1095BBFD2373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49AE60-0609-16AB-A61E-F2083DB07FD7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4AEA57-CFF6-A7E3-401D-DE951293212B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C40C67-6B84-6BE7-EE76-24B78DB6A944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C9CEEF-1C6A-48F6-52B5-7779ACD6E8D6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A3E19C70-08BA-66A1-CD0A-047891B08BAB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4A0DB5-0BF2-5646-8790-5698E84C09AA}"/>
              </a:ext>
            </a:extLst>
          </p:cNvPr>
          <p:cNvSpPr txBox="1"/>
          <p:nvPr/>
        </p:nvSpPr>
        <p:spPr>
          <a:xfrm>
            <a:off x="5065776" y="153648"/>
            <a:ext cx="11899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W</a:t>
            </a:r>
            <a:r>
              <a:rPr lang="en-GB" sz="28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hat about my NJL-type model?</a:t>
            </a:r>
            <a:endParaRPr lang="en-GB" sz="2800" b="1" u="sng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D160660-989E-2EB5-8EAF-CB7D602DAE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1461"/>
          <a:stretch>
            <a:fillRect/>
          </a:stretch>
        </p:blipFill>
        <p:spPr>
          <a:xfrm>
            <a:off x="45720" y="900617"/>
            <a:ext cx="5440680" cy="54455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6713208-68ED-45CC-0400-DB4E2D5DCE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5020" y="1133284"/>
            <a:ext cx="6425702" cy="300255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4963729-55BC-8A33-3D29-F4F90FC242DE}"/>
              </a:ext>
            </a:extLst>
          </p:cNvPr>
          <p:cNvSpPr txBox="1"/>
          <p:nvPr/>
        </p:nvSpPr>
        <p:spPr>
          <a:xfrm>
            <a:off x="5829046" y="3968805"/>
            <a:ext cx="642570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→ A given branch has semi-infinite line of RG fixed points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925043C-84F6-C6B5-A4ED-AFD985B97D4E}"/>
                  </a:ext>
                </a:extLst>
              </p:cNvPr>
              <p:cNvSpPr txBox="1"/>
              <p:nvPr/>
            </p:nvSpPr>
            <p:spPr>
              <a:xfrm>
                <a:off x="5829046" y="5221888"/>
                <a:ext cx="5870448" cy="1077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3200" dirty="0">
                    <a:solidFill>
                      <a:schemeClr val="accent4">
                        <a:lumMod val="75000"/>
                      </a:schemeClr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→ Endpoint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20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  <m:r>
                          <a:rPr lang="en-US" sz="32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𝑐𝑟𝑖𝑡</m:t>
                        </m:r>
                      </m:sub>
                    </m:sSub>
                  </m:oMath>
                </a14:m>
                <a:r>
                  <a:rPr lang="en-GB" sz="3200" dirty="0">
                    <a:solidFill>
                      <a:schemeClr val="accent4">
                        <a:lumMod val="75000"/>
                      </a:schemeClr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 has massive fermions + scale SSB</a:t>
                </a: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925043C-84F6-C6B5-A4ED-AFD985B97D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9046" y="5221888"/>
                <a:ext cx="5870448" cy="1077218"/>
              </a:xfrm>
              <a:prstGeom prst="rect">
                <a:avLst/>
              </a:prstGeom>
              <a:blipFill>
                <a:blip r:embed="rId5"/>
                <a:stretch>
                  <a:fillRect l="-2596" t="-6818" b="-187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440DEB8-2869-12C7-EDFA-A585D198BA4E}"/>
                  </a:ext>
                </a:extLst>
              </p:cNvPr>
              <p:cNvSpPr txBox="1"/>
              <p:nvPr/>
            </p:nvSpPr>
            <p:spPr>
              <a:xfrm>
                <a:off x="5819521" y="4893390"/>
                <a:ext cx="6425702" cy="3796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dirty="0">
                    <a:solidFill>
                      <a:srgbClr val="FF0000"/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(→related to non-analytic operators e.g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en-GB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3/2</m:t>
                        </m:r>
                      </m:sup>
                    </m:sSup>
                  </m:oMath>
                </a14:m>
                <a:r>
                  <a:rPr lang="en-GB" dirty="0">
                    <a:solidFill>
                      <a:srgbClr val="FF0000"/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)</a:t>
                </a: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440DEB8-2869-12C7-EDFA-A585D198BA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9521" y="4893390"/>
                <a:ext cx="6425702" cy="379656"/>
              </a:xfrm>
              <a:prstGeom prst="rect">
                <a:avLst/>
              </a:prstGeom>
              <a:blipFill>
                <a:blip r:embed="rId6"/>
                <a:stretch>
                  <a:fillRect l="-854" t="-4839" b="-274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93234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355CF-41C0-1009-DFA0-854AA34FB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94FB2-C566-4BE0-902C-F1E3F5BDE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NJL-type Model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138488-5EE2-2C06-34DD-9842D8D854D9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EBA772D-9692-B1F2-0553-FF50A5BAB955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4A0B05D-9E7A-4392-16BD-9F1E13CE2355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F4C9AD-F6CB-4057-A899-F7F0857A6C6C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62FBCB-60BC-FB2C-EBD4-36489AB87F39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843ADB-77A4-4670-FCCE-59EE22B27F1A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9908696-453D-B468-D280-72D23975EA44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A0F44E0D-29A3-3656-7B32-AE557AEA038F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02AAB1C-0270-6324-1C9A-4DAF1754E0CC}"/>
              </a:ext>
            </a:extLst>
          </p:cNvPr>
          <p:cNvSpPr txBox="1"/>
          <p:nvPr/>
        </p:nvSpPr>
        <p:spPr>
          <a:xfrm>
            <a:off x="292608" y="822008"/>
            <a:ext cx="118993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And last: </a:t>
            </a:r>
            <a:r>
              <a:rPr lang="en-US" sz="4400" b="1" u="sng" dirty="0" err="1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bosonisation</a:t>
            </a:r>
            <a:endParaRPr lang="en-GB" sz="4400" b="1" u="sng" dirty="0"/>
          </a:p>
        </p:txBody>
      </p:sp>
    </p:spTree>
    <p:extLst>
      <p:ext uri="{BB962C8B-B14F-4D97-AF65-F5344CB8AC3E}">
        <p14:creationId xmlns:p14="http://schemas.microsoft.com/office/powerpoint/2010/main" val="35045887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17446-EFDF-CFC1-472A-4F8266AF8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7A241-A853-C09D-DBB9-6A89C6F7F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NJL-type Model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921B2E-7D17-BECC-F17B-ED3074B9E426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EB65195-A9DB-03CB-CFC6-23E9DC9ADF10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1041DB1-91FA-5999-9C87-CDE3A0F9AC2C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1BC431-F52C-47CE-6883-7E4142BD7436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1921FD-E2D9-2783-D9A6-DDC399EA6364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71DE08-4FD3-368D-F947-D8552DF86E47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6E55B0-BE7A-E72E-E405-81BFEDEB7E7F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1AD358A4-875C-A337-2AA7-495BC3C2A004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DF84114-2990-A71E-4E18-358BE0A5BD66}"/>
              </a:ext>
            </a:extLst>
          </p:cNvPr>
          <p:cNvSpPr txBox="1"/>
          <p:nvPr/>
        </p:nvSpPr>
        <p:spPr>
          <a:xfrm>
            <a:off x="292608" y="822008"/>
            <a:ext cx="118993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And last: </a:t>
            </a:r>
            <a:r>
              <a:rPr lang="en-US" sz="4400" b="1" u="sng" dirty="0" err="1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bosonisation</a:t>
            </a:r>
            <a:endParaRPr lang="en-GB" sz="4400" b="1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2E40D05-3026-FEC7-60E3-592C2D2B3170}"/>
                  </a:ext>
                </a:extLst>
              </p:cNvPr>
              <p:cNvSpPr txBox="1"/>
              <p:nvPr/>
            </p:nvSpPr>
            <p:spPr>
              <a:xfrm>
                <a:off x="530352" y="1626760"/>
                <a:ext cx="10213848" cy="25853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5400" dirty="0">
                    <a:solidFill>
                      <a:schemeClr val="accent4">
                        <a:lumMod val="75000"/>
                      </a:schemeClr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→ Exchange fermionic potential </a:t>
                </a:r>
                <a14:m>
                  <m:oMath xmlns:m="http://schemas.openxmlformats.org/officeDocument/2006/math">
                    <m:r>
                      <a:rPr lang="en-US" sz="5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  <m:r>
                      <a:rPr lang="en-US" sz="5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5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𝑍</m:t>
                    </m:r>
                    <m:r>
                      <a:rPr lang="en-US" sz="5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5400" dirty="0">
                    <a:solidFill>
                      <a:srgbClr val="FF0000"/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 </a:t>
                </a:r>
                <a:r>
                  <a:rPr lang="en-GB" sz="5400" dirty="0">
                    <a:solidFill>
                      <a:schemeClr val="accent4">
                        <a:lumMod val="75000"/>
                      </a:schemeClr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for a bosonic potential </a:t>
                </a:r>
                <a14:m>
                  <m:oMath xmlns:m="http://schemas.openxmlformats.org/officeDocument/2006/math">
                    <m:r>
                      <a:rPr lang="en-US" sz="5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𝑈</m:t>
                    </m:r>
                    <m:r>
                      <a:rPr lang="en-US" sz="5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5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US" sz="5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5400" dirty="0">
                    <a:solidFill>
                      <a:srgbClr val="FF0000"/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 </a:t>
                </a:r>
                <a:r>
                  <a:rPr lang="en-GB" sz="5400" dirty="0">
                    <a:solidFill>
                      <a:schemeClr val="accent4">
                        <a:lumMod val="75000"/>
                      </a:schemeClr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and </a:t>
                </a:r>
                <a:r>
                  <a:rPr lang="en-GB" sz="5400" dirty="0">
                    <a:solidFill>
                      <a:srgbClr val="FF0000"/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Yukawa interactions  </a:t>
                </a:r>
                <a:endParaRPr lang="en-GB" sz="44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2E40D05-3026-FEC7-60E3-592C2D2B31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52" y="1626760"/>
                <a:ext cx="10213848" cy="2585323"/>
              </a:xfrm>
              <a:prstGeom prst="rect">
                <a:avLst/>
              </a:prstGeom>
              <a:blipFill>
                <a:blip r:embed="rId3"/>
                <a:stretch>
                  <a:fillRect l="-3162" t="-6368" b="-136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945A571A-673D-80B4-3F2E-7688ADFE8B9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620" t="19890" r="57171" b="20131"/>
          <a:stretch>
            <a:fillRect/>
          </a:stretch>
        </p:blipFill>
        <p:spPr>
          <a:xfrm>
            <a:off x="1344227" y="4251345"/>
            <a:ext cx="3020509" cy="1249955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5958C0A-6809-3058-3681-39485685E768}"/>
              </a:ext>
            </a:extLst>
          </p:cNvPr>
          <p:cNvCxnSpPr>
            <a:cxnSpLocks/>
          </p:cNvCxnSpPr>
          <p:nvPr/>
        </p:nvCxnSpPr>
        <p:spPr>
          <a:xfrm flipV="1">
            <a:off x="3328416" y="5123287"/>
            <a:ext cx="286512" cy="4110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6688C56-9810-BAA4-B5F7-3A66E2F1F399}"/>
                  </a:ext>
                </a:extLst>
              </p:cNvPr>
              <p:cNvSpPr txBox="1"/>
              <p:nvPr/>
            </p:nvSpPr>
            <p:spPr>
              <a:xfrm>
                <a:off x="2296668" y="5508714"/>
                <a:ext cx="263652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Preserves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(1)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endParaRPr lang="en-GB" sz="24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6688C56-9810-BAA4-B5F7-3A66E2F1F3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6668" y="5508714"/>
                <a:ext cx="2636520" cy="461665"/>
              </a:xfrm>
              <a:prstGeom prst="rect">
                <a:avLst/>
              </a:prstGeom>
              <a:blipFill>
                <a:blip r:embed="rId5"/>
                <a:stretch>
                  <a:fillRect l="-3704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23">
            <a:extLst>
              <a:ext uri="{FF2B5EF4-FFF2-40B4-BE49-F238E27FC236}">
                <a16:creationId xmlns:a16="http://schemas.microsoft.com/office/drawing/2014/main" id="{4FD29B61-FE70-F7A7-DE20-A16B8A244F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0720" y="4387958"/>
            <a:ext cx="5140152" cy="1313594"/>
          </a:xfrm>
          <a:prstGeom prst="rect">
            <a:avLst/>
          </a:prstGeom>
        </p:spPr>
      </p:pic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10D051F-6D72-F590-EAF8-D69E784CA0DF}"/>
              </a:ext>
            </a:extLst>
          </p:cNvPr>
          <p:cNvCxnSpPr/>
          <p:nvPr/>
        </p:nvCxnSpPr>
        <p:spPr>
          <a:xfrm>
            <a:off x="6391656" y="4087368"/>
            <a:ext cx="694944" cy="54864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32241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4C6ED-D3EB-9962-939D-E7A7BD81E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0EDA2-239C-8DB9-FACF-80F1C4353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NJL-type Model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F92DB99-B279-1DEA-EC14-5B72DF4DA9A7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616D96-8819-D83C-36C2-BABE727F50B0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3178B2-B45B-69FC-C0EB-D4EB1AD118EF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688F683-E367-47FA-3C5D-FF28ACC25252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4D3236-BF80-B7D4-8C16-413F53D6DFED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9453B1B-6491-877C-B4C0-D5B82AA50C8E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3CF7292-6DAD-65AE-E019-A0F8ECD7FD1B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06836ACA-1F2F-7790-7E53-357A15C5F7B7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40B9E38-A6B4-F78B-1DFD-773E076CB9C6}"/>
                  </a:ext>
                </a:extLst>
              </p:cNvPr>
              <p:cNvSpPr txBox="1"/>
              <p:nvPr/>
            </p:nvSpPr>
            <p:spPr>
              <a:xfrm>
                <a:off x="3780282" y="153648"/>
                <a:ext cx="1189939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>
                    <a:solidFill>
                      <a:schemeClr val="accent4">
                        <a:lumMod val="75000"/>
                      </a:schemeClr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And last: </a:t>
                </a:r>
                <a:r>
                  <a:rPr lang="en-US" sz="2800" b="1" u="sng" dirty="0" err="1">
                    <a:solidFill>
                      <a:schemeClr val="accent4">
                        <a:lumMod val="75000"/>
                      </a:schemeClr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bosonisation</a:t>
                </a:r>
                <a:r>
                  <a:rPr lang="en-US" sz="2800" b="1" u="sng" dirty="0">
                    <a:solidFill>
                      <a:srgbClr val="FF0000"/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:</a:t>
                </a:r>
                <a:r>
                  <a:rPr lang="en-US" sz="2800" b="1" dirty="0">
                    <a:solidFill>
                      <a:srgbClr val="FF0000"/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𝐕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𝒁</m:t>
                        </m:r>
                      </m:e>
                    </m:d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𝑼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𝑷</m:t>
                        </m:r>
                      </m:e>
                    </m:d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 </m:t>
                    </m:r>
                  </m:oMath>
                </a14:m>
                <a:endParaRPr lang="en-GB" sz="2800" b="1" dirty="0"/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40B9E38-A6B4-F78B-1DFD-773E076CB9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0282" y="153648"/>
                <a:ext cx="11899392" cy="523220"/>
              </a:xfrm>
              <a:prstGeom prst="rect">
                <a:avLst/>
              </a:prstGeom>
              <a:blipFill>
                <a:blip r:embed="rId3"/>
                <a:stretch>
                  <a:fillRect l="-1025" t="-11628" b="-313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D1E47936-8A01-B3B4-6FBB-7F8AFA34F9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5301" y="1083986"/>
            <a:ext cx="7611712" cy="499758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E229550-1D13-3138-096C-C9BC5AACC1FE}"/>
                  </a:ext>
                </a:extLst>
              </p:cNvPr>
              <p:cNvSpPr txBox="1"/>
              <p:nvPr/>
            </p:nvSpPr>
            <p:spPr>
              <a:xfrm>
                <a:off x="9981600" y="95763"/>
                <a:ext cx="2387081" cy="649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acc>
                          <m:accPr>
                            <m:chr m:val="̅"/>
                            <m:ctrlPr>
                              <a:rPr lang="en-GB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𝜓</m:t>
                            </m:r>
                          </m:e>
                        </m:acc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acc>
                          <m:accPr>
                            <m:chr m:val="̅"/>
                            <m:ctrlPr>
                              <a:rPr lang="en-GB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𝜓</m:t>
                            </m:r>
                          </m:e>
                        </m:acc>
                        <m:sSub>
                          <m:sSubPr>
                            <m:ctrlPr>
                              <a:rPr lang="en-GB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𝛾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i="1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acc>
                      <m:accPr>
                        <m:chr m:val="̅"/>
                        <m:ctrlP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e>
                    </m:acc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GB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GB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en-GB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</m:oMath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E229550-1D13-3138-096C-C9BC5AACC1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1600" y="95763"/>
                <a:ext cx="2387081" cy="649217"/>
              </a:xfrm>
              <a:prstGeom prst="rect">
                <a:avLst/>
              </a:prstGeom>
              <a:blipFill>
                <a:blip r:embed="rId5"/>
                <a:stretch>
                  <a:fillRect l="-765" b="-75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42639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547B0-521B-C791-405A-F5356EFA6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E7E45-FBEB-80EF-02F8-8CDFFDEDA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NJL-type Model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248DE1-852C-A2FE-BA95-9FF89484F09E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4F7DA1-7167-FDCA-D9F0-5DA9A05313A3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F2F4DA6-1EDC-4BF5-68BC-B2D82749FDDE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EB2AAE2-3B90-FE67-E21A-67F47E7E772F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D07416-EC10-9B36-5046-89D6E4AC7166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E68A67-4EF8-10B9-77F0-65A1CB6023CE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941CD5-37BD-63B3-655E-30A66C110AD1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544EF6A0-6EBC-4993-8E3C-9F9D768DD8C6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4131057-51B7-B0C2-D161-FC98D8CF4248}"/>
                  </a:ext>
                </a:extLst>
              </p:cNvPr>
              <p:cNvSpPr txBox="1"/>
              <p:nvPr/>
            </p:nvSpPr>
            <p:spPr>
              <a:xfrm>
                <a:off x="3780282" y="153648"/>
                <a:ext cx="1189939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>
                    <a:solidFill>
                      <a:schemeClr val="accent4">
                        <a:lumMod val="75000"/>
                      </a:schemeClr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And last: </a:t>
                </a:r>
                <a:r>
                  <a:rPr lang="en-US" sz="2800" b="1" u="sng" dirty="0" err="1">
                    <a:solidFill>
                      <a:schemeClr val="accent4">
                        <a:lumMod val="75000"/>
                      </a:schemeClr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bosonisation</a:t>
                </a:r>
                <a:r>
                  <a:rPr lang="en-US" sz="2800" b="1" u="sng" dirty="0">
                    <a:solidFill>
                      <a:srgbClr val="FF0000"/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:</a:t>
                </a:r>
                <a:r>
                  <a:rPr lang="en-US" sz="2800" b="1" dirty="0">
                    <a:solidFill>
                      <a:srgbClr val="FF0000"/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𝐕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𝒁</m:t>
                        </m:r>
                      </m:e>
                    </m:d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𝑼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𝑷</m:t>
                        </m:r>
                      </m:e>
                    </m:d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 </m:t>
                    </m:r>
                  </m:oMath>
                </a14:m>
                <a:endParaRPr lang="en-GB" sz="2800" b="1" dirty="0"/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4131057-51B7-B0C2-D161-FC98D8CF42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0282" y="153648"/>
                <a:ext cx="11899392" cy="523220"/>
              </a:xfrm>
              <a:prstGeom prst="rect">
                <a:avLst/>
              </a:prstGeom>
              <a:blipFill>
                <a:blip r:embed="rId3"/>
                <a:stretch>
                  <a:fillRect l="-1025" t="-11628" b="-313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3E0DF81E-9BFC-7855-9734-102ABD0326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5301" y="1083986"/>
            <a:ext cx="7611712" cy="499758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69A8265-2546-981F-9412-A7CFC4BCABA3}"/>
                  </a:ext>
                </a:extLst>
              </p:cNvPr>
              <p:cNvSpPr txBox="1"/>
              <p:nvPr/>
            </p:nvSpPr>
            <p:spPr>
              <a:xfrm>
                <a:off x="9981600" y="95763"/>
                <a:ext cx="2387081" cy="649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acc>
                          <m:accPr>
                            <m:chr m:val="̅"/>
                            <m:ctrlPr>
                              <a:rPr lang="en-GB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𝜓</m:t>
                            </m:r>
                          </m:e>
                        </m:acc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acc>
                          <m:accPr>
                            <m:chr m:val="̅"/>
                            <m:ctrlPr>
                              <a:rPr lang="en-GB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𝜓</m:t>
                            </m:r>
                          </m:e>
                        </m:acc>
                        <m:sSub>
                          <m:sSubPr>
                            <m:ctrlPr>
                              <a:rPr lang="en-GB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𝛾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i="1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acc>
                      <m:accPr>
                        <m:chr m:val="̅"/>
                        <m:ctrlP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e>
                    </m:acc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GB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GB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en-GB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</m:oMath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69A8265-2546-981F-9412-A7CFC4BCAB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1600" y="95763"/>
                <a:ext cx="2387081" cy="649217"/>
              </a:xfrm>
              <a:prstGeom prst="rect">
                <a:avLst/>
              </a:prstGeom>
              <a:blipFill>
                <a:blip r:embed="rId5"/>
                <a:stretch>
                  <a:fillRect l="-765" b="-75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1FB2D5FF-4D4D-5504-BA06-EF540D94E17B}"/>
              </a:ext>
            </a:extLst>
          </p:cNvPr>
          <p:cNvSpPr txBox="1"/>
          <p:nvPr/>
        </p:nvSpPr>
        <p:spPr>
          <a:xfrm>
            <a:off x="274987" y="886326"/>
            <a:ext cx="359216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→ Fermionic endpoint = flat bosonic potential!</a:t>
            </a:r>
          </a:p>
        </p:txBody>
      </p:sp>
    </p:spTree>
    <p:extLst>
      <p:ext uri="{BB962C8B-B14F-4D97-AF65-F5344CB8AC3E}">
        <p14:creationId xmlns:p14="http://schemas.microsoft.com/office/powerpoint/2010/main" val="2947222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BD435-4513-BBC9-DDC9-8D26C98D2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24F77-4E32-48B0-ACF8-5472AC12D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NJL-type Model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C62A58-8339-37E2-77D3-B03A7BD12AD7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121E44-A549-37E0-5DA1-7441F0016E13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FC293FA-DE78-1671-1DAD-EBE759C8F60A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85EFAB3-50DD-D0FC-AFBF-FE11EBFB6516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0763445-3716-C20E-EE12-F7F23ED164C0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0020718-2A4B-D770-0825-2A79E1F238C6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356977-4BF5-B0D2-9565-7B09B431D9D0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37DCEC3F-8179-5A25-163B-8D7A891AB3E2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13CE198-3C10-B8AA-9853-8C69028A7ECE}"/>
                  </a:ext>
                </a:extLst>
              </p:cNvPr>
              <p:cNvSpPr txBox="1"/>
              <p:nvPr/>
            </p:nvSpPr>
            <p:spPr>
              <a:xfrm>
                <a:off x="3780282" y="153648"/>
                <a:ext cx="1189939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>
                    <a:solidFill>
                      <a:schemeClr val="accent4">
                        <a:lumMod val="75000"/>
                      </a:schemeClr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And last: </a:t>
                </a:r>
                <a:r>
                  <a:rPr lang="en-US" sz="2800" b="1" u="sng" dirty="0" err="1">
                    <a:solidFill>
                      <a:schemeClr val="accent4">
                        <a:lumMod val="75000"/>
                      </a:schemeClr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bosonisation</a:t>
                </a:r>
                <a:r>
                  <a:rPr lang="en-US" sz="2800" b="1" u="sng" dirty="0">
                    <a:solidFill>
                      <a:srgbClr val="FF0000"/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:</a:t>
                </a:r>
                <a:r>
                  <a:rPr lang="en-US" sz="2800" b="1" dirty="0">
                    <a:solidFill>
                      <a:srgbClr val="FF0000"/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𝐕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𝒁</m:t>
                        </m:r>
                      </m:e>
                    </m:d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𝑼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𝑷</m:t>
                        </m:r>
                      </m:e>
                    </m:d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 </m:t>
                    </m:r>
                  </m:oMath>
                </a14:m>
                <a:endParaRPr lang="en-GB" sz="2800" b="1" dirty="0"/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13CE198-3C10-B8AA-9853-8C69028A7E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0282" y="153648"/>
                <a:ext cx="11899392" cy="523220"/>
              </a:xfrm>
              <a:prstGeom prst="rect">
                <a:avLst/>
              </a:prstGeom>
              <a:blipFill>
                <a:blip r:embed="rId3"/>
                <a:stretch>
                  <a:fillRect l="-1025" t="-11628" b="-313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87E56F92-38AC-8DE5-3AB5-BD4D84789B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5301" y="1083986"/>
            <a:ext cx="7611712" cy="499758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7C2A775-A255-818F-75BA-AB929806D132}"/>
                  </a:ext>
                </a:extLst>
              </p:cNvPr>
              <p:cNvSpPr txBox="1"/>
              <p:nvPr/>
            </p:nvSpPr>
            <p:spPr>
              <a:xfrm>
                <a:off x="9981600" y="95763"/>
                <a:ext cx="2387081" cy="649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acc>
                          <m:accPr>
                            <m:chr m:val="̅"/>
                            <m:ctrlPr>
                              <a:rPr lang="en-GB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𝜓</m:t>
                            </m:r>
                          </m:e>
                        </m:acc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acc>
                          <m:accPr>
                            <m:chr m:val="̅"/>
                            <m:ctrlPr>
                              <a:rPr lang="en-GB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𝜓</m:t>
                            </m:r>
                          </m:e>
                        </m:acc>
                        <m:sSub>
                          <m:sSubPr>
                            <m:ctrlPr>
                              <a:rPr lang="en-GB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𝛾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i="1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acc>
                      <m:accPr>
                        <m:chr m:val="̅"/>
                        <m:ctrlP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e>
                    </m:acc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GB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GB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en-GB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</m:oMath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7C2A775-A255-818F-75BA-AB929806D1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1600" y="95763"/>
                <a:ext cx="2387081" cy="649217"/>
              </a:xfrm>
              <a:prstGeom prst="rect">
                <a:avLst/>
              </a:prstGeom>
              <a:blipFill>
                <a:blip r:embed="rId5"/>
                <a:stretch>
                  <a:fillRect l="-765" b="-75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3CE21A05-ED62-D853-68F4-5504226F625F}"/>
              </a:ext>
            </a:extLst>
          </p:cNvPr>
          <p:cNvSpPr txBox="1"/>
          <p:nvPr/>
        </p:nvSpPr>
        <p:spPr>
          <a:xfrm>
            <a:off x="274987" y="886326"/>
            <a:ext cx="359216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→ Fermionic endpoint = flat bosonic potential!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252ACDD-EC70-68C6-2EA6-E535504935C4}"/>
                  </a:ext>
                </a:extLst>
              </p:cNvPr>
              <p:cNvSpPr txBox="1"/>
              <p:nvPr/>
            </p:nvSpPr>
            <p:spPr>
              <a:xfrm>
                <a:off x="274987" y="2455986"/>
                <a:ext cx="3850481" cy="25545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3200" dirty="0">
                    <a:solidFill>
                      <a:schemeClr val="accent4">
                        <a:lumMod val="75000"/>
                      </a:schemeClr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→ Yukawa interactions now explicitly break scale symmetry and the axial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20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𝑈</m:t>
                        </m:r>
                        <m:r>
                          <a:rPr lang="en-US" sz="32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(1)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endParaRPr lang="en-GB" sz="3200" dirty="0">
                  <a:solidFill>
                    <a:schemeClr val="accent4">
                      <a:lumMod val="75000"/>
                    </a:schemeClr>
                  </a:solidFill>
                  <a:latin typeface="Aptos" panose="020B0004020202020204" pitchFamily="34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252ACDD-EC70-68C6-2EA6-E535504935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987" y="2455986"/>
                <a:ext cx="3850481" cy="2554545"/>
              </a:xfrm>
              <a:prstGeom prst="rect">
                <a:avLst/>
              </a:prstGeom>
              <a:blipFill>
                <a:blip r:embed="rId6"/>
                <a:stretch>
                  <a:fillRect l="-3956" t="-2864" r="-5696" b="-71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0074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A66D84-B1AB-0593-995E-58AEBAF51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66D19-0B71-0DC7-88D9-1BADB5FFA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NJL-type Model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328761-A5B5-F8EB-AFB8-6C0D7856D0FE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A0C92B-06CB-0D12-4682-2F21DA4C82AE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150349-EA40-62F9-1E9A-9A302260E7E1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DB4380-9C54-B198-B0E8-6B9A17884D43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3B23809-521F-655D-ABCD-294F7423F3ED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40CD4F-0275-47AE-4A46-00128819BFE8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A345F9C-82D7-7E2D-DCC7-41D362668641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ABC501CA-D8F6-16C4-B264-3959E804DA1F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B4E3811-2084-B369-D679-B30D1EBB98D3}"/>
                  </a:ext>
                </a:extLst>
              </p:cNvPr>
              <p:cNvSpPr txBox="1"/>
              <p:nvPr/>
            </p:nvSpPr>
            <p:spPr>
              <a:xfrm>
                <a:off x="3780282" y="153648"/>
                <a:ext cx="1189939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>
                    <a:solidFill>
                      <a:schemeClr val="accent4">
                        <a:lumMod val="75000"/>
                      </a:schemeClr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And last: </a:t>
                </a:r>
                <a:r>
                  <a:rPr lang="en-US" sz="2800" b="1" u="sng" dirty="0" err="1">
                    <a:solidFill>
                      <a:schemeClr val="accent4">
                        <a:lumMod val="75000"/>
                      </a:schemeClr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bosonisation</a:t>
                </a:r>
                <a:r>
                  <a:rPr lang="en-US" sz="2800" b="1" u="sng" dirty="0">
                    <a:solidFill>
                      <a:srgbClr val="FF0000"/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:</a:t>
                </a:r>
                <a:r>
                  <a:rPr lang="en-US" sz="2800" b="1" dirty="0">
                    <a:solidFill>
                      <a:srgbClr val="FF0000"/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𝐕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𝒁</m:t>
                        </m:r>
                      </m:e>
                    </m:d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𝑼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𝑷</m:t>
                        </m:r>
                      </m:e>
                    </m:d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 </m:t>
                    </m:r>
                  </m:oMath>
                </a14:m>
                <a:endParaRPr lang="en-GB" sz="2800" b="1" dirty="0"/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B4E3811-2084-B369-D679-B30D1EBB98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0282" y="153648"/>
                <a:ext cx="11899392" cy="523220"/>
              </a:xfrm>
              <a:prstGeom prst="rect">
                <a:avLst/>
              </a:prstGeom>
              <a:blipFill>
                <a:blip r:embed="rId3"/>
                <a:stretch>
                  <a:fillRect l="-1025" t="-11628" b="-313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D3E7515D-D3C7-1274-8883-DADF669EBA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5301" y="1083986"/>
            <a:ext cx="7611712" cy="499758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5294773-86A4-A110-3C6D-9C48EB5C38B6}"/>
                  </a:ext>
                </a:extLst>
              </p:cNvPr>
              <p:cNvSpPr txBox="1"/>
              <p:nvPr/>
            </p:nvSpPr>
            <p:spPr>
              <a:xfrm>
                <a:off x="9981600" y="95763"/>
                <a:ext cx="2387081" cy="649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acc>
                          <m:accPr>
                            <m:chr m:val="̅"/>
                            <m:ctrlPr>
                              <a:rPr lang="en-GB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𝜓</m:t>
                            </m:r>
                          </m:e>
                        </m:acc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acc>
                          <m:accPr>
                            <m:chr m:val="̅"/>
                            <m:ctrlPr>
                              <a:rPr lang="en-GB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𝜓</m:t>
                            </m:r>
                          </m:e>
                        </m:acc>
                        <m:sSub>
                          <m:sSubPr>
                            <m:ctrlPr>
                              <a:rPr lang="en-GB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𝛾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i="1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acc>
                      <m:accPr>
                        <m:chr m:val="̅"/>
                        <m:ctrlP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e>
                    </m:acc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GB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GB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en-GB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</m:oMath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5294773-86A4-A110-3C6D-9C48EB5C38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1600" y="95763"/>
                <a:ext cx="2387081" cy="649217"/>
              </a:xfrm>
              <a:prstGeom prst="rect">
                <a:avLst/>
              </a:prstGeom>
              <a:blipFill>
                <a:blip r:embed="rId5"/>
                <a:stretch>
                  <a:fillRect l="-765" b="-75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17194534-C04C-C967-381D-215DAB1FB0B3}"/>
              </a:ext>
            </a:extLst>
          </p:cNvPr>
          <p:cNvSpPr txBox="1"/>
          <p:nvPr/>
        </p:nvSpPr>
        <p:spPr>
          <a:xfrm>
            <a:off x="274987" y="886326"/>
            <a:ext cx="359216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→ Fermionic endpoint = flat bosonic potential!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7F8E49E-24A7-09C5-D865-66DBBF8EC3EB}"/>
                  </a:ext>
                </a:extLst>
              </p:cNvPr>
              <p:cNvSpPr txBox="1"/>
              <p:nvPr/>
            </p:nvSpPr>
            <p:spPr>
              <a:xfrm>
                <a:off x="274987" y="2455986"/>
                <a:ext cx="3850481" cy="25545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3200" dirty="0">
                    <a:solidFill>
                      <a:schemeClr val="accent4">
                        <a:lumMod val="75000"/>
                      </a:schemeClr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→ Yukawa interactions now explicitly break scale symmetry and the axial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20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𝑈</m:t>
                        </m:r>
                        <m:r>
                          <a:rPr lang="en-US" sz="32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(1)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endParaRPr lang="en-GB" sz="3200" dirty="0">
                  <a:solidFill>
                    <a:schemeClr val="accent4">
                      <a:lumMod val="75000"/>
                    </a:schemeClr>
                  </a:solidFill>
                  <a:latin typeface="Aptos" panose="020B0004020202020204" pitchFamily="34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7F8E49E-24A7-09C5-D865-66DBBF8EC3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987" y="2455986"/>
                <a:ext cx="3850481" cy="2554545"/>
              </a:xfrm>
              <a:prstGeom prst="rect">
                <a:avLst/>
              </a:prstGeom>
              <a:blipFill>
                <a:blip r:embed="rId6"/>
                <a:stretch>
                  <a:fillRect l="-3956" t="-2864" r="-5696" b="-71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A53E260-C85D-6677-F9C0-5BC1929F2DBA}"/>
                  </a:ext>
                </a:extLst>
              </p:cNvPr>
              <p:cNvSpPr txBox="1"/>
              <p:nvPr/>
            </p:nvSpPr>
            <p:spPr>
              <a:xfrm>
                <a:off x="588932" y="5038082"/>
                <a:ext cx="4679155" cy="1077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GB" sz="3200" dirty="0">
                    <a:solidFill>
                      <a:srgbClr val="FF0000"/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 (toy) </a:t>
                </a:r>
                <a:r>
                  <a:rPr lang="en-GB" sz="3200" dirty="0" err="1">
                    <a:solidFill>
                      <a:srgbClr val="FF0000"/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dilaton</a:t>
                </a:r>
                <a:r>
                  <a:rPr lang="en-GB" sz="3200" dirty="0">
                    <a:solidFill>
                      <a:srgbClr val="FF0000"/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 + pion                   </a:t>
                </a:r>
                <a:r>
                  <a:rPr lang="en-GB" sz="3200" dirty="0">
                    <a:solidFill>
                      <a:schemeClr val="bg1"/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…..</a:t>
                </a:r>
                <a:r>
                  <a:rPr lang="en-GB" sz="3200" dirty="0">
                    <a:solidFill>
                      <a:srgbClr val="FF0000"/>
                    </a:solidFill>
                    <a:latin typeface="Aptos" panose="020B0004020202020204" pitchFamily="34" charset="0"/>
                    <a:ea typeface="Cambria Math" panose="02040503050406030204" pitchFamily="18" charset="0"/>
                  </a:rPr>
                  <a:t>goldstone modes!</a:t>
                </a: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A53E260-C85D-6677-F9C0-5BC1929F2D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932" y="5038082"/>
                <a:ext cx="4679155" cy="1077218"/>
              </a:xfrm>
              <a:prstGeom prst="rect">
                <a:avLst/>
              </a:prstGeom>
              <a:blipFill>
                <a:blip r:embed="rId7"/>
                <a:stretch>
                  <a:fillRect l="-3390" t="-6780" r="-21904" b="-180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33193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BEBE9-CC3F-5DDF-6AE7-9C3E9B705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E941C0D-63C5-D74F-216B-28874AAED216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B340EA2-DA76-D863-DB06-8D92917D00A9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E9AE47-7F72-406A-B9E1-0FF6EBECFBFA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1409718-406A-9D32-E34A-105DA1A48957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7CE3D8-C4EC-DC1A-0B84-17C52D9B3F2B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3114FC9-1829-028C-B98D-67EBA902E4DB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0EBEED-8489-6F68-0927-3E45C051EB8A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3BF54324-18FE-ACCC-A27B-B83FE0434F17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2D0F870-E06C-8775-648B-837EDCE61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8640" y="2103437"/>
            <a:ext cx="5029200" cy="1325563"/>
          </a:xfrm>
        </p:spPr>
        <p:txBody>
          <a:bodyPr>
            <a:normAutofit/>
          </a:bodyPr>
          <a:lstStyle/>
          <a:p>
            <a:r>
              <a:rPr lang="en-US" sz="8800" dirty="0">
                <a:solidFill>
                  <a:schemeClr val="accent1">
                    <a:lumMod val="75000"/>
                  </a:schemeClr>
                </a:solidFill>
              </a:rPr>
              <a:t>Thank you!</a:t>
            </a:r>
            <a:endParaRPr lang="en-GB" sz="8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920124-39A3-0FF8-C684-505C0668E767}"/>
              </a:ext>
            </a:extLst>
          </p:cNvPr>
          <p:cNvSpPr txBox="1"/>
          <p:nvPr/>
        </p:nvSpPr>
        <p:spPr>
          <a:xfrm>
            <a:off x="2780370" y="3783762"/>
            <a:ext cx="70657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Based on work with </a:t>
            </a:r>
            <a:r>
              <a:rPr lang="en-GB" b="1" dirty="0">
                <a:solidFill>
                  <a:schemeClr val="bg1">
                    <a:lumMod val="65000"/>
                  </a:schemeClr>
                </a:solidFill>
              </a:rPr>
              <a:t>Charlie Cresswell-Hogg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 and </a:t>
            </a:r>
            <a:r>
              <a:rPr lang="en-GB" b="1" dirty="0">
                <a:solidFill>
                  <a:schemeClr val="bg1">
                    <a:lumMod val="65000"/>
                  </a:schemeClr>
                </a:solidFill>
              </a:rPr>
              <a:t>Daniel F. Litim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:</a:t>
            </a:r>
            <a:br>
              <a:rPr lang="en-GB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F. King, C. Cresswell-Hogg and D. F. Litim, </a:t>
            </a:r>
            <a:r>
              <a:rPr lang="en-GB" i="1" dirty="0">
                <a:solidFill>
                  <a:schemeClr val="bg1">
                    <a:lumMod val="65000"/>
                  </a:schemeClr>
                </a:solidFill>
              </a:rPr>
              <a:t>Line of Fixed Points and U(1) Chiral Symmetry Breaking in a 3D NJL-type Model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 (in preparation).</a:t>
            </a:r>
            <a:endParaRPr lang="en-GB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498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A28F1-B4DA-61CA-57F0-B1EE2298B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0D6D1-FCD0-D2AF-CF35-936737232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Four-fermion models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97F7E2-6B8A-F137-FEBB-3DE9F94A6097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71AB07D-F253-54CB-0201-5B5DA3CC8CED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434291-74BC-A8EE-FCCF-E8E63BFF59AE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D11A8A5-EB7D-7155-2AAA-59CE43D56FD0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05D713-3509-55E5-081C-6A89A83C1986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768CB8-E161-C262-BF8A-F22BD5996104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714987E-BA88-4F31-DB6A-DC853A3B86AE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80FBE688-4C5F-69C2-C2AE-D7203531D87A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3E16274-A49C-1B4B-1CFA-27F367881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209" y="1216152"/>
            <a:ext cx="9107214" cy="1936779"/>
          </a:xfrm>
          <a:prstGeom prst="rect">
            <a:avLst/>
          </a:prstGeom>
        </p:spPr>
      </p:pic>
      <p:pic>
        <p:nvPicPr>
          <p:cNvPr id="24" name="Picture 23" descr="A number and equal sign&#10;&#10;AI-generated content may be incorrect.">
            <a:extLst>
              <a:ext uri="{FF2B5EF4-FFF2-40B4-BE49-F238E27FC236}">
                <a16:creationId xmlns:a16="http://schemas.microsoft.com/office/drawing/2014/main" id="{87850857-31A1-3FD2-DE71-1F4482E9AB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7636" y="3077986"/>
            <a:ext cx="4459210" cy="1483121"/>
          </a:xfrm>
          <a:prstGeom prst="rect">
            <a:avLst/>
          </a:prstGeom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1BA4B76-615D-57CA-63E8-2E832EAB8C67}"/>
              </a:ext>
            </a:extLst>
          </p:cNvPr>
          <p:cNvCxnSpPr>
            <a:cxnSpLocks/>
          </p:cNvCxnSpPr>
          <p:nvPr/>
        </p:nvCxnSpPr>
        <p:spPr>
          <a:xfrm flipH="1">
            <a:off x="5678424" y="2624328"/>
            <a:ext cx="1362456" cy="64008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8039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EBB33-844B-9484-6910-80B0114F4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7056F-AA11-1717-719E-9CFAD4500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Four-fermion models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BF3723-D215-DC79-CC8F-489138F06EBB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32A1ED-67F3-47B4-FC5C-D2D76E04DCF6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E4C4A3-B220-EF8B-6D58-EE9594078AAE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D6C32AB-6343-41E0-1C82-A8E4AE612D63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1E6D88-1017-D8EF-0602-E402948EF14B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352EBB-6605-9E2B-13FA-1B7D68B9FFE6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D3BF0C-3964-05B7-E0D7-0B0A3378AC59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7513303F-D340-75B1-5628-49ECAC9145DD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AD9C679-78CD-7C8D-BD2A-AEA4270945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209" y="1216152"/>
            <a:ext cx="9107214" cy="1936779"/>
          </a:xfrm>
          <a:prstGeom prst="rect">
            <a:avLst/>
          </a:prstGeom>
        </p:spPr>
      </p:pic>
      <p:pic>
        <p:nvPicPr>
          <p:cNvPr id="4" name="Picture 3" descr="A number and equal sign&#10;&#10;AI-generated content may be incorrect.">
            <a:extLst>
              <a:ext uri="{FF2B5EF4-FFF2-40B4-BE49-F238E27FC236}">
                <a16:creationId xmlns:a16="http://schemas.microsoft.com/office/drawing/2014/main" id="{487EBAE5-91F3-CFB3-5007-D13082AFCB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7636" y="3077986"/>
            <a:ext cx="4459210" cy="1483121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668D879-5E4B-8F9F-0EBE-D878886F7A31}"/>
              </a:ext>
            </a:extLst>
          </p:cNvPr>
          <p:cNvCxnSpPr>
            <a:cxnSpLocks/>
          </p:cNvCxnSpPr>
          <p:nvPr/>
        </p:nvCxnSpPr>
        <p:spPr>
          <a:xfrm flipH="1">
            <a:off x="5678424" y="2624328"/>
            <a:ext cx="1362456" cy="64008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BAF2573E-FA66-5E42-2046-5D0FDA221AAA}"/>
              </a:ext>
            </a:extLst>
          </p:cNvPr>
          <p:cNvSpPr txBox="1"/>
          <p:nvPr/>
        </p:nvSpPr>
        <p:spPr>
          <a:xfrm>
            <a:off x="2359151" y="4672584"/>
            <a:ext cx="88513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→ non-renormalizable in d=3,4?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400545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BC1F4-634B-7CFC-BC33-C3DB37EAB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AC459-E124-C9D4-825D-D2A03FF19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Four-fermion models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BF093F-02FD-E27A-80BD-3FDA2B80CEB1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1154A9-3DD5-CCC9-303A-2DDD876FF511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E421E6-3537-F5A6-4415-D8F63FB4763F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60F3DD3-FCD1-7A5E-944C-EEFBCE0FB740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641C65-030D-0226-2857-72661420640D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1EA198-9A7C-47F1-5FEE-AC3EEA113FEE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31A6A9B-3730-F51E-9D0B-6C1ED73B28EF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2D356CB2-2DDF-5F6B-9263-D95D30E49C96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C1BE22-99BD-17AB-94E7-F66B4AD1C04B}"/>
              </a:ext>
            </a:extLst>
          </p:cNvPr>
          <p:cNvSpPr txBox="1"/>
          <p:nvPr/>
        </p:nvSpPr>
        <p:spPr>
          <a:xfrm>
            <a:off x="292608" y="822008"/>
            <a:ext cx="4855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Not the case!!</a:t>
            </a:r>
            <a:endParaRPr lang="en-GB" sz="5400" b="1" u="sng" dirty="0"/>
          </a:p>
        </p:txBody>
      </p:sp>
    </p:spTree>
    <p:extLst>
      <p:ext uri="{BB962C8B-B14F-4D97-AF65-F5344CB8AC3E}">
        <p14:creationId xmlns:p14="http://schemas.microsoft.com/office/powerpoint/2010/main" val="2255159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48FEE-A742-2F8A-478A-B031E692E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B721E-3EB9-1DB9-CC0A-5EAB62278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Four-fermion models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1C5DC4-FE89-456A-4574-E5B149C169B5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D77C12-07CB-9D13-9E84-7CE72354F617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F83A17-D7EB-5F82-424D-C9A0FCD6387C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5E1BB5-F109-5895-C069-448EE934E6D5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0E8A0C-4DF6-7776-6B74-9A94E163748E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AB1762D-FAA5-73C9-4317-2A4807D61459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43EF3A-8CCB-65D7-32CB-DFFAD367731F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CF2317ED-0A62-2FFB-2186-59B450915B6A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10C5CB-2EBC-273C-4B0A-024ACC15B32D}"/>
              </a:ext>
            </a:extLst>
          </p:cNvPr>
          <p:cNvSpPr txBox="1"/>
          <p:nvPr/>
        </p:nvSpPr>
        <p:spPr>
          <a:xfrm>
            <a:off x="292608" y="822008"/>
            <a:ext cx="4855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Not the case!!</a:t>
            </a:r>
            <a:endParaRPr lang="en-GB" sz="5400" b="1" u="sng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C3128B-8B1E-EC0D-CDD8-31C7B3F5A0B6}"/>
              </a:ext>
            </a:extLst>
          </p:cNvPr>
          <p:cNvSpPr txBox="1"/>
          <p:nvPr/>
        </p:nvSpPr>
        <p:spPr>
          <a:xfrm>
            <a:off x="445769" y="1914952"/>
            <a:ext cx="94550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→ Key is non-perturbative methods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9414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250B5-8A01-D134-FF13-53BA5320A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472D6-1286-3FF5-E43D-9F8E7D41B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Four-fermion models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EFF494-12E2-2B3E-C7E5-92CDF3181C3F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4D82E4-AABE-B4B6-C346-207825B0A35D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A600B7C-442E-B5E5-4B5D-2C2BDF6A8F4D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31C802E-9713-A0A0-72A0-90C27D0A3E29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E96BE5-A5DC-4896-8796-4F9BFC1BFD8F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66DA49-55AF-10FA-484C-C90AF90E623C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7D891B-F2EF-AC1C-C38D-57E31585590F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37ECA943-3548-54E4-FEF4-E4EA20EFD0F8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A96326-5E14-6789-B055-AD85EB4F1F44}"/>
              </a:ext>
            </a:extLst>
          </p:cNvPr>
          <p:cNvSpPr txBox="1"/>
          <p:nvPr/>
        </p:nvSpPr>
        <p:spPr>
          <a:xfrm>
            <a:off x="292608" y="822008"/>
            <a:ext cx="4855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Not the case!!</a:t>
            </a:r>
            <a:endParaRPr lang="en-GB" sz="5400" b="1" u="sng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FFE574-5211-2968-518F-C72C46CFF419}"/>
              </a:ext>
            </a:extLst>
          </p:cNvPr>
          <p:cNvSpPr txBox="1"/>
          <p:nvPr/>
        </p:nvSpPr>
        <p:spPr>
          <a:xfrm>
            <a:off x="445769" y="1914952"/>
            <a:ext cx="94550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→ Key is non-perturbative methods</a:t>
            </a:r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057D2B-7333-8E9C-A70C-2E8E20D8AE30}"/>
              </a:ext>
            </a:extLst>
          </p:cNvPr>
          <p:cNvSpPr txBox="1"/>
          <p:nvPr/>
        </p:nvSpPr>
        <p:spPr>
          <a:xfrm>
            <a:off x="969264" y="3013915"/>
            <a:ext cx="74168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1) 1/N expansion</a:t>
            </a:r>
            <a:endParaRPr lang="en-GB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7B3517-024B-4539-6E3C-75911C1D793A}"/>
              </a:ext>
            </a:extLst>
          </p:cNvPr>
          <p:cNvSpPr txBox="1"/>
          <p:nvPr/>
        </p:nvSpPr>
        <p:spPr>
          <a:xfrm>
            <a:off x="1637663" y="3594079"/>
            <a:ext cx="3323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2">
                    <a:lumMod val="50000"/>
                  </a:schemeClr>
                </a:solidFill>
                <a:latin typeface="Abadi" panose="020B0604020104020204" pitchFamily="34" charset="0"/>
              </a:rPr>
              <a:t>e.g. Moshe, Zinn-Justin 2003</a:t>
            </a:r>
          </a:p>
        </p:txBody>
      </p:sp>
    </p:spTree>
    <p:extLst>
      <p:ext uri="{BB962C8B-B14F-4D97-AF65-F5344CB8AC3E}">
        <p14:creationId xmlns:p14="http://schemas.microsoft.com/office/powerpoint/2010/main" val="1059046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83C907-E1C5-C1D0-6B1F-50C961897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6C77E-A8E3-3382-1B19-69B553C63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" y="-24752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Four-fermion models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37636A-9F27-2CE1-17D7-5D0A9A6EB2BF}"/>
              </a:ext>
            </a:extLst>
          </p:cNvPr>
          <p:cNvSpPr/>
          <p:nvPr/>
        </p:nvSpPr>
        <p:spPr>
          <a:xfrm>
            <a:off x="10090742" y="6390174"/>
            <a:ext cx="2073549" cy="449631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ABE028-4AD8-A7A8-CF24-9FE3EF583914}"/>
              </a:ext>
            </a:extLst>
          </p:cNvPr>
          <p:cNvSpPr/>
          <p:nvPr/>
        </p:nvSpPr>
        <p:spPr>
          <a:xfrm>
            <a:off x="8603679" y="6395350"/>
            <a:ext cx="1454719" cy="44445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E065DA-0899-3743-C3AF-177ABCD3F16C}"/>
              </a:ext>
            </a:extLst>
          </p:cNvPr>
          <p:cNvSpPr/>
          <p:nvPr/>
        </p:nvSpPr>
        <p:spPr>
          <a:xfrm>
            <a:off x="4050792" y="6391875"/>
            <a:ext cx="4524897" cy="44963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221B9EA-6010-5476-6EAE-AA9296B68D9D}"/>
              </a:ext>
            </a:extLst>
          </p:cNvPr>
          <p:cNvSpPr/>
          <p:nvPr/>
        </p:nvSpPr>
        <p:spPr>
          <a:xfrm>
            <a:off x="30004" y="6390176"/>
            <a:ext cx="3988443" cy="4496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C9B313-CF7E-274F-585A-8B46FEC69ED5}"/>
              </a:ext>
            </a:extLst>
          </p:cNvPr>
          <p:cNvSpPr txBox="1"/>
          <p:nvPr/>
        </p:nvSpPr>
        <p:spPr>
          <a:xfrm>
            <a:off x="4581144" y="6413376"/>
            <a:ext cx="4708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T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 </a:t>
            </a:r>
            <a:r>
              <a:rPr lang="en-GB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Cosener’s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House, Abingdon</a:t>
            </a:r>
            <a:endParaRPr lang="en-GB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027848-DCC6-500A-DAD1-6FB7D1A5DD27}"/>
              </a:ext>
            </a:extLst>
          </p:cNvPr>
          <p:cNvSpPr txBox="1"/>
          <p:nvPr/>
        </p:nvSpPr>
        <p:spPr>
          <a:xfrm>
            <a:off x="642943" y="6413858"/>
            <a:ext cx="295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XVI </a:t>
            </a:r>
            <a:r>
              <a:rPr lang="en-US" altLang="en-US" sz="2000" dirty="0" err="1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NExT</a:t>
            </a:r>
            <a:r>
              <a:rPr lang="en-US" altLang="en-US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PhD Workshop</a:t>
            </a:r>
            <a:endParaRPr lang="en-US" altLang="en-US" sz="32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0DC497-B1BC-E83C-05A4-B6F748E0E23B}"/>
              </a:ext>
            </a:extLst>
          </p:cNvPr>
          <p:cNvSpPr txBox="1"/>
          <p:nvPr/>
        </p:nvSpPr>
        <p:spPr>
          <a:xfrm>
            <a:off x="10263441" y="6383074"/>
            <a:ext cx="2142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Freddie King</a:t>
            </a:r>
            <a:endParaRPr lang="en-GB" sz="3600" dirty="0">
              <a:solidFill>
                <a:schemeClr val="bg1"/>
              </a:solidFill>
              <a:latin typeface="+mj-lt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696F530C-1138-714E-2362-C73E277F7A3B}"/>
              </a:ext>
            </a:extLst>
          </p:cNvPr>
          <p:cNvSpPr txBox="1">
            <a:spLocks/>
          </p:cNvSpPr>
          <p:nvPr/>
        </p:nvSpPr>
        <p:spPr>
          <a:xfrm>
            <a:off x="8689296" y="6430661"/>
            <a:ext cx="1212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+mj-lt"/>
                <a:ea typeface="Sans Serif Collection" panose="020B0502040504020204" pitchFamily="34" charset="0"/>
                <a:cs typeface="Sans Serif Collection" panose="020B0502040504020204" pitchFamily="34" charset="0"/>
              </a:rPr>
              <a:t>25/08/26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BDCA51-5F91-7F0B-E2BD-39ED104DEC87}"/>
              </a:ext>
            </a:extLst>
          </p:cNvPr>
          <p:cNvSpPr txBox="1"/>
          <p:nvPr/>
        </p:nvSpPr>
        <p:spPr>
          <a:xfrm>
            <a:off x="292608" y="822008"/>
            <a:ext cx="4855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u="sng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Not the case!!</a:t>
            </a:r>
            <a:endParaRPr lang="en-GB" sz="5400" b="1" u="sng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852F63-CAA9-27B8-57A1-6942A1690D7C}"/>
              </a:ext>
            </a:extLst>
          </p:cNvPr>
          <p:cNvSpPr txBox="1"/>
          <p:nvPr/>
        </p:nvSpPr>
        <p:spPr>
          <a:xfrm>
            <a:off x="445769" y="1914952"/>
            <a:ext cx="94550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→ Key is non-perturbative methods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B2FBD7-3B77-3E68-D0DC-1775B7D47533}"/>
              </a:ext>
            </a:extLst>
          </p:cNvPr>
          <p:cNvSpPr txBox="1"/>
          <p:nvPr/>
        </p:nvSpPr>
        <p:spPr>
          <a:xfrm>
            <a:off x="969264" y="3013915"/>
            <a:ext cx="74168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1) 1/N expansion</a:t>
            </a:r>
            <a:endParaRPr lang="en-GB" sz="4400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4C66DA3-E053-0959-4CC3-3604DA303847}"/>
              </a:ext>
            </a:extLst>
          </p:cNvPr>
          <p:cNvCxnSpPr>
            <a:cxnSpLocks/>
          </p:cNvCxnSpPr>
          <p:nvPr/>
        </p:nvCxnSpPr>
        <p:spPr>
          <a:xfrm flipV="1">
            <a:off x="2322576" y="2944368"/>
            <a:ext cx="329184" cy="23650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E634AE65-0798-A2AF-E715-C5DCCDFBCFF6}"/>
              </a:ext>
            </a:extLst>
          </p:cNvPr>
          <p:cNvSpPr txBox="1"/>
          <p:nvPr/>
        </p:nvSpPr>
        <p:spPr>
          <a:xfrm>
            <a:off x="2649643" y="2726025"/>
            <a:ext cx="33000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N</a:t>
            </a:r>
            <a:r>
              <a:rPr lang="en-GB" sz="2000" dirty="0">
                <a:solidFill>
                  <a:srgbClr val="FF0000"/>
                </a:solidFill>
                <a:latin typeface="Aptos" panose="020B0004020202020204" pitchFamily="34" charset="0"/>
                <a:ea typeface="Cambria Math" panose="02040503050406030204" pitchFamily="18" charset="0"/>
              </a:rPr>
              <a:t>umber of fermion flavours</a:t>
            </a:r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0CB39EA-A858-B714-5B50-5FD806EE1E8D}"/>
              </a:ext>
            </a:extLst>
          </p:cNvPr>
          <p:cNvSpPr txBox="1"/>
          <p:nvPr/>
        </p:nvSpPr>
        <p:spPr>
          <a:xfrm>
            <a:off x="1637663" y="3594079"/>
            <a:ext cx="3323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2">
                    <a:lumMod val="50000"/>
                  </a:schemeClr>
                </a:solidFill>
                <a:latin typeface="Abadi" panose="020B0604020104020204" pitchFamily="34" charset="0"/>
              </a:rPr>
              <a:t>e.g. Moshe, Zinn-Justin 2003</a:t>
            </a:r>
          </a:p>
        </p:txBody>
      </p:sp>
    </p:spTree>
    <p:extLst>
      <p:ext uri="{BB962C8B-B14F-4D97-AF65-F5344CB8AC3E}">
        <p14:creationId xmlns:p14="http://schemas.microsoft.com/office/powerpoint/2010/main" val="3640139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1713</Words>
  <Application>Microsoft Office PowerPoint</Application>
  <PresentationFormat>Widescreen</PresentationFormat>
  <Paragraphs>386</Paragraphs>
  <Slides>39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Abadi</vt:lpstr>
      <vt:lpstr>Aptos</vt:lpstr>
      <vt:lpstr>Aptos Display</vt:lpstr>
      <vt:lpstr>Arial</vt:lpstr>
      <vt:lpstr>Cambria Math</vt:lpstr>
      <vt:lpstr>Sans Serif Collection</vt:lpstr>
      <vt:lpstr>Office Theme</vt:lpstr>
      <vt:lpstr>Freddie King</vt:lpstr>
      <vt:lpstr>Four-fermion models</vt:lpstr>
      <vt:lpstr>Four-fermion models</vt:lpstr>
      <vt:lpstr>Four-fermion models</vt:lpstr>
      <vt:lpstr>Four-fermion models</vt:lpstr>
      <vt:lpstr>Four-fermion models</vt:lpstr>
      <vt:lpstr>Four-fermion models</vt:lpstr>
      <vt:lpstr>Four-fermion models</vt:lpstr>
      <vt:lpstr>Four-fermion models</vt:lpstr>
      <vt:lpstr>Four-fermion models</vt:lpstr>
      <vt:lpstr>Four-fermion models</vt:lpstr>
      <vt:lpstr>Four-fermion models</vt:lpstr>
      <vt:lpstr>Four-fermion models</vt:lpstr>
      <vt:lpstr>Four-fermion models</vt:lpstr>
      <vt:lpstr>Four-fermion models</vt:lpstr>
      <vt:lpstr>Four-fermion models</vt:lpstr>
      <vt:lpstr>Four-fermion models</vt:lpstr>
      <vt:lpstr>Four-fermion models</vt:lpstr>
      <vt:lpstr>Four-fermion models</vt:lpstr>
      <vt:lpstr>Four-fermion models</vt:lpstr>
      <vt:lpstr>Four-fermion models</vt:lpstr>
      <vt:lpstr>Four-fermion models</vt:lpstr>
      <vt:lpstr>NJL-type Model</vt:lpstr>
      <vt:lpstr>NJL-type Model</vt:lpstr>
      <vt:lpstr>NJL-type Model</vt:lpstr>
      <vt:lpstr>NJL-type Model</vt:lpstr>
      <vt:lpstr>NJL-type Model</vt:lpstr>
      <vt:lpstr>NJL-type Model</vt:lpstr>
      <vt:lpstr>NJL-type Model</vt:lpstr>
      <vt:lpstr>NJL-type Model</vt:lpstr>
      <vt:lpstr>NJL-type Model</vt:lpstr>
      <vt:lpstr>NJL-type Model</vt:lpstr>
      <vt:lpstr>NJL-type Model</vt:lpstr>
      <vt:lpstr>NJL-type Model</vt:lpstr>
      <vt:lpstr>NJL-type Model</vt:lpstr>
      <vt:lpstr>NJL-type Model</vt:lpstr>
      <vt:lpstr>NJL-type Model</vt:lpstr>
      <vt:lpstr>NJL-type Model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Freddie King</dc:creator>
  <cp:lastModifiedBy>Freddie King</cp:lastModifiedBy>
  <cp:revision>2</cp:revision>
  <dcterms:created xsi:type="dcterms:W3CDTF">2026-04-14T11:25:42Z</dcterms:created>
  <dcterms:modified xsi:type="dcterms:W3CDTF">2026-08-23T16:29:59Z</dcterms:modified>
</cp:coreProperties>
</file>