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4" r:id="rId5"/>
    <p:sldId id="262" r:id="rId6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55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00D90-7066-E8A5-6F03-A7CD00E91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6C0F0D4-3996-FF58-1F6F-9110765A7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A6DEFB-844F-EEE0-9B3D-F7BF47A75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478375-EE36-E726-CA93-A4E67B42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19B1F1-59C1-6610-3F39-D16CC3C2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115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4BF54-7497-2A49-A126-A356D917E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D9D4A1-7DAD-A642-B76B-94A71ADD9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A5AA44-BDDC-AE3F-F76D-73BFAF433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9BBB01-DE70-A7B9-4DF7-7189FB8E7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88BED0-2728-02AF-FC7F-3D6349F04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41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31AA7E-5647-52C8-B5BF-CFBAAAA7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122E64-9F9F-EBA3-8741-FCDEEF25D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6E2CB9-98B5-F67C-C87C-0BCBF0EA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A128F2-CAEE-779D-0FF7-57934B6E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165B6B-0C70-553D-7CA5-4471E1C35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7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FD781-17C4-675B-497B-34D7B362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19FB8E-1C5E-5123-518E-7784C149EC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05C587-3CD8-C25E-2C71-48209CE62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4074F51-A696-BDDE-4665-E2E4FDB6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4B2990-92AA-F50B-29CB-D41C84E4F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6EB053-6AFB-FE8A-92CF-C7FD258A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806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83B36-3788-2E9E-C1F2-67A8482B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170D49-D047-E94F-C04D-2EB87515C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6C6F46-9ABF-FFBA-4B34-24355EAD7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5AC5924-ACBD-EC39-0FE9-738C8F1B9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EDAEF4-E5D5-E110-D9E5-2A204B2CB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E0B125B-DE02-931B-2183-E6F6A6C1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09D5464-4469-5CFD-2BB7-3A034FFB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EC890B9-EE7E-D12E-B7BA-094BA882A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4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CB1A6C-AA79-2118-4B46-7D88C87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F7B743-DFDC-F4A7-4CC9-15F200765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9D9A4F-14AD-8E2B-0A7F-B53D055A0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266551D-DB4E-8668-0460-42A33AF7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69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CB57D7B-9B52-BBC4-CA2A-13428E38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64B6F3C-33DB-9E8C-6C88-A72654D23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EC81F3-C6B8-81AF-FAAC-2161FBE79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27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E37D28-753B-5600-69E8-9DBDA6700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CEE47B-97B6-337B-37F0-D727FE3A5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FEA2A7-26B7-0042-F75A-E85A07B91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CAD2B9-966F-7D0C-031F-098D5A6E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BD8F1D-A4F8-FB26-E396-9A26FA42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751B8E-24E9-FA20-1EEF-5769737F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85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463404-D90A-F413-DEF7-B7B38A01F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2759C1E-14A5-4C1E-339A-FD8D4473DF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7549830-B421-95E3-4078-1FEBEEC03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DB3113-BB03-0DB4-22ED-F1EF43ACC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C7EEE8-9A0E-72C4-5132-CCD856B1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77F0FC-1079-A341-D72F-5271C94D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69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22C1C2-19B9-43E7-0616-4DD742C7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A285F24-4360-4965-DC98-F69271A33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32DA6A-7948-8520-3289-C19880D14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A19FBA-5845-5A6C-BD7A-EA480985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7108DF-0DFE-9985-2BDD-099BE06C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58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D876804-0A9B-4459-6EB7-B726650A9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8C53CBE-8781-B6B0-0E58-5719C3B8C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6C6F6E-6F2C-827B-261E-3935491B7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1F9736-1B00-316C-3A97-EE1EC80E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2DDFE9-94EF-90D8-9863-2EF785DA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50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524ED5C-0C1A-6923-BEAF-3C0A3D879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D277BDC-37A3-44DB-425F-67B46406F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2604EC-15C1-45AA-080F-25EF30C55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D4B54-AD18-4F13-BA12-634154B84AA3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AE2949-B0F6-A7FB-1EA0-8A0831AFE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56F7A4-8252-8492-FD90-EC4509B05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0B63C-3EA2-44B9-93B8-4AA131CE65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66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83FDCE-A83E-DD7B-42C4-341A6EEFD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01169"/>
          </a:xfrm>
        </p:spPr>
        <p:txBody>
          <a:bodyPr/>
          <a:lstStyle/>
          <a:p>
            <a:r>
              <a:rPr lang="en-US" altLang="zh-CN" dirty="0"/>
              <a:t>workshop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95DD338-0805-59E6-91E8-96AD711383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严宜琳</a:t>
            </a:r>
            <a:endParaRPr lang="en-US" altLang="zh-CN" dirty="0"/>
          </a:p>
          <a:p>
            <a:r>
              <a:rPr lang="en-US" altLang="zh-CN" dirty="0"/>
              <a:t>2026.8.28</a:t>
            </a:r>
          </a:p>
        </p:txBody>
      </p:sp>
    </p:spTree>
    <p:extLst>
      <p:ext uri="{BB962C8B-B14F-4D97-AF65-F5344CB8AC3E}">
        <p14:creationId xmlns:p14="http://schemas.microsoft.com/office/powerpoint/2010/main" val="2333446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C58D80-F084-1D8F-2328-17AEABB1F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Hfss</a:t>
            </a:r>
            <a:r>
              <a:rPr lang="zh-CN" altLang="en-US" dirty="0"/>
              <a:t>软件：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AB0405-6ADB-A22E-CFCF-40E286929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829"/>
            <a:ext cx="10515600" cy="1092820"/>
          </a:xfrm>
        </p:spPr>
        <p:txBody>
          <a:bodyPr>
            <a:normAutofit fontScale="62500" lnSpcReduction="20000"/>
          </a:bodyPr>
          <a:lstStyle/>
          <a:p>
            <a:r>
              <a:rPr lang="zh-CN" altLang="en-US" dirty="0"/>
              <a:t>三维全波高频电磁仿真软件，主要做射频、微波器件仿真</a:t>
            </a:r>
            <a:endParaRPr lang="en-US" altLang="zh-CN" dirty="0"/>
          </a:p>
          <a:p>
            <a:r>
              <a:rPr lang="zh-CN" altLang="en-US" dirty="0"/>
              <a:t>基于有限元仿真（微小单元），自适应网格剖分（两次仿真结果差满足设置标准即收敛停止仿真）</a:t>
            </a:r>
            <a:endParaRPr lang="en-US" altLang="zh-CN" dirty="0"/>
          </a:p>
          <a:p>
            <a:r>
              <a:rPr lang="zh-CN" altLang="en-US" dirty="0"/>
              <a:t>求解麦克斯韦方程</a:t>
            </a:r>
          </a:p>
        </p:txBody>
      </p:sp>
    </p:spTree>
    <p:extLst>
      <p:ext uri="{BB962C8B-B14F-4D97-AF65-F5344CB8AC3E}">
        <p14:creationId xmlns:p14="http://schemas.microsoft.com/office/powerpoint/2010/main" val="98440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C7F03-4B7B-DC97-3C9E-B815A9F95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仿真知识：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71DDA9-3958-EBAC-9EC2-7F88B5251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620"/>
            <a:ext cx="10515600" cy="4779343"/>
          </a:xfrm>
        </p:spPr>
        <p:txBody>
          <a:bodyPr/>
          <a:lstStyle/>
          <a:p>
            <a:r>
              <a:rPr lang="zh-CN" altLang="en-US" dirty="0"/>
              <a:t>求解类型：模式驱动、终端驱动、本征模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872D30-14AD-9C49-9594-4E1218159D58}"/>
              </a:ext>
            </a:extLst>
          </p:cNvPr>
          <p:cNvSpPr txBox="1"/>
          <p:nvPr/>
        </p:nvSpPr>
        <p:spPr>
          <a:xfrm>
            <a:off x="1083527" y="1842172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模式驱动：适用于单端口、普通双端口无源器件</a:t>
            </a:r>
            <a:endParaRPr lang="en-US" altLang="zh-CN" dirty="0"/>
          </a:p>
          <a:p>
            <a:r>
              <a:rPr lang="zh-CN" altLang="en-US" dirty="0"/>
              <a:t>终端驱动：适用于差分线、高速</a:t>
            </a:r>
            <a:r>
              <a:rPr lang="en-US" altLang="zh-CN" dirty="0" err="1"/>
              <a:t>pcb</a:t>
            </a:r>
            <a:r>
              <a:rPr lang="zh-CN" altLang="en-US" dirty="0"/>
              <a:t>互连</a:t>
            </a:r>
            <a:endParaRPr lang="en-US" altLang="zh-CN" dirty="0"/>
          </a:p>
          <a:p>
            <a:r>
              <a:rPr lang="zh-CN" altLang="en-US" dirty="0"/>
              <a:t>本征模求解：适用于谐振腔，只求解结构本身固有谐振特性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DC7D6B-676E-D070-4ABB-A8E0B927D3AB}"/>
              </a:ext>
            </a:extLst>
          </p:cNvPr>
          <p:cNvSpPr txBox="1"/>
          <p:nvPr/>
        </p:nvSpPr>
        <p:spPr>
          <a:xfrm>
            <a:off x="838200" y="3429000"/>
            <a:ext cx="107609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ym typeface="Wingdings 2" panose="05020102010507070707" pitchFamily="18" charset="2"/>
              </a:rPr>
              <a:t></a:t>
            </a:r>
            <a:r>
              <a:rPr lang="zh-CN" altLang="en-US" sz="2800" dirty="0">
                <a:sym typeface="Wingdings 2" panose="05020102010507070707" pitchFamily="18" charset="2"/>
              </a:rPr>
              <a:t>边界条件：边界条件确定场，告诉</a:t>
            </a:r>
            <a:r>
              <a:rPr lang="en-US" altLang="zh-CN" sz="2800" dirty="0" err="1">
                <a:sym typeface="Wingdings 2" panose="05020102010507070707" pitchFamily="18" charset="2"/>
              </a:rPr>
              <a:t>hfss</a:t>
            </a:r>
            <a:r>
              <a:rPr lang="zh-CN" altLang="en-US" sz="2800" dirty="0">
                <a:sym typeface="Wingdings 2" panose="05020102010507070707" pitchFamily="18" charset="2"/>
              </a:rPr>
              <a:t>这个面是什么</a:t>
            </a:r>
            <a:endParaRPr lang="en-US" altLang="zh-CN" sz="2800" dirty="0">
              <a:sym typeface="Wingdings 2" panose="05020102010507070707" pitchFamily="18" charset="2"/>
            </a:endParaRPr>
          </a:p>
          <a:p>
            <a:r>
              <a:rPr lang="zh-CN" altLang="en-US" dirty="0">
                <a:sym typeface="Wingdings 2" panose="05020102010507070707" pitchFamily="18" charset="2"/>
              </a:rPr>
              <a:t>   理想导体：电场垂直表面，切向电场为零</a:t>
            </a:r>
            <a:endParaRPr lang="en-US" altLang="zh-CN" dirty="0">
              <a:sym typeface="Wingdings 2" panose="05020102010507070707" pitchFamily="18" charset="2"/>
            </a:endParaRPr>
          </a:p>
          <a:p>
            <a:r>
              <a:rPr lang="zh-CN" altLang="en-US" dirty="0">
                <a:sym typeface="Wingdings 2" panose="05020102010507070707" pitchFamily="18" charset="2"/>
              </a:rPr>
              <a:t>   辐射边界：模拟向外无限延伸的自由空气空间，电磁波可以向外辐射，不反射回来；物体表面到辐射     </a:t>
            </a:r>
            <a:endParaRPr lang="en-US" altLang="zh-CN" dirty="0">
              <a:sym typeface="Wingdings 2" panose="05020102010507070707" pitchFamily="18" charset="2"/>
            </a:endParaRPr>
          </a:p>
          <a:p>
            <a:r>
              <a:rPr lang="en-US" altLang="zh-CN" dirty="0">
                <a:sym typeface="Wingdings 2" panose="05020102010507070707" pitchFamily="18" charset="2"/>
              </a:rPr>
              <a:t>                     </a:t>
            </a:r>
            <a:r>
              <a:rPr lang="zh-CN" altLang="en-US" dirty="0">
                <a:sym typeface="Wingdings 2" panose="05020102010507070707" pitchFamily="18" charset="2"/>
              </a:rPr>
              <a:t>边界距离≥</a:t>
            </a:r>
            <a:r>
              <a:rPr lang="en-US" altLang="zh-CN" dirty="0">
                <a:sym typeface="Wingdings 2" panose="05020102010507070707" pitchFamily="18" charset="2"/>
              </a:rPr>
              <a:t>1/4</a:t>
            </a:r>
            <a:r>
              <a:rPr lang="zh-CN" altLang="en-US" dirty="0">
                <a:sym typeface="Wingdings 2" panose="05020102010507070707" pitchFamily="18" charset="2"/>
              </a:rPr>
              <a:t>工作波长</a:t>
            </a:r>
            <a:endParaRPr lang="en-US" altLang="zh-CN" dirty="0">
              <a:sym typeface="Wingdings 2" panose="05020102010507070707" pitchFamily="18" charset="2"/>
            </a:endParaRPr>
          </a:p>
          <a:p>
            <a:r>
              <a:rPr lang="en-US" altLang="zh-CN" dirty="0">
                <a:sym typeface="Wingdings 2" panose="05020102010507070707" pitchFamily="18" charset="2"/>
              </a:rPr>
              <a:t>   </a:t>
            </a:r>
            <a:r>
              <a:rPr lang="zh-CN" altLang="en-US" dirty="0">
                <a:sym typeface="Wingdings 2" panose="05020102010507070707" pitchFamily="18" charset="2"/>
              </a:rPr>
              <a:t>主从边界：用于阵列天线、周期结构；</a:t>
            </a:r>
            <a:r>
              <a:rPr lang="en-US" altLang="zh-CN" dirty="0">
                <a:sym typeface="Wingdings 2" panose="05020102010507070707" pitchFamily="18" charset="2"/>
              </a:rPr>
              <a:t>master</a:t>
            </a:r>
            <a:r>
              <a:rPr lang="zh-CN" altLang="en-US" dirty="0">
                <a:sym typeface="Wingdings 2" panose="05020102010507070707" pitchFamily="18" charset="2"/>
              </a:rPr>
              <a:t>面的场通过相位偏移复制到</a:t>
            </a:r>
            <a:r>
              <a:rPr lang="en-US" altLang="zh-CN" dirty="0">
                <a:sym typeface="Wingdings 2" panose="05020102010507070707" pitchFamily="18" charset="2"/>
              </a:rPr>
              <a:t>slave</a:t>
            </a:r>
            <a:r>
              <a:rPr lang="zh-CN" altLang="en-US" dirty="0">
                <a:sym typeface="Wingdings 2" panose="05020102010507070707" pitchFamily="18" charset="2"/>
              </a:rPr>
              <a:t>面</a:t>
            </a:r>
            <a:endParaRPr lang="en-US" altLang="zh-CN" dirty="0">
              <a:sym typeface="Wingdings 2" panose="05020102010507070707" pitchFamily="18" charset="2"/>
            </a:endParaRPr>
          </a:p>
          <a:p>
            <a:r>
              <a:rPr lang="zh-CN" altLang="en-US" dirty="0">
                <a:sym typeface="Wingdings 2" panose="05020102010507070707" pitchFamily="18" charset="2"/>
              </a:rPr>
              <a:t>   阻抗边界：不是理想金属，输入表面阻抗</a:t>
            </a:r>
            <a:endParaRPr lang="en-US" altLang="zh-CN" dirty="0">
              <a:sym typeface="Wingdings 2" panose="05020102010507070707" pitchFamily="18" charset="2"/>
            </a:endParaRPr>
          </a:p>
          <a:p>
            <a:r>
              <a:rPr lang="en-US" altLang="zh-CN" dirty="0">
                <a:sym typeface="Wingdings 2" panose="05020102010507070707" pitchFamily="18" charset="2"/>
              </a:rPr>
              <a:t>   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409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9969F1-D182-6E4D-7CB3-3D31900B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仿真知识：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DDC78A-E5DD-2740-5F91-E95B85B08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44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激励方式：给模型施加电磁场能量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sz="1800" dirty="0"/>
              <a:t>    端口激励：输出</a:t>
            </a:r>
            <a:r>
              <a:rPr lang="en-US" altLang="zh-CN" sz="1800" dirty="0"/>
              <a:t>S/Z</a:t>
            </a:r>
            <a:r>
              <a:rPr lang="zh-CN" altLang="en-US" sz="1800" dirty="0"/>
              <a:t>参数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       波端口：模拟一段无限长传输线的横截面；放在模型外边界，垂直波传播方向；端口面要包含信号线和参考地；自动计算特性阻抗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       集总端口：可以放在模型内部；手动填写端口阻抗，必须画积分线定义电压方向；端口尺寸要远小于</a:t>
            </a:r>
            <a:r>
              <a:rPr lang="en-US" altLang="zh-CN" sz="1800" dirty="0"/>
              <a:t>1/10</a:t>
            </a:r>
            <a:r>
              <a:rPr lang="zh-CN" altLang="en-US" sz="1800" dirty="0"/>
              <a:t>波长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       ……</a:t>
            </a:r>
          </a:p>
          <a:p>
            <a:pPr marL="0" indent="0">
              <a:buNone/>
            </a:pPr>
            <a:r>
              <a:rPr lang="zh-CN" altLang="en-US" sz="1800" dirty="0"/>
              <a:t>    非端口类激励：不会输出</a:t>
            </a:r>
            <a:r>
              <a:rPr lang="en-US" altLang="zh-CN" sz="1800" dirty="0"/>
              <a:t>S</a:t>
            </a:r>
            <a:r>
              <a:rPr lang="zh-CN" altLang="en-US" sz="1800" dirty="0"/>
              <a:t>参数</a:t>
            </a:r>
            <a:endParaRPr lang="en-US" altLang="zh-CN" sz="1800" dirty="0"/>
          </a:p>
          <a:p>
            <a:pPr marL="0" indent="0">
              <a:buNone/>
            </a:pPr>
            <a:r>
              <a:rPr lang="en-US" altLang="zh-CN" dirty="0">
                <a:sym typeface="Wingdings 2" panose="05020102010507070707" pitchFamily="18" charset="2"/>
              </a:rPr>
              <a:t></a:t>
            </a:r>
            <a:r>
              <a:rPr lang="zh-CN" altLang="en-US" dirty="0">
                <a:sym typeface="Wingdings 2" panose="05020102010507070707" pitchFamily="18" charset="2"/>
              </a:rPr>
              <a:t>扫频分析：</a:t>
            </a:r>
            <a:endParaRPr lang="en-US" altLang="zh-CN" dirty="0">
              <a:sym typeface="Wingdings 2" panose="05020102010507070707" pitchFamily="18" charset="2"/>
            </a:endParaRPr>
          </a:p>
          <a:p>
            <a:pPr marL="0" indent="0">
              <a:buNone/>
            </a:pPr>
            <a:r>
              <a:rPr lang="zh-CN" altLang="en-US" sz="1800" dirty="0">
                <a:sym typeface="Wingdings 2" panose="05020102010507070707" pitchFamily="18" charset="2"/>
              </a:rPr>
              <a:t>   快速扫频：在一个频带范围内进行求解</a:t>
            </a:r>
            <a:endParaRPr lang="en-US" altLang="zh-CN" sz="1800" dirty="0">
              <a:sym typeface="Wingdings 2" panose="05020102010507070707" pitchFamily="18" charset="2"/>
            </a:endParaRPr>
          </a:p>
          <a:p>
            <a:pPr marL="0" indent="0">
              <a:buNone/>
            </a:pPr>
            <a:r>
              <a:rPr lang="en-US" altLang="zh-CN" sz="1800" dirty="0">
                <a:sym typeface="Wingdings 2" panose="05020102010507070707" pitchFamily="18" charset="2"/>
              </a:rPr>
              <a:t>   </a:t>
            </a:r>
            <a:r>
              <a:rPr lang="zh-CN" altLang="en-US" sz="1800" dirty="0">
                <a:sym typeface="Wingdings 2" panose="05020102010507070707" pitchFamily="18" charset="2"/>
              </a:rPr>
              <a:t>插值扫频：使用二分法计算整个频段内的场解</a:t>
            </a:r>
            <a:endParaRPr lang="en-US" altLang="zh-CN" sz="1800" dirty="0">
              <a:sym typeface="Wingdings 2" panose="05020102010507070707" pitchFamily="18" charset="2"/>
            </a:endParaRPr>
          </a:p>
          <a:p>
            <a:pPr marL="0" indent="0">
              <a:buNone/>
            </a:pPr>
            <a:r>
              <a:rPr lang="en-US" altLang="zh-CN" sz="1800" dirty="0">
                <a:sym typeface="Wingdings 2" panose="05020102010507070707" pitchFamily="18" charset="2"/>
              </a:rPr>
              <a:t>   </a:t>
            </a:r>
            <a:r>
              <a:rPr lang="zh-CN" altLang="en-US" sz="1800" dirty="0">
                <a:sym typeface="Wingdings 2" panose="05020102010507070707" pitchFamily="18" charset="2"/>
              </a:rPr>
              <a:t>离散扫频：求解特点频率场解</a:t>
            </a:r>
            <a:endParaRPr lang="en-US" altLang="zh-CN" sz="1800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4176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BF1299-5C2A-3A31-177B-3C2639EF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Hfss</a:t>
            </a:r>
            <a:r>
              <a:rPr lang="zh-CN" altLang="en-US" dirty="0"/>
              <a:t>设计流程</a:t>
            </a:r>
            <a:r>
              <a:rPr lang="en-US" altLang="zh-CN" dirty="0"/>
              <a:t>: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C823CB7-60DE-5168-CE47-68C34BB47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158" y="1825625"/>
            <a:ext cx="64016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8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F08E6C-C203-1DAB-6F8D-D389EB46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Hfss</a:t>
            </a:r>
            <a:r>
              <a:rPr lang="zh-CN" altLang="en-US" dirty="0"/>
              <a:t>工作：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0676E9-EA59-63B6-8985-1DBC257E8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目标：通过仿真得到四通道板的走线阻抗</a:t>
            </a:r>
            <a:endParaRPr lang="en-US" altLang="zh-CN" dirty="0"/>
          </a:p>
          <a:p>
            <a:r>
              <a:rPr lang="zh-CN" altLang="en-US" dirty="0"/>
              <a:t>手段：</a:t>
            </a:r>
            <a:r>
              <a:rPr lang="en-US" altLang="zh-CN" dirty="0" err="1"/>
              <a:t>hfss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58041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1812A8-7B21-7043-CFF3-514DBB4E2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四通道板介绍：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B13EC549-1A7C-7EA7-AF9A-91B975E7D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917" y="1576039"/>
            <a:ext cx="6244683" cy="431180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E914611-4CD5-090D-4646-DC41A54E9D0A}"/>
              </a:ext>
            </a:extLst>
          </p:cNvPr>
          <p:cNvSpPr txBox="1"/>
          <p:nvPr/>
        </p:nvSpPr>
        <p:spPr>
          <a:xfrm>
            <a:off x="7367239" y="1690688"/>
            <a:ext cx="4534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结构：四层板</a:t>
            </a:r>
            <a:endParaRPr lang="en-US" altLang="zh-CN" dirty="0"/>
          </a:p>
          <a:p>
            <a:r>
              <a:rPr lang="zh-CN" altLang="en-US" dirty="0"/>
              <a:t>问题：测试没反应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68186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B62B5-418D-EDF8-CA57-42C5CB84C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仿真方式：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4B0995-3797-B7B6-37A7-722078A73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710" y="1457093"/>
            <a:ext cx="10515600" cy="4742172"/>
          </a:xfrm>
        </p:spPr>
        <p:txBody>
          <a:bodyPr/>
          <a:lstStyle/>
          <a:p>
            <a:r>
              <a:rPr lang="zh-CN" altLang="en-US" dirty="0"/>
              <a:t>导入</a:t>
            </a:r>
            <a:r>
              <a:rPr lang="en-US" altLang="zh-CN" dirty="0" err="1"/>
              <a:t>odb</a:t>
            </a:r>
            <a:r>
              <a:rPr lang="zh-CN" altLang="en-US" dirty="0"/>
              <a:t>文件（注意线宽，铜厚，介质厚度等参数是否正确）</a:t>
            </a:r>
            <a:endParaRPr lang="en-US" altLang="zh-CN" dirty="0"/>
          </a:p>
          <a:p>
            <a:r>
              <a:rPr lang="zh-CN" altLang="en-US" dirty="0"/>
              <a:t>在走线两端建立</a:t>
            </a:r>
            <a:r>
              <a:rPr lang="en-US" altLang="zh-CN" dirty="0"/>
              <a:t>terminal port</a:t>
            </a:r>
            <a:r>
              <a:rPr lang="zh-CN" altLang="en-US" dirty="0"/>
              <a:t>（避开三极管、焊盘）</a:t>
            </a:r>
            <a:endParaRPr lang="en-US" altLang="zh-CN" dirty="0"/>
          </a:p>
          <a:p>
            <a:r>
              <a:rPr lang="en-US" altLang="zh-CN" dirty="0"/>
              <a:t>Analysis</a:t>
            </a:r>
            <a:r>
              <a:rPr lang="zh-CN" altLang="en-US" dirty="0"/>
              <a:t>分析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3E82F75-68FE-CA4F-0F27-3CF08CD01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51356"/>
            <a:ext cx="4737410" cy="354151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2C617D5-AFA5-F77A-1F58-981ECF687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279" y="2951356"/>
            <a:ext cx="6193448" cy="342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29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EC928F-44D6-F748-474A-183240DF7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仿真结果：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2069047-EF16-66C6-7F49-728E729912F7}"/>
              </a:ext>
            </a:extLst>
          </p:cNvPr>
          <p:cNvSpPr txBox="1"/>
          <p:nvPr/>
        </p:nvSpPr>
        <p:spPr>
          <a:xfrm>
            <a:off x="6690732" y="1415341"/>
            <a:ext cx="3598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</a:t>
            </a:r>
            <a:r>
              <a:rPr lang="zh-CN" altLang="en-US" dirty="0"/>
              <a:t>参数：</a:t>
            </a:r>
            <a:r>
              <a:rPr lang="en-US" altLang="zh-CN" dirty="0"/>
              <a:t>S11</a:t>
            </a:r>
            <a:r>
              <a:rPr lang="zh-CN" altLang="en-US" dirty="0"/>
              <a:t>、</a:t>
            </a:r>
            <a:r>
              <a:rPr lang="en-US" altLang="zh-CN" dirty="0"/>
              <a:t>S22</a:t>
            </a:r>
            <a:r>
              <a:rPr lang="zh-CN" altLang="en-US" dirty="0"/>
              <a:t>很大，说明端口全反射，信号不通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6E3B3A2-FA3E-53AE-806A-E823A8525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60" y="1415341"/>
            <a:ext cx="5207913" cy="48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09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4264</TotalTime>
  <Words>413</Words>
  <Application>Microsoft Office PowerPoint</Application>
  <PresentationFormat>宽屏</PresentationFormat>
  <Paragraphs>43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等线 Light</vt:lpstr>
      <vt:lpstr>Arial</vt:lpstr>
      <vt:lpstr>Office 主题​​</vt:lpstr>
      <vt:lpstr>workshop</vt:lpstr>
      <vt:lpstr>Hfss软件：</vt:lpstr>
      <vt:lpstr>仿真知识：</vt:lpstr>
      <vt:lpstr>仿真知识：</vt:lpstr>
      <vt:lpstr>Hfss设计流程:</vt:lpstr>
      <vt:lpstr>Hfss工作：</vt:lpstr>
      <vt:lpstr>四通道板介绍：</vt:lpstr>
      <vt:lpstr>仿真方式：</vt:lpstr>
      <vt:lpstr>仿真结果：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</dc:title>
  <dc:creator>yl y</dc:creator>
  <cp:lastModifiedBy>sen zhao</cp:lastModifiedBy>
  <cp:revision>3</cp:revision>
  <dcterms:created xsi:type="dcterms:W3CDTF">2026-08-22T11:14:39Z</dcterms:created>
  <dcterms:modified xsi:type="dcterms:W3CDTF">2026-08-28T06:41:57Z</dcterms:modified>
</cp:coreProperties>
</file>