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4"/>
  </p:sldMasterIdLst>
  <p:notesMasterIdLst>
    <p:notesMasterId r:id="rId17"/>
  </p:notesMasterIdLst>
  <p:sldIdLst>
    <p:sldId id="2147469670" r:id="rId5"/>
    <p:sldId id="2147469660" r:id="rId6"/>
    <p:sldId id="2147469682" r:id="rId7"/>
    <p:sldId id="2147469692" r:id="rId8"/>
    <p:sldId id="2147469688" r:id="rId9"/>
    <p:sldId id="2147469684" r:id="rId10"/>
    <p:sldId id="2147469689" r:id="rId11"/>
    <p:sldId id="2147469691" r:id="rId12"/>
    <p:sldId id="2147469690" r:id="rId13"/>
    <p:sldId id="2147469687" r:id="rId14"/>
    <p:sldId id="2147469686" r:id="rId15"/>
    <p:sldId id="2147469683"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0B0E0"/>
    <a:srgbClr val="7030A0"/>
    <a:srgbClr val="E46C0B"/>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27CED94-76AD-D446-9074-4C330094A2D7}" v="27" dt="2026-05-28T13:04:12.363"/>
    <p1510:client id="{78230712-8F79-8D4C-8C7C-747ABB0B658E}" v="20" dt="2026-05-29T10:27:01.99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397"/>
    <p:restoredTop sz="96296"/>
  </p:normalViewPr>
  <p:slideViewPr>
    <p:cSldViewPr snapToGrid="0" snapToObjects="1">
      <p:cViewPr varScale="1">
        <p:scale>
          <a:sx n="131" d="100"/>
          <a:sy n="131" d="100"/>
        </p:scale>
        <p:origin x="200" y="720"/>
      </p:cViewPr>
      <p:guideLst/>
    </p:cSldViewPr>
  </p:slideViewPr>
  <p:outlineViewPr>
    <p:cViewPr>
      <p:scale>
        <a:sx n="33" d="100"/>
        <a:sy n="33" d="100"/>
      </p:scale>
      <p:origin x="0" y="-944"/>
    </p:cViewPr>
  </p:outlineViewPr>
  <p:notesTextViewPr>
    <p:cViewPr>
      <p:scale>
        <a:sx n="1" d="1"/>
        <a:sy n="1" d="1"/>
      </p:scale>
      <p:origin x="0" y="0"/>
    </p:cViewPr>
  </p:notesTextViewPr>
  <p:notesViewPr>
    <p:cSldViewPr snapToGrid="0" snapToObjects="1">
      <p:cViewPr varScale="1">
        <p:scale>
          <a:sx n="168" d="100"/>
          <a:sy n="168" d="100"/>
        </p:scale>
        <p:origin x="5144" y="21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ischer, Wolfram" userId="99129c38-454d-40b3-bad3-fa13926f419c" providerId="ADAL" clId="{83DBFA2D-0759-53BA-9977-A3C37E44B875}"/>
    <pc:docChg chg="undo custSel addSld delSld modSld sldOrd modMainMaster">
      <pc:chgData name="Fischer, Wolfram" userId="99129c38-454d-40b3-bad3-fa13926f419c" providerId="ADAL" clId="{83DBFA2D-0759-53BA-9977-A3C37E44B875}" dt="2026-05-29T10:34:57.789" v="3344" actId="20577"/>
      <pc:docMkLst>
        <pc:docMk/>
      </pc:docMkLst>
      <pc:sldChg chg="del">
        <pc:chgData name="Fischer, Wolfram" userId="99129c38-454d-40b3-bad3-fa13926f419c" providerId="ADAL" clId="{83DBFA2D-0759-53BA-9977-A3C37E44B875}" dt="2026-05-28T01:12:20.357" v="501" actId="2696"/>
        <pc:sldMkLst>
          <pc:docMk/>
          <pc:sldMk cId="2246755923" sldId="256"/>
        </pc:sldMkLst>
      </pc:sldChg>
      <pc:sldChg chg="modSp add del mod">
        <pc:chgData name="Fischer, Wolfram" userId="99129c38-454d-40b3-bad3-fa13926f419c" providerId="ADAL" clId="{83DBFA2D-0759-53BA-9977-A3C37E44B875}" dt="2026-05-28T13:48:06.838" v="2324" actId="2696"/>
        <pc:sldMkLst>
          <pc:docMk/>
          <pc:sldMk cId="1614791745" sldId="2147469540"/>
        </pc:sldMkLst>
        <pc:spChg chg="mod">
          <ac:chgData name="Fischer, Wolfram" userId="99129c38-454d-40b3-bad3-fa13926f419c" providerId="ADAL" clId="{83DBFA2D-0759-53BA-9977-A3C37E44B875}" dt="2026-05-28T12:58:17.931" v="2131" actId="113"/>
          <ac:spMkLst>
            <pc:docMk/>
            <pc:sldMk cId="1614791745" sldId="2147469540"/>
            <ac:spMk id="7" creationId="{84BED499-6ED4-F54A-8BC4-75AB617CA064}"/>
          </ac:spMkLst>
        </pc:spChg>
        <pc:spChg chg="mod">
          <ac:chgData name="Fischer, Wolfram" userId="99129c38-454d-40b3-bad3-fa13926f419c" providerId="ADAL" clId="{83DBFA2D-0759-53BA-9977-A3C37E44B875}" dt="2026-05-28T12:29:38.842" v="1915" actId="14100"/>
          <ac:spMkLst>
            <pc:docMk/>
            <pc:sldMk cId="1614791745" sldId="2147469540"/>
            <ac:spMk id="8" creationId="{ACC27644-92EB-C5A6-149E-2BDBEA24E291}"/>
          </ac:spMkLst>
        </pc:spChg>
      </pc:sldChg>
      <pc:sldChg chg="add del ord">
        <pc:chgData name="Fischer, Wolfram" userId="99129c38-454d-40b3-bad3-fa13926f419c" providerId="ADAL" clId="{83DBFA2D-0759-53BA-9977-A3C37E44B875}" dt="2026-05-28T14:56:59.088" v="2335" actId="2696"/>
        <pc:sldMkLst>
          <pc:docMk/>
          <pc:sldMk cId="1512006975" sldId="2147469656"/>
        </pc:sldMkLst>
      </pc:sldChg>
      <pc:sldChg chg="addSp delSp modSp del mod ord">
        <pc:chgData name="Fischer, Wolfram" userId="99129c38-454d-40b3-bad3-fa13926f419c" providerId="ADAL" clId="{83DBFA2D-0759-53BA-9977-A3C37E44B875}" dt="2026-05-28T10:21:17.960" v="709" actId="2696"/>
        <pc:sldMkLst>
          <pc:docMk/>
          <pc:sldMk cId="3481572151" sldId="2147469656"/>
        </pc:sldMkLst>
      </pc:sldChg>
      <pc:sldChg chg="del">
        <pc:chgData name="Fischer, Wolfram" userId="99129c38-454d-40b3-bad3-fa13926f419c" providerId="ADAL" clId="{83DBFA2D-0759-53BA-9977-A3C37E44B875}" dt="2026-05-28T10:21:17.960" v="709" actId="2696"/>
        <pc:sldMkLst>
          <pc:docMk/>
          <pc:sldMk cId="333802814" sldId="2147469658"/>
        </pc:sldMkLst>
      </pc:sldChg>
      <pc:sldChg chg="add del">
        <pc:chgData name="Fischer, Wolfram" userId="99129c38-454d-40b3-bad3-fa13926f419c" providerId="ADAL" clId="{83DBFA2D-0759-53BA-9977-A3C37E44B875}" dt="2026-05-28T13:02:33.785" v="2166" actId="2696"/>
        <pc:sldMkLst>
          <pc:docMk/>
          <pc:sldMk cId="3524431931" sldId="2147469658"/>
        </pc:sldMkLst>
      </pc:sldChg>
      <pc:sldChg chg="modSp del mod ord">
        <pc:chgData name="Fischer, Wolfram" userId="99129c38-454d-40b3-bad3-fa13926f419c" providerId="ADAL" clId="{83DBFA2D-0759-53BA-9977-A3C37E44B875}" dt="2026-05-28T01:12:24.552" v="502" actId="2696"/>
        <pc:sldMkLst>
          <pc:docMk/>
          <pc:sldMk cId="1305751658" sldId="2147469659"/>
        </pc:sldMkLst>
      </pc:sldChg>
      <pc:sldChg chg="add del">
        <pc:chgData name="Fischer, Wolfram" userId="99129c38-454d-40b3-bad3-fa13926f419c" providerId="ADAL" clId="{83DBFA2D-0759-53BA-9977-A3C37E44B875}" dt="2026-05-28T12:21:36.362" v="1786" actId="2696"/>
        <pc:sldMkLst>
          <pc:docMk/>
          <pc:sldMk cId="1455862431" sldId="2147469660"/>
        </pc:sldMkLst>
      </pc:sldChg>
      <pc:sldChg chg="modSp del mod">
        <pc:chgData name="Fischer, Wolfram" userId="99129c38-454d-40b3-bad3-fa13926f419c" providerId="ADAL" clId="{83DBFA2D-0759-53BA-9977-A3C37E44B875}" dt="2026-05-28T10:21:17.960" v="709" actId="2696"/>
        <pc:sldMkLst>
          <pc:docMk/>
          <pc:sldMk cId="1602505574" sldId="2147469660"/>
        </pc:sldMkLst>
      </pc:sldChg>
      <pc:sldChg chg="addSp delSp modSp add mod ord">
        <pc:chgData name="Fischer, Wolfram" userId="99129c38-454d-40b3-bad3-fa13926f419c" providerId="ADAL" clId="{83DBFA2D-0759-53BA-9977-A3C37E44B875}" dt="2026-05-29T10:33:21.574" v="3326" actId="1076"/>
        <pc:sldMkLst>
          <pc:docMk/>
          <pc:sldMk cId="3649167523" sldId="2147469660"/>
        </pc:sldMkLst>
        <pc:spChg chg="mod">
          <ac:chgData name="Fischer, Wolfram" userId="99129c38-454d-40b3-bad3-fa13926f419c" providerId="ADAL" clId="{83DBFA2D-0759-53BA-9977-A3C37E44B875}" dt="2026-05-28T12:21:54.111" v="1807" actId="27636"/>
          <ac:spMkLst>
            <pc:docMk/>
            <pc:sldMk cId="3649167523" sldId="2147469660"/>
            <ac:spMk id="3" creationId="{BA2853D4-294C-5CC6-DFCF-6D918D303C41}"/>
          </ac:spMkLst>
        </pc:spChg>
        <pc:spChg chg="add mod">
          <ac:chgData name="Fischer, Wolfram" userId="99129c38-454d-40b3-bad3-fa13926f419c" providerId="ADAL" clId="{83DBFA2D-0759-53BA-9977-A3C37E44B875}" dt="2026-05-29T10:33:21.574" v="3326" actId="1076"/>
          <ac:spMkLst>
            <pc:docMk/>
            <pc:sldMk cId="3649167523" sldId="2147469660"/>
            <ac:spMk id="4" creationId="{4083D17F-6EC6-03D1-34A3-CBACE6798A3E}"/>
          </ac:spMkLst>
        </pc:spChg>
        <pc:spChg chg="del">
          <ac:chgData name="Fischer, Wolfram" userId="99129c38-454d-40b3-bad3-fa13926f419c" providerId="ADAL" clId="{83DBFA2D-0759-53BA-9977-A3C37E44B875}" dt="2026-05-28T12:21:45.128" v="1788" actId="478"/>
          <ac:spMkLst>
            <pc:docMk/>
            <pc:sldMk cId="3649167523" sldId="2147469660"/>
            <ac:spMk id="7" creationId="{3DDFAB7E-CDA2-638D-20C0-90649556017D}"/>
          </ac:spMkLst>
        </pc:spChg>
      </pc:sldChg>
      <pc:sldChg chg="add del">
        <pc:chgData name="Fischer, Wolfram" userId="99129c38-454d-40b3-bad3-fa13926f419c" providerId="ADAL" clId="{83DBFA2D-0759-53BA-9977-A3C37E44B875}" dt="2026-05-28T13:02:38.696" v="2167" actId="2696"/>
        <pc:sldMkLst>
          <pc:docMk/>
          <pc:sldMk cId="1202359284" sldId="2147469661"/>
        </pc:sldMkLst>
      </pc:sldChg>
      <pc:sldChg chg="del">
        <pc:chgData name="Fischer, Wolfram" userId="99129c38-454d-40b3-bad3-fa13926f419c" providerId="ADAL" clId="{83DBFA2D-0759-53BA-9977-A3C37E44B875}" dt="2026-05-28T10:21:17.960" v="709" actId="2696"/>
        <pc:sldMkLst>
          <pc:docMk/>
          <pc:sldMk cId="4078908646" sldId="2147469661"/>
        </pc:sldMkLst>
      </pc:sldChg>
      <pc:sldChg chg="addSp modSp del mod ord">
        <pc:chgData name="Fischer, Wolfram" userId="99129c38-454d-40b3-bad3-fa13926f419c" providerId="ADAL" clId="{83DBFA2D-0759-53BA-9977-A3C37E44B875}" dt="2026-05-28T14:56:51.101" v="2332" actId="2696"/>
        <pc:sldMkLst>
          <pc:docMk/>
          <pc:sldMk cId="1411653126" sldId="2147469663"/>
        </pc:sldMkLst>
        <pc:spChg chg="add mod">
          <ac:chgData name="Fischer, Wolfram" userId="99129c38-454d-40b3-bad3-fa13926f419c" providerId="ADAL" clId="{83DBFA2D-0759-53BA-9977-A3C37E44B875}" dt="2026-05-28T10:23:10.731" v="728" actId="1076"/>
          <ac:spMkLst>
            <pc:docMk/>
            <pc:sldMk cId="1411653126" sldId="2147469663"/>
            <ac:spMk id="3" creationId="{91FC2412-2F15-6881-DC96-F652E1B5B37F}"/>
          </ac:spMkLst>
        </pc:spChg>
        <pc:picChg chg="mod">
          <ac:chgData name="Fischer, Wolfram" userId="99129c38-454d-40b3-bad3-fa13926f419c" providerId="ADAL" clId="{83DBFA2D-0759-53BA-9977-A3C37E44B875}" dt="2026-05-28T01:25:39.655" v="531" actId="1036"/>
          <ac:picMkLst>
            <pc:docMk/>
            <pc:sldMk cId="1411653126" sldId="2147469663"/>
            <ac:picMk id="5" creationId="{6E52921B-9D82-6DC0-C81D-D38792289E8B}"/>
          </ac:picMkLst>
        </pc:picChg>
      </pc:sldChg>
      <pc:sldChg chg="addSp delSp modSp add del mod">
        <pc:chgData name="Fischer, Wolfram" userId="99129c38-454d-40b3-bad3-fa13926f419c" providerId="ADAL" clId="{83DBFA2D-0759-53BA-9977-A3C37E44B875}" dt="2026-05-28T10:21:17.960" v="709" actId="2696"/>
        <pc:sldMkLst>
          <pc:docMk/>
          <pc:sldMk cId="3774199218" sldId="2147469666"/>
        </pc:sldMkLst>
      </pc:sldChg>
      <pc:sldChg chg="add del">
        <pc:chgData name="Fischer, Wolfram" userId="99129c38-454d-40b3-bad3-fa13926f419c" providerId="ADAL" clId="{83DBFA2D-0759-53BA-9977-A3C37E44B875}" dt="2026-05-28T14:57:05.447" v="2336" actId="2696"/>
        <pc:sldMkLst>
          <pc:docMk/>
          <pc:sldMk cId="4005201942" sldId="2147469666"/>
        </pc:sldMkLst>
      </pc:sldChg>
      <pc:sldChg chg="modSp new del mod">
        <pc:chgData name="Fischer, Wolfram" userId="99129c38-454d-40b3-bad3-fa13926f419c" providerId="ADAL" clId="{83DBFA2D-0759-53BA-9977-A3C37E44B875}" dt="2026-05-28T10:21:17.960" v="709" actId="2696"/>
        <pc:sldMkLst>
          <pc:docMk/>
          <pc:sldMk cId="438642520" sldId="2147469667"/>
        </pc:sldMkLst>
      </pc:sldChg>
      <pc:sldChg chg="add del ord">
        <pc:chgData name="Fischer, Wolfram" userId="99129c38-454d-40b3-bad3-fa13926f419c" providerId="ADAL" clId="{83DBFA2D-0759-53BA-9977-A3C37E44B875}" dt="2026-05-28T13:02:40.823" v="2168" actId="2696"/>
        <pc:sldMkLst>
          <pc:docMk/>
          <pc:sldMk cId="1141544801" sldId="2147469667"/>
        </pc:sldMkLst>
      </pc:sldChg>
      <pc:sldChg chg="add del">
        <pc:chgData name="Fischer, Wolfram" userId="99129c38-454d-40b3-bad3-fa13926f419c" providerId="ADAL" clId="{83DBFA2D-0759-53BA-9977-A3C37E44B875}" dt="2026-05-28T13:48:08.427" v="2325" actId="2696"/>
        <pc:sldMkLst>
          <pc:docMk/>
          <pc:sldMk cId="1604902155" sldId="2147469669"/>
        </pc:sldMkLst>
      </pc:sldChg>
      <pc:sldChg chg="modSp add del mod">
        <pc:chgData name="Fischer, Wolfram" userId="99129c38-454d-40b3-bad3-fa13926f419c" providerId="ADAL" clId="{83DBFA2D-0759-53BA-9977-A3C37E44B875}" dt="2026-05-28T13:04:03.391" v="2169" actId="2696"/>
        <pc:sldMkLst>
          <pc:docMk/>
          <pc:sldMk cId="1918418944" sldId="2147469669"/>
        </pc:sldMkLst>
        <pc:spChg chg="mod">
          <ac:chgData name="Fischer, Wolfram" userId="99129c38-454d-40b3-bad3-fa13926f419c" providerId="ADAL" clId="{83DBFA2D-0759-53BA-9977-A3C37E44B875}" dt="2026-05-28T12:34:12.933" v="2051" actId="58"/>
          <ac:spMkLst>
            <pc:docMk/>
            <pc:sldMk cId="1918418944" sldId="2147469669"/>
            <ac:spMk id="5" creationId="{CAD6B957-B9C3-1157-E0C1-FF48FEC01E6E}"/>
          </ac:spMkLst>
        </pc:spChg>
      </pc:sldChg>
      <pc:sldChg chg="delSp modSp add mod">
        <pc:chgData name="Fischer, Wolfram" userId="99129c38-454d-40b3-bad3-fa13926f419c" providerId="ADAL" clId="{83DBFA2D-0759-53BA-9977-A3C37E44B875}" dt="2026-05-29T10:07:15.297" v="2401" actId="20577"/>
        <pc:sldMkLst>
          <pc:docMk/>
          <pc:sldMk cId="737128352" sldId="2147469670"/>
        </pc:sldMkLst>
        <pc:spChg chg="mod">
          <ac:chgData name="Fischer, Wolfram" userId="99129c38-454d-40b3-bad3-fa13926f419c" providerId="ADAL" clId="{83DBFA2D-0759-53BA-9977-A3C37E44B875}" dt="2026-05-29T10:07:15.297" v="2401" actId="20577"/>
          <ac:spMkLst>
            <pc:docMk/>
            <pc:sldMk cId="737128352" sldId="2147469670"/>
            <ac:spMk id="2" creationId="{D02CBF4E-4422-FF69-0A52-E8E1442ED2C8}"/>
          </ac:spMkLst>
        </pc:spChg>
        <pc:spChg chg="mod">
          <ac:chgData name="Fischer, Wolfram" userId="99129c38-454d-40b3-bad3-fa13926f419c" providerId="ADAL" clId="{83DBFA2D-0759-53BA-9977-A3C37E44B875}" dt="2026-05-28T12:19:51.464" v="1637" actId="20577"/>
          <ac:spMkLst>
            <pc:docMk/>
            <pc:sldMk cId="737128352" sldId="2147469670"/>
            <ac:spMk id="3" creationId="{D5F4BE48-1173-80AE-66C5-6E675A9ED2DF}"/>
          </ac:spMkLst>
        </pc:spChg>
        <pc:spChg chg="mod">
          <ac:chgData name="Fischer, Wolfram" userId="99129c38-454d-40b3-bad3-fa13926f419c" providerId="ADAL" clId="{83DBFA2D-0759-53BA-9977-A3C37E44B875}" dt="2026-05-28T13:13:10.781" v="2193" actId="1076"/>
          <ac:spMkLst>
            <pc:docMk/>
            <pc:sldMk cId="737128352" sldId="2147469670"/>
            <ac:spMk id="4" creationId="{9CB94A0C-194A-D110-F3CB-7191584C4DBE}"/>
          </ac:spMkLst>
        </pc:spChg>
        <pc:spChg chg="del">
          <ac:chgData name="Fischer, Wolfram" userId="99129c38-454d-40b3-bad3-fa13926f419c" providerId="ADAL" clId="{83DBFA2D-0759-53BA-9977-A3C37E44B875}" dt="2026-05-28T11:26:19.394" v="864" actId="478"/>
          <ac:spMkLst>
            <pc:docMk/>
            <pc:sldMk cId="737128352" sldId="2147469670"/>
            <ac:spMk id="6" creationId="{CCD89A06-0CB5-0C3C-323D-116DBB3A9764}"/>
          </ac:spMkLst>
        </pc:spChg>
      </pc:sldChg>
      <pc:sldChg chg="addSp delSp modSp new del mod ord">
        <pc:chgData name="Fischer, Wolfram" userId="99129c38-454d-40b3-bad3-fa13926f419c" providerId="ADAL" clId="{83DBFA2D-0759-53BA-9977-A3C37E44B875}" dt="2026-05-28T14:56:52.798" v="2333" actId="2696"/>
        <pc:sldMkLst>
          <pc:docMk/>
          <pc:sldMk cId="335869303" sldId="2147469671"/>
        </pc:sldMkLst>
        <pc:spChg chg="del">
          <ac:chgData name="Fischer, Wolfram" userId="99129c38-454d-40b3-bad3-fa13926f419c" providerId="ADAL" clId="{83DBFA2D-0759-53BA-9977-A3C37E44B875}" dt="2026-05-28T10:23:16.606" v="729" actId="478"/>
          <ac:spMkLst>
            <pc:docMk/>
            <pc:sldMk cId="335869303" sldId="2147469671"/>
            <ac:spMk id="3" creationId="{EBC8149D-A520-C86D-C00B-4061652AFA0A}"/>
          </ac:spMkLst>
        </pc:spChg>
        <pc:spChg chg="del">
          <ac:chgData name="Fischer, Wolfram" userId="99129c38-454d-40b3-bad3-fa13926f419c" providerId="ADAL" clId="{83DBFA2D-0759-53BA-9977-A3C37E44B875}" dt="2026-05-28T10:23:18.279" v="730" actId="478"/>
          <ac:spMkLst>
            <pc:docMk/>
            <pc:sldMk cId="335869303" sldId="2147469671"/>
            <ac:spMk id="4" creationId="{0D55D49B-148D-6FCD-5615-33C1082E06DF}"/>
          </ac:spMkLst>
        </pc:spChg>
        <pc:picChg chg="add del mod">
          <ac:chgData name="Fischer, Wolfram" userId="99129c38-454d-40b3-bad3-fa13926f419c" providerId="ADAL" clId="{83DBFA2D-0759-53BA-9977-A3C37E44B875}" dt="2026-05-28T10:20:29.203" v="704" actId="478"/>
          <ac:picMkLst>
            <pc:docMk/>
            <pc:sldMk cId="335869303" sldId="2147469671"/>
            <ac:picMk id="5" creationId="{9D3E9F64-91E5-B227-EEDE-4817216AD588}"/>
          </ac:picMkLst>
        </pc:picChg>
        <pc:picChg chg="add mod">
          <ac:chgData name="Fischer, Wolfram" userId="99129c38-454d-40b3-bad3-fa13926f419c" providerId="ADAL" clId="{83DBFA2D-0759-53BA-9977-A3C37E44B875}" dt="2026-05-28T10:20:35.128" v="707" actId="1076"/>
          <ac:picMkLst>
            <pc:docMk/>
            <pc:sldMk cId="335869303" sldId="2147469671"/>
            <ac:picMk id="6" creationId="{BC0642D1-F337-ED8F-741F-F61BA637FE4F}"/>
          </ac:picMkLst>
        </pc:picChg>
      </pc:sldChg>
      <pc:sldChg chg="addSp delSp modSp new del mod ord chgLayout">
        <pc:chgData name="Fischer, Wolfram" userId="99129c38-454d-40b3-bad3-fa13926f419c" providerId="ADAL" clId="{83DBFA2D-0759-53BA-9977-A3C37E44B875}" dt="2026-05-28T14:56:57.479" v="2334" actId="2696"/>
        <pc:sldMkLst>
          <pc:docMk/>
          <pc:sldMk cId="2649961850" sldId="2147469672"/>
        </pc:sldMkLst>
        <pc:spChg chg="mod ord">
          <ac:chgData name="Fischer, Wolfram" userId="99129c38-454d-40b3-bad3-fa13926f419c" providerId="ADAL" clId="{83DBFA2D-0759-53BA-9977-A3C37E44B875}" dt="2026-05-28T10:19:14.491" v="700" actId="6264"/>
          <ac:spMkLst>
            <pc:docMk/>
            <pc:sldMk cId="2649961850" sldId="2147469672"/>
            <ac:spMk id="2" creationId="{39AAB421-013B-E436-A907-2F8CED22C734}"/>
          </ac:spMkLst>
        </pc:spChg>
        <pc:spChg chg="del">
          <ac:chgData name="Fischer, Wolfram" userId="99129c38-454d-40b3-bad3-fa13926f419c" providerId="ADAL" clId="{83DBFA2D-0759-53BA-9977-A3C37E44B875}" dt="2026-05-28T10:17:02.403" v="547" actId="478"/>
          <ac:spMkLst>
            <pc:docMk/>
            <pc:sldMk cId="2649961850" sldId="2147469672"/>
            <ac:spMk id="3" creationId="{A7C7A0A3-82DB-C4CD-05B3-86D9D59A84FB}"/>
          </ac:spMkLst>
        </pc:spChg>
        <pc:spChg chg="del">
          <ac:chgData name="Fischer, Wolfram" userId="99129c38-454d-40b3-bad3-fa13926f419c" providerId="ADAL" clId="{83DBFA2D-0759-53BA-9977-A3C37E44B875}" dt="2026-05-28T10:17:05.198" v="548" actId="478"/>
          <ac:spMkLst>
            <pc:docMk/>
            <pc:sldMk cId="2649961850" sldId="2147469672"/>
            <ac:spMk id="4" creationId="{A533CE02-F980-CAFB-C54E-A8FC4EB61D1E}"/>
          </ac:spMkLst>
        </pc:spChg>
        <pc:spChg chg="add mod">
          <ac:chgData name="Fischer, Wolfram" userId="99129c38-454d-40b3-bad3-fa13926f419c" providerId="ADAL" clId="{83DBFA2D-0759-53BA-9977-A3C37E44B875}" dt="2026-05-28T10:25:09.507" v="731" actId="1076"/>
          <ac:spMkLst>
            <pc:docMk/>
            <pc:sldMk cId="2649961850" sldId="2147469672"/>
            <ac:spMk id="13" creationId="{F46CCCED-76CB-20E0-5F78-6CF974CF8041}"/>
          </ac:spMkLst>
        </pc:spChg>
        <pc:spChg chg="add mod">
          <ac:chgData name="Fischer, Wolfram" userId="99129c38-454d-40b3-bad3-fa13926f419c" providerId="ADAL" clId="{83DBFA2D-0759-53BA-9977-A3C37E44B875}" dt="2026-05-28T10:18:54.200" v="697" actId="1076"/>
          <ac:spMkLst>
            <pc:docMk/>
            <pc:sldMk cId="2649961850" sldId="2147469672"/>
            <ac:spMk id="14" creationId="{596F0304-7ADC-363D-D655-92FFBBE9D5E5}"/>
          </ac:spMkLst>
        </pc:spChg>
        <pc:spChg chg="add mod">
          <ac:chgData name="Fischer, Wolfram" userId="99129c38-454d-40b3-bad3-fa13926f419c" providerId="ADAL" clId="{83DBFA2D-0759-53BA-9977-A3C37E44B875}" dt="2026-05-28T10:18:55.889" v="698" actId="1076"/>
          <ac:spMkLst>
            <pc:docMk/>
            <pc:sldMk cId="2649961850" sldId="2147469672"/>
            <ac:spMk id="15" creationId="{4D5ED004-E1D3-F367-BCE2-F7C7A638EE4D}"/>
          </ac:spMkLst>
        </pc:spChg>
        <pc:spChg chg="add mod">
          <ac:chgData name="Fischer, Wolfram" userId="99129c38-454d-40b3-bad3-fa13926f419c" providerId="ADAL" clId="{83DBFA2D-0759-53BA-9977-A3C37E44B875}" dt="2026-05-28T10:19:01.113" v="699" actId="1076"/>
          <ac:spMkLst>
            <pc:docMk/>
            <pc:sldMk cId="2649961850" sldId="2147469672"/>
            <ac:spMk id="16" creationId="{B3569D48-DCC8-66A5-4A1A-375EFA4E8DF3}"/>
          </ac:spMkLst>
        </pc:spChg>
        <pc:spChg chg="add del mod">
          <ac:chgData name="Fischer, Wolfram" userId="99129c38-454d-40b3-bad3-fa13926f419c" providerId="ADAL" clId="{83DBFA2D-0759-53BA-9977-A3C37E44B875}" dt="2026-05-28T10:19:14.491" v="700" actId="6264"/>
          <ac:spMkLst>
            <pc:docMk/>
            <pc:sldMk cId="2649961850" sldId="2147469672"/>
            <ac:spMk id="17" creationId="{AA25E95B-BA3A-E64E-A2CC-F0B25BB8FEBE}"/>
          </ac:spMkLst>
        </pc:spChg>
        <pc:spChg chg="add del mod ord">
          <ac:chgData name="Fischer, Wolfram" userId="99129c38-454d-40b3-bad3-fa13926f419c" providerId="ADAL" clId="{83DBFA2D-0759-53BA-9977-A3C37E44B875}" dt="2026-05-28T10:21:36.792" v="712" actId="478"/>
          <ac:spMkLst>
            <pc:docMk/>
            <pc:sldMk cId="2649961850" sldId="2147469672"/>
            <ac:spMk id="18" creationId="{8A6ABCCC-184A-55D9-113C-660D9550FEFD}"/>
          </ac:spMkLst>
        </pc:spChg>
        <pc:spChg chg="add del mod ord">
          <ac:chgData name="Fischer, Wolfram" userId="99129c38-454d-40b3-bad3-fa13926f419c" providerId="ADAL" clId="{83DBFA2D-0759-53BA-9977-A3C37E44B875}" dt="2026-05-28T10:21:38.664" v="713" actId="478"/>
          <ac:spMkLst>
            <pc:docMk/>
            <pc:sldMk cId="2649961850" sldId="2147469672"/>
            <ac:spMk id="19" creationId="{F8DDAA91-186C-B1FA-58F3-D0CA17C4B001}"/>
          </ac:spMkLst>
        </pc:spChg>
        <pc:picChg chg="add del mod">
          <ac:chgData name="Fischer, Wolfram" userId="99129c38-454d-40b3-bad3-fa13926f419c" providerId="ADAL" clId="{83DBFA2D-0759-53BA-9977-A3C37E44B875}" dt="2026-05-28T01:21:07.147" v="507" actId="478"/>
          <ac:picMkLst>
            <pc:docMk/>
            <pc:sldMk cId="2649961850" sldId="2147469672"/>
            <ac:picMk id="6" creationId="{A2399E68-1C46-69EB-E94E-2E59D6E8F31D}"/>
          </ac:picMkLst>
        </pc:picChg>
        <pc:picChg chg="add del mod">
          <ac:chgData name="Fischer, Wolfram" userId="99129c38-454d-40b3-bad3-fa13926f419c" providerId="ADAL" clId="{83DBFA2D-0759-53BA-9977-A3C37E44B875}" dt="2026-05-28T01:21:07.147" v="507" actId="478"/>
          <ac:picMkLst>
            <pc:docMk/>
            <pc:sldMk cId="2649961850" sldId="2147469672"/>
            <ac:picMk id="8" creationId="{6EDAF379-E2C1-7BA7-2782-D01853C599E8}"/>
          </ac:picMkLst>
        </pc:picChg>
        <pc:picChg chg="add del mod">
          <ac:chgData name="Fischer, Wolfram" userId="99129c38-454d-40b3-bad3-fa13926f419c" providerId="ADAL" clId="{83DBFA2D-0759-53BA-9977-A3C37E44B875}" dt="2026-05-28T01:21:22.281" v="509" actId="478"/>
          <ac:picMkLst>
            <pc:docMk/>
            <pc:sldMk cId="2649961850" sldId="2147469672"/>
            <ac:picMk id="10" creationId="{238F41B4-0E44-6103-000B-FF797729D0AE}"/>
          </ac:picMkLst>
        </pc:picChg>
        <pc:picChg chg="add mod">
          <ac:chgData name="Fischer, Wolfram" userId="99129c38-454d-40b3-bad3-fa13926f419c" providerId="ADAL" clId="{83DBFA2D-0759-53BA-9977-A3C37E44B875}" dt="2026-05-28T10:22:53.819" v="718" actId="14100"/>
          <ac:picMkLst>
            <pc:docMk/>
            <pc:sldMk cId="2649961850" sldId="2147469672"/>
            <ac:picMk id="12" creationId="{0D9E9F0A-9DFA-BA4C-66DC-5CE75D3DBE18}"/>
          </ac:picMkLst>
        </pc:picChg>
      </pc:sldChg>
      <pc:sldChg chg="new del">
        <pc:chgData name="Fischer, Wolfram" userId="99129c38-454d-40b3-bad3-fa13926f419c" providerId="ADAL" clId="{83DBFA2D-0759-53BA-9977-A3C37E44B875}" dt="2026-05-28T10:21:23.290" v="711" actId="2696"/>
        <pc:sldMkLst>
          <pc:docMk/>
          <pc:sldMk cId="1943630588" sldId="2147469673"/>
        </pc:sldMkLst>
      </pc:sldChg>
      <pc:sldChg chg="modSp new del mod">
        <pc:chgData name="Fischer, Wolfram" userId="99129c38-454d-40b3-bad3-fa13926f419c" providerId="ADAL" clId="{83DBFA2D-0759-53BA-9977-A3C37E44B875}" dt="2026-05-28T14:57:06.152" v="2337" actId="2696"/>
        <pc:sldMkLst>
          <pc:docMk/>
          <pc:sldMk cId="1938852914" sldId="2147469674"/>
        </pc:sldMkLst>
        <pc:spChg chg="mod">
          <ac:chgData name="Fischer, Wolfram" userId="99129c38-454d-40b3-bad3-fa13926f419c" providerId="ADAL" clId="{83DBFA2D-0759-53BA-9977-A3C37E44B875}" dt="2026-05-28T11:41:47.828" v="1599" actId="27636"/>
          <ac:spMkLst>
            <pc:docMk/>
            <pc:sldMk cId="1938852914" sldId="2147469674"/>
            <ac:spMk id="3" creationId="{A1DCD3B8-C6B1-0B62-D563-5D4759838FFC}"/>
          </ac:spMkLst>
        </pc:spChg>
        <pc:spChg chg="mod">
          <ac:chgData name="Fischer, Wolfram" userId="99129c38-454d-40b3-bad3-fa13926f419c" providerId="ADAL" clId="{83DBFA2D-0759-53BA-9977-A3C37E44B875}" dt="2026-05-28T11:41:59.264" v="1603" actId="27636"/>
          <ac:spMkLst>
            <pc:docMk/>
            <pc:sldMk cId="1938852914" sldId="2147469674"/>
            <ac:spMk id="4" creationId="{BF529885-99EB-337B-CA3B-024536570551}"/>
          </ac:spMkLst>
        </pc:spChg>
      </pc:sldChg>
      <pc:sldChg chg="modSp new del mod">
        <pc:chgData name="Fischer, Wolfram" userId="99129c38-454d-40b3-bad3-fa13926f419c" providerId="ADAL" clId="{83DBFA2D-0759-53BA-9977-A3C37E44B875}" dt="2026-05-28T13:48:25.256" v="2329" actId="2696"/>
        <pc:sldMkLst>
          <pc:docMk/>
          <pc:sldMk cId="3410791429" sldId="2147469675"/>
        </pc:sldMkLst>
        <pc:spChg chg="mod">
          <ac:chgData name="Fischer, Wolfram" userId="99129c38-454d-40b3-bad3-fa13926f419c" providerId="ADAL" clId="{83DBFA2D-0759-53BA-9977-A3C37E44B875}" dt="2026-05-28T11:34:53.021" v="1048" actId="20577"/>
          <ac:spMkLst>
            <pc:docMk/>
            <pc:sldMk cId="3410791429" sldId="2147469675"/>
            <ac:spMk id="3" creationId="{DCAE9EAE-0B6E-0D7F-D216-E44667AC979A}"/>
          </ac:spMkLst>
        </pc:spChg>
        <pc:spChg chg="mod">
          <ac:chgData name="Fischer, Wolfram" userId="99129c38-454d-40b3-bad3-fa13926f419c" providerId="ADAL" clId="{83DBFA2D-0759-53BA-9977-A3C37E44B875}" dt="2026-05-28T12:59:10.741" v="2135" actId="6549"/>
          <ac:spMkLst>
            <pc:docMk/>
            <pc:sldMk cId="3410791429" sldId="2147469675"/>
            <ac:spMk id="4" creationId="{7056DEFE-CA51-9F93-975A-E86C4F5BDA12}"/>
          </ac:spMkLst>
        </pc:spChg>
      </pc:sldChg>
      <pc:sldChg chg="delSp modSp new del mod">
        <pc:chgData name="Fischer, Wolfram" userId="99129c38-454d-40b3-bad3-fa13926f419c" providerId="ADAL" clId="{83DBFA2D-0759-53BA-9977-A3C37E44B875}" dt="2026-05-29T10:09:42.112" v="2578" actId="2696"/>
        <pc:sldMkLst>
          <pc:docMk/>
          <pc:sldMk cId="1848857546" sldId="2147469676"/>
        </pc:sldMkLst>
        <pc:spChg chg="del mod">
          <ac:chgData name="Fischer, Wolfram" userId="99129c38-454d-40b3-bad3-fa13926f419c" providerId="ADAL" clId="{83DBFA2D-0759-53BA-9977-A3C37E44B875}" dt="2026-05-28T11:42:12.296" v="1605" actId="478"/>
          <ac:spMkLst>
            <pc:docMk/>
            <pc:sldMk cId="1848857546" sldId="2147469676"/>
            <ac:spMk id="3" creationId="{9B524078-2A12-314B-6DA4-18D1C4D1D904}"/>
          </ac:spMkLst>
        </pc:spChg>
        <pc:spChg chg="del mod">
          <ac:chgData name="Fischer, Wolfram" userId="99129c38-454d-40b3-bad3-fa13926f419c" providerId="ADAL" clId="{83DBFA2D-0759-53BA-9977-A3C37E44B875}" dt="2026-05-28T11:42:13.901" v="1606" actId="478"/>
          <ac:spMkLst>
            <pc:docMk/>
            <pc:sldMk cId="1848857546" sldId="2147469676"/>
            <ac:spMk id="4" creationId="{5563CFD2-807C-A41A-B560-30F217471153}"/>
          </ac:spMkLst>
        </pc:spChg>
      </pc:sldChg>
      <pc:sldChg chg="modSp new del mod">
        <pc:chgData name="Fischer, Wolfram" userId="99129c38-454d-40b3-bad3-fa13926f419c" providerId="ADAL" clId="{83DBFA2D-0759-53BA-9977-A3C37E44B875}" dt="2026-05-28T13:48:10.454" v="2326" actId="2696"/>
        <pc:sldMkLst>
          <pc:docMk/>
          <pc:sldMk cId="3988903430" sldId="2147469677"/>
        </pc:sldMkLst>
        <pc:spChg chg="mod">
          <ac:chgData name="Fischer, Wolfram" userId="99129c38-454d-40b3-bad3-fa13926f419c" providerId="ADAL" clId="{83DBFA2D-0759-53BA-9977-A3C37E44B875}" dt="2026-05-28T12:20:20.142" v="1659" actId="20577"/>
          <ac:spMkLst>
            <pc:docMk/>
            <pc:sldMk cId="3988903430" sldId="2147469677"/>
            <ac:spMk id="3" creationId="{D408BB97-AF16-5F51-1383-303C488A4A0E}"/>
          </ac:spMkLst>
        </pc:spChg>
        <pc:spChg chg="mod">
          <ac:chgData name="Fischer, Wolfram" userId="99129c38-454d-40b3-bad3-fa13926f419c" providerId="ADAL" clId="{83DBFA2D-0759-53BA-9977-A3C37E44B875}" dt="2026-05-28T12:57:45.021" v="2129" actId="403"/>
          <ac:spMkLst>
            <pc:docMk/>
            <pc:sldMk cId="3988903430" sldId="2147469677"/>
            <ac:spMk id="4" creationId="{30A9625F-5591-70BD-273E-DCE051423F9C}"/>
          </ac:spMkLst>
        </pc:spChg>
      </pc:sldChg>
      <pc:sldChg chg="addSp modSp new del mod">
        <pc:chgData name="Fischer, Wolfram" userId="99129c38-454d-40b3-bad3-fa13926f419c" providerId="ADAL" clId="{83DBFA2D-0759-53BA-9977-A3C37E44B875}" dt="2026-05-28T12:24:28.513" v="1913" actId="2696"/>
        <pc:sldMkLst>
          <pc:docMk/>
          <pc:sldMk cId="1033644844" sldId="2147469678"/>
        </pc:sldMkLst>
        <pc:spChg chg="mod">
          <ac:chgData name="Fischer, Wolfram" userId="99129c38-454d-40b3-bad3-fa13926f419c" providerId="ADAL" clId="{83DBFA2D-0759-53BA-9977-A3C37E44B875}" dt="2026-05-28T12:22:05.372" v="1814" actId="20577"/>
          <ac:spMkLst>
            <pc:docMk/>
            <pc:sldMk cId="1033644844" sldId="2147469678"/>
            <ac:spMk id="3" creationId="{791C2ED4-658F-3A74-4C9F-BB35E972FA29}"/>
          </ac:spMkLst>
        </pc:spChg>
        <pc:spChg chg="mod">
          <ac:chgData name="Fischer, Wolfram" userId="99129c38-454d-40b3-bad3-fa13926f419c" providerId="ADAL" clId="{83DBFA2D-0759-53BA-9977-A3C37E44B875}" dt="2026-05-28T12:22:30.484" v="1818" actId="12"/>
          <ac:spMkLst>
            <pc:docMk/>
            <pc:sldMk cId="1033644844" sldId="2147469678"/>
            <ac:spMk id="4" creationId="{000D2E4D-BC84-43AF-3B8E-BA0B1D0C70F0}"/>
          </ac:spMkLst>
        </pc:spChg>
        <pc:graphicFrameChg chg="add mod">
          <ac:chgData name="Fischer, Wolfram" userId="99129c38-454d-40b3-bad3-fa13926f419c" providerId="ADAL" clId="{83DBFA2D-0759-53BA-9977-A3C37E44B875}" dt="2026-05-28T12:22:17.580" v="1817"/>
          <ac:graphicFrameMkLst>
            <pc:docMk/>
            <pc:sldMk cId="1033644844" sldId="2147469678"/>
            <ac:graphicFrameMk id="6" creationId="{A018FB12-EAC6-A51C-5C68-08C15EB844F8}"/>
          </ac:graphicFrameMkLst>
        </pc:graphicFrameChg>
      </pc:sldChg>
      <pc:sldChg chg="addSp delSp modSp new del mod">
        <pc:chgData name="Fischer, Wolfram" userId="99129c38-454d-40b3-bad3-fa13926f419c" providerId="ADAL" clId="{83DBFA2D-0759-53BA-9977-A3C37E44B875}" dt="2026-05-28T13:48:23.867" v="2328" actId="2696"/>
        <pc:sldMkLst>
          <pc:docMk/>
          <pc:sldMk cId="4232548630" sldId="2147469679"/>
        </pc:sldMkLst>
        <pc:spChg chg="mod">
          <ac:chgData name="Fischer, Wolfram" userId="99129c38-454d-40b3-bad3-fa13926f419c" providerId="ADAL" clId="{83DBFA2D-0759-53BA-9977-A3C37E44B875}" dt="2026-05-28T12:33:20.481" v="2050" actId="20577"/>
          <ac:spMkLst>
            <pc:docMk/>
            <pc:sldMk cId="4232548630" sldId="2147469679"/>
            <ac:spMk id="3" creationId="{5816A47B-99AC-919E-59D1-D2ED05FCAAA6}"/>
          </ac:spMkLst>
        </pc:spChg>
        <pc:spChg chg="add del mod">
          <ac:chgData name="Fischer, Wolfram" userId="99129c38-454d-40b3-bad3-fa13926f419c" providerId="ADAL" clId="{83DBFA2D-0759-53BA-9977-A3C37E44B875}" dt="2026-05-28T12:23:47.411" v="1910" actId="20577"/>
          <ac:spMkLst>
            <pc:docMk/>
            <pc:sldMk cId="4232548630" sldId="2147469679"/>
            <ac:spMk id="4" creationId="{7C413A2A-30B3-B704-5F2C-D198EC91CA8D}"/>
          </ac:spMkLst>
        </pc:spChg>
        <pc:graphicFrameChg chg="add mod">
          <ac:chgData name="Fischer, Wolfram" userId="99129c38-454d-40b3-bad3-fa13926f419c" providerId="ADAL" clId="{83DBFA2D-0759-53BA-9977-A3C37E44B875}" dt="2026-05-28T12:22:38.233" v="1821"/>
          <ac:graphicFrameMkLst>
            <pc:docMk/>
            <pc:sldMk cId="4232548630" sldId="2147469679"/>
            <ac:graphicFrameMk id="6" creationId="{DD323681-3A1E-A49B-34CE-FE77164B5322}"/>
          </ac:graphicFrameMkLst>
        </pc:graphicFrameChg>
        <pc:graphicFrameChg chg="add mod">
          <ac:chgData name="Fischer, Wolfram" userId="99129c38-454d-40b3-bad3-fa13926f419c" providerId="ADAL" clId="{83DBFA2D-0759-53BA-9977-A3C37E44B875}" dt="2026-05-28T12:22:58.521" v="1843"/>
          <ac:graphicFrameMkLst>
            <pc:docMk/>
            <pc:sldMk cId="4232548630" sldId="2147469679"/>
            <ac:graphicFrameMk id="7" creationId="{5C3A9616-D4F0-57C1-7D9B-FB8F08166186}"/>
          </ac:graphicFrameMkLst>
        </pc:graphicFrameChg>
      </pc:sldChg>
      <pc:sldChg chg="modSp add del mod">
        <pc:chgData name="Fischer, Wolfram" userId="99129c38-454d-40b3-bad3-fa13926f419c" providerId="ADAL" clId="{83DBFA2D-0759-53BA-9977-A3C37E44B875}" dt="2026-05-28T14:56:47.972" v="2330" actId="2696"/>
        <pc:sldMkLst>
          <pc:docMk/>
          <pc:sldMk cId="2343921330" sldId="2147469680"/>
        </pc:sldMkLst>
        <pc:spChg chg="mod">
          <ac:chgData name="Fischer, Wolfram" userId="99129c38-454d-40b3-bad3-fa13926f419c" providerId="ADAL" clId="{83DBFA2D-0759-53BA-9977-A3C37E44B875}" dt="2026-05-28T13:01:30.379" v="2159" actId="27636"/>
          <ac:spMkLst>
            <pc:docMk/>
            <pc:sldMk cId="2343921330" sldId="2147469680"/>
            <ac:spMk id="4" creationId="{591C48B2-1D9C-234B-B539-15DC1C2C8A02}"/>
          </ac:spMkLst>
        </pc:spChg>
      </pc:sldChg>
      <pc:sldChg chg="new del">
        <pc:chgData name="Fischer, Wolfram" userId="99129c38-454d-40b3-bad3-fa13926f419c" providerId="ADAL" clId="{83DBFA2D-0759-53BA-9977-A3C37E44B875}" dt="2026-05-28T12:24:09.273" v="1912" actId="2696"/>
        <pc:sldMkLst>
          <pc:docMk/>
          <pc:sldMk cId="2841040256" sldId="2147469680"/>
        </pc:sldMkLst>
      </pc:sldChg>
      <pc:sldChg chg="modSp add del mod">
        <pc:chgData name="Fischer, Wolfram" userId="99129c38-454d-40b3-bad3-fa13926f419c" providerId="ADAL" clId="{83DBFA2D-0759-53BA-9977-A3C37E44B875}" dt="2026-05-28T14:56:49.346" v="2331" actId="2696"/>
        <pc:sldMkLst>
          <pc:docMk/>
          <pc:sldMk cId="1438623484" sldId="2147469681"/>
        </pc:sldMkLst>
        <pc:spChg chg="mod">
          <ac:chgData name="Fischer, Wolfram" userId="99129c38-454d-40b3-bad3-fa13926f419c" providerId="ADAL" clId="{83DBFA2D-0759-53BA-9977-A3C37E44B875}" dt="2026-05-28T13:01:43.065" v="2161" actId="6549"/>
          <ac:spMkLst>
            <pc:docMk/>
            <pc:sldMk cId="1438623484" sldId="2147469681"/>
            <ac:spMk id="4" creationId="{02A0EA06-B394-4D69-1A59-BD03C907AC5E}"/>
          </ac:spMkLst>
        </pc:spChg>
      </pc:sldChg>
      <pc:sldChg chg="modSp new mod">
        <pc:chgData name="Fischer, Wolfram" userId="99129c38-454d-40b3-bad3-fa13926f419c" providerId="ADAL" clId="{83DBFA2D-0759-53BA-9977-A3C37E44B875}" dt="2026-05-29T10:33:36.592" v="3327" actId="404"/>
        <pc:sldMkLst>
          <pc:docMk/>
          <pc:sldMk cId="2496828646" sldId="2147469682"/>
        </pc:sldMkLst>
        <pc:spChg chg="mod">
          <ac:chgData name="Fischer, Wolfram" userId="99129c38-454d-40b3-bad3-fa13926f419c" providerId="ADAL" clId="{83DBFA2D-0759-53BA-9977-A3C37E44B875}" dt="2026-05-29T10:27:56.255" v="3083" actId="27636"/>
          <ac:spMkLst>
            <pc:docMk/>
            <pc:sldMk cId="2496828646" sldId="2147469682"/>
            <ac:spMk id="3" creationId="{487F4DA2-09CD-9D67-1171-C4DC424EEE22}"/>
          </ac:spMkLst>
        </pc:spChg>
        <pc:spChg chg="mod">
          <ac:chgData name="Fischer, Wolfram" userId="99129c38-454d-40b3-bad3-fa13926f419c" providerId="ADAL" clId="{83DBFA2D-0759-53BA-9977-A3C37E44B875}" dt="2026-05-29T10:33:36.592" v="3327" actId="404"/>
          <ac:spMkLst>
            <pc:docMk/>
            <pc:sldMk cId="2496828646" sldId="2147469682"/>
            <ac:spMk id="4" creationId="{521BFA2D-478B-53A7-D1FA-279DB4B9C9C9}"/>
          </ac:spMkLst>
        </pc:spChg>
      </pc:sldChg>
      <pc:sldChg chg="new">
        <pc:chgData name="Fischer, Wolfram" userId="99129c38-454d-40b3-bad3-fa13926f419c" providerId="ADAL" clId="{83DBFA2D-0759-53BA-9977-A3C37E44B875}" dt="2026-05-28T13:48:04.905" v="2323" actId="680"/>
        <pc:sldMkLst>
          <pc:docMk/>
          <pc:sldMk cId="1715763897" sldId="2147469683"/>
        </pc:sldMkLst>
      </pc:sldChg>
      <pc:sldChg chg="addSp modSp new mod">
        <pc:chgData name="Fischer, Wolfram" userId="99129c38-454d-40b3-bad3-fa13926f419c" providerId="ADAL" clId="{83DBFA2D-0759-53BA-9977-A3C37E44B875}" dt="2026-05-29T10:20:57.470" v="2909"/>
        <pc:sldMkLst>
          <pc:docMk/>
          <pc:sldMk cId="3542274060" sldId="2147469684"/>
        </pc:sldMkLst>
        <pc:spChg chg="mod">
          <ac:chgData name="Fischer, Wolfram" userId="99129c38-454d-40b3-bad3-fa13926f419c" providerId="ADAL" clId="{83DBFA2D-0759-53BA-9977-A3C37E44B875}" dt="2026-05-29T10:07:47.924" v="2403" actId="20577"/>
          <ac:spMkLst>
            <pc:docMk/>
            <pc:sldMk cId="3542274060" sldId="2147469684"/>
            <ac:spMk id="3" creationId="{2ECEB362-90FC-78B9-3287-16083A441DFF}"/>
          </ac:spMkLst>
        </pc:spChg>
        <pc:spChg chg="mod">
          <ac:chgData name="Fischer, Wolfram" userId="99129c38-454d-40b3-bad3-fa13926f419c" providerId="ADAL" clId="{83DBFA2D-0759-53BA-9977-A3C37E44B875}" dt="2026-05-29T10:20:33.796" v="2907" actId="5793"/>
          <ac:spMkLst>
            <pc:docMk/>
            <pc:sldMk cId="3542274060" sldId="2147469684"/>
            <ac:spMk id="4" creationId="{2F3DFE43-9D79-65E4-588C-83663A10E782}"/>
          </ac:spMkLst>
        </pc:spChg>
        <pc:picChg chg="add mod">
          <ac:chgData name="Fischer, Wolfram" userId="99129c38-454d-40b3-bad3-fa13926f419c" providerId="ADAL" clId="{83DBFA2D-0759-53BA-9977-A3C37E44B875}" dt="2026-05-29T10:20:57.470" v="2909"/>
          <ac:picMkLst>
            <pc:docMk/>
            <pc:sldMk cId="3542274060" sldId="2147469684"/>
            <ac:picMk id="6" creationId="{53FF48A1-C2EE-7484-B257-79F7A51AEC19}"/>
          </ac:picMkLst>
        </pc:picChg>
      </pc:sldChg>
      <pc:sldChg chg="addSp delSp modSp add del mod">
        <pc:chgData name="Fischer, Wolfram" userId="99129c38-454d-40b3-bad3-fa13926f419c" providerId="ADAL" clId="{83DBFA2D-0759-53BA-9977-A3C37E44B875}" dt="2026-05-29T10:15:52.930" v="2807" actId="2696"/>
        <pc:sldMkLst>
          <pc:docMk/>
          <pc:sldMk cId="3410389797" sldId="2147469685"/>
        </pc:sldMkLst>
        <pc:spChg chg="mod">
          <ac:chgData name="Fischer, Wolfram" userId="99129c38-454d-40b3-bad3-fa13926f419c" providerId="ADAL" clId="{83DBFA2D-0759-53BA-9977-A3C37E44B875}" dt="2026-05-29T10:10:03.617" v="2613" actId="27636"/>
          <ac:spMkLst>
            <pc:docMk/>
            <pc:sldMk cId="3410389797" sldId="2147469685"/>
            <ac:spMk id="3" creationId="{0A6B591C-423C-F65E-D333-D8660C453986}"/>
          </ac:spMkLst>
        </pc:spChg>
        <pc:spChg chg="del">
          <ac:chgData name="Fischer, Wolfram" userId="99129c38-454d-40b3-bad3-fa13926f419c" providerId="ADAL" clId="{83DBFA2D-0759-53BA-9977-A3C37E44B875}" dt="2026-05-29T10:10:28.563" v="2615" actId="478"/>
          <ac:spMkLst>
            <pc:docMk/>
            <pc:sldMk cId="3410389797" sldId="2147469685"/>
            <ac:spMk id="4" creationId="{57116839-9432-31D0-73D0-AE145ACABE2E}"/>
          </ac:spMkLst>
        </pc:spChg>
        <pc:picChg chg="add del mod">
          <ac:chgData name="Fischer, Wolfram" userId="99129c38-454d-40b3-bad3-fa13926f419c" providerId="ADAL" clId="{83DBFA2D-0759-53BA-9977-A3C37E44B875}" dt="2026-05-29T10:10:31.035" v="2616" actId="478"/>
          <ac:picMkLst>
            <pc:docMk/>
            <pc:sldMk cId="3410389797" sldId="2147469685"/>
            <ac:picMk id="6" creationId="{808A5AA4-C2EE-F73E-FBB6-0A47C0EFE484}"/>
          </ac:picMkLst>
        </pc:picChg>
        <pc:picChg chg="add del mod">
          <ac:chgData name="Fischer, Wolfram" userId="99129c38-454d-40b3-bad3-fa13926f419c" providerId="ADAL" clId="{83DBFA2D-0759-53BA-9977-A3C37E44B875}" dt="2026-05-29T10:11:05.274" v="2618" actId="478"/>
          <ac:picMkLst>
            <pc:docMk/>
            <pc:sldMk cId="3410389797" sldId="2147469685"/>
            <ac:picMk id="7" creationId="{2EDA7D8F-60EA-2685-BE26-9CBFC184346C}"/>
          </ac:picMkLst>
        </pc:picChg>
      </pc:sldChg>
      <pc:sldChg chg="modSp add mod">
        <pc:chgData name="Fischer, Wolfram" userId="99129c38-454d-40b3-bad3-fa13926f419c" providerId="ADAL" clId="{83DBFA2D-0759-53BA-9977-A3C37E44B875}" dt="2026-05-29T10:34:57.789" v="3344" actId="20577"/>
        <pc:sldMkLst>
          <pc:docMk/>
          <pc:sldMk cId="880886100" sldId="2147469686"/>
        </pc:sldMkLst>
        <pc:spChg chg="mod">
          <ac:chgData name="Fischer, Wolfram" userId="99129c38-454d-40b3-bad3-fa13926f419c" providerId="ADAL" clId="{83DBFA2D-0759-53BA-9977-A3C37E44B875}" dt="2026-05-29T10:08:07.192" v="2418" actId="27636"/>
          <ac:spMkLst>
            <pc:docMk/>
            <pc:sldMk cId="880886100" sldId="2147469686"/>
            <ac:spMk id="3" creationId="{3A205406-C513-D95A-EB98-287153A45E80}"/>
          </ac:spMkLst>
        </pc:spChg>
        <pc:spChg chg="mod">
          <ac:chgData name="Fischer, Wolfram" userId="99129c38-454d-40b3-bad3-fa13926f419c" providerId="ADAL" clId="{83DBFA2D-0759-53BA-9977-A3C37E44B875}" dt="2026-05-29T10:34:57.789" v="3344" actId="20577"/>
          <ac:spMkLst>
            <pc:docMk/>
            <pc:sldMk cId="880886100" sldId="2147469686"/>
            <ac:spMk id="4" creationId="{B32ACF7C-2CD8-BC2B-1503-99948DC2DBF8}"/>
          </ac:spMkLst>
        </pc:spChg>
      </pc:sldChg>
      <pc:sldChg chg="addSp modSp new mod">
        <pc:chgData name="Fischer, Wolfram" userId="99129c38-454d-40b3-bad3-fa13926f419c" providerId="ADAL" clId="{83DBFA2D-0759-53BA-9977-A3C37E44B875}" dt="2026-05-29T10:18:18.306" v="2895" actId="20577"/>
        <pc:sldMkLst>
          <pc:docMk/>
          <pc:sldMk cId="1875977731" sldId="2147469687"/>
        </pc:sldMkLst>
        <pc:spChg chg="mod">
          <ac:chgData name="Fischer, Wolfram" userId="99129c38-454d-40b3-bad3-fa13926f419c" providerId="ADAL" clId="{83DBFA2D-0759-53BA-9977-A3C37E44B875}" dt="2026-05-29T10:11:19.005" v="2620"/>
          <ac:spMkLst>
            <pc:docMk/>
            <pc:sldMk cId="1875977731" sldId="2147469687"/>
            <ac:spMk id="3" creationId="{8454027B-5CC7-0386-CF92-D0FA43DDB82A}"/>
          </ac:spMkLst>
        </pc:spChg>
        <pc:spChg chg="mod">
          <ac:chgData name="Fischer, Wolfram" userId="99129c38-454d-40b3-bad3-fa13926f419c" providerId="ADAL" clId="{83DBFA2D-0759-53BA-9977-A3C37E44B875}" dt="2026-05-29T10:18:18.306" v="2895" actId="20577"/>
          <ac:spMkLst>
            <pc:docMk/>
            <pc:sldMk cId="1875977731" sldId="2147469687"/>
            <ac:spMk id="4" creationId="{FCF0B487-0E0A-9F00-0654-9460884E3E66}"/>
          </ac:spMkLst>
        </pc:spChg>
        <pc:picChg chg="add mod">
          <ac:chgData name="Fischer, Wolfram" userId="99129c38-454d-40b3-bad3-fa13926f419c" providerId="ADAL" clId="{83DBFA2D-0759-53BA-9977-A3C37E44B875}" dt="2026-05-29T10:12:10.424" v="2697" actId="1076"/>
          <ac:picMkLst>
            <pc:docMk/>
            <pc:sldMk cId="1875977731" sldId="2147469687"/>
            <ac:picMk id="7" creationId="{D7A8ECE0-7730-A04D-114C-86B52D34BA78}"/>
          </ac:picMkLst>
        </pc:picChg>
      </pc:sldChg>
      <pc:sldChg chg="addSp delSp modSp add mod">
        <pc:chgData name="Fischer, Wolfram" userId="99129c38-454d-40b3-bad3-fa13926f419c" providerId="ADAL" clId="{83DBFA2D-0759-53BA-9977-A3C37E44B875}" dt="2026-05-29T10:20:16.016" v="2904" actId="1076"/>
        <pc:sldMkLst>
          <pc:docMk/>
          <pc:sldMk cId="2084639119" sldId="2147469688"/>
        </pc:sldMkLst>
        <pc:spChg chg="del">
          <ac:chgData name="Fischer, Wolfram" userId="99129c38-454d-40b3-bad3-fa13926f419c" providerId="ADAL" clId="{83DBFA2D-0759-53BA-9977-A3C37E44B875}" dt="2026-05-29T10:20:07.502" v="2902" actId="478"/>
          <ac:spMkLst>
            <pc:docMk/>
            <pc:sldMk cId="2084639119" sldId="2147469688"/>
            <ac:spMk id="4" creationId="{8BBEA4FD-2357-836F-FB8C-9C6011F5417C}"/>
          </ac:spMkLst>
        </pc:spChg>
        <pc:spChg chg="add del mod">
          <ac:chgData name="Fischer, Wolfram" userId="99129c38-454d-40b3-bad3-fa13926f419c" providerId="ADAL" clId="{83DBFA2D-0759-53BA-9977-A3C37E44B875}" dt="2026-05-29T10:20:10.419" v="2903" actId="478"/>
          <ac:spMkLst>
            <pc:docMk/>
            <pc:sldMk cId="2084639119" sldId="2147469688"/>
            <ac:spMk id="8" creationId="{0AEE2127-49AD-D71C-A502-45BCDA09592E}"/>
          </ac:spMkLst>
        </pc:spChg>
        <pc:picChg chg="add mod">
          <ac:chgData name="Fischer, Wolfram" userId="99129c38-454d-40b3-bad3-fa13926f419c" providerId="ADAL" clId="{83DBFA2D-0759-53BA-9977-A3C37E44B875}" dt="2026-05-29T10:20:16.016" v="2904" actId="1076"/>
          <ac:picMkLst>
            <pc:docMk/>
            <pc:sldMk cId="2084639119" sldId="2147469688"/>
            <ac:picMk id="6" creationId="{5574BA41-6551-C2F8-991B-CFE1FAAC487F}"/>
          </ac:picMkLst>
        </pc:picChg>
      </pc:sldChg>
      <pc:sldChg chg="addSp delSp modSp add mod">
        <pc:chgData name="Fischer, Wolfram" userId="99129c38-454d-40b3-bad3-fa13926f419c" providerId="ADAL" clId="{83DBFA2D-0759-53BA-9977-A3C37E44B875}" dt="2026-05-29T10:22:09.124" v="2928" actId="1076"/>
        <pc:sldMkLst>
          <pc:docMk/>
          <pc:sldMk cId="402229683" sldId="2147469689"/>
        </pc:sldMkLst>
        <pc:spChg chg="del mod">
          <ac:chgData name="Fischer, Wolfram" userId="99129c38-454d-40b3-bad3-fa13926f419c" providerId="ADAL" clId="{83DBFA2D-0759-53BA-9977-A3C37E44B875}" dt="2026-05-29T10:21:37.567" v="2922" actId="478"/>
          <ac:spMkLst>
            <pc:docMk/>
            <pc:sldMk cId="402229683" sldId="2147469689"/>
            <ac:spMk id="4" creationId="{2ACE0BDF-E856-2468-74EB-6EFE13A0DBD6}"/>
          </ac:spMkLst>
        </pc:spChg>
        <pc:spChg chg="add del mod">
          <ac:chgData name="Fischer, Wolfram" userId="99129c38-454d-40b3-bad3-fa13926f419c" providerId="ADAL" clId="{83DBFA2D-0759-53BA-9977-A3C37E44B875}" dt="2026-05-29T10:21:39.516" v="2923" actId="478"/>
          <ac:spMkLst>
            <pc:docMk/>
            <pc:sldMk cId="402229683" sldId="2147469689"/>
            <ac:spMk id="7" creationId="{6F0E4469-6CD3-CD23-A88B-B6F739F6C8B3}"/>
          </ac:spMkLst>
        </pc:spChg>
        <pc:picChg chg="add mod">
          <ac:chgData name="Fischer, Wolfram" userId="99129c38-454d-40b3-bad3-fa13926f419c" providerId="ADAL" clId="{83DBFA2D-0759-53BA-9977-A3C37E44B875}" dt="2026-05-29T10:22:09.124" v="2928" actId="1076"/>
          <ac:picMkLst>
            <pc:docMk/>
            <pc:sldMk cId="402229683" sldId="2147469689"/>
            <ac:picMk id="8" creationId="{E82C905E-AE02-CFB2-F8FF-198847A0809F}"/>
          </ac:picMkLst>
        </pc:picChg>
      </pc:sldChg>
      <pc:sldChg chg="addSp delSp modSp add mod ord">
        <pc:chgData name="Fischer, Wolfram" userId="99129c38-454d-40b3-bad3-fa13926f419c" providerId="ADAL" clId="{83DBFA2D-0759-53BA-9977-A3C37E44B875}" dt="2026-05-29T10:25:19.410" v="2940" actId="14100"/>
        <pc:sldMkLst>
          <pc:docMk/>
          <pc:sldMk cId="905768028" sldId="2147469690"/>
        </pc:sldMkLst>
        <pc:picChg chg="add del mod">
          <ac:chgData name="Fischer, Wolfram" userId="99129c38-454d-40b3-bad3-fa13926f419c" providerId="ADAL" clId="{83DBFA2D-0759-53BA-9977-A3C37E44B875}" dt="2026-05-29T10:25:14.802" v="2939" actId="478"/>
          <ac:picMkLst>
            <pc:docMk/>
            <pc:sldMk cId="905768028" sldId="2147469690"/>
            <ac:picMk id="4" creationId="{78384E5C-F58D-AF76-5BE9-96477A6BE555}"/>
          </ac:picMkLst>
        </pc:picChg>
        <pc:picChg chg="add del mod">
          <ac:chgData name="Fischer, Wolfram" userId="99129c38-454d-40b3-bad3-fa13926f419c" providerId="ADAL" clId="{83DBFA2D-0759-53BA-9977-A3C37E44B875}" dt="2026-05-29T10:25:04.532" v="2937" actId="478"/>
          <ac:picMkLst>
            <pc:docMk/>
            <pc:sldMk cId="905768028" sldId="2147469690"/>
            <ac:picMk id="6" creationId="{C2E8473A-F77B-24B3-50DD-9CFCF7DDC9B6}"/>
          </ac:picMkLst>
        </pc:picChg>
        <pc:picChg chg="add mod">
          <ac:chgData name="Fischer, Wolfram" userId="99129c38-454d-40b3-bad3-fa13926f419c" providerId="ADAL" clId="{83DBFA2D-0759-53BA-9977-A3C37E44B875}" dt="2026-05-29T10:25:19.410" v="2940" actId="14100"/>
          <ac:picMkLst>
            <pc:docMk/>
            <pc:sldMk cId="905768028" sldId="2147469690"/>
            <ac:picMk id="7" creationId="{4E0A89EA-3F2E-7A91-A74D-2F8578C6F9AF}"/>
          </ac:picMkLst>
        </pc:picChg>
        <pc:picChg chg="del">
          <ac:chgData name="Fischer, Wolfram" userId="99129c38-454d-40b3-bad3-fa13926f419c" providerId="ADAL" clId="{83DBFA2D-0759-53BA-9977-A3C37E44B875}" dt="2026-05-29T10:23:36.654" v="2931" actId="478"/>
          <ac:picMkLst>
            <pc:docMk/>
            <pc:sldMk cId="905768028" sldId="2147469690"/>
            <ac:picMk id="8" creationId="{74ADFD2C-4FEE-4045-3E3E-9E84CAC98D4F}"/>
          </ac:picMkLst>
        </pc:picChg>
      </pc:sldChg>
      <pc:sldChg chg="addSp delSp modSp add mod">
        <pc:chgData name="Fischer, Wolfram" userId="99129c38-454d-40b3-bad3-fa13926f419c" providerId="ADAL" clId="{83DBFA2D-0759-53BA-9977-A3C37E44B875}" dt="2026-05-29T10:29:46.488" v="3091" actId="692"/>
        <pc:sldMkLst>
          <pc:docMk/>
          <pc:sldMk cId="1855280216" sldId="2147469691"/>
        </pc:sldMkLst>
        <pc:picChg chg="del">
          <ac:chgData name="Fischer, Wolfram" userId="99129c38-454d-40b3-bad3-fa13926f419c" providerId="ADAL" clId="{83DBFA2D-0759-53BA-9977-A3C37E44B875}" dt="2026-05-29T10:24:28.446" v="2935" actId="478"/>
          <ac:picMkLst>
            <pc:docMk/>
            <pc:sldMk cId="1855280216" sldId="2147469691"/>
            <ac:picMk id="6" creationId="{F0717277-883C-21FA-D90A-BC3FFBA93F05}"/>
          </ac:picMkLst>
        </pc:picChg>
        <pc:cxnChg chg="add mod">
          <ac:chgData name="Fischer, Wolfram" userId="99129c38-454d-40b3-bad3-fa13926f419c" providerId="ADAL" clId="{83DBFA2D-0759-53BA-9977-A3C37E44B875}" dt="2026-05-29T10:29:46.488" v="3091" actId="692"/>
          <ac:cxnSpMkLst>
            <pc:docMk/>
            <pc:sldMk cId="1855280216" sldId="2147469691"/>
            <ac:cxnSpMk id="8" creationId="{D03AAF34-C8D9-97E1-4F21-513655D8432E}"/>
          </ac:cxnSpMkLst>
        </pc:cxnChg>
      </pc:sldChg>
      <pc:sldChg chg="modSp new mod">
        <pc:chgData name="Fischer, Wolfram" userId="99129c38-454d-40b3-bad3-fa13926f419c" providerId="ADAL" clId="{83DBFA2D-0759-53BA-9977-A3C37E44B875}" dt="2026-05-29T10:33:09.782" v="3324" actId="20577"/>
        <pc:sldMkLst>
          <pc:docMk/>
          <pc:sldMk cId="527859905" sldId="2147469692"/>
        </pc:sldMkLst>
        <pc:spChg chg="mod">
          <ac:chgData name="Fischer, Wolfram" userId="99129c38-454d-40b3-bad3-fa13926f419c" providerId="ADAL" clId="{83DBFA2D-0759-53BA-9977-A3C37E44B875}" dt="2026-05-29T10:31:55.976" v="3270" actId="27636"/>
          <ac:spMkLst>
            <pc:docMk/>
            <pc:sldMk cId="527859905" sldId="2147469692"/>
            <ac:spMk id="3" creationId="{F8EDF027-A45B-6DCB-9FD4-6F0E0428D21A}"/>
          </ac:spMkLst>
        </pc:spChg>
        <pc:spChg chg="mod">
          <ac:chgData name="Fischer, Wolfram" userId="99129c38-454d-40b3-bad3-fa13926f419c" providerId="ADAL" clId="{83DBFA2D-0759-53BA-9977-A3C37E44B875}" dt="2026-05-29T10:33:09.782" v="3324" actId="20577"/>
          <ac:spMkLst>
            <pc:docMk/>
            <pc:sldMk cId="527859905" sldId="2147469692"/>
            <ac:spMk id="4" creationId="{A8A98237-9697-5D02-80D7-F675C0A8531C}"/>
          </ac:spMkLst>
        </pc:spChg>
      </pc:sldChg>
      <pc:sldMasterChg chg="delSldLayout modSldLayout">
        <pc:chgData name="Fischer, Wolfram" userId="99129c38-454d-40b3-bad3-fa13926f419c" providerId="ADAL" clId="{83DBFA2D-0759-53BA-9977-A3C37E44B875}" dt="2026-05-28T13:48:08.427" v="2325" actId="2696"/>
        <pc:sldMasterMkLst>
          <pc:docMk/>
          <pc:sldMasterMk cId="544521178" sldId="2147483660"/>
        </pc:sldMasterMkLst>
        <pc:sldLayoutChg chg="modSp mod">
          <pc:chgData name="Fischer, Wolfram" userId="99129c38-454d-40b3-bad3-fa13926f419c" providerId="ADAL" clId="{83DBFA2D-0759-53BA-9977-A3C37E44B875}" dt="2026-05-28T11:41:37.487" v="1595" actId="20577"/>
          <pc:sldLayoutMkLst>
            <pc:docMk/>
            <pc:sldMasterMk cId="544521178" sldId="2147483660"/>
            <pc:sldLayoutMk cId="2794568956" sldId="2147483662"/>
          </pc:sldLayoutMkLst>
          <pc:spChg chg="mod">
            <ac:chgData name="Fischer, Wolfram" userId="99129c38-454d-40b3-bad3-fa13926f419c" providerId="ADAL" clId="{83DBFA2D-0759-53BA-9977-A3C37E44B875}" dt="2026-05-28T11:41:37.487" v="1595" actId="20577"/>
            <ac:spMkLst>
              <pc:docMk/>
              <pc:sldMasterMk cId="544521178" sldId="2147483660"/>
              <pc:sldLayoutMk cId="2794568956" sldId="2147483662"/>
              <ac:spMk id="4" creationId="{30C71E18-8584-A0E2-3682-9547339B30E0}"/>
            </ac:spMkLst>
          </pc:spChg>
        </pc:sldLayoutChg>
        <pc:sldLayoutChg chg="addSp delSp modSp mod">
          <pc:chgData name="Fischer, Wolfram" userId="99129c38-454d-40b3-bad3-fa13926f419c" providerId="ADAL" clId="{83DBFA2D-0759-53BA-9977-A3C37E44B875}" dt="2026-05-28T11:41:59.235" v="1601"/>
          <pc:sldLayoutMkLst>
            <pc:docMk/>
            <pc:sldMasterMk cId="544521178" sldId="2147483660"/>
            <pc:sldLayoutMk cId="2391252601" sldId="2147483667"/>
          </pc:sldLayoutMkLst>
          <pc:spChg chg="del">
            <ac:chgData name="Fischer, Wolfram" userId="99129c38-454d-40b3-bad3-fa13926f419c" providerId="ADAL" clId="{83DBFA2D-0759-53BA-9977-A3C37E44B875}" dt="2026-05-28T11:41:47.805" v="1597" actId="478"/>
            <ac:spMkLst>
              <pc:docMk/>
              <pc:sldMasterMk cId="544521178" sldId="2147483660"/>
              <pc:sldLayoutMk cId="2391252601" sldId="2147483667"/>
              <ac:spMk id="3" creationId="{388DB6E2-DDA3-22B8-7251-F0B132B676AF}"/>
            </ac:spMkLst>
          </pc:spChg>
          <pc:spChg chg="del">
            <ac:chgData name="Fischer, Wolfram" userId="99129c38-454d-40b3-bad3-fa13926f419c" providerId="ADAL" clId="{83DBFA2D-0759-53BA-9977-A3C37E44B875}" dt="2026-05-28T11:41:50.247" v="1600" actId="478"/>
            <ac:spMkLst>
              <pc:docMk/>
              <pc:sldMasterMk cId="544521178" sldId="2147483660"/>
              <pc:sldLayoutMk cId="2391252601" sldId="2147483667"/>
              <ac:spMk id="4" creationId="{E439522C-42D3-98C9-C46E-2F2D03D4359E}"/>
            </ac:spMkLst>
          </pc:spChg>
          <pc:spChg chg="add mod">
            <ac:chgData name="Fischer, Wolfram" userId="99129c38-454d-40b3-bad3-fa13926f419c" providerId="ADAL" clId="{83DBFA2D-0759-53BA-9977-A3C37E44B875}" dt="2026-05-28T11:41:42.967" v="1596"/>
            <ac:spMkLst>
              <pc:docMk/>
              <pc:sldMasterMk cId="544521178" sldId="2147483660"/>
              <pc:sldLayoutMk cId="2391252601" sldId="2147483667"/>
              <ac:spMk id="6" creationId="{E524D8E4-1B2B-4824-978F-75137A62B147}"/>
            </ac:spMkLst>
          </pc:spChg>
          <pc:spChg chg="add mod">
            <ac:chgData name="Fischer, Wolfram" userId="99129c38-454d-40b3-bad3-fa13926f419c" providerId="ADAL" clId="{83DBFA2D-0759-53BA-9977-A3C37E44B875}" dt="2026-05-28T11:41:59.235" v="1601"/>
            <ac:spMkLst>
              <pc:docMk/>
              <pc:sldMasterMk cId="544521178" sldId="2147483660"/>
              <pc:sldLayoutMk cId="2391252601" sldId="2147483667"/>
              <ac:spMk id="7" creationId="{C7ED46D2-C5DE-F20F-A063-C1C1667F5AC3}"/>
            </ac:spMkLst>
          </pc:spChg>
        </pc:sldLayoutChg>
        <pc:sldLayoutChg chg="addSp modSp del">
          <pc:chgData name="Fischer, Wolfram" userId="99129c38-454d-40b3-bad3-fa13926f419c" providerId="ADAL" clId="{83DBFA2D-0759-53BA-9977-A3C37E44B875}" dt="2026-05-28T13:04:03.391" v="2169" actId="2696"/>
          <pc:sldLayoutMkLst>
            <pc:docMk/>
            <pc:sldMasterMk cId="544521178" sldId="2147483660"/>
            <pc:sldLayoutMk cId="26589090" sldId="2147483671"/>
          </pc:sldLayoutMkLst>
          <pc:spChg chg="add mod">
            <ac:chgData name="Fischer, Wolfram" userId="99129c38-454d-40b3-bad3-fa13926f419c" providerId="ADAL" clId="{83DBFA2D-0759-53BA-9977-A3C37E44B875}" dt="2026-05-28T11:42:01.186" v="1604"/>
            <ac:spMkLst>
              <pc:docMk/>
              <pc:sldMasterMk cId="544521178" sldId="2147483660"/>
              <pc:sldLayoutMk cId="26589090" sldId="2147483671"/>
              <ac:spMk id="4" creationId="{8B1B889D-7BDC-DABE-BA8D-F77054CE87DB}"/>
            </ac:spMkLst>
          </pc:spChg>
        </pc:sldLayoutChg>
        <pc:sldLayoutChg chg="del">
          <pc:chgData name="Fischer, Wolfram" userId="99129c38-454d-40b3-bad3-fa13926f419c" providerId="ADAL" clId="{83DBFA2D-0759-53BA-9977-A3C37E44B875}" dt="2026-05-28T13:48:06.838" v="2324" actId="2696"/>
          <pc:sldLayoutMkLst>
            <pc:docMk/>
            <pc:sldMasterMk cId="544521178" sldId="2147483660"/>
            <pc:sldLayoutMk cId="804674129" sldId="2147483672"/>
          </pc:sldLayoutMkLst>
        </pc:sldLayoutChg>
        <pc:sldLayoutChg chg="del">
          <pc:chgData name="Fischer, Wolfram" userId="99129c38-454d-40b3-bad3-fa13926f419c" providerId="ADAL" clId="{83DBFA2D-0759-53BA-9977-A3C37E44B875}" dt="2026-05-28T13:48:08.427" v="2325" actId="2696"/>
          <pc:sldLayoutMkLst>
            <pc:docMk/>
            <pc:sldMasterMk cId="544521178" sldId="2147483660"/>
            <pc:sldLayoutMk cId="109387947" sldId="2147483673"/>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E36F475-F7F5-6C41-B37C-656C49194CAF}" type="datetimeFigureOut">
              <a:rPr lang="en-US" smtClean="0"/>
              <a:t>5/29/26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15839EF-EF2D-A244-8B03-02564FD38722}" type="slidenum">
              <a:rPr lang="en-US" smtClean="0"/>
              <a:t>‹#›</a:t>
            </a:fld>
            <a:endParaRPr lang="en-US"/>
          </a:p>
        </p:txBody>
      </p:sp>
    </p:spTree>
    <p:extLst>
      <p:ext uri="{BB962C8B-B14F-4D97-AF65-F5344CB8AC3E}">
        <p14:creationId xmlns:p14="http://schemas.microsoft.com/office/powerpoint/2010/main" val="26792809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9B6142-3C88-4FF0-7A75-28CC875ACA5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B4A186D-85BF-BEA6-CB4C-E2FDC36C4677}"/>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BEC7238D-841F-855F-597F-073938CE0156}"/>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EF460505-257D-B0B9-6FEF-CC348CD45C92}"/>
              </a:ext>
            </a:extLst>
          </p:cNvPr>
          <p:cNvSpPr>
            <a:spLocks noGrp="1"/>
          </p:cNvSpPr>
          <p:nvPr>
            <p:ph type="sldNum" sz="quarter" idx="5"/>
          </p:nvPr>
        </p:nvSpPr>
        <p:spPr/>
        <p:txBody>
          <a:bodyPr/>
          <a:lstStyle/>
          <a:p>
            <a:fld id="{515839EF-EF2D-A244-8B03-02564FD38722}" type="slidenum">
              <a:rPr lang="en-US" smtClean="0"/>
              <a:t>1</a:t>
            </a:fld>
            <a:endParaRPr lang="en-US"/>
          </a:p>
        </p:txBody>
      </p:sp>
    </p:spTree>
    <p:extLst>
      <p:ext uri="{BB962C8B-B14F-4D97-AF65-F5344CB8AC3E}">
        <p14:creationId xmlns:p14="http://schemas.microsoft.com/office/powerpoint/2010/main" val="26475719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emf"/></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BFD422-CF21-5F4B-9F3C-D943F67A9BE0}"/>
              </a:ext>
            </a:extLst>
          </p:cNvPr>
          <p:cNvSpPr>
            <a:spLocks noGrp="1"/>
          </p:cNvSpPr>
          <p:nvPr>
            <p:ph type="ctrTitle" hasCustomPrompt="1"/>
          </p:nvPr>
        </p:nvSpPr>
        <p:spPr>
          <a:xfrm>
            <a:off x="813175" y="1481540"/>
            <a:ext cx="10334625" cy="1947460"/>
          </a:xfrm>
        </p:spPr>
        <p:txBody>
          <a:bodyPr anchor="t" anchorCtr="0"/>
          <a:lstStyle>
            <a:lvl1pPr algn="l">
              <a:defRPr sz="6000" b="1" i="0">
                <a:solidFill>
                  <a:schemeClr val="bg1"/>
                </a:solidFill>
                <a:latin typeface="+mn-lt"/>
                <a:cs typeface="Arial" panose="020B0604020202020204" pitchFamily="34" charset="0"/>
              </a:defRPr>
            </a:lvl1pPr>
          </a:lstStyle>
          <a:p>
            <a:r>
              <a:rPr lang="en-US" dirty="0"/>
              <a:t>Click To Edit Master Title Style</a:t>
            </a:r>
          </a:p>
        </p:txBody>
      </p:sp>
      <p:sp>
        <p:nvSpPr>
          <p:cNvPr id="3" name="Subtitle 2">
            <a:extLst>
              <a:ext uri="{FF2B5EF4-FFF2-40B4-BE49-F238E27FC236}">
                <a16:creationId xmlns:a16="http://schemas.microsoft.com/office/drawing/2014/main" id="{B4A5F0DF-C789-3B48-88B2-EEF178B1680D}"/>
              </a:ext>
            </a:extLst>
          </p:cNvPr>
          <p:cNvSpPr>
            <a:spLocks noGrp="1"/>
          </p:cNvSpPr>
          <p:nvPr>
            <p:ph type="subTitle" idx="1"/>
          </p:nvPr>
        </p:nvSpPr>
        <p:spPr>
          <a:xfrm>
            <a:off x="813175" y="4712963"/>
            <a:ext cx="10334625" cy="746185"/>
          </a:xfrm>
        </p:spPr>
        <p:txBody>
          <a:bodyPr>
            <a:normAutofit/>
          </a:bodyPr>
          <a:lstStyle>
            <a:lvl1pPr marL="0" indent="0" algn="l">
              <a:buNone/>
              <a:defRPr sz="1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5" name="Text Placeholder 4">
            <a:extLst>
              <a:ext uri="{FF2B5EF4-FFF2-40B4-BE49-F238E27FC236}">
                <a16:creationId xmlns:a16="http://schemas.microsoft.com/office/drawing/2014/main" id="{4B87851E-C1E1-6E46-8D1B-95D6C1888590}"/>
              </a:ext>
            </a:extLst>
          </p:cNvPr>
          <p:cNvSpPr>
            <a:spLocks noGrp="1"/>
          </p:cNvSpPr>
          <p:nvPr>
            <p:ph type="body" sz="quarter" idx="10"/>
          </p:nvPr>
        </p:nvSpPr>
        <p:spPr>
          <a:xfrm>
            <a:off x="813175" y="3441178"/>
            <a:ext cx="10334625" cy="1259607"/>
          </a:xfrm>
        </p:spPr>
        <p:txBody>
          <a:bodyPr>
            <a:noAutofit/>
          </a:bodyPr>
          <a:lstStyle>
            <a:lvl1pPr marL="0" indent="0">
              <a:buFontTx/>
              <a:buNone/>
              <a:defRPr sz="2400">
                <a:solidFill>
                  <a:schemeClr val="bg1"/>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a:t>Click to edit Master text styles</a:t>
            </a:r>
          </a:p>
        </p:txBody>
      </p:sp>
      <p:pic>
        <p:nvPicPr>
          <p:cNvPr id="8" name="Picture 7">
            <a:extLst>
              <a:ext uri="{FF2B5EF4-FFF2-40B4-BE49-F238E27FC236}">
                <a16:creationId xmlns:a16="http://schemas.microsoft.com/office/drawing/2014/main" id="{276D9F0E-4B80-0FD1-A24A-1C1B60A4BB47}"/>
              </a:ext>
            </a:extLst>
          </p:cNvPr>
          <p:cNvPicPr>
            <a:picLocks noChangeAspect="1"/>
          </p:cNvPicPr>
          <p:nvPr userDrawn="1"/>
        </p:nvPicPr>
        <p:blipFill>
          <a:blip r:embed="rId3"/>
          <a:srcRect/>
          <a:stretch/>
        </p:blipFill>
        <p:spPr>
          <a:xfrm>
            <a:off x="6983308" y="450531"/>
            <a:ext cx="1787236" cy="457200"/>
          </a:xfrm>
          <a:prstGeom prst="rect">
            <a:avLst/>
          </a:prstGeom>
        </p:spPr>
      </p:pic>
      <p:pic>
        <p:nvPicPr>
          <p:cNvPr id="10" name="Picture 9">
            <a:extLst>
              <a:ext uri="{FF2B5EF4-FFF2-40B4-BE49-F238E27FC236}">
                <a16:creationId xmlns:a16="http://schemas.microsoft.com/office/drawing/2014/main" id="{70496317-0189-6060-26F4-32FD05088972}"/>
              </a:ext>
            </a:extLst>
          </p:cNvPr>
          <p:cNvPicPr>
            <a:picLocks noChangeAspect="1"/>
          </p:cNvPicPr>
          <p:nvPr userDrawn="1"/>
        </p:nvPicPr>
        <p:blipFill>
          <a:blip r:embed="rId4"/>
          <a:stretch>
            <a:fillRect/>
          </a:stretch>
        </p:blipFill>
        <p:spPr>
          <a:xfrm>
            <a:off x="4655554" y="457965"/>
            <a:ext cx="1825604" cy="457200"/>
          </a:xfrm>
          <a:prstGeom prst="rect">
            <a:avLst/>
          </a:prstGeom>
        </p:spPr>
      </p:pic>
      <p:pic>
        <p:nvPicPr>
          <p:cNvPr id="7" name="Picture 6" descr="A black background with white text&#10;&#10;Description automatically generated">
            <a:extLst>
              <a:ext uri="{FF2B5EF4-FFF2-40B4-BE49-F238E27FC236}">
                <a16:creationId xmlns:a16="http://schemas.microsoft.com/office/drawing/2014/main" id="{2C982CCA-1B74-BF6E-B229-11EF11E8D20A}"/>
              </a:ext>
            </a:extLst>
          </p:cNvPr>
          <p:cNvPicPr>
            <a:picLocks noChangeAspect="1"/>
          </p:cNvPicPr>
          <p:nvPr userDrawn="1"/>
        </p:nvPicPr>
        <p:blipFill>
          <a:blip r:embed="rId5"/>
          <a:stretch>
            <a:fillRect/>
          </a:stretch>
        </p:blipFill>
        <p:spPr>
          <a:xfrm>
            <a:off x="9294996" y="480267"/>
            <a:ext cx="2309706" cy="408248"/>
          </a:xfrm>
          <a:prstGeom prst="rect">
            <a:avLst/>
          </a:prstGeom>
        </p:spPr>
      </p:pic>
    </p:spTree>
    <p:extLst>
      <p:ext uri="{BB962C8B-B14F-4D97-AF65-F5344CB8AC3E}">
        <p14:creationId xmlns:p14="http://schemas.microsoft.com/office/powerpoint/2010/main" val="642655364"/>
      </p:ext>
    </p:extLst>
  </p:cSld>
  <p:clrMapOvr>
    <a:masterClrMapping/>
  </p:clrMapOvr>
  <p:extLst>
    <p:ext uri="{DCECCB84-F9BA-43D5-87BE-67443E8EF086}">
      <p15:sldGuideLst xmlns:p15="http://schemas.microsoft.com/office/powerpoint/2012/main">
        <p15:guide id="7" orient="horz" pos="2160" userDrawn="1">
          <p15:clr>
            <a:srgbClr val="FBAE40"/>
          </p15:clr>
        </p15:guide>
        <p15:guide id="8" pos="3840" userDrawn="1">
          <p15:clr>
            <a:srgbClr val="FBAE40"/>
          </p15:clr>
        </p15:guide>
        <p15:guide id="9" orient="horz" pos="3888" userDrawn="1">
          <p15:clr>
            <a:srgbClr val="FBAE40"/>
          </p15:clr>
        </p15:guide>
        <p15:guide id="10" pos="360" userDrawn="1">
          <p15:clr>
            <a:srgbClr val="FBAE40"/>
          </p15:clr>
        </p15:guide>
        <p15:guide id="11" pos="7320" userDrawn="1">
          <p15:clr>
            <a:srgbClr val="FBAE40"/>
          </p15:clr>
        </p15:guide>
        <p15:guide id="12" orient="horz" pos="3984"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84785F67-179E-4145-8BCB-4A0C61A894B6}"/>
              </a:ext>
            </a:extLst>
          </p:cNvPr>
          <p:cNvSpPr>
            <a:spLocks noGrp="1"/>
          </p:cNvSpPr>
          <p:nvPr>
            <p:ph type="sldNum" sz="quarter" idx="4"/>
          </p:nvPr>
        </p:nvSpPr>
        <p:spPr>
          <a:xfrm>
            <a:off x="11530018" y="6316595"/>
            <a:ext cx="432486" cy="365125"/>
          </a:xfrm>
          <a:prstGeom prst="rect">
            <a:avLst/>
          </a:prstGeom>
        </p:spPr>
        <p:txBody>
          <a:bodyPr lIns="0" tIns="0" rIns="0" bIns="0" anchor="ctr"/>
          <a:lstStyle>
            <a:lvl1pPr algn="ctr">
              <a:defRPr sz="1000"/>
            </a:lvl1pPr>
          </a:lstStyle>
          <a:p>
            <a:pPr algn="ctr"/>
            <a:fld id="{933A556B-7C63-244D-9B7C-B0EA8042B330}" type="slidenum">
              <a:rPr lang="en-US" smtClean="0"/>
              <a:pPr/>
              <a:t>‹#›</a:t>
            </a:fld>
            <a:endParaRPr lang="en-US" dirty="0"/>
          </a:p>
        </p:txBody>
      </p:sp>
      <p:sp>
        <p:nvSpPr>
          <p:cNvPr id="8" name="Title Placeholder 1">
            <a:extLst>
              <a:ext uri="{FF2B5EF4-FFF2-40B4-BE49-F238E27FC236}">
                <a16:creationId xmlns:a16="http://schemas.microsoft.com/office/drawing/2014/main" id="{7E7747BA-6145-3552-2339-5F4BF5DF2FDE}"/>
              </a:ext>
            </a:extLst>
          </p:cNvPr>
          <p:cNvSpPr>
            <a:spLocks noGrp="1"/>
          </p:cNvSpPr>
          <p:nvPr>
            <p:ph type="title"/>
          </p:nvPr>
        </p:nvSpPr>
        <p:spPr>
          <a:xfrm>
            <a:off x="462579" y="0"/>
            <a:ext cx="11499925" cy="82517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9" name="Text Placeholder 2">
            <a:extLst>
              <a:ext uri="{FF2B5EF4-FFF2-40B4-BE49-F238E27FC236}">
                <a16:creationId xmlns:a16="http://schemas.microsoft.com/office/drawing/2014/main" id="{C65258C7-5BE3-51E9-6313-6F03042F389D}"/>
              </a:ext>
            </a:extLst>
          </p:cNvPr>
          <p:cNvSpPr>
            <a:spLocks noGrp="1"/>
          </p:cNvSpPr>
          <p:nvPr>
            <p:ph idx="1"/>
          </p:nvPr>
        </p:nvSpPr>
        <p:spPr>
          <a:xfrm>
            <a:off x="462579" y="975365"/>
            <a:ext cx="11499925" cy="486585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2">
            <a:extLst>
              <a:ext uri="{FF2B5EF4-FFF2-40B4-BE49-F238E27FC236}">
                <a16:creationId xmlns:a16="http://schemas.microsoft.com/office/drawing/2014/main" id="{30C71E18-8584-A0E2-3682-9547339B30E0}"/>
              </a:ext>
            </a:extLst>
          </p:cNvPr>
          <p:cNvSpPr>
            <a:spLocks noGrp="1"/>
          </p:cNvSpPr>
          <p:nvPr>
            <p:ph type="body" sz="quarter" idx="11" hasCustomPrompt="1"/>
          </p:nvPr>
        </p:nvSpPr>
        <p:spPr>
          <a:xfrm>
            <a:off x="8120271" y="6316595"/>
            <a:ext cx="2843102" cy="365125"/>
          </a:xfrm>
        </p:spPr>
        <p:txBody>
          <a:bodyPr>
            <a:noAutofit/>
          </a:bodyPr>
          <a:lstStyle>
            <a:lvl1pPr marL="0" indent="0" algn="ctr">
              <a:buNone/>
              <a:defRPr sz="1200"/>
            </a:lvl1pPr>
            <a:lvl2pPr marL="457200" indent="0">
              <a:buNone/>
              <a:defRPr sz="1000"/>
            </a:lvl2pPr>
            <a:lvl3pPr marL="914400" indent="0">
              <a:buNone/>
              <a:defRPr sz="1000"/>
            </a:lvl3pPr>
            <a:lvl4pPr marL="1371600" indent="0">
              <a:buNone/>
              <a:defRPr sz="1000"/>
            </a:lvl4pPr>
            <a:lvl5pPr marL="1828800" indent="0">
              <a:buNone/>
              <a:defRPr sz="1000"/>
            </a:lvl5pPr>
          </a:lstStyle>
          <a:p>
            <a:pPr lvl="0"/>
            <a:r>
              <a:rPr lang="en-US" dirty="0"/>
              <a:t>Wolfram Fischer &amp; Tatiana Pieloni</a:t>
            </a:r>
          </a:p>
        </p:txBody>
      </p:sp>
    </p:spTree>
    <p:extLst>
      <p:ext uri="{BB962C8B-B14F-4D97-AF65-F5344CB8AC3E}">
        <p14:creationId xmlns:p14="http://schemas.microsoft.com/office/powerpoint/2010/main" val="27945689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CD9BCDB3-24E9-1B4D-0A74-4298674A99F5}"/>
              </a:ext>
            </a:extLst>
          </p:cNvPr>
          <p:cNvSpPr>
            <a:spLocks noGrp="1"/>
          </p:cNvSpPr>
          <p:nvPr>
            <p:ph type="sldNum" sz="quarter" idx="4"/>
          </p:nvPr>
        </p:nvSpPr>
        <p:spPr>
          <a:xfrm>
            <a:off x="11527522" y="6316595"/>
            <a:ext cx="432486" cy="365125"/>
          </a:xfrm>
          <a:prstGeom prst="rect">
            <a:avLst/>
          </a:prstGeom>
        </p:spPr>
        <p:txBody>
          <a:bodyPr lIns="0" tIns="0" rIns="0" bIns="0" anchor="ctr"/>
          <a:lstStyle>
            <a:lvl1pPr algn="ctr">
              <a:defRPr sz="1000"/>
            </a:lvl1pPr>
          </a:lstStyle>
          <a:p>
            <a:pPr algn="ctr"/>
            <a:fld id="{933A556B-7C63-244D-9B7C-B0EA8042B330}" type="slidenum">
              <a:rPr lang="en-US" smtClean="0"/>
              <a:pPr/>
              <a:t>‹#›</a:t>
            </a:fld>
            <a:endParaRPr lang="en-US" dirty="0"/>
          </a:p>
        </p:txBody>
      </p:sp>
      <p:cxnSp>
        <p:nvCxnSpPr>
          <p:cNvPr id="5" name="Straight Connector 4">
            <a:extLst>
              <a:ext uri="{FF2B5EF4-FFF2-40B4-BE49-F238E27FC236}">
                <a16:creationId xmlns:a16="http://schemas.microsoft.com/office/drawing/2014/main" id="{8D45B976-F9BD-96F9-4119-FEAF693C373D}"/>
              </a:ext>
            </a:extLst>
          </p:cNvPr>
          <p:cNvCxnSpPr/>
          <p:nvPr userDrawn="1"/>
        </p:nvCxnSpPr>
        <p:spPr>
          <a:xfrm>
            <a:off x="462579" y="6111240"/>
            <a:ext cx="11499925" cy="0"/>
          </a:xfrm>
          <a:prstGeom prst="line">
            <a:avLst/>
          </a:prstGeom>
        </p:spPr>
        <p:style>
          <a:lnRef idx="1">
            <a:schemeClr val="dk1"/>
          </a:lnRef>
          <a:fillRef idx="0">
            <a:schemeClr val="dk1"/>
          </a:fillRef>
          <a:effectRef idx="0">
            <a:schemeClr val="dk1"/>
          </a:effectRef>
          <a:fontRef idx="minor">
            <a:schemeClr val="tx1"/>
          </a:fontRef>
        </p:style>
      </p:cxnSp>
      <p:sp>
        <p:nvSpPr>
          <p:cNvPr id="7" name="Text Placeholder 2">
            <a:extLst>
              <a:ext uri="{FF2B5EF4-FFF2-40B4-BE49-F238E27FC236}">
                <a16:creationId xmlns:a16="http://schemas.microsoft.com/office/drawing/2014/main" id="{C7ED46D2-C5DE-F20F-A063-C1C1667F5AC3}"/>
              </a:ext>
            </a:extLst>
          </p:cNvPr>
          <p:cNvSpPr>
            <a:spLocks noGrp="1"/>
          </p:cNvSpPr>
          <p:nvPr>
            <p:ph type="body" sz="quarter" idx="11" hasCustomPrompt="1"/>
          </p:nvPr>
        </p:nvSpPr>
        <p:spPr>
          <a:xfrm>
            <a:off x="8120271" y="6316595"/>
            <a:ext cx="2843102" cy="365125"/>
          </a:xfrm>
        </p:spPr>
        <p:txBody>
          <a:bodyPr>
            <a:noAutofit/>
          </a:bodyPr>
          <a:lstStyle>
            <a:lvl1pPr marL="0" indent="0" algn="ctr">
              <a:buNone/>
              <a:defRPr sz="1200"/>
            </a:lvl1pPr>
            <a:lvl2pPr marL="457200" indent="0">
              <a:buNone/>
              <a:defRPr sz="1000"/>
            </a:lvl2pPr>
            <a:lvl3pPr marL="914400" indent="0">
              <a:buNone/>
              <a:defRPr sz="1000"/>
            </a:lvl3pPr>
            <a:lvl4pPr marL="1371600" indent="0">
              <a:buNone/>
              <a:defRPr sz="1000"/>
            </a:lvl4pPr>
            <a:lvl5pPr marL="1828800" indent="0">
              <a:buNone/>
              <a:defRPr sz="1000"/>
            </a:lvl5pPr>
          </a:lstStyle>
          <a:p>
            <a:pPr lvl="0"/>
            <a:r>
              <a:rPr lang="en-US" dirty="0"/>
              <a:t>Wolfram Fischer &amp; Tatiana Pieloni</a:t>
            </a:r>
          </a:p>
        </p:txBody>
      </p:sp>
    </p:spTree>
    <p:extLst>
      <p:ext uri="{BB962C8B-B14F-4D97-AF65-F5344CB8AC3E}">
        <p14:creationId xmlns:p14="http://schemas.microsoft.com/office/powerpoint/2010/main" val="239125260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D7DAAA2-8718-2247-8539-9A0DC22C048C}"/>
              </a:ext>
            </a:extLst>
          </p:cNvPr>
          <p:cNvSpPr>
            <a:spLocks noGrp="1"/>
          </p:cNvSpPr>
          <p:nvPr>
            <p:ph type="title"/>
          </p:nvPr>
        </p:nvSpPr>
        <p:spPr>
          <a:xfrm>
            <a:off x="462579" y="0"/>
            <a:ext cx="11499925" cy="825178"/>
          </a:xfrm>
          <a:prstGeom prst="rect">
            <a:avLst/>
          </a:prstGeom>
        </p:spPr>
        <p:txBody>
          <a:bodyPr vert="horz" lIns="91440" tIns="45720" rIns="91440" bIns="45720" rtlCol="0" anchor="ctr">
            <a:normAutofit/>
          </a:bodyPr>
          <a:lstStyle/>
          <a:p>
            <a:endParaRPr lang="en-US" dirty="0"/>
          </a:p>
        </p:txBody>
      </p:sp>
      <p:sp>
        <p:nvSpPr>
          <p:cNvPr id="3" name="Text Placeholder 2">
            <a:extLst>
              <a:ext uri="{FF2B5EF4-FFF2-40B4-BE49-F238E27FC236}">
                <a16:creationId xmlns:a16="http://schemas.microsoft.com/office/drawing/2014/main" id="{A73056FE-C136-A54B-9DE3-EACD8E08FED9}"/>
              </a:ext>
            </a:extLst>
          </p:cNvPr>
          <p:cNvSpPr>
            <a:spLocks noGrp="1"/>
          </p:cNvSpPr>
          <p:nvPr>
            <p:ph type="body" idx="1"/>
          </p:nvPr>
        </p:nvSpPr>
        <p:spPr>
          <a:xfrm>
            <a:off x="462579" y="975365"/>
            <a:ext cx="11499925" cy="486585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Slide Number Placeholder 5">
            <a:extLst>
              <a:ext uri="{FF2B5EF4-FFF2-40B4-BE49-F238E27FC236}">
                <a16:creationId xmlns:a16="http://schemas.microsoft.com/office/drawing/2014/main" id="{125833E0-DD3D-DF4F-9316-F67B7A80E307}"/>
              </a:ext>
            </a:extLst>
          </p:cNvPr>
          <p:cNvSpPr>
            <a:spLocks noGrp="1"/>
          </p:cNvSpPr>
          <p:nvPr>
            <p:ph type="sldNum" sz="quarter" idx="4"/>
          </p:nvPr>
        </p:nvSpPr>
        <p:spPr>
          <a:xfrm>
            <a:off x="11530018" y="6316595"/>
            <a:ext cx="432486" cy="365125"/>
          </a:xfrm>
          <a:prstGeom prst="rect">
            <a:avLst/>
          </a:prstGeom>
        </p:spPr>
        <p:txBody>
          <a:bodyPr lIns="0" tIns="0" rIns="0" bIns="0" anchor="ctr"/>
          <a:lstStyle>
            <a:lvl1pPr algn="ctr">
              <a:defRPr sz="1100" b="1">
                <a:solidFill>
                  <a:schemeClr val="bg2"/>
                </a:solidFill>
              </a:defRPr>
            </a:lvl1pPr>
          </a:lstStyle>
          <a:p>
            <a:fld id="{933A556B-7C63-244D-9B7C-B0EA8042B330}" type="slidenum">
              <a:rPr lang="en-US" smtClean="0"/>
              <a:pPr/>
              <a:t>‹#›</a:t>
            </a:fld>
            <a:endParaRPr lang="en-US" dirty="0"/>
          </a:p>
        </p:txBody>
      </p:sp>
      <p:cxnSp>
        <p:nvCxnSpPr>
          <p:cNvPr id="5" name="Straight Connector 4">
            <a:extLst>
              <a:ext uri="{FF2B5EF4-FFF2-40B4-BE49-F238E27FC236}">
                <a16:creationId xmlns:a16="http://schemas.microsoft.com/office/drawing/2014/main" id="{CAB150B5-704F-CF21-3183-8DB97C07706C}"/>
              </a:ext>
            </a:extLst>
          </p:cNvPr>
          <p:cNvCxnSpPr>
            <a:cxnSpLocks/>
          </p:cNvCxnSpPr>
          <p:nvPr userDrawn="1"/>
        </p:nvCxnSpPr>
        <p:spPr>
          <a:xfrm>
            <a:off x="462579" y="825178"/>
            <a:ext cx="11499925" cy="0"/>
          </a:xfrm>
          <a:prstGeom prst="line">
            <a:avLst/>
          </a:prstGeom>
          <a:ln w="25400">
            <a:gradFill>
              <a:gsLst>
                <a:gs pos="0">
                  <a:schemeClr val="bg2"/>
                </a:gs>
                <a:gs pos="100000">
                  <a:schemeClr val="accent5"/>
                </a:gs>
              </a:gsLst>
              <a:lin ang="0" scaled="0"/>
            </a:gra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9958D2D7-4525-7982-81CE-BAFE8EFB999D}"/>
              </a:ext>
            </a:extLst>
          </p:cNvPr>
          <p:cNvCxnSpPr/>
          <p:nvPr userDrawn="1"/>
        </p:nvCxnSpPr>
        <p:spPr>
          <a:xfrm>
            <a:off x="462579" y="6111240"/>
            <a:ext cx="11499925" cy="0"/>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54452117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7" r:id="rId3"/>
  </p:sldLayoutIdLst>
  <p:hf hdr="0" ftr="0" dt="0"/>
  <p:txStyles>
    <p:titleStyle>
      <a:lvl1pPr algn="l" defTabSz="914400" rtl="0" eaLnBrk="1" latinLnBrk="0" hangingPunct="1">
        <a:lnSpc>
          <a:spcPct val="90000"/>
        </a:lnSpc>
        <a:spcBef>
          <a:spcPct val="0"/>
        </a:spcBef>
        <a:buNone/>
        <a:defRPr sz="4000" b="1" u="none"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7" orient="horz" pos="2160" userDrawn="1">
          <p15:clr>
            <a:srgbClr val="F26B43"/>
          </p15:clr>
        </p15:guide>
        <p15:guide id="8" pos="3840" userDrawn="1">
          <p15:clr>
            <a:srgbClr val="F26B43"/>
          </p15:clr>
        </p15:guide>
        <p15:guide id="9" pos="360" userDrawn="1">
          <p15:clr>
            <a:srgbClr val="F26B43"/>
          </p15:clr>
        </p15:guide>
        <p15:guide id="10" orient="horz" pos="3888" userDrawn="1">
          <p15:clr>
            <a:srgbClr val="F26B43"/>
          </p15:clr>
        </p15:guide>
        <p15:guide id="11" pos="7320" userDrawn="1">
          <p15:clr>
            <a:srgbClr val="F26B43"/>
          </p15:clr>
        </p15:guide>
        <p15:guide id="12" orient="horz" pos="412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56DD49-8AF0-2B59-6B51-0D58FE2557D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02CBF4E-4422-FF69-0A52-E8E1442ED2C8}"/>
              </a:ext>
            </a:extLst>
          </p:cNvPr>
          <p:cNvSpPr>
            <a:spLocks noGrp="1"/>
          </p:cNvSpPr>
          <p:nvPr>
            <p:ph type="ctrTitle"/>
          </p:nvPr>
        </p:nvSpPr>
        <p:spPr/>
        <p:txBody>
          <a:bodyPr>
            <a:normAutofit fontScale="90000"/>
          </a:bodyPr>
          <a:lstStyle/>
          <a:p>
            <a:r>
              <a:rPr lang="en-US" sz="5400" dirty="0"/>
              <a:t>EIC Accelerator Collaboration</a:t>
            </a:r>
            <a:br>
              <a:rPr lang="en-US" sz="5400" dirty="0"/>
            </a:br>
            <a:r>
              <a:rPr lang="en-US" sz="5400" dirty="0"/>
              <a:t>Institutional Board Meeting</a:t>
            </a:r>
            <a:br>
              <a:rPr lang="en-US" sz="5400" dirty="0"/>
            </a:br>
            <a:r>
              <a:rPr lang="en-US" sz="5400" b="0" dirty="0"/>
              <a:t>Role of the Institutional Board</a:t>
            </a:r>
          </a:p>
        </p:txBody>
      </p:sp>
      <p:sp>
        <p:nvSpPr>
          <p:cNvPr id="3" name="Subtitle 2">
            <a:extLst>
              <a:ext uri="{FF2B5EF4-FFF2-40B4-BE49-F238E27FC236}">
                <a16:creationId xmlns:a16="http://schemas.microsoft.com/office/drawing/2014/main" id="{D5F4BE48-1173-80AE-66C5-6E675A9ED2DF}"/>
              </a:ext>
            </a:extLst>
          </p:cNvPr>
          <p:cNvSpPr>
            <a:spLocks noGrp="1"/>
          </p:cNvSpPr>
          <p:nvPr>
            <p:ph type="subTitle" idx="1"/>
          </p:nvPr>
        </p:nvSpPr>
        <p:spPr>
          <a:xfrm>
            <a:off x="813174" y="5526593"/>
            <a:ext cx="10334625" cy="500753"/>
          </a:xfrm>
        </p:spPr>
        <p:txBody>
          <a:bodyPr/>
          <a:lstStyle/>
          <a:p>
            <a:r>
              <a:rPr lang="en-US" dirty="0"/>
              <a:t>29 May 2026</a:t>
            </a:r>
          </a:p>
        </p:txBody>
      </p:sp>
      <p:sp>
        <p:nvSpPr>
          <p:cNvPr id="4" name="Text Placeholder 3">
            <a:extLst>
              <a:ext uri="{FF2B5EF4-FFF2-40B4-BE49-F238E27FC236}">
                <a16:creationId xmlns:a16="http://schemas.microsoft.com/office/drawing/2014/main" id="{9CB94A0C-194A-D110-F3CB-7191584C4DBE}"/>
              </a:ext>
            </a:extLst>
          </p:cNvPr>
          <p:cNvSpPr>
            <a:spLocks noGrp="1"/>
          </p:cNvSpPr>
          <p:nvPr>
            <p:ph type="body" sz="quarter" idx="10"/>
          </p:nvPr>
        </p:nvSpPr>
        <p:spPr>
          <a:xfrm>
            <a:off x="813174" y="4073754"/>
            <a:ext cx="11033385" cy="959842"/>
          </a:xfrm>
        </p:spPr>
        <p:txBody>
          <a:bodyPr/>
          <a:lstStyle/>
          <a:p>
            <a:r>
              <a:rPr lang="en-US" sz="2800" dirty="0">
                <a:latin typeface="Arial" panose="020B0604020202020204" pitchFamily="34" charset="0"/>
                <a:cs typeface="Arial" panose="020B0604020202020204" pitchFamily="34" charset="0"/>
              </a:rPr>
              <a:t>Wolfram Fischer (BNL), Co-Chair</a:t>
            </a:r>
          </a:p>
          <a:p>
            <a:r>
              <a:rPr lang="en-US" sz="2800" dirty="0">
                <a:latin typeface="Arial" panose="020B0604020202020204" pitchFamily="34" charset="0"/>
                <a:cs typeface="Arial" panose="020B0604020202020204" pitchFamily="34" charset="0"/>
              </a:rPr>
              <a:t>Tatiana Pieloni (EPFL), Co-Chair </a:t>
            </a:r>
          </a:p>
          <a:p>
            <a:endParaRPr lang="en-US" sz="2800" dirty="0">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87E43FA0-1931-C38E-117D-BDCBBD6A5148}"/>
              </a:ext>
            </a:extLst>
          </p:cNvPr>
          <p:cNvPicPr>
            <a:picLocks noChangeAspect="1"/>
          </p:cNvPicPr>
          <p:nvPr/>
        </p:nvPicPr>
        <p:blipFill>
          <a:blip r:embed="rId3"/>
          <a:stretch>
            <a:fillRect/>
          </a:stretch>
        </p:blipFill>
        <p:spPr>
          <a:xfrm>
            <a:off x="813174" y="186750"/>
            <a:ext cx="2895600" cy="1200150"/>
          </a:xfrm>
          <a:prstGeom prst="rect">
            <a:avLst/>
          </a:prstGeom>
        </p:spPr>
      </p:pic>
    </p:spTree>
    <p:extLst>
      <p:ext uri="{BB962C8B-B14F-4D97-AF65-F5344CB8AC3E}">
        <p14:creationId xmlns:p14="http://schemas.microsoft.com/office/powerpoint/2010/main" val="7371283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F5E27DE-9C0F-8A3C-1E60-E8A89FD9C05A}"/>
              </a:ext>
            </a:extLst>
          </p:cNvPr>
          <p:cNvSpPr>
            <a:spLocks noGrp="1"/>
          </p:cNvSpPr>
          <p:nvPr>
            <p:ph type="sldNum" sz="quarter" idx="4"/>
          </p:nvPr>
        </p:nvSpPr>
        <p:spPr/>
        <p:txBody>
          <a:bodyPr/>
          <a:lstStyle/>
          <a:p>
            <a:pPr algn="ctr"/>
            <a:fld id="{933A556B-7C63-244D-9B7C-B0EA8042B330}" type="slidenum">
              <a:rPr lang="en-US" smtClean="0"/>
              <a:pPr algn="ctr"/>
              <a:t>10</a:t>
            </a:fld>
            <a:endParaRPr lang="en-US" dirty="0"/>
          </a:p>
        </p:txBody>
      </p:sp>
      <p:sp>
        <p:nvSpPr>
          <p:cNvPr id="3" name="Title 2">
            <a:extLst>
              <a:ext uri="{FF2B5EF4-FFF2-40B4-BE49-F238E27FC236}">
                <a16:creationId xmlns:a16="http://schemas.microsoft.com/office/drawing/2014/main" id="{8454027B-5CC7-0386-CF92-D0FA43DDB82A}"/>
              </a:ext>
            </a:extLst>
          </p:cNvPr>
          <p:cNvSpPr>
            <a:spLocks noGrp="1"/>
          </p:cNvSpPr>
          <p:nvPr>
            <p:ph type="title"/>
          </p:nvPr>
        </p:nvSpPr>
        <p:spPr/>
        <p:txBody>
          <a:bodyPr/>
          <a:lstStyle/>
          <a:p>
            <a:r>
              <a:rPr lang="en-US" dirty="0"/>
              <a:t>Expression of Mutual Interest</a:t>
            </a:r>
          </a:p>
        </p:txBody>
      </p:sp>
      <p:sp>
        <p:nvSpPr>
          <p:cNvPr id="4" name="Content Placeholder 3">
            <a:extLst>
              <a:ext uri="{FF2B5EF4-FFF2-40B4-BE49-F238E27FC236}">
                <a16:creationId xmlns:a16="http://schemas.microsoft.com/office/drawing/2014/main" id="{FCF0B487-0E0A-9F00-0654-9460884E3E66}"/>
              </a:ext>
            </a:extLst>
          </p:cNvPr>
          <p:cNvSpPr>
            <a:spLocks noGrp="1"/>
          </p:cNvSpPr>
          <p:nvPr>
            <p:ph idx="1"/>
          </p:nvPr>
        </p:nvSpPr>
        <p:spPr/>
        <p:txBody>
          <a:bodyPr/>
          <a:lstStyle/>
          <a:p>
            <a:endParaRPr lang="en-US" dirty="0"/>
          </a:p>
          <a:p>
            <a:endParaRPr lang="en-US" dirty="0"/>
          </a:p>
          <a:p>
            <a:endParaRPr lang="en-US" dirty="0"/>
          </a:p>
          <a:p>
            <a:r>
              <a:rPr lang="en-US" dirty="0"/>
              <a:t>Indicates </a:t>
            </a:r>
          </a:p>
          <a:p>
            <a:pPr lvl="1"/>
            <a:r>
              <a:rPr lang="en-US" dirty="0"/>
              <a:t>Common ground for certain topics</a:t>
            </a:r>
          </a:p>
          <a:p>
            <a:pPr lvl="1"/>
            <a:r>
              <a:rPr lang="en-US" dirty="0"/>
              <a:t>Goodwill </a:t>
            </a:r>
          </a:p>
          <a:p>
            <a:pPr lvl="1"/>
            <a:r>
              <a:rPr lang="en-US" dirty="0"/>
              <a:t>Intention to work collaboratively</a:t>
            </a:r>
            <a:br>
              <a:rPr lang="en-US" dirty="0"/>
            </a:br>
            <a:endParaRPr lang="en-US" dirty="0"/>
          </a:p>
          <a:p>
            <a:r>
              <a:rPr lang="en-US" dirty="0"/>
              <a:t>Not a Memorandum of Understanding (MOU)</a:t>
            </a:r>
          </a:p>
          <a:p>
            <a:r>
              <a:rPr lang="en-US" dirty="0"/>
              <a:t>Not legally binding</a:t>
            </a:r>
          </a:p>
        </p:txBody>
      </p:sp>
      <p:sp>
        <p:nvSpPr>
          <p:cNvPr id="5" name="Text Placeholder 4">
            <a:extLst>
              <a:ext uri="{FF2B5EF4-FFF2-40B4-BE49-F238E27FC236}">
                <a16:creationId xmlns:a16="http://schemas.microsoft.com/office/drawing/2014/main" id="{A92B7609-C74F-2A9A-8BA6-5C00EAC3A1F3}"/>
              </a:ext>
            </a:extLst>
          </p:cNvPr>
          <p:cNvSpPr>
            <a:spLocks noGrp="1"/>
          </p:cNvSpPr>
          <p:nvPr>
            <p:ph type="body" sz="quarter" idx="11"/>
          </p:nvPr>
        </p:nvSpPr>
        <p:spPr/>
        <p:txBody>
          <a:bodyPr/>
          <a:lstStyle/>
          <a:p>
            <a:endParaRPr lang="en-US"/>
          </a:p>
        </p:txBody>
      </p:sp>
      <p:pic>
        <p:nvPicPr>
          <p:cNvPr id="7" name="Picture 6">
            <a:extLst>
              <a:ext uri="{FF2B5EF4-FFF2-40B4-BE49-F238E27FC236}">
                <a16:creationId xmlns:a16="http://schemas.microsoft.com/office/drawing/2014/main" id="{D7A8ECE0-7730-A04D-114C-86B52D34BA78}"/>
              </a:ext>
            </a:extLst>
          </p:cNvPr>
          <p:cNvPicPr>
            <a:picLocks noChangeAspect="1"/>
          </p:cNvPicPr>
          <p:nvPr/>
        </p:nvPicPr>
        <p:blipFill>
          <a:blip r:embed="rId2"/>
          <a:stretch>
            <a:fillRect/>
          </a:stretch>
        </p:blipFill>
        <p:spPr>
          <a:xfrm>
            <a:off x="7043185" y="1820332"/>
            <a:ext cx="5341966" cy="3862135"/>
          </a:xfrm>
          <a:prstGeom prst="rect">
            <a:avLst/>
          </a:prstGeom>
        </p:spPr>
      </p:pic>
    </p:spTree>
    <p:extLst>
      <p:ext uri="{BB962C8B-B14F-4D97-AF65-F5344CB8AC3E}">
        <p14:creationId xmlns:p14="http://schemas.microsoft.com/office/powerpoint/2010/main" val="18759777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1BBC6D-5502-6246-5D82-6498C3D997A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96E42D2-83C4-5D27-9B94-CFC5D633984D}"/>
              </a:ext>
            </a:extLst>
          </p:cNvPr>
          <p:cNvSpPr>
            <a:spLocks noGrp="1"/>
          </p:cNvSpPr>
          <p:nvPr>
            <p:ph type="sldNum" sz="quarter" idx="4"/>
          </p:nvPr>
        </p:nvSpPr>
        <p:spPr/>
        <p:txBody>
          <a:bodyPr/>
          <a:lstStyle/>
          <a:p>
            <a:pPr algn="ctr"/>
            <a:fld id="{933A556B-7C63-244D-9B7C-B0EA8042B330}" type="slidenum">
              <a:rPr lang="en-US" smtClean="0"/>
              <a:pPr algn="ctr"/>
              <a:t>11</a:t>
            </a:fld>
            <a:endParaRPr lang="en-US" dirty="0"/>
          </a:p>
        </p:txBody>
      </p:sp>
      <p:sp>
        <p:nvSpPr>
          <p:cNvPr id="3" name="Title 2">
            <a:extLst>
              <a:ext uri="{FF2B5EF4-FFF2-40B4-BE49-F238E27FC236}">
                <a16:creationId xmlns:a16="http://schemas.microsoft.com/office/drawing/2014/main" id="{3A205406-C513-D95A-EB98-287153A45E80}"/>
              </a:ext>
            </a:extLst>
          </p:cNvPr>
          <p:cNvSpPr>
            <a:spLocks noGrp="1"/>
          </p:cNvSpPr>
          <p:nvPr>
            <p:ph type="title"/>
          </p:nvPr>
        </p:nvSpPr>
        <p:spPr/>
        <p:txBody>
          <a:bodyPr>
            <a:normAutofit/>
          </a:bodyPr>
          <a:lstStyle/>
          <a:p>
            <a:r>
              <a:rPr lang="en-US" dirty="0"/>
              <a:t>Next steps</a:t>
            </a:r>
          </a:p>
        </p:txBody>
      </p:sp>
      <p:sp>
        <p:nvSpPr>
          <p:cNvPr id="4" name="Content Placeholder 3">
            <a:extLst>
              <a:ext uri="{FF2B5EF4-FFF2-40B4-BE49-F238E27FC236}">
                <a16:creationId xmlns:a16="http://schemas.microsoft.com/office/drawing/2014/main" id="{B32ACF7C-2CD8-BC2B-1503-99948DC2DBF8}"/>
              </a:ext>
            </a:extLst>
          </p:cNvPr>
          <p:cNvSpPr>
            <a:spLocks noGrp="1"/>
          </p:cNvSpPr>
          <p:nvPr>
            <p:ph idx="1"/>
          </p:nvPr>
        </p:nvSpPr>
        <p:spPr/>
        <p:txBody>
          <a:bodyPr/>
          <a:lstStyle/>
          <a:p>
            <a:endParaRPr lang="en-US" dirty="0"/>
          </a:p>
          <a:p>
            <a:endParaRPr lang="en-US" dirty="0"/>
          </a:p>
          <a:p>
            <a:r>
              <a:rPr lang="en-US" sz="3200" dirty="0"/>
              <a:t>Will send out for comments</a:t>
            </a:r>
          </a:p>
          <a:p>
            <a:pPr lvl="1"/>
            <a:r>
              <a:rPr lang="en-US" sz="2800" dirty="0"/>
              <a:t>Charter V02</a:t>
            </a:r>
          </a:p>
          <a:p>
            <a:pPr lvl="1"/>
            <a:r>
              <a:rPr lang="en-US" sz="2800" dirty="0"/>
              <a:t>Expression of Mutual Interest DRAFT</a:t>
            </a:r>
          </a:p>
          <a:p>
            <a:endParaRPr lang="en-US" sz="3200" dirty="0"/>
          </a:p>
          <a:p>
            <a:r>
              <a:rPr lang="en-US" sz="3200" dirty="0"/>
              <a:t>Will send out for approval: charter</a:t>
            </a:r>
          </a:p>
          <a:p>
            <a:r>
              <a:rPr lang="en-US" sz="3200" dirty="0"/>
              <a:t>Will ask for election of Co-Chairs</a:t>
            </a:r>
          </a:p>
          <a:p>
            <a:pPr marL="0" indent="0">
              <a:buNone/>
            </a:pPr>
            <a:r>
              <a:rPr lang="en-US" dirty="0"/>
              <a:t> </a:t>
            </a:r>
          </a:p>
        </p:txBody>
      </p:sp>
      <p:sp>
        <p:nvSpPr>
          <p:cNvPr id="5" name="Text Placeholder 4">
            <a:extLst>
              <a:ext uri="{FF2B5EF4-FFF2-40B4-BE49-F238E27FC236}">
                <a16:creationId xmlns:a16="http://schemas.microsoft.com/office/drawing/2014/main" id="{E1329458-BF3E-98B5-2A1A-665F24CBFC80}"/>
              </a:ext>
            </a:extLst>
          </p:cNvPr>
          <p:cNvSpPr>
            <a:spLocks noGrp="1"/>
          </p:cNvSpPr>
          <p:nvPr>
            <p:ph type="body" sz="quarter" idx="11"/>
          </p:nvPr>
        </p:nvSpPr>
        <p:spPr/>
        <p:txBody>
          <a:bodyPr/>
          <a:lstStyle/>
          <a:p>
            <a:endParaRPr lang="en-US"/>
          </a:p>
        </p:txBody>
      </p:sp>
    </p:spTree>
    <p:extLst>
      <p:ext uri="{BB962C8B-B14F-4D97-AF65-F5344CB8AC3E}">
        <p14:creationId xmlns:p14="http://schemas.microsoft.com/office/powerpoint/2010/main" val="8808861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8A73823-70C9-0680-4212-F269961A7AA1}"/>
              </a:ext>
            </a:extLst>
          </p:cNvPr>
          <p:cNvSpPr>
            <a:spLocks noGrp="1"/>
          </p:cNvSpPr>
          <p:nvPr>
            <p:ph type="sldNum" sz="quarter" idx="4"/>
          </p:nvPr>
        </p:nvSpPr>
        <p:spPr/>
        <p:txBody>
          <a:bodyPr/>
          <a:lstStyle/>
          <a:p>
            <a:pPr algn="ctr"/>
            <a:fld id="{933A556B-7C63-244D-9B7C-B0EA8042B330}" type="slidenum">
              <a:rPr lang="en-US" smtClean="0"/>
              <a:pPr algn="ctr"/>
              <a:t>12</a:t>
            </a:fld>
            <a:endParaRPr lang="en-US" dirty="0"/>
          </a:p>
        </p:txBody>
      </p:sp>
      <p:sp>
        <p:nvSpPr>
          <p:cNvPr id="3" name="Text Placeholder 2">
            <a:extLst>
              <a:ext uri="{FF2B5EF4-FFF2-40B4-BE49-F238E27FC236}">
                <a16:creationId xmlns:a16="http://schemas.microsoft.com/office/drawing/2014/main" id="{CA2A94CF-8662-4417-C3B3-FDA3A1211D99}"/>
              </a:ext>
            </a:extLst>
          </p:cNvPr>
          <p:cNvSpPr>
            <a:spLocks noGrp="1"/>
          </p:cNvSpPr>
          <p:nvPr>
            <p:ph type="body" sz="quarter" idx="11"/>
          </p:nvPr>
        </p:nvSpPr>
        <p:spPr/>
        <p:txBody>
          <a:bodyPr/>
          <a:lstStyle/>
          <a:p>
            <a:endParaRPr lang="en-US"/>
          </a:p>
        </p:txBody>
      </p:sp>
    </p:spTree>
    <p:extLst>
      <p:ext uri="{BB962C8B-B14F-4D97-AF65-F5344CB8AC3E}">
        <p14:creationId xmlns:p14="http://schemas.microsoft.com/office/powerpoint/2010/main" val="17157638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F55F4F7-EE41-69BA-F8B5-34493574D873}"/>
              </a:ext>
            </a:extLst>
          </p:cNvPr>
          <p:cNvSpPr>
            <a:spLocks noGrp="1"/>
          </p:cNvSpPr>
          <p:nvPr>
            <p:ph type="sldNum" sz="quarter" idx="4"/>
          </p:nvPr>
        </p:nvSpPr>
        <p:spPr/>
        <p:txBody>
          <a:bodyPr/>
          <a:lstStyle/>
          <a:p>
            <a:pPr algn="ctr"/>
            <a:fld id="{933A556B-7C63-244D-9B7C-B0EA8042B330}" type="slidenum">
              <a:rPr lang="en-US" smtClean="0"/>
              <a:pPr algn="ctr"/>
              <a:t>2</a:t>
            </a:fld>
            <a:endParaRPr lang="en-US" dirty="0"/>
          </a:p>
        </p:txBody>
      </p:sp>
      <p:sp>
        <p:nvSpPr>
          <p:cNvPr id="3" name="Title 2">
            <a:extLst>
              <a:ext uri="{FF2B5EF4-FFF2-40B4-BE49-F238E27FC236}">
                <a16:creationId xmlns:a16="http://schemas.microsoft.com/office/drawing/2014/main" id="{BA2853D4-294C-5CC6-DFCF-6D918D303C41}"/>
              </a:ext>
            </a:extLst>
          </p:cNvPr>
          <p:cNvSpPr>
            <a:spLocks noGrp="1"/>
          </p:cNvSpPr>
          <p:nvPr>
            <p:ph type="title"/>
          </p:nvPr>
        </p:nvSpPr>
        <p:spPr/>
        <p:txBody>
          <a:bodyPr>
            <a:normAutofit/>
          </a:bodyPr>
          <a:lstStyle/>
          <a:p>
            <a:r>
              <a:rPr lang="en-US" dirty="0"/>
              <a:t>EIC AC Institutional Board – membership</a:t>
            </a:r>
          </a:p>
        </p:txBody>
      </p:sp>
      <p:graphicFrame>
        <p:nvGraphicFramePr>
          <p:cNvPr id="6" name="Content Placeholder 5">
            <a:extLst>
              <a:ext uri="{FF2B5EF4-FFF2-40B4-BE49-F238E27FC236}">
                <a16:creationId xmlns:a16="http://schemas.microsoft.com/office/drawing/2014/main" id="{815FEA1A-DB19-B57B-A05C-646A8A48D9D9}"/>
              </a:ext>
            </a:extLst>
          </p:cNvPr>
          <p:cNvGraphicFramePr>
            <a:graphicFrameLocks noGrp="1"/>
          </p:cNvGraphicFramePr>
          <p:nvPr>
            <p:ph idx="1"/>
          </p:nvPr>
        </p:nvGraphicFramePr>
        <p:xfrm>
          <a:off x="1072853" y="684041"/>
          <a:ext cx="6654329" cy="6080760"/>
        </p:xfrm>
        <a:graphic>
          <a:graphicData uri="http://schemas.openxmlformats.org/drawingml/2006/table">
            <a:tbl>
              <a:tblPr>
                <a:tableStyleId>{5C22544A-7EE6-4342-B048-85BDC9FD1C3A}</a:tableStyleId>
              </a:tblPr>
              <a:tblGrid>
                <a:gridCol w="2182789">
                  <a:extLst>
                    <a:ext uri="{9D8B030D-6E8A-4147-A177-3AD203B41FA5}">
                      <a16:colId xmlns:a16="http://schemas.microsoft.com/office/drawing/2014/main" val="3480378459"/>
                    </a:ext>
                  </a:extLst>
                </a:gridCol>
                <a:gridCol w="2670208">
                  <a:extLst>
                    <a:ext uri="{9D8B030D-6E8A-4147-A177-3AD203B41FA5}">
                      <a16:colId xmlns:a16="http://schemas.microsoft.com/office/drawing/2014/main" val="1668789877"/>
                    </a:ext>
                  </a:extLst>
                </a:gridCol>
                <a:gridCol w="1801332">
                  <a:extLst>
                    <a:ext uri="{9D8B030D-6E8A-4147-A177-3AD203B41FA5}">
                      <a16:colId xmlns:a16="http://schemas.microsoft.com/office/drawing/2014/main" val="3859384002"/>
                    </a:ext>
                  </a:extLst>
                </a:gridCol>
              </a:tblGrid>
              <a:tr h="236105">
                <a:tc>
                  <a:txBody>
                    <a:bodyPr/>
                    <a:lstStyle/>
                    <a:p>
                      <a:pPr algn="ctr" fontAlgn="b">
                        <a:buNone/>
                      </a:pPr>
                      <a:r>
                        <a:rPr lang="en-US" sz="1600" u="none" strike="noStrike">
                          <a:effectLst/>
                        </a:rPr>
                        <a:t>Lin Liu</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buNone/>
                      </a:pPr>
                      <a:r>
                        <a:rPr lang="en-US" sz="1600" u="none" strike="noStrike">
                          <a:effectLst/>
                        </a:rPr>
                        <a:t>LNLS</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buNone/>
                      </a:pPr>
                      <a:r>
                        <a:rPr lang="en-US" sz="1600" u="none" strike="noStrike">
                          <a:effectLst/>
                        </a:rPr>
                        <a:t>Brazil</a:t>
                      </a:r>
                      <a:endParaRPr lang="en-US" sz="16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548320451"/>
                  </a:ext>
                </a:extLst>
              </a:tr>
              <a:tr h="236105">
                <a:tc>
                  <a:txBody>
                    <a:bodyPr/>
                    <a:lstStyle/>
                    <a:p>
                      <a:pPr algn="ctr" fontAlgn="b">
                        <a:buNone/>
                      </a:pPr>
                      <a:r>
                        <a:rPr lang="en-US" sz="1600" u="none" strike="noStrike">
                          <a:effectLst/>
                        </a:rPr>
                        <a:t>Oliver Kester</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buNone/>
                      </a:pPr>
                      <a:r>
                        <a:rPr lang="en-US" sz="1600" u="none" strike="noStrike">
                          <a:effectLst/>
                        </a:rPr>
                        <a:t>TRIUMF</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buNone/>
                      </a:pPr>
                      <a:r>
                        <a:rPr lang="en-US" sz="1600" u="none" strike="noStrike">
                          <a:effectLst/>
                        </a:rPr>
                        <a:t>Canada</a:t>
                      </a:r>
                      <a:endParaRPr lang="en-US" sz="16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433526591"/>
                  </a:ext>
                </a:extLst>
              </a:tr>
              <a:tr h="236105">
                <a:tc>
                  <a:txBody>
                    <a:bodyPr/>
                    <a:lstStyle/>
                    <a:p>
                      <a:pPr algn="ctr" fontAlgn="b">
                        <a:buNone/>
                      </a:pPr>
                      <a:r>
                        <a:rPr lang="en-US" sz="1600" u="none" strike="noStrike">
                          <a:effectLst/>
                        </a:rPr>
                        <a:t>Guillaume Olry</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buNone/>
                      </a:pPr>
                      <a:r>
                        <a:rPr lang="en-US" sz="1600" u="none" strike="noStrike">
                          <a:effectLst/>
                        </a:rPr>
                        <a:t>IJCLab</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buNone/>
                      </a:pPr>
                      <a:r>
                        <a:rPr lang="en-US" sz="1600" u="none" strike="noStrike">
                          <a:effectLst/>
                        </a:rPr>
                        <a:t>France</a:t>
                      </a:r>
                      <a:endParaRPr lang="en-US" sz="16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219940407"/>
                  </a:ext>
                </a:extLst>
              </a:tr>
              <a:tr h="236105">
                <a:tc>
                  <a:txBody>
                    <a:bodyPr/>
                    <a:lstStyle/>
                    <a:p>
                      <a:pPr algn="ctr" fontAlgn="b">
                        <a:buNone/>
                      </a:pPr>
                      <a:r>
                        <a:rPr lang="en-US" sz="1600" u="none" strike="noStrike">
                          <a:effectLst/>
                        </a:rPr>
                        <a:t>Pierre Vedrine </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buNone/>
                      </a:pPr>
                      <a:r>
                        <a:rPr lang="en-US" sz="1600" u="none" strike="noStrike">
                          <a:effectLst/>
                        </a:rPr>
                        <a:t>CEA Saclay</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buNone/>
                      </a:pPr>
                      <a:r>
                        <a:rPr lang="en-US" sz="1600" u="none" strike="noStrike">
                          <a:effectLst/>
                        </a:rPr>
                        <a:t>France</a:t>
                      </a:r>
                      <a:endParaRPr lang="en-US" sz="16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038596394"/>
                  </a:ext>
                </a:extLst>
              </a:tr>
              <a:tr h="236105">
                <a:tc>
                  <a:txBody>
                    <a:bodyPr/>
                    <a:lstStyle/>
                    <a:p>
                      <a:pPr algn="ctr" fontAlgn="b">
                        <a:buNone/>
                      </a:pPr>
                      <a:r>
                        <a:rPr lang="en-US" sz="1600" u="none" strike="noStrike">
                          <a:effectLst/>
                        </a:rPr>
                        <a:t>Qing Qin</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buNone/>
                      </a:pPr>
                      <a:r>
                        <a:rPr lang="en-US" sz="1600" u="none" strike="noStrike">
                          <a:effectLst/>
                        </a:rPr>
                        <a:t>ESRF</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buNone/>
                      </a:pPr>
                      <a:r>
                        <a:rPr lang="en-US" sz="1600" u="none" strike="noStrike">
                          <a:effectLst/>
                        </a:rPr>
                        <a:t>France</a:t>
                      </a:r>
                      <a:endParaRPr lang="en-US" sz="16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089675363"/>
                  </a:ext>
                </a:extLst>
              </a:tr>
              <a:tr h="236105">
                <a:tc>
                  <a:txBody>
                    <a:bodyPr/>
                    <a:lstStyle/>
                    <a:p>
                      <a:pPr algn="ctr" fontAlgn="b">
                        <a:buNone/>
                      </a:pPr>
                      <a:r>
                        <a:rPr lang="en-US" sz="1600" u="none" strike="noStrike">
                          <a:effectLst/>
                        </a:rPr>
                        <a:t>Ralph Assmann</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buNone/>
                      </a:pPr>
                      <a:r>
                        <a:rPr lang="en-US" sz="1600" u="none" strike="noStrike">
                          <a:effectLst/>
                        </a:rPr>
                        <a:t>GSI/FAIR </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buNone/>
                      </a:pPr>
                      <a:r>
                        <a:rPr lang="en-US" sz="1600" u="none" strike="noStrike">
                          <a:effectLst/>
                        </a:rPr>
                        <a:t>Germany</a:t>
                      </a:r>
                      <a:endParaRPr lang="en-US" sz="16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892971356"/>
                  </a:ext>
                </a:extLst>
              </a:tr>
              <a:tr h="236105">
                <a:tc>
                  <a:txBody>
                    <a:bodyPr/>
                    <a:lstStyle/>
                    <a:p>
                      <a:pPr algn="ctr" fontAlgn="b">
                        <a:buNone/>
                      </a:pPr>
                      <a:r>
                        <a:rPr lang="en-US" sz="1600" u="none" strike="noStrike">
                          <a:effectLst/>
                        </a:rPr>
                        <a:t>Lucio Rossi</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buNone/>
                      </a:pPr>
                      <a:r>
                        <a:rPr lang="en-US" sz="1600" u="none" strike="noStrike">
                          <a:effectLst/>
                        </a:rPr>
                        <a:t>INFN Milano </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buNone/>
                      </a:pPr>
                      <a:r>
                        <a:rPr lang="en-US" sz="1600" u="none" strike="noStrike">
                          <a:effectLst/>
                        </a:rPr>
                        <a:t>Italy</a:t>
                      </a:r>
                      <a:endParaRPr lang="en-US" sz="16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092188761"/>
                  </a:ext>
                </a:extLst>
              </a:tr>
              <a:tr h="236105">
                <a:tc>
                  <a:txBody>
                    <a:bodyPr/>
                    <a:lstStyle/>
                    <a:p>
                      <a:pPr algn="ctr" fontAlgn="b">
                        <a:buNone/>
                      </a:pPr>
                      <a:r>
                        <a:rPr lang="en-US" sz="1600" u="none" strike="noStrike">
                          <a:effectLst/>
                        </a:rPr>
                        <a:t>Roberto Cimino</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buNone/>
                      </a:pPr>
                      <a:r>
                        <a:rPr lang="en-US" sz="1600" u="none" strike="noStrike">
                          <a:effectLst/>
                        </a:rPr>
                        <a:t>INFN-LNF</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buNone/>
                      </a:pPr>
                      <a:r>
                        <a:rPr lang="en-US" sz="1600" u="none" strike="noStrike">
                          <a:effectLst/>
                        </a:rPr>
                        <a:t>Italy</a:t>
                      </a:r>
                      <a:endParaRPr lang="en-US" sz="16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406457475"/>
                  </a:ext>
                </a:extLst>
              </a:tr>
              <a:tr h="236105">
                <a:tc>
                  <a:txBody>
                    <a:bodyPr/>
                    <a:lstStyle/>
                    <a:p>
                      <a:pPr algn="ctr" fontAlgn="b">
                        <a:buNone/>
                      </a:pPr>
                      <a:r>
                        <a:rPr lang="en-US" sz="1600" u="none" strike="noStrike">
                          <a:effectLst/>
                        </a:rPr>
                        <a:t>Moses Chung</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buNone/>
                      </a:pPr>
                      <a:r>
                        <a:rPr lang="en-US" sz="1600" u="none" strike="noStrike">
                          <a:effectLst/>
                        </a:rPr>
                        <a:t>Pohang Accelerator Lab</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buNone/>
                      </a:pPr>
                      <a:r>
                        <a:rPr lang="en-US" sz="1600" u="none" strike="noStrike">
                          <a:effectLst/>
                        </a:rPr>
                        <a:t>South Korea</a:t>
                      </a:r>
                      <a:endParaRPr lang="en-US" sz="16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869331425"/>
                  </a:ext>
                </a:extLst>
              </a:tr>
              <a:tr h="236105">
                <a:tc>
                  <a:txBody>
                    <a:bodyPr/>
                    <a:lstStyle/>
                    <a:p>
                      <a:pPr algn="ctr" fontAlgn="b">
                        <a:buNone/>
                      </a:pPr>
                      <a:r>
                        <a:rPr lang="en-US" sz="1600" u="none" strike="noStrike">
                          <a:effectLst/>
                        </a:rPr>
                        <a:t>Amalia Ballarino</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buNone/>
                      </a:pPr>
                      <a:r>
                        <a:rPr lang="en-US" sz="1600" u="none" strike="noStrike">
                          <a:effectLst/>
                        </a:rPr>
                        <a:t>CERN</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buNone/>
                      </a:pPr>
                      <a:r>
                        <a:rPr lang="en-US" sz="1600" u="none" strike="noStrike">
                          <a:effectLst/>
                        </a:rPr>
                        <a:t>Switzerland</a:t>
                      </a:r>
                      <a:endParaRPr lang="en-US" sz="16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16399425"/>
                  </a:ext>
                </a:extLst>
              </a:tr>
              <a:tr h="236105">
                <a:tc>
                  <a:txBody>
                    <a:bodyPr/>
                    <a:lstStyle/>
                    <a:p>
                      <a:pPr algn="ctr" fontAlgn="b">
                        <a:buNone/>
                      </a:pPr>
                      <a:r>
                        <a:rPr lang="en-US" sz="1600" u="none" strike="noStrike">
                          <a:effectLst/>
                        </a:rPr>
                        <a:t>Graeme Burt</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buNone/>
                      </a:pPr>
                      <a:r>
                        <a:rPr lang="en-US" sz="1600" u="none" strike="noStrike">
                          <a:effectLst/>
                        </a:rPr>
                        <a:t>Lancaster University</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buNone/>
                      </a:pPr>
                      <a:r>
                        <a:rPr lang="en-US" sz="1600" u="none" strike="noStrike">
                          <a:effectLst/>
                        </a:rPr>
                        <a:t>UK</a:t>
                      </a:r>
                      <a:endParaRPr lang="en-US" sz="16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118551905"/>
                  </a:ext>
                </a:extLst>
              </a:tr>
              <a:tr h="236105">
                <a:tc>
                  <a:txBody>
                    <a:bodyPr/>
                    <a:lstStyle/>
                    <a:p>
                      <a:pPr algn="ctr" fontAlgn="b">
                        <a:buNone/>
                      </a:pPr>
                      <a:r>
                        <a:rPr lang="en-US" sz="1600" u="none" strike="noStrike">
                          <a:effectLst/>
                        </a:rPr>
                        <a:t>Carsten Welsch</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buNone/>
                      </a:pPr>
                      <a:r>
                        <a:rPr lang="en-US" sz="1600" u="none" strike="noStrike">
                          <a:effectLst/>
                        </a:rPr>
                        <a:t>University of Liverpool</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buNone/>
                      </a:pPr>
                      <a:r>
                        <a:rPr lang="en-US" sz="1600" u="none" strike="noStrike">
                          <a:effectLst/>
                        </a:rPr>
                        <a:t>UK</a:t>
                      </a:r>
                      <a:endParaRPr lang="en-US" sz="16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457130686"/>
                  </a:ext>
                </a:extLst>
              </a:tr>
              <a:tr h="236105">
                <a:tc>
                  <a:txBody>
                    <a:bodyPr/>
                    <a:lstStyle/>
                    <a:p>
                      <a:pPr algn="ctr" fontAlgn="b">
                        <a:buNone/>
                      </a:pPr>
                      <a:r>
                        <a:rPr lang="en-US" sz="1600" u="none" strike="noStrike">
                          <a:effectLst/>
                        </a:rPr>
                        <a:t>Nik Templeton</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buNone/>
                      </a:pPr>
                      <a:r>
                        <a:rPr lang="en-US" sz="1600" u="none" strike="noStrike">
                          <a:effectLst/>
                        </a:rPr>
                        <a:t>STFC</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buNone/>
                      </a:pPr>
                      <a:r>
                        <a:rPr lang="en-US" sz="1600" u="none" strike="noStrike" dirty="0">
                          <a:effectLst/>
                        </a:rPr>
                        <a:t>UK</a:t>
                      </a:r>
                      <a:endParaRPr lang="en-US" sz="16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592930569"/>
                  </a:ext>
                </a:extLst>
              </a:tr>
              <a:tr h="236105">
                <a:tc>
                  <a:txBody>
                    <a:bodyPr/>
                    <a:lstStyle/>
                    <a:p>
                      <a:pPr algn="ctr" fontAlgn="b">
                        <a:buNone/>
                      </a:pPr>
                      <a:r>
                        <a:rPr lang="en-US" sz="1600" u="none" strike="noStrike">
                          <a:effectLst/>
                        </a:rPr>
                        <a:t>Phil Burrows</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buNone/>
                      </a:pPr>
                      <a:r>
                        <a:rPr lang="en-US" sz="1600" u="none" strike="noStrike">
                          <a:effectLst/>
                        </a:rPr>
                        <a:t>John Adams Institute</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buNone/>
                      </a:pPr>
                      <a:r>
                        <a:rPr lang="en-US" sz="1600" u="none" strike="noStrike">
                          <a:effectLst/>
                        </a:rPr>
                        <a:t>UK</a:t>
                      </a:r>
                      <a:endParaRPr lang="en-US" sz="16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0968214"/>
                  </a:ext>
                </a:extLst>
              </a:tr>
              <a:tr h="236105">
                <a:tc>
                  <a:txBody>
                    <a:bodyPr/>
                    <a:lstStyle/>
                    <a:p>
                      <a:pPr algn="ctr" fontAlgn="b">
                        <a:buNone/>
                      </a:pPr>
                      <a:r>
                        <a:rPr lang="en-US" sz="1600" u="none" strike="noStrike">
                          <a:effectLst/>
                        </a:rPr>
                        <a:t>Stewart Boogert</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buNone/>
                      </a:pPr>
                      <a:r>
                        <a:rPr lang="en-US" sz="1600" u="none" strike="noStrike">
                          <a:effectLst/>
                        </a:rPr>
                        <a:t>Cockcroft Institute</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buNone/>
                      </a:pPr>
                      <a:r>
                        <a:rPr lang="en-US" sz="1600" u="none" strike="noStrike">
                          <a:effectLst/>
                        </a:rPr>
                        <a:t>UK</a:t>
                      </a:r>
                      <a:endParaRPr lang="en-US" sz="16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105228927"/>
                  </a:ext>
                </a:extLst>
              </a:tr>
              <a:tr h="236105">
                <a:tc>
                  <a:txBody>
                    <a:bodyPr/>
                    <a:lstStyle/>
                    <a:p>
                      <a:pPr algn="ctr" fontAlgn="b">
                        <a:buNone/>
                      </a:pPr>
                      <a:r>
                        <a:rPr lang="en-US" sz="1600" u="none" strike="noStrike">
                          <a:effectLst/>
                        </a:rPr>
                        <a:t>Georg Hoffstaetter</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buNone/>
                      </a:pPr>
                      <a:r>
                        <a:rPr lang="en-US" sz="1600" u="none" strike="noStrike">
                          <a:effectLst/>
                        </a:rPr>
                        <a:t>Cornell University</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buNone/>
                      </a:pPr>
                      <a:r>
                        <a:rPr lang="en-US" sz="1600" u="none" strike="noStrike">
                          <a:effectLst/>
                        </a:rPr>
                        <a:t>United States</a:t>
                      </a:r>
                      <a:endParaRPr lang="en-US" sz="16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740976276"/>
                  </a:ext>
                </a:extLst>
              </a:tr>
              <a:tr h="236105">
                <a:tc>
                  <a:txBody>
                    <a:bodyPr/>
                    <a:lstStyle/>
                    <a:p>
                      <a:pPr algn="ctr" fontAlgn="b">
                        <a:buNone/>
                      </a:pPr>
                      <a:r>
                        <a:rPr lang="en-US" sz="1600" u="none" strike="noStrike">
                          <a:effectLst/>
                        </a:rPr>
                        <a:t>Jean Delayen</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buNone/>
                      </a:pPr>
                      <a:r>
                        <a:rPr lang="en-US" sz="1600" u="none" strike="noStrike">
                          <a:effectLst/>
                        </a:rPr>
                        <a:t>Old Dominion University</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buNone/>
                      </a:pPr>
                      <a:r>
                        <a:rPr lang="en-US" sz="1600" u="none" strike="noStrike">
                          <a:effectLst/>
                        </a:rPr>
                        <a:t>United States</a:t>
                      </a:r>
                      <a:endParaRPr lang="en-US" sz="16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314608507"/>
                  </a:ext>
                </a:extLst>
              </a:tr>
              <a:tr h="236105">
                <a:tc>
                  <a:txBody>
                    <a:bodyPr/>
                    <a:lstStyle/>
                    <a:p>
                      <a:pPr algn="ctr" fontAlgn="b">
                        <a:buNone/>
                      </a:pPr>
                      <a:r>
                        <a:rPr lang="en-US" sz="1600" u="none" strike="noStrike">
                          <a:effectLst/>
                        </a:rPr>
                        <a:t>John Power</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buNone/>
                      </a:pPr>
                      <a:r>
                        <a:rPr lang="en-US" sz="1600" u="none" strike="noStrike">
                          <a:effectLst/>
                        </a:rPr>
                        <a:t>ANL</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buNone/>
                      </a:pPr>
                      <a:r>
                        <a:rPr lang="en-US" sz="1600" u="none" strike="noStrike">
                          <a:effectLst/>
                        </a:rPr>
                        <a:t>United States</a:t>
                      </a:r>
                      <a:endParaRPr lang="en-US" sz="16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474054559"/>
                  </a:ext>
                </a:extLst>
              </a:tr>
              <a:tr h="236105">
                <a:tc>
                  <a:txBody>
                    <a:bodyPr/>
                    <a:lstStyle/>
                    <a:p>
                      <a:pPr algn="ctr" fontAlgn="b">
                        <a:buNone/>
                      </a:pPr>
                      <a:r>
                        <a:rPr lang="en-US" sz="1600" u="none" strike="noStrike">
                          <a:effectLst/>
                        </a:rPr>
                        <a:t>Mei Bai</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buNone/>
                      </a:pPr>
                      <a:r>
                        <a:rPr lang="en-US" sz="1600" u="none" strike="noStrike">
                          <a:effectLst/>
                        </a:rPr>
                        <a:t>SLAC</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buNone/>
                      </a:pPr>
                      <a:r>
                        <a:rPr lang="en-US" sz="1600" u="none" strike="noStrike">
                          <a:effectLst/>
                        </a:rPr>
                        <a:t>United States</a:t>
                      </a:r>
                      <a:endParaRPr lang="en-US" sz="16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498246405"/>
                  </a:ext>
                </a:extLst>
              </a:tr>
              <a:tr h="236105">
                <a:tc>
                  <a:txBody>
                    <a:bodyPr/>
                    <a:lstStyle/>
                    <a:p>
                      <a:pPr algn="ctr" fontAlgn="b">
                        <a:buNone/>
                      </a:pPr>
                      <a:r>
                        <a:rPr lang="en-US" sz="1600" u="none" strike="noStrike">
                          <a:effectLst/>
                        </a:rPr>
                        <a:t>Sam Posen</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buNone/>
                      </a:pPr>
                      <a:r>
                        <a:rPr lang="en-US" sz="1600" u="none" strike="noStrike">
                          <a:effectLst/>
                        </a:rPr>
                        <a:t>Fermilab</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buNone/>
                      </a:pPr>
                      <a:r>
                        <a:rPr lang="en-US" sz="1600" u="none" strike="noStrike">
                          <a:effectLst/>
                        </a:rPr>
                        <a:t>United States</a:t>
                      </a:r>
                      <a:endParaRPr lang="en-US" sz="16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132225451"/>
                  </a:ext>
                </a:extLst>
              </a:tr>
              <a:tr h="236105">
                <a:tc>
                  <a:txBody>
                    <a:bodyPr/>
                    <a:lstStyle/>
                    <a:p>
                      <a:pPr algn="ctr" fontAlgn="b">
                        <a:buNone/>
                      </a:pPr>
                      <a:r>
                        <a:rPr lang="en-US" sz="1600" u="none" strike="noStrike">
                          <a:effectLst/>
                        </a:rPr>
                        <a:t>Sarah Cousineau</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buNone/>
                      </a:pPr>
                      <a:r>
                        <a:rPr lang="en-US" sz="1600" u="none" strike="noStrike">
                          <a:effectLst/>
                        </a:rPr>
                        <a:t>ORNL</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buNone/>
                      </a:pPr>
                      <a:r>
                        <a:rPr lang="en-US" sz="1600" u="none" strike="noStrike">
                          <a:effectLst/>
                        </a:rPr>
                        <a:t>United States</a:t>
                      </a:r>
                      <a:endParaRPr lang="en-US" sz="16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926926887"/>
                  </a:ext>
                </a:extLst>
              </a:tr>
              <a:tr h="236105">
                <a:tc>
                  <a:txBody>
                    <a:bodyPr/>
                    <a:lstStyle/>
                    <a:p>
                      <a:pPr algn="ctr" fontAlgn="b">
                        <a:buNone/>
                      </a:pPr>
                      <a:r>
                        <a:rPr lang="en-US" sz="1600" u="none" strike="noStrike">
                          <a:effectLst/>
                        </a:rPr>
                        <a:t>Soren Prestemon</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buNone/>
                      </a:pPr>
                      <a:r>
                        <a:rPr lang="en-US" sz="1600" u="none" strike="noStrike">
                          <a:effectLst/>
                        </a:rPr>
                        <a:t>LBNL</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buNone/>
                      </a:pPr>
                      <a:r>
                        <a:rPr lang="en-US" sz="1600" u="none" strike="noStrike">
                          <a:effectLst/>
                        </a:rPr>
                        <a:t>United States</a:t>
                      </a:r>
                      <a:endParaRPr lang="en-US" sz="16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322896323"/>
                  </a:ext>
                </a:extLst>
              </a:tr>
              <a:tr h="236105">
                <a:tc>
                  <a:txBody>
                    <a:bodyPr/>
                    <a:lstStyle/>
                    <a:p>
                      <a:pPr algn="ctr" fontAlgn="b">
                        <a:buNone/>
                      </a:pPr>
                      <a:r>
                        <a:rPr lang="en-US" sz="1600" u="none" strike="noStrike">
                          <a:effectLst/>
                        </a:rPr>
                        <a:t>Young-Kee Kim</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buNone/>
                      </a:pPr>
                      <a:r>
                        <a:rPr lang="en-US" sz="1600" u="none" strike="noStrike">
                          <a:effectLst/>
                        </a:rPr>
                        <a:t>University of Chicago</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buNone/>
                      </a:pPr>
                      <a:r>
                        <a:rPr lang="en-US" sz="1600" u="none" strike="noStrike">
                          <a:effectLst/>
                        </a:rPr>
                        <a:t>United States</a:t>
                      </a:r>
                      <a:endParaRPr lang="en-US" sz="16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350098869"/>
                  </a:ext>
                </a:extLst>
              </a:tr>
              <a:tr h="236105">
                <a:tc>
                  <a:txBody>
                    <a:bodyPr/>
                    <a:lstStyle/>
                    <a:p>
                      <a:pPr algn="ctr" fontAlgn="b">
                        <a:buNone/>
                      </a:pPr>
                      <a:r>
                        <a:rPr lang="en-US" sz="1600" u="none" strike="noStrike">
                          <a:effectLst/>
                        </a:rPr>
                        <a:t>Yue Hao</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buNone/>
                      </a:pPr>
                      <a:r>
                        <a:rPr lang="en-US" sz="1600" u="none" strike="noStrike">
                          <a:effectLst/>
                        </a:rPr>
                        <a:t>FRIB</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buNone/>
                      </a:pPr>
                      <a:r>
                        <a:rPr lang="en-US" sz="1600" u="none" strike="noStrike" dirty="0">
                          <a:effectLst/>
                        </a:rPr>
                        <a:t>United States</a:t>
                      </a:r>
                      <a:endParaRPr lang="en-US" sz="16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105297410"/>
                  </a:ext>
                </a:extLst>
              </a:tr>
            </a:tbl>
          </a:graphicData>
        </a:graphic>
      </p:graphicFrame>
      <p:sp>
        <p:nvSpPr>
          <p:cNvPr id="5" name="Text Placeholder 4">
            <a:extLst>
              <a:ext uri="{FF2B5EF4-FFF2-40B4-BE49-F238E27FC236}">
                <a16:creationId xmlns:a16="http://schemas.microsoft.com/office/drawing/2014/main" id="{7035D8CC-3925-AF99-18B0-CB29AFFC700F}"/>
              </a:ext>
            </a:extLst>
          </p:cNvPr>
          <p:cNvSpPr>
            <a:spLocks noGrp="1"/>
          </p:cNvSpPr>
          <p:nvPr>
            <p:ph type="body" sz="quarter" idx="11"/>
          </p:nvPr>
        </p:nvSpPr>
        <p:spPr/>
        <p:txBody>
          <a:bodyPr/>
          <a:lstStyle/>
          <a:p>
            <a:endParaRPr lang="en-US"/>
          </a:p>
        </p:txBody>
      </p:sp>
      <p:sp>
        <p:nvSpPr>
          <p:cNvPr id="4" name="TextBox 3">
            <a:extLst>
              <a:ext uri="{FF2B5EF4-FFF2-40B4-BE49-F238E27FC236}">
                <a16:creationId xmlns:a16="http://schemas.microsoft.com/office/drawing/2014/main" id="{4083D17F-6EC6-03D1-34A3-CBACE6798A3E}"/>
              </a:ext>
            </a:extLst>
          </p:cNvPr>
          <p:cNvSpPr txBox="1"/>
          <p:nvPr/>
        </p:nvSpPr>
        <p:spPr>
          <a:xfrm>
            <a:off x="8789662" y="1219560"/>
            <a:ext cx="2839432" cy="1015663"/>
          </a:xfrm>
          <a:prstGeom prst="rect">
            <a:avLst/>
          </a:prstGeom>
          <a:noFill/>
        </p:spPr>
        <p:txBody>
          <a:bodyPr wrap="none" rtlCol="0">
            <a:spAutoFit/>
          </a:bodyPr>
          <a:lstStyle/>
          <a:p>
            <a:r>
              <a:rPr lang="en-US" sz="2000" dirty="0"/>
              <a:t>Considering adding </a:t>
            </a:r>
          </a:p>
          <a:p>
            <a:r>
              <a:rPr lang="en-US" sz="2000" dirty="0"/>
              <a:t>Ex-offio members from </a:t>
            </a:r>
          </a:p>
          <a:p>
            <a:r>
              <a:rPr lang="en-US" sz="2000" dirty="0"/>
              <a:t>BNL and JLab</a:t>
            </a:r>
          </a:p>
        </p:txBody>
      </p:sp>
    </p:spTree>
    <p:extLst>
      <p:ext uri="{BB962C8B-B14F-4D97-AF65-F5344CB8AC3E}">
        <p14:creationId xmlns:p14="http://schemas.microsoft.com/office/powerpoint/2010/main" val="36491675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2E54F1E-DAA0-8052-72D7-6B1A59F73082}"/>
              </a:ext>
            </a:extLst>
          </p:cNvPr>
          <p:cNvSpPr>
            <a:spLocks noGrp="1"/>
          </p:cNvSpPr>
          <p:nvPr>
            <p:ph type="sldNum" sz="quarter" idx="4"/>
          </p:nvPr>
        </p:nvSpPr>
        <p:spPr/>
        <p:txBody>
          <a:bodyPr/>
          <a:lstStyle/>
          <a:p>
            <a:pPr algn="ctr"/>
            <a:fld id="{933A556B-7C63-244D-9B7C-B0EA8042B330}" type="slidenum">
              <a:rPr lang="en-US" smtClean="0"/>
              <a:pPr algn="ctr"/>
              <a:t>3</a:t>
            </a:fld>
            <a:endParaRPr lang="en-US" dirty="0"/>
          </a:p>
        </p:txBody>
      </p:sp>
      <p:sp>
        <p:nvSpPr>
          <p:cNvPr id="3" name="Title 2">
            <a:extLst>
              <a:ext uri="{FF2B5EF4-FFF2-40B4-BE49-F238E27FC236}">
                <a16:creationId xmlns:a16="http://schemas.microsoft.com/office/drawing/2014/main" id="{487F4DA2-09CD-9D67-1171-C4DC424EEE22}"/>
              </a:ext>
            </a:extLst>
          </p:cNvPr>
          <p:cNvSpPr>
            <a:spLocks noGrp="1"/>
          </p:cNvSpPr>
          <p:nvPr>
            <p:ph type="title"/>
          </p:nvPr>
        </p:nvSpPr>
        <p:spPr/>
        <p:txBody>
          <a:bodyPr>
            <a:normAutofit/>
          </a:bodyPr>
          <a:lstStyle/>
          <a:p>
            <a:r>
              <a:rPr lang="en-US" dirty="0"/>
              <a:t>Documents for the Institutional Board</a:t>
            </a:r>
          </a:p>
        </p:txBody>
      </p:sp>
      <p:sp>
        <p:nvSpPr>
          <p:cNvPr id="4" name="Content Placeholder 3">
            <a:extLst>
              <a:ext uri="{FF2B5EF4-FFF2-40B4-BE49-F238E27FC236}">
                <a16:creationId xmlns:a16="http://schemas.microsoft.com/office/drawing/2014/main" id="{521BFA2D-478B-53A7-D1FA-279DB4B9C9C9}"/>
              </a:ext>
            </a:extLst>
          </p:cNvPr>
          <p:cNvSpPr>
            <a:spLocks noGrp="1"/>
          </p:cNvSpPr>
          <p:nvPr>
            <p:ph idx="1"/>
          </p:nvPr>
        </p:nvSpPr>
        <p:spPr/>
        <p:txBody>
          <a:bodyPr/>
          <a:lstStyle/>
          <a:p>
            <a:endParaRPr lang="en-US" dirty="0"/>
          </a:p>
          <a:p>
            <a:endParaRPr lang="en-US" dirty="0"/>
          </a:p>
          <a:p>
            <a:r>
              <a:rPr lang="en-US" sz="3600" dirty="0"/>
              <a:t>EIC Accelerator Collaboration Charter V02</a:t>
            </a:r>
          </a:p>
          <a:p>
            <a:r>
              <a:rPr lang="en-US" sz="3600" dirty="0"/>
              <a:t>Expression of Mutual Interest </a:t>
            </a:r>
          </a:p>
          <a:p>
            <a:endParaRPr lang="en-US" sz="3600" dirty="0"/>
          </a:p>
          <a:p>
            <a:r>
              <a:rPr lang="en-US" sz="3200" dirty="0"/>
              <a:t>Both posted on </a:t>
            </a:r>
            <a:r>
              <a:rPr lang="en-US" sz="3200" dirty="0" err="1"/>
              <a:t>idico</a:t>
            </a:r>
            <a:r>
              <a:rPr lang="en-US" sz="3200" dirty="0"/>
              <a:t> site for today’s meeting:</a:t>
            </a:r>
            <a:br>
              <a:rPr lang="en-US" sz="3200" dirty="0"/>
            </a:br>
            <a:r>
              <a:rPr lang="en-US" sz="3200" dirty="0"/>
              <a:t>https://</a:t>
            </a:r>
            <a:r>
              <a:rPr lang="en-US" sz="3200" dirty="0" err="1"/>
              <a:t>indico.global</a:t>
            </a:r>
            <a:r>
              <a:rPr lang="en-US" sz="3200" dirty="0"/>
              <a:t>/event/18188/</a:t>
            </a:r>
          </a:p>
        </p:txBody>
      </p:sp>
      <p:sp>
        <p:nvSpPr>
          <p:cNvPr id="5" name="Text Placeholder 4">
            <a:extLst>
              <a:ext uri="{FF2B5EF4-FFF2-40B4-BE49-F238E27FC236}">
                <a16:creationId xmlns:a16="http://schemas.microsoft.com/office/drawing/2014/main" id="{E265223A-6BAE-8060-5D03-55519400C112}"/>
              </a:ext>
            </a:extLst>
          </p:cNvPr>
          <p:cNvSpPr>
            <a:spLocks noGrp="1"/>
          </p:cNvSpPr>
          <p:nvPr>
            <p:ph type="body" sz="quarter" idx="11"/>
          </p:nvPr>
        </p:nvSpPr>
        <p:spPr/>
        <p:txBody>
          <a:bodyPr/>
          <a:lstStyle/>
          <a:p>
            <a:endParaRPr lang="en-US"/>
          </a:p>
        </p:txBody>
      </p:sp>
    </p:spTree>
    <p:extLst>
      <p:ext uri="{BB962C8B-B14F-4D97-AF65-F5344CB8AC3E}">
        <p14:creationId xmlns:p14="http://schemas.microsoft.com/office/powerpoint/2010/main" val="24968286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A4D4225-1662-7E86-3D02-392BD0EC44D6}"/>
              </a:ext>
            </a:extLst>
          </p:cNvPr>
          <p:cNvSpPr>
            <a:spLocks noGrp="1"/>
          </p:cNvSpPr>
          <p:nvPr>
            <p:ph type="sldNum" sz="quarter" idx="4"/>
          </p:nvPr>
        </p:nvSpPr>
        <p:spPr/>
        <p:txBody>
          <a:bodyPr/>
          <a:lstStyle/>
          <a:p>
            <a:pPr algn="ctr"/>
            <a:fld id="{933A556B-7C63-244D-9B7C-B0EA8042B330}" type="slidenum">
              <a:rPr lang="en-US" smtClean="0"/>
              <a:pPr algn="ctr"/>
              <a:t>4</a:t>
            </a:fld>
            <a:endParaRPr lang="en-US" dirty="0"/>
          </a:p>
        </p:txBody>
      </p:sp>
      <p:sp>
        <p:nvSpPr>
          <p:cNvPr id="3" name="Title 2">
            <a:extLst>
              <a:ext uri="{FF2B5EF4-FFF2-40B4-BE49-F238E27FC236}">
                <a16:creationId xmlns:a16="http://schemas.microsoft.com/office/drawing/2014/main" id="{F8EDF027-A45B-6DCB-9FD4-6F0E0428D21A}"/>
              </a:ext>
            </a:extLst>
          </p:cNvPr>
          <p:cNvSpPr>
            <a:spLocks noGrp="1"/>
          </p:cNvSpPr>
          <p:nvPr>
            <p:ph type="title"/>
          </p:nvPr>
        </p:nvSpPr>
        <p:spPr/>
        <p:txBody>
          <a:bodyPr>
            <a:normAutofit/>
          </a:bodyPr>
          <a:lstStyle/>
          <a:p>
            <a:r>
              <a:rPr lang="en-US" dirty="0"/>
              <a:t>EIC Accelerator Collaboration</a:t>
            </a:r>
          </a:p>
        </p:txBody>
      </p:sp>
      <p:sp>
        <p:nvSpPr>
          <p:cNvPr id="4" name="Content Placeholder 3">
            <a:extLst>
              <a:ext uri="{FF2B5EF4-FFF2-40B4-BE49-F238E27FC236}">
                <a16:creationId xmlns:a16="http://schemas.microsoft.com/office/drawing/2014/main" id="{A8A98237-9697-5D02-80D7-F675C0A8531C}"/>
              </a:ext>
            </a:extLst>
          </p:cNvPr>
          <p:cNvSpPr>
            <a:spLocks noGrp="1"/>
          </p:cNvSpPr>
          <p:nvPr>
            <p:ph idx="1"/>
          </p:nvPr>
        </p:nvSpPr>
        <p:spPr/>
        <p:txBody>
          <a:bodyPr/>
          <a:lstStyle/>
          <a:p>
            <a:pPr marL="0" indent="0">
              <a:buNone/>
            </a:pPr>
            <a:r>
              <a:rPr lang="en-US" sz="3200" dirty="0"/>
              <a:t>Main Elements of the EIC Accelerator Collaboration:</a:t>
            </a:r>
          </a:p>
          <a:p>
            <a:endParaRPr lang="en-US" dirty="0"/>
          </a:p>
          <a:p>
            <a:r>
              <a:rPr lang="en-US" sz="3200" dirty="0"/>
              <a:t>Institutional Board</a:t>
            </a:r>
          </a:p>
          <a:p>
            <a:r>
              <a:rPr lang="en-US" sz="3200" dirty="0"/>
              <a:t>Co-Chairs</a:t>
            </a:r>
          </a:p>
          <a:p>
            <a:r>
              <a:rPr lang="en-US" sz="3200" dirty="0"/>
              <a:t>Working Groups</a:t>
            </a:r>
          </a:p>
          <a:p>
            <a:r>
              <a:rPr lang="en-US" sz="3200" dirty="0"/>
              <a:t>Collaboration Meetings</a:t>
            </a:r>
          </a:p>
          <a:p>
            <a:r>
              <a:rPr lang="en-US" sz="3200" dirty="0"/>
              <a:t>Fellowships (yet to be established)</a:t>
            </a:r>
          </a:p>
        </p:txBody>
      </p:sp>
      <p:sp>
        <p:nvSpPr>
          <p:cNvPr id="5" name="Text Placeholder 4">
            <a:extLst>
              <a:ext uri="{FF2B5EF4-FFF2-40B4-BE49-F238E27FC236}">
                <a16:creationId xmlns:a16="http://schemas.microsoft.com/office/drawing/2014/main" id="{75A9FB35-31B2-D5F0-46F9-263EFB172D14}"/>
              </a:ext>
            </a:extLst>
          </p:cNvPr>
          <p:cNvSpPr>
            <a:spLocks noGrp="1"/>
          </p:cNvSpPr>
          <p:nvPr>
            <p:ph type="body" sz="quarter" idx="11"/>
          </p:nvPr>
        </p:nvSpPr>
        <p:spPr/>
        <p:txBody>
          <a:bodyPr/>
          <a:lstStyle/>
          <a:p>
            <a:endParaRPr lang="en-US"/>
          </a:p>
        </p:txBody>
      </p:sp>
    </p:spTree>
    <p:extLst>
      <p:ext uri="{BB962C8B-B14F-4D97-AF65-F5344CB8AC3E}">
        <p14:creationId xmlns:p14="http://schemas.microsoft.com/office/powerpoint/2010/main" val="5278599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7E8E02-7A19-646D-844B-D7921322C9A8}"/>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60D6655-8241-9F27-5C73-A678F0A27BE6}"/>
              </a:ext>
            </a:extLst>
          </p:cNvPr>
          <p:cNvSpPr>
            <a:spLocks noGrp="1"/>
          </p:cNvSpPr>
          <p:nvPr>
            <p:ph type="sldNum" sz="quarter" idx="4"/>
          </p:nvPr>
        </p:nvSpPr>
        <p:spPr/>
        <p:txBody>
          <a:bodyPr/>
          <a:lstStyle/>
          <a:p>
            <a:pPr algn="ctr"/>
            <a:fld id="{933A556B-7C63-244D-9B7C-B0EA8042B330}" type="slidenum">
              <a:rPr lang="en-US" smtClean="0"/>
              <a:pPr algn="ctr"/>
              <a:t>5</a:t>
            </a:fld>
            <a:endParaRPr lang="en-US" dirty="0"/>
          </a:p>
        </p:txBody>
      </p:sp>
      <p:sp>
        <p:nvSpPr>
          <p:cNvPr id="3" name="Title 2">
            <a:extLst>
              <a:ext uri="{FF2B5EF4-FFF2-40B4-BE49-F238E27FC236}">
                <a16:creationId xmlns:a16="http://schemas.microsoft.com/office/drawing/2014/main" id="{498E879F-02D8-F3A7-3AD4-3D76DA97403C}"/>
              </a:ext>
            </a:extLst>
          </p:cNvPr>
          <p:cNvSpPr>
            <a:spLocks noGrp="1"/>
          </p:cNvSpPr>
          <p:nvPr>
            <p:ph type="title"/>
          </p:nvPr>
        </p:nvSpPr>
        <p:spPr/>
        <p:txBody>
          <a:bodyPr/>
          <a:lstStyle/>
          <a:p>
            <a:r>
              <a:rPr lang="en-US" dirty="0"/>
              <a:t>EIC Accelerator Collaboration Charter</a:t>
            </a:r>
          </a:p>
        </p:txBody>
      </p:sp>
      <p:sp>
        <p:nvSpPr>
          <p:cNvPr id="5" name="Text Placeholder 4">
            <a:extLst>
              <a:ext uri="{FF2B5EF4-FFF2-40B4-BE49-F238E27FC236}">
                <a16:creationId xmlns:a16="http://schemas.microsoft.com/office/drawing/2014/main" id="{8723EFC2-2B2C-A9A2-BB36-9C4E412509E1}"/>
              </a:ext>
            </a:extLst>
          </p:cNvPr>
          <p:cNvSpPr>
            <a:spLocks noGrp="1"/>
          </p:cNvSpPr>
          <p:nvPr>
            <p:ph type="body" sz="quarter" idx="11"/>
          </p:nvPr>
        </p:nvSpPr>
        <p:spPr/>
        <p:txBody>
          <a:bodyPr/>
          <a:lstStyle/>
          <a:p>
            <a:endParaRPr lang="en-US"/>
          </a:p>
        </p:txBody>
      </p:sp>
      <p:pic>
        <p:nvPicPr>
          <p:cNvPr id="6" name="Picture 5">
            <a:extLst>
              <a:ext uri="{FF2B5EF4-FFF2-40B4-BE49-F238E27FC236}">
                <a16:creationId xmlns:a16="http://schemas.microsoft.com/office/drawing/2014/main" id="{5574BA41-6551-C2F8-991B-CFE1FAAC487F}"/>
              </a:ext>
            </a:extLst>
          </p:cNvPr>
          <p:cNvPicPr>
            <a:picLocks noChangeAspect="1"/>
          </p:cNvPicPr>
          <p:nvPr/>
        </p:nvPicPr>
        <p:blipFill>
          <a:blip r:embed="rId2"/>
          <a:stretch>
            <a:fillRect/>
          </a:stretch>
        </p:blipFill>
        <p:spPr>
          <a:xfrm>
            <a:off x="1769422" y="672367"/>
            <a:ext cx="7772400" cy="5513265"/>
          </a:xfrm>
          <a:prstGeom prst="rect">
            <a:avLst/>
          </a:prstGeom>
        </p:spPr>
      </p:pic>
    </p:spTree>
    <p:extLst>
      <p:ext uri="{BB962C8B-B14F-4D97-AF65-F5344CB8AC3E}">
        <p14:creationId xmlns:p14="http://schemas.microsoft.com/office/powerpoint/2010/main" val="20846391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33FDCB7-479E-959A-2EBE-963165E477EC}"/>
              </a:ext>
            </a:extLst>
          </p:cNvPr>
          <p:cNvSpPr>
            <a:spLocks noGrp="1"/>
          </p:cNvSpPr>
          <p:nvPr>
            <p:ph type="sldNum" sz="quarter" idx="4"/>
          </p:nvPr>
        </p:nvSpPr>
        <p:spPr/>
        <p:txBody>
          <a:bodyPr/>
          <a:lstStyle/>
          <a:p>
            <a:pPr algn="ctr"/>
            <a:fld id="{933A556B-7C63-244D-9B7C-B0EA8042B330}" type="slidenum">
              <a:rPr lang="en-US" smtClean="0"/>
              <a:pPr algn="ctr"/>
              <a:t>6</a:t>
            </a:fld>
            <a:endParaRPr lang="en-US" dirty="0"/>
          </a:p>
        </p:txBody>
      </p:sp>
      <p:sp>
        <p:nvSpPr>
          <p:cNvPr id="3" name="Title 2">
            <a:extLst>
              <a:ext uri="{FF2B5EF4-FFF2-40B4-BE49-F238E27FC236}">
                <a16:creationId xmlns:a16="http://schemas.microsoft.com/office/drawing/2014/main" id="{2ECEB362-90FC-78B9-3287-16083A441DFF}"/>
              </a:ext>
            </a:extLst>
          </p:cNvPr>
          <p:cNvSpPr>
            <a:spLocks noGrp="1"/>
          </p:cNvSpPr>
          <p:nvPr>
            <p:ph type="title"/>
          </p:nvPr>
        </p:nvSpPr>
        <p:spPr/>
        <p:txBody>
          <a:bodyPr/>
          <a:lstStyle/>
          <a:p>
            <a:r>
              <a:rPr lang="en-US" dirty="0"/>
              <a:t>EIC Accelerator Collaboration Charter</a:t>
            </a:r>
          </a:p>
        </p:txBody>
      </p:sp>
      <p:sp>
        <p:nvSpPr>
          <p:cNvPr id="4" name="Content Placeholder 3">
            <a:extLst>
              <a:ext uri="{FF2B5EF4-FFF2-40B4-BE49-F238E27FC236}">
                <a16:creationId xmlns:a16="http://schemas.microsoft.com/office/drawing/2014/main" id="{2F3DFE43-9D79-65E4-588C-83663A10E782}"/>
              </a:ext>
            </a:extLst>
          </p:cNvPr>
          <p:cNvSpPr>
            <a:spLocks noGrp="1"/>
          </p:cNvSpPr>
          <p:nvPr>
            <p:ph idx="1"/>
          </p:nvPr>
        </p:nvSpPr>
        <p:spPr/>
        <p:txBody>
          <a:bodyPr>
            <a:normAutofit lnSpcReduction="10000"/>
          </a:bodyPr>
          <a:lstStyle/>
          <a:p>
            <a:pPr marL="0" indent="0">
              <a:buNone/>
            </a:pPr>
            <a:r>
              <a:rPr lang="en-US" dirty="0"/>
              <a:t>The EIC Accelerator Collaboration Charter is:</a:t>
            </a:r>
          </a:p>
          <a:p>
            <a:pPr marL="0" indent="0">
              <a:buNone/>
            </a:pPr>
            <a:r>
              <a:rPr lang="en-US" dirty="0"/>
              <a:t> </a:t>
            </a:r>
          </a:p>
          <a:p>
            <a:pPr lvl="0"/>
            <a:r>
              <a:rPr lang="en-US" dirty="0"/>
              <a:t>A living document to be maintained and modified by the Institutional Board and the Accelerator Collaboration Co-Chairs.</a:t>
            </a:r>
          </a:p>
          <a:p>
            <a:pPr lvl="0"/>
            <a:r>
              <a:rPr lang="en-US" dirty="0"/>
              <a:t>A procedural guide, describing the operation of the EIC accelerator collaborative work and how EIC accelerator collaboration members commit to interact constructively in good faith, and which is accompanying the EIC Accelerator Collaboration Expression of Mutual Interest (EMI), that can optionally be signed.</a:t>
            </a:r>
          </a:p>
          <a:p>
            <a:pPr lvl="0"/>
            <a:r>
              <a:rPr lang="en-US" dirty="0"/>
              <a:t>An informal agreement among EIC Accelerator Collaboration members that does not have any legal standing.</a:t>
            </a:r>
          </a:p>
          <a:p>
            <a:pPr lvl="0"/>
            <a:r>
              <a:rPr lang="en-US" dirty="0"/>
              <a:t>A public document, available for anyone to read and review. Comments about this document should be addressed to the Co-Chairs of the EIC Accelerator Collaboration.</a:t>
            </a:r>
          </a:p>
          <a:p>
            <a:pPr marL="0" indent="0">
              <a:buNone/>
            </a:pPr>
            <a:endParaRPr lang="en-US" dirty="0"/>
          </a:p>
          <a:p>
            <a:endParaRPr lang="en-US" dirty="0"/>
          </a:p>
        </p:txBody>
      </p:sp>
      <p:sp>
        <p:nvSpPr>
          <p:cNvPr id="5" name="Text Placeholder 4">
            <a:extLst>
              <a:ext uri="{FF2B5EF4-FFF2-40B4-BE49-F238E27FC236}">
                <a16:creationId xmlns:a16="http://schemas.microsoft.com/office/drawing/2014/main" id="{C8FE4C1B-37B9-1ACA-E53B-39F10BC3C529}"/>
              </a:ext>
            </a:extLst>
          </p:cNvPr>
          <p:cNvSpPr>
            <a:spLocks noGrp="1"/>
          </p:cNvSpPr>
          <p:nvPr>
            <p:ph type="body" sz="quarter" idx="11"/>
          </p:nvPr>
        </p:nvSpPr>
        <p:spPr/>
        <p:txBody>
          <a:bodyPr/>
          <a:lstStyle/>
          <a:p>
            <a:endParaRPr lang="en-US"/>
          </a:p>
        </p:txBody>
      </p:sp>
    </p:spTree>
    <p:extLst>
      <p:ext uri="{BB962C8B-B14F-4D97-AF65-F5344CB8AC3E}">
        <p14:creationId xmlns:p14="http://schemas.microsoft.com/office/powerpoint/2010/main" val="35422740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E74C2B-B25F-B4A7-BDFF-B76875C5C79A}"/>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F1EF355-49CF-B1BE-5973-5349D96D07B3}"/>
              </a:ext>
            </a:extLst>
          </p:cNvPr>
          <p:cNvSpPr>
            <a:spLocks noGrp="1"/>
          </p:cNvSpPr>
          <p:nvPr>
            <p:ph type="sldNum" sz="quarter" idx="4"/>
          </p:nvPr>
        </p:nvSpPr>
        <p:spPr/>
        <p:txBody>
          <a:bodyPr/>
          <a:lstStyle/>
          <a:p>
            <a:pPr algn="ctr"/>
            <a:fld id="{933A556B-7C63-244D-9B7C-B0EA8042B330}" type="slidenum">
              <a:rPr lang="en-US" smtClean="0"/>
              <a:pPr algn="ctr"/>
              <a:t>7</a:t>
            </a:fld>
            <a:endParaRPr lang="en-US" dirty="0"/>
          </a:p>
        </p:txBody>
      </p:sp>
      <p:sp>
        <p:nvSpPr>
          <p:cNvPr id="3" name="Title 2">
            <a:extLst>
              <a:ext uri="{FF2B5EF4-FFF2-40B4-BE49-F238E27FC236}">
                <a16:creationId xmlns:a16="http://schemas.microsoft.com/office/drawing/2014/main" id="{20506EFE-D2B4-5E4F-EC93-901C2E375A6A}"/>
              </a:ext>
            </a:extLst>
          </p:cNvPr>
          <p:cNvSpPr>
            <a:spLocks noGrp="1"/>
          </p:cNvSpPr>
          <p:nvPr>
            <p:ph type="title"/>
          </p:nvPr>
        </p:nvSpPr>
        <p:spPr/>
        <p:txBody>
          <a:bodyPr/>
          <a:lstStyle/>
          <a:p>
            <a:r>
              <a:rPr lang="en-US" dirty="0"/>
              <a:t>EIC Accelerator Collaboration Charter</a:t>
            </a:r>
          </a:p>
        </p:txBody>
      </p:sp>
      <p:sp>
        <p:nvSpPr>
          <p:cNvPr id="5" name="Text Placeholder 4">
            <a:extLst>
              <a:ext uri="{FF2B5EF4-FFF2-40B4-BE49-F238E27FC236}">
                <a16:creationId xmlns:a16="http://schemas.microsoft.com/office/drawing/2014/main" id="{5F59EBC4-80DB-8A39-0A62-49E1F15C99E0}"/>
              </a:ext>
            </a:extLst>
          </p:cNvPr>
          <p:cNvSpPr>
            <a:spLocks noGrp="1"/>
          </p:cNvSpPr>
          <p:nvPr>
            <p:ph type="body" sz="quarter" idx="11"/>
          </p:nvPr>
        </p:nvSpPr>
        <p:spPr/>
        <p:txBody>
          <a:bodyPr/>
          <a:lstStyle/>
          <a:p>
            <a:endParaRPr lang="en-US"/>
          </a:p>
        </p:txBody>
      </p:sp>
      <p:pic>
        <p:nvPicPr>
          <p:cNvPr id="8" name="Picture 7">
            <a:extLst>
              <a:ext uri="{FF2B5EF4-FFF2-40B4-BE49-F238E27FC236}">
                <a16:creationId xmlns:a16="http://schemas.microsoft.com/office/drawing/2014/main" id="{E82C905E-AE02-CFB2-F8FF-198847A0809F}"/>
              </a:ext>
            </a:extLst>
          </p:cNvPr>
          <p:cNvPicPr>
            <a:picLocks noChangeAspect="1"/>
          </p:cNvPicPr>
          <p:nvPr/>
        </p:nvPicPr>
        <p:blipFill>
          <a:blip r:embed="rId2"/>
          <a:stretch>
            <a:fillRect/>
          </a:stretch>
        </p:blipFill>
        <p:spPr>
          <a:xfrm>
            <a:off x="287867" y="1355724"/>
            <a:ext cx="11326144" cy="3344334"/>
          </a:xfrm>
          <a:prstGeom prst="rect">
            <a:avLst/>
          </a:prstGeom>
        </p:spPr>
      </p:pic>
    </p:spTree>
    <p:extLst>
      <p:ext uri="{BB962C8B-B14F-4D97-AF65-F5344CB8AC3E}">
        <p14:creationId xmlns:p14="http://schemas.microsoft.com/office/powerpoint/2010/main" val="4022296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BEE79C-6AA4-79FA-B3DA-E18A0718189B}"/>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C669893-DCBA-D16B-B603-8665BC700ADE}"/>
              </a:ext>
            </a:extLst>
          </p:cNvPr>
          <p:cNvSpPr>
            <a:spLocks noGrp="1"/>
          </p:cNvSpPr>
          <p:nvPr>
            <p:ph type="sldNum" sz="quarter" idx="4"/>
          </p:nvPr>
        </p:nvSpPr>
        <p:spPr/>
        <p:txBody>
          <a:bodyPr/>
          <a:lstStyle/>
          <a:p>
            <a:pPr algn="ctr"/>
            <a:fld id="{933A556B-7C63-244D-9B7C-B0EA8042B330}" type="slidenum">
              <a:rPr lang="en-US" smtClean="0"/>
              <a:pPr algn="ctr"/>
              <a:t>8</a:t>
            </a:fld>
            <a:endParaRPr lang="en-US" dirty="0"/>
          </a:p>
        </p:txBody>
      </p:sp>
      <p:sp>
        <p:nvSpPr>
          <p:cNvPr id="3" name="Title 2">
            <a:extLst>
              <a:ext uri="{FF2B5EF4-FFF2-40B4-BE49-F238E27FC236}">
                <a16:creationId xmlns:a16="http://schemas.microsoft.com/office/drawing/2014/main" id="{E0F3440C-B98C-1962-B055-44D17DC508C5}"/>
              </a:ext>
            </a:extLst>
          </p:cNvPr>
          <p:cNvSpPr>
            <a:spLocks noGrp="1"/>
          </p:cNvSpPr>
          <p:nvPr>
            <p:ph type="title"/>
          </p:nvPr>
        </p:nvSpPr>
        <p:spPr/>
        <p:txBody>
          <a:bodyPr/>
          <a:lstStyle/>
          <a:p>
            <a:r>
              <a:rPr lang="en-US" dirty="0"/>
              <a:t>EIC Accelerator Collaboration Charter</a:t>
            </a:r>
          </a:p>
        </p:txBody>
      </p:sp>
      <p:sp>
        <p:nvSpPr>
          <p:cNvPr id="5" name="Text Placeholder 4">
            <a:extLst>
              <a:ext uri="{FF2B5EF4-FFF2-40B4-BE49-F238E27FC236}">
                <a16:creationId xmlns:a16="http://schemas.microsoft.com/office/drawing/2014/main" id="{FFAED7D9-9FBA-23A0-ED55-393880FFA1A7}"/>
              </a:ext>
            </a:extLst>
          </p:cNvPr>
          <p:cNvSpPr>
            <a:spLocks noGrp="1"/>
          </p:cNvSpPr>
          <p:nvPr>
            <p:ph type="body" sz="quarter" idx="11"/>
          </p:nvPr>
        </p:nvSpPr>
        <p:spPr/>
        <p:txBody>
          <a:bodyPr/>
          <a:lstStyle/>
          <a:p>
            <a:endParaRPr lang="en-US"/>
          </a:p>
        </p:txBody>
      </p:sp>
      <p:pic>
        <p:nvPicPr>
          <p:cNvPr id="4" name="Picture 3">
            <a:extLst>
              <a:ext uri="{FF2B5EF4-FFF2-40B4-BE49-F238E27FC236}">
                <a16:creationId xmlns:a16="http://schemas.microsoft.com/office/drawing/2014/main" id="{F00FE626-61F3-119C-B047-0AF40978D49E}"/>
              </a:ext>
            </a:extLst>
          </p:cNvPr>
          <p:cNvPicPr>
            <a:picLocks noChangeAspect="1"/>
          </p:cNvPicPr>
          <p:nvPr/>
        </p:nvPicPr>
        <p:blipFill>
          <a:blip r:embed="rId2"/>
          <a:stretch>
            <a:fillRect/>
          </a:stretch>
        </p:blipFill>
        <p:spPr>
          <a:xfrm>
            <a:off x="1625600" y="839195"/>
            <a:ext cx="7772400" cy="5477400"/>
          </a:xfrm>
          <a:prstGeom prst="rect">
            <a:avLst/>
          </a:prstGeom>
        </p:spPr>
      </p:pic>
      <p:cxnSp>
        <p:nvCxnSpPr>
          <p:cNvPr id="8" name="Straight Connector 7">
            <a:extLst>
              <a:ext uri="{FF2B5EF4-FFF2-40B4-BE49-F238E27FC236}">
                <a16:creationId xmlns:a16="http://schemas.microsoft.com/office/drawing/2014/main" id="{D03AAF34-C8D9-97E1-4F21-513655D8432E}"/>
              </a:ext>
            </a:extLst>
          </p:cNvPr>
          <p:cNvCxnSpPr/>
          <p:nvPr/>
        </p:nvCxnSpPr>
        <p:spPr>
          <a:xfrm>
            <a:off x="6417733" y="4038600"/>
            <a:ext cx="2658534"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552802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69A9C5-BEC7-C5B6-1646-500710313252}"/>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B21D292-5263-8120-BADD-B8D520EB7512}"/>
              </a:ext>
            </a:extLst>
          </p:cNvPr>
          <p:cNvSpPr>
            <a:spLocks noGrp="1"/>
          </p:cNvSpPr>
          <p:nvPr>
            <p:ph type="sldNum" sz="quarter" idx="4"/>
          </p:nvPr>
        </p:nvSpPr>
        <p:spPr/>
        <p:txBody>
          <a:bodyPr/>
          <a:lstStyle/>
          <a:p>
            <a:pPr algn="ctr"/>
            <a:fld id="{933A556B-7C63-244D-9B7C-B0EA8042B330}" type="slidenum">
              <a:rPr lang="en-US" smtClean="0"/>
              <a:pPr algn="ctr"/>
              <a:t>9</a:t>
            </a:fld>
            <a:endParaRPr lang="en-US" dirty="0"/>
          </a:p>
        </p:txBody>
      </p:sp>
      <p:sp>
        <p:nvSpPr>
          <p:cNvPr id="3" name="Title 2">
            <a:extLst>
              <a:ext uri="{FF2B5EF4-FFF2-40B4-BE49-F238E27FC236}">
                <a16:creationId xmlns:a16="http://schemas.microsoft.com/office/drawing/2014/main" id="{B2EBFDEF-D1B6-9479-C000-CFC0E882B6BE}"/>
              </a:ext>
            </a:extLst>
          </p:cNvPr>
          <p:cNvSpPr>
            <a:spLocks noGrp="1"/>
          </p:cNvSpPr>
          <p:nvPr>
            <p:ph type="title"/>
          </p:nvPr>
        </p:nvSpPr>
        <p:spPr/>
        <p:txBody>
          <a:bodyPr/>
          <a:lstStyle/>
          <a:p>
            <a:r>
              <a:rPr lang="en-US" dirty="0"/>
              <a:t>EIC Accelerator Collaboration Charter</a:t>
            </a:r>
          </a:p>
        </p:txBody>
      </p:sp>
      <p:sp>
        <p:nvSpPr>
          <p:cNvPr id="5" name="Text Placeholder 4">
            <a:extLst>
              <a:ext uri="{FF2B5EF4-FFF2-40B4-BE49-F238E27FC236}">
                <a16:creationId xmlns:a16="http://schemas.microsoft.com/office/drawing/2014/main" id="{08C26C57-B2A8-5E84-3F7A-EDD1CE157668}"/>
              </a:ext>
            </a:extLst>
          </p:cNvPr>
          <p:cNvSpPr>
            <a:spLocks noGrp="1"/>
          </p:cNvSpPr>
          <p:nvPr>
            <p:ph type="body" sz="quarter" idx="11"/>
          </p:nvPr>
        </p:nvSpPr>
        <p:spPr/>
        <p:txBody>
          <a:bodyPr/>
          <a:lstStyle/>
          <a:p>
            <a:endParaRPr lang="en-US"/>
          </a:p>
        </p:txBody>
      </p:sp>
      <p:pic>
        <p:nvPicPr>
          <p:cNvPr id="7" name="Picture 6">
            <a:extLst>
              <a:ext uri="{FF2B5EF4-FFF2-40B4-BE49-F238E27FC236}">
                <a16:creationId xmlns:a16="http://schemas.microsoft.com/office/drawing/2014/main" id="{4E0A89EA-3F2E-7A91-A74D-2F8578C6F9AF}"/>
              </a:ext>
            </a:extLst>
          </p:cNvPr>
          <p:cNvPicPr>
            <a:picLocks noChangeAspect="1"/>
          </p:cNvPicPr>
          <p:nvPr/>
        </p:nvPicPr>
        <p:blipFill>
          <a:blip r:embed="rId2"/>
          <a:stretch>
            <a:fillRect/>
          </a:stretch>
        </p:blipFill>
        <p:spPr>
          <a:xfrm>
            <a:off x="1617133" y="1013233"/>
            <a:ext cx="8365067" cy="4511867"/>
          </a:xfrm>
          <a:prstGeom prst="rect">
            <a:avLst/>
          </a:prstGeom>
        </p:spPr>
      </p:pic>
    </p:spTree>
    <p:extLst>
      <p:ext uri="{BB962C8B-B14F-4D97-AF65-F5344CB8AC3E}">
        <p14:creationId xmlns:p14="http://schemas.microsoft.com/office/powerpoint/2010/main" val="905768028"/>
      </p:ext>
    </p:extLst>
  </p:cSld>
  <p:clrMapOvr>
    <a:masterClrMapping/>
  </p:clrMapOvr>
</p:sld>
</file>

<file path=ppt/theme/theme1.xml><?xml version="1.0" encoding="utf-8"?>
<a:theme xmlns:a="http://schemas.openxmlformats.org/drawingml/2006/main" name="BNL">
  <a:themeElements>
    <a:clrScheme name="BNL_NSLS-II">
      <a:dk1>
        <a:srgbClr val="000000"/>
      </a:dk1>
      <a:lt1>
        <a:srgbClr val="FFFFFF"/>
      </a:lt1>
      <a:dk2>
        <a:srgbClr val="105B78"/>
      </a:dk2>
      <a:lt2>
        <a:srgbClr val="00ACDB"/>
      </a:lt2>
      <a:accent1>
        <a:srgbClr val="B2D33A"/>
      </a:accent1>
      <a:accent2>
        <a:srgbClr val="F68A1F"/>
      </a:accent2>
      <a:accent3>
        <a:srgbClr val="B62466"/>
      </a:accent3>
      <a:accent4>
        <a:srgbClr val="FFCC33"/>
      </a:accent4>
      <a:accent5>
        <a:srgbClr val="DA3525"/>
      </a:accent5>
      <a:accent6>
        <a:srgbClr val="50489D"/>
      </a:accent6>
      <a:hlink>
        <a:srgbClr val="4881C3"/>
      </a:hlink>
      <a:folHlink>
        <a:srgbClr val="24B574"/>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irector's_Review_ASR_Jan_2026_final" id="{C4C5216A-F68E-644A-AE15-7C0A8B837909}" vid="{590F9937-91B6-D14C-8460-52390D54DB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6099BA54FF9A948A609D910162EBE44" ma:contentTypeVersion="11" ma:contentTypeDescription="Create a new document." ma:contentTypeScope="" ma:versionID="b030e7558480345f9e2d2b5fdfc79679">
  <xsd:schema xmlns:xsd="http://www.w3.org/2001/XMLSchema" xmlns:xs="http://www.w3.org/2001/XMLSchema" xmlns:p="http://schemas.microsoft.com/office/2006/metadata/properties" xmlns:ns2="22a469d0-3036-4ae3-9923-3400c70aa5ce" xmlns:ns3="3bfd71d5-c7ac-4dca-b865-a609d1eb4074" targetNamespace="http://schemas.microsoft.com/office/2006/metadata/properties" ma:root="true" ma:fieldsID="0a0ec60bdd43616a51291bf749e267ac" ns2:_="" ns3:_="">
    <xsd:import namespace="22a469d0-3036-4ae3-9923-3400c70aa5ce"/>
    <xsd:import namespace="3bfd71d5-c7ac-4dca-b865-a609d1eb4074"/>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2a469d0-3036-4ae3-9923-3400c70aa5c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a325a567-783b-4eae-ad25-f71283ef2f6c"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bfd71d5-c7ac-4dca-b865-a609d1eb4074"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c11a0df5-9a12-49e9-8865-351e10a89734}" ma:internalName="TaxCatchAll" ma:showField="CatchAllData" ma:web="dd7425a4-fa23-406d-b478-3c2992d2d4b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22a469d0-3036-4ae3-9923-3400c70aa5ce">
      <Terms xmlns="http://schemas.microsoft.com/office/infopath/2007/PartnerControls"/>
    </lcf76f155ced4ddcb4097134ff3c332f>
    <TaxCatchAll xmlns="3bfd71d5-c7ac-4dca-b865-a609d1eb4074"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A91F7CA-7CD5-4264-9A02-95D64B75786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2a469d0-3036-4ae3-9923-3400c70aa5ce"/>
    <ds:schemaRef ds:uri="3bfd71d5-c7ac-4dca-b865-a609d1eb407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966BDAA-DFEF-4721-B461-181B05E60D2C}">
  <ds:schemaRefs>
    <ds:schemaRef ds:uri="http://schemas.openxmlformats.org/package/2006/metadata/core-properties"/>
    <ds:schemaRef ds:uri="http://purl.org/dc/terms/"/>
    <ds:schemaRef ds:uri="http://schemas.microsoft.com/office/2006/metadata/properties"/>
    <ds:schemaRef ds:uri="http://schemas.microsoft.com/office/2006/documentManagement/types"/>
    <ds:schemaRef ds:uri="3bfd71d5-c7ac-4dca-b865-a609d1eb4074"/>
    <ds:schemaRef ds:uri="22a469d0-3036-4ae3-9923-3400c70aa5ce"/>
    <ds:schemaRef ds:uri="http://purl.org/dc/elements/1.1/"/>
    <ds:schemaRef ds:uri="http://purl.org/dc/dcmitype/"/>
    <ds:schemaRef ds:uri="http://schemas.microsoft.com/office/infopath/2007/PartnerControls"/>
    <ds:schemaRef ds:uri="http://www.w3.org/XML/1998/namespace"/>
  </ds:schemaRefs>
</ds:datastoreItem>
</file>

<file path=customXml/itemProps3.xml><?xml version="1.0" encoding="utf-8"?>
<ds:datastoreItem xmlns:ds="http://schemas.openxmlformats.org/officeDocument/2006/customXml" ds:itemID="{2D98A2C5-903B-47C2-98B4-555AC70E4F3B}">
  <ds:schemaRefs>
    <ds:schemaRef ds:uri="http://schemas.microsoft.com/sharepoint/v3/contenttype/forms"/>
  </ds:schemaRefs>
</ds:datastoreItem>
</file>

<file path=docMetadata/LabelInfo.xml><?xml version="1.0" encoding="utf-8"?>
<clbl:labelList xmlns:clbl="http://schemas.microsoft.com/office/2020/mipLabelMetadata">
  <clbl:label id="{89561e60-dc75-4c28-a1c9-2e8d8870196b}" enabled="0" method="" siteId="{89561e60-dc75-4c28-a1c9-2e8d8870196b}" removed="1"/>
</clbl:labelList>
</file>

<file path=docProps/app.xml><?xml version="1.0" encoding="utf-8"?>
<Properties xmlns="http://schemas.openxmlformats.org/officeDocument/2006/extended-properties" xmlns:vt="http://schemas.openxmlformats.org/officeDocument/2006/docPropsVTypes">
  <Template/>
  <TotalTime>58109</TotalTime>
  <Words>429</Words>
  <Application>Microsoft Macintosh PowerPoint</Application>
  <PresentationFormat>Widescreen</PresentationFormat>
  <Paragraphs>138</Paragraphs>
  <Slides>12</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Arial</vt:lpstr>
      <vt:lpstr>Calibri</vt:lpstr>
      <vt:lpstr>BNL</vt:lpstr>
      <vt:lpstr>EIC Accelerator Collaboration Institutional Board Meeting Role of the Institutional Board</vt:lpstr>
      <vt:lpstr>EIC AC Institutional Board – membership</vt:lpstr>
      <vt:lpstr>Documents for the Institutional Board</vt:lpstr>
      <vt:lpstr>EIC Accelerator Collaboration</vt:lpstr>
      <vt:lpstr>EIC Accelerator Collaboration Charter</vt:lpstr>
      <vt:lpstr>EIC Accelerator Collaboration Charter</vt:lpstr>
      <vt:lpstr>EIC Accelerator Collaboration Charter</vt:lpstr>
      <vt:lpstr>EIC Accelerator Collaboration Charter</vt:lpstr>
      <vt:lpstr>EIC Accelerator Collaboration Charter</vt:lpstr>
      <vt:lpstr>Expression of Mutual Interest</vt:lpstr>
      <vt:lpstr>Next steps</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Proposal for using OPC funds</dc:title>
  <dc:subject/>
  <dc:creator>Lari, Luisella</dc:creator>
  <cp:keywords/>
  <dc:description/>
  <cp:lastModifiedBy>Fischer, Wolfram</cp:lastModifiedBy>
  <cp:revision>59</cp:revision>
  <dcterms:created xsi:type="dcterms:W3CDTF">2025-09-09T21:04:19Z</dcterms:created>
  <dcterms:modified xsi:type="dcterms:W3CDTF">2026-05-29T10:35:01Z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0x010100C6099BA54FF9A948A609D910162EBE44</vt:lpwstr>
  </property>
  <property fmtid="{D5CDD505-2E9C-101B-9397-08002B2CF9AE}" pid="3" name="Order">
    <vt:r8>119000</vt:r8>
  </property>
  <property fmtid="{D5CDD505-2E9C-101B-9397-08002B2CF9AE}" pid="4" name="TriggerFlowInfo">
    <vt:lpwstr/>
  </property>
  <property fmtid="{D5CDD505-2E9C-101B-9397-08002B2CF9AE}" pid="5" name="ComplianceAssetId">
    <vt:lpwstr/>
  </property>
  <property fmtid="{D5CDD505-2E9C-101B-9397-08002B2CF9AE}" pid="6" name="_ExtendedDescription">
    <vt:lpwstr/>
  </property>
  <property fmtid="{D5CDD505-2E9C-101B-9397-08002B2CF9AE}" pid="7" name="SharedWithUsers">
    <vt:lpwstr/>
  </property>
</Properties>
</file>