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22"/>
  </p:notesMasterIdLst>
  <p:sldIdLst>
    <p:sldId id="2147469670" r:id="rId5"/>
    <p:sldId id="2147469540" r:id="rId6"/>
    <p:sldId id="2147469669" r:id="rId7"/>
    <p:sldId id="2147469692" r:id="rId8"/>
    <p:sldId id="2147469677" r:id="rId9"/>
    <p:sldId id="2147469660" r:id="rId10"/>
    <p:sldId id="2147469679" r:id="rId11"/>
    <p:sldId id="2147469675" r:id="rId12"/>
    <p:sldId id="2147469680" r:id="rId13"/>
    <p:sldId id="2147469681" r:id="rId14"/>
    <p:sldId id="2147469663" r:id="rId15"/>
    <p:sldId id="2147469671" r:id="rId16"/>
    <p:sldId id="2147469672" r:id="rId17"/>
    <p:sldId id="2147469656" r:id="rId18"/>
    <p:sldId id="2147469676" r:id="rId19"/>
    <p:sldId id="2147469666" r:id="rId20"/>
    <p:sldId id="2147469674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B0E0"/>
    <a:srgbClr val="7030A0"/>
    <a:srgbClr val="E46C0B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27CED94-76AD-D446-9074-4C330094A2D7}" v="27" dt="2026-05-28T13:04:12.363"/>
    <p1510:client id="{D152669E-7F2D-0F42-94F1-C20C78C19597}" v="2" dt="2026-05-29T10:51:23.88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20"/>
    <p:restoredTop sz="96301"/>
  </p:normalViewPr>
  <p:slideViewPr>
    <p:cSldViewPr snapToGrid="0" snapToObjects="1">
      <p:cViewPr varScale="1">
        <p:scale>
          <a:sx n="122" d="100"/>
          <a:sy n="122" d="100"/>
        </p:scale>
        <p:origin x="1320" y="200"/>
      </p:cViewPr>
      <p:guideLst/>
    </p:cSldViewPr>
  </p:slideViewPr>
  <p:outlineViewPr>
    <p:cViewPr>
      <p:scale>
        <a:sx n="33" d="100"/>
        <a:sy n="33" d="100"/>
      </p:scale>
      <p:origin x="0" y="-944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68" d="100"/>
          <a:sy n="168" d="100"/>
        </p:scale>
        <p:origin x="5144" y="21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ischer, Wolfram" userId="99129c38-454d-40b3-bad3-fa13926f419c" providerId="ADAL" clId="{83DBFA2D-0759-53BA-9977-A3C37E44B875}"/>
    <pc:docChg chg="undo custSel addSld delSld modSld sldOrd modMainMaster modShowInfo">
      <pc:chgData name="Fischer, Wolfram" userId="99129c38-454d-40b3-bad3-fa13926f419c" providerId="ADAL" clId="{83DBFA2D-0759-53BA-9977-A3C37E44B875}" dt="2026-05-29T10:51:23.881" v="2185"/>
      <pc:docMkLst>
        <pc:docMk/>
      </pc:docMkLst>
      <pc:sldChg chg="del">
        <pc:chgData name="Fischer, Wolfram" userId="99129c38-454d-40b3-bad3-fa13926f419c" providerId="ADAL" clId="{83DBFA2D-0759-53BA-9977-A3C37E44B875}" dt="2026-05-28T01:12:20.357" v="501" actId="2696"/>
        <pc:sldMkLst>
          <pc:docMk/>
          <pc:sldMk cId="2246755923" sldId="256"/>
        </pc:sldMkLst>
      </pc:sldChg>
      <pc:sldChg chg="modSp add mod">
        <pc:chgData name="Fischer, Wolfram" userId="99129c38-454d-40b3-bad3-fa13926f419c" providerId="ADAL" clId="{83DBFA2D-0759-53BA-9977-A3C37E44B875}" dt="2026-05-28T12:58:17.931" v="2131" actId="113"/>
        <pc:sldMkLst>
          <pc:docMk/>
          <pc:sldMk cId="1614791745" sldId="2147469540"/>
        </pc:sldMkLst>
        <pc:spChg chg="mod">
          <ac:chgData name="Fischer, Wolfram" userId="99129c38-454d-40b3-bad3-fa13926f419c" providerId="ADAL" clId="{83DBFA2D-0759-53BA-9977-A3C37E44B875}" dt="2026-05-28T12:58:17.931" v="2131" actId="113"/>
          <ac:spMkLst>
            <pc:docMk/>
            <pc:sldMk cId="1614791745" sldId="2147469540"/>
            <ac:spMk id="7" creationId="{84BED499-6ED4-F54A-8BC4-75AB617CA064}"/>
          </ac:spMkLst>
        </pc:spChg>
        <pc:spChg chg="mod">
          <ac:chgData name="Fischer, Wolfram" userId="99129c38-454d-40b3-bad3-fa13926f419c" providerId="ADAL" clId="{83DBFA2D-0759-53BA-9977-A3C37E44B875}" dt="2026-05-28T12:29:38.842" v="1915" actId="14100"/>
          <ac:spMkLst>
            <pc:docMk/>
            <pc:sldMk cId="1614791745" sldId="2147469540"/>
            <ac:spMk id="8" creationId="{ACC27644-92EB-C5A6-149E-2BDBEA24E291}"/>
          </ac:spMkLst>
        </pc:spChg>
      </pc:sldChg>
      <pc:sldChg chg="add ord">
        <pc:chgData name="Fischer, Wolfram" userId="99129c38-454d-40b3-bad3-fa13926f419c" providerId="ADAL" clId="{83DBFA2D-0759-53BA-9977-A3C37E44B875}" dt="2026-05-28T13:02:18.604" v="2165" actId="20578"/>
        <pc:sldMkLst>
          <pc:docMk/>
          <pc:sldMk cId="1512006975" sldId="2147469656"/>
        </pc:sldMkLst>
      </pc:sldChg>
      <pc:sldChg chg="addSp delSp modSp del mod ord">
        <pc:chgData name="Fischer, Wolfram" userId="99129c38-454d-40b3-bad3-fa13926f419c" providerId="ADAL" clId="{83DBFA2D-0759-53BA-9977-A3C37E44B875}" dt="2026-05-28T10:21:17.960" v="709" actId="2696"/>
        <pc:sldMkLst>
          <pc:docMk/>
          <pc:sldMk cId="3481572151" sldId="2147469656"/>
        </pc:sldMkLst>
      </pc:sldChg>
      <pc:sldChg chg="del">
        <pc:chgData name="Fischer, Wolfram" userId="99129c38-454d-40b3-bad3-fa13926f419c" providerId="ADAL" clId="{83DBFA2D-0759-53BA-9977-A3C37E44B875}" dt="2026-05-28T10:21:17.960" v="709" actId="2696"/>
        <pc:sldMkLst>
          <pc:docMk/>
          <pc:sldMk cId="333802814" sldId="2147469658"/>
        </pc:sldMkLst>
      </pc:sldChg>
      <pc:sldChg chg="add del">
        <pc:chgData name="Fischer, Wolfram" userId="99129c38-454d-40b3-bad3-fa13926f419c" providerId="ADAL" clId="{83DBFA2D-0759-53BA-9977-A3C37E44B875}" dt="2026-05-28T13:02:33.785" v="2166" actId="2696"/>
        <pc:sldMkLst>
          <pc:docMk/>
          <pc:sldMk cId="3524431931" sldId="2147469658"/>
        </pc:sldMkLst>
      </pc:sldChg>
      <pc:sldChg chg="modSp del mod ord">
        <pc:chgData name="Fischer, Wolfram" userId="99129c38-454d-40b3-bad3-fa13926f419c" providerId="ADAL" clId="{83DBFA2D-0759-53BA-9977-A3C37E44B875}" dt="2026-05-28T01:12:24.552" v="502" actId="2696"/>
        <pc:sldMkLst>
          <pc:docMk/>
          <pc:sldMk cId="1305751658" sldId="2147469659"/>
        </pc:sldMkLst>
      </pc:sldChg>
      <pc:sldChg chg="add del">
        <pc:chgData name="Fischer, Wolfram" userId="99129c38-454d-40b3-bad3-fa13926f419c" providerId="ADAL" clId="{83DBFA2D-0759-53BA-9977-A3C37E44B875}" dt="2026-05-28T12:21:36.362" v="1786" actId="2696"/>
        <pc:sldMkLst>
          <pc:docMk/>
          <pc:sldMk cId="1455862431" sldId="2147469660"/>
        </pc:sldMkLst>
      </pc:sldChg>
      <pc:sldChg chg="modSp del mod">
        <pc:chgData name="Fischer, Wolfram" userId="99129c38-454d-40b3-bad3-fa13926f419c" providerId="ADAL" clId="{83DBFA2D-0759-53BA-9977-A3C37E44B875}" dt="2026-05-28T10:21:17.960" v="709" actId="2696"/>
        <pc:sldMkLst>
          <pc:docMk/>
          <pc:sldMk cId="1602505574" sldId="2147469660"/>
        </pc:sldMkLst>
      </pc:sldChg>
      <pc:sldChg chg="delSp modSp add mod">
        <pc:chgData name="Fischer, Wolfram" userId="99129c38-454d-40b3-bad3-fa13926f419c" providerId="ADAL" clId="{83DBFA2D-0759-53BA-9977-A3C37E44B875}" dt="2026-05-28T12:21:54.111" v="1807" actId="27636"/>
        <pc:sldMkLst>
          <pc:docMk/>
          <pc:sldMk cId="3649167523" sldId="2147469660"/>
        </pc:sldMkLst>
        <pc:spChg chg="mod">
          <ac:chgData name="Fischer, Wolfram" userId="99129c38-454d-40b3-bad3-fa13926f419c" providerId="ADAL" clId="{83DBFA2D-0759-53BA-9977-A3C37E44B875}" dt="2026-05-28T12:21:54.111" v="1807" actId="27636"/>
          <ac:spMkLst>
            <pc:docMk/>
            <pc:sldMk cId="3649167523" sldId="2147469660"/>
            <ac:spMk id="3" creationId="{BA2853D4-294C-5CC6-DFCF-6D918D303C41}"/>
          </ac:spMkLst>
        </pc:spChg>
        <pc:spChg chg="del">
          <ac:chgData name="Fischer, Wolfram" userId="99129c38-454d-40b3-bad3-fa13926f419c" providerId="ADAL" clId="{83DBFA2D-0759-53BA-9977-A3C37E44B875}" dt="2026-05-28T12:21:45.128" v="1788" actId="478"/>
          <ac:spMkLst>
            <pc:docMk/>
            <pc:sldMk cId="3649167523" sldId="2147469660"/>
            <ac:spMk id="7" creationId="{3DDFAB7E-CDA2-638D-20C0-90649556017D}"/>
          </ac:spMkLst>
        </pc:spChg>
      </pc:sldChg>
      <pc:sldChg chg="add del">
        <pc:chgData name="Fischer, Wolfram" userId="99129c38-454d-40b3-bad3-fa13926f419c" providerId="ADAL" clId="{83DBFA2D-0759-53BA-9977-A3C37E44B875}" dt="2026-05-28T13:02:38.696" v="2167" actId="2696"/>
        <pc:sldMkLst>
          <pc:docMk/>
          <pc:sldMk cId="1202359284" sldId="2147469661"/>
        </pc:sldMkLst>
      </pc:sldChg>
      <pc:sldChg chg="del">
        <pc:chgData name="Fischer, Wolfram" userId="99129c38-454d-40b3-bad3-fa13926f419c" providerId="ADAL" clId="{83DBFA2D-0759-53BA-9977-A3C37E44B875}" dt="2026-05-28T10:21:17.960" v="709" actId="2696"/>
        <pc:sldMkLst>
          <pc:docMk/>
          <pc:sldMk cId="4078908646" sldId="2147469661"/>
        </pc:sldMkLst>
      </pc:sldChg>
      <pc:sldChg chg="addSp modSp mod ord">
        <pc:chgData name="Fischer, Wolfram" userId="99129c38-454d-40b3-bad3-fa13926f419c" providerId="ADAL" clId="{83DBFA2D-0759-53BA-9977-A3C37E44B875}" dt="2026-05-28T13:02:01.267" v="2162" actId="20578"/>
        <pc:sldMkLst>
          <pc:docMk/>
          <pc:sldMk cId="1411653126" sldId="2147469663"/>
        </pc:sldMkLst>
        <pc:spChg chg="add mod">
          <ac:chgData name="Fischer, Wolfram" userId="99129c38-454d-40b3-bad3-fa13926f419c" providerId="ADAL" clId="{83DBFA2D-0759-53BA-9977-A3C37E44B875}" dt="2026-05-28T10:23:10.731" v="728" actId="1076"/>
          <ac:spMkLst>
            <pc:docMk/>
            <pc:sldMk cId="1411653126" sldId="2147469663"/>
            <ac:spMk id="3" creationId="{91FC2412-2F15-6881-DC96-F652E1B5B37F}"/>
          </ac:spMkLst>
        </pc:spChg>
        <pc:picChg chg="mod">
          <ac:chgData name="Fischer, Wolfram" userId="99129c38-454d-40b3-bad3-fa13926f419c" providerId="ADAL" clId="{83DBFA2D-0759-53BA-9977-A3C37E44B875}" dt="2026-05-28T01:25:39.655" v="531" actId="1036"/>
          <ac:picMkLst>
            <pc:docMk/>
            <pc:sldMk cId="1411653126" sldId="2147469663"/>
            <ac:picMk id="5" creationId="{6E52921B-9D82-6DC0-C81D-D38792289E8B}"/>
          </ac:picMkLst>
        </pc:picChg>
      </pc:sldChg>
      <pc:sldChg chg="addSp delSp modSp add del mod">
        <pc:chgData name="Fischer, Wolfram" userId="99129c38-454d-40b3-bad3-fa13926f419c" providerId="ADAL" clId="{83DBFA2D-0759-53BA-9977-A3C37E44B875}" dt="2026-05-28T10:21:17.960" v="709" actId="2696"/>
        <pc:sldMkLst>
          <pc:docMk/>
          <pc:sldMk cId="3774199218" sldId="2147469666"/>
        </pc:sldMkLst>
      </pc:sldChg>
      <pc:sldChg chg="add">
        <pc:chgData name="Fischer, Wolfram" userId="99129c38-454d-40b3-bad3-fa13926f419c" providerId="ADAL" clId="{83DBFA2D-0759-53BA-9977-A3C37E44B875}" dt="2026-05-28T10:21:19.975" v="710"/>
        <pc:sldMkLst>
          <pc:docMk/>
          <pc:sldMk cId="4005201942" sldId="2147469666"/>
        </pc:sldMkLst>
      </pc:sldChg>
      <pc:sldChg chg="modSp new del mod">
        <pc:chgData name="Fischer, Wolfram" userId="99129c38-454d-40b3-bad3-fa13926f419c" providerId="ADAL" clId="{83DBFA2D-0759-53BA-9977-A3C37E44B875}" dt="2026-05-28T10:21:17.960" v="709" actId="2696"/>
        <pc:sldMkLst>
          <pc:docMk/>
          <pc:sldMk cId="438642520" sldId="2147469667"/>
        </pc:sldMkLst>
      </pc:sldChg>
      <pc:sldChg chg="add del ord">
        <pc:chgData name="Fischer, Wolfram" userId="99129c38-454d-40b3-bad3-fa13926f419c" providerId="ADAL" clId="{83DBFA2D-0759-53BA-9977-A3C37E44B875}" dt="2026-05-28T13:02:40.823" v="2168" actId="2696"/>
        <pc:sldMkLst>
          <pc:docMk/>
          <pc:sldMk cId="1141544801" sldId="2147469667"/>
        </pc:sldMkLst>
      </pc:sldChg>
      <pc:sldChg chg="add">
        <pc:chgData name="Fischer, Wolfram" userId="99129c38-454d-40b3-bad3-fa13926f419c" providerId="ADAL" clId="{83DBFA2D-0759-53BA-9977-A3C37E44B875}" dt="2026-05-28T13:04:12.363" v="2170"/>
        <pc:sldMkLst>
          <pc:docMk/>
          <pc:sldMk cId="1604902155" sldId="2147469669"/>
        </pc:sldMkLst>
      </pc:sldChg>
      <pc:sldChg chg="modSp add del mod">
        <pc:chgData name="Fischer, Wolfram" userId="99129c38-454d-40b3-bad3-fa13926f419c" providerId="ADAL" clId="{83DBFA2D-0759-53BA-9977-A3C37E44B875}" dt="2026-05-28T13:04:03.391" v="2169" actId="2696"/>
        <pc:sldMkLst>
          <pc:docMk/>
          <pc:sldMk cId="1918418944" sldId="2147469669"/>
        </pc:sldMkLst>
        <pc:spChg chg="mod">
          <ac:chgData name="Fischer, Wolfram" userId="99129c38-454d-40b3-bad3-fa13926f419c" providerId="ADAL" clId="{83DBFA2D-0759-53BA-9977-A3C37E44B875}" dt="2026-05-28T12:34:12.933" v="2051" actId="58"/>
          <ac:spMkLst>
            <pc:docMk/>
            <pc:sldMk cId="1918418944" sldId="2147469669"/>
            <ac:spMk id="5" creationId="{CAD6B957-B9C3-1157-E0C1-FF48FEC01E6E}"/>
          </ac:spMkLst>
        </pc:spChg>
      </pc:sldChg>
      <pc:sldChg chg="delSp modSp add mod">
        <pc:chgData name="Fischer, Wolfram" userId="99129c38-454d-40b3-bad3-fa13926f419c" providerId="ADAL" clId="{83DBFA2D-0759-53BA-9977-A3C37E44B875}" dt="2026-05-28T13:13:42.266" v="2181" actId="14100"/>
        <pc:sldMkLst>
          <pc:docMk/>
          <pc:sldMk cId="737128352" sldId="2147469670"/>
        </pc:sldMkLst>
        <pc:spChg chg="mod">
          <ac:chgData name="Fischer, Wolfram" userId="99129c38-454d-40b3-bad3-fa13926f419c" providerId="ADAL" clId="{83DBFA2D-0759-53BA-9977-A3C37E44B875}" dt="2026-05-28T13:13:38.822" v="2180" actId="113"/>
          <ac:spMkLst>
            <pc:docMk/>
            <pc:sldMk cId="737128352" sldId="2147469670"/>
            <ac:spMk id="2" creationId="{D02CBF4E-4422-FF69-0A52-E8E1442ED2C8}"/>
          </ac:spMkLst>
        </pc:spChg>
        <pc:spChg chg="mod">
          <ac:chgData name="Fischer, Wolfram" userId="99129c38-454d-40b3-bad3-fa13926f419c" providerId="ADAL" clId="{83DBFA2D-0759-53BA-9977-A3C37E44B875}" dt="2026-05-28T12:19:51.464" v="1637" actId="20577"/>
          <ac:spMkLst>
            <pc:docMk/>
            <pc:sldMk cId="737128352" sldId="2147469670"/>
            <ac:spMk id="3" creationId="{D5F4BE48-1173-80AE-66C5-6E675A9ED2DF}"/>
          </ac:spMkLst>
        </pc:spChg>
        <pc:spChg chg="mod">
          <ac:chgData name="Fischer, Wolfram" userId="99129c38-454d-40b3-bad3-fa13926f419c" providerId="ADAL" clId="{83DBFA2D-0759-53BA-9977-A3C37E44B875}" dt="2026-05-28T13:13:42.266" v="2181" actId="14100"/>
          <ac:spMkLst>
            <pc:docMk/>
            <pc:sldMk cId="737128352" sldId="2147469670"/>
            <ac:spMk id="4" creationId="{9CB94A0C-194A-D110-F3CB-7191584C4DBE}"/>
          </ac:spMkLst>
        </pc:spChg>
        <pc:spChg chg="del">
          <ac:chgData name="Fischer, Wolfram" userId="99129c38-454d-40b3-bad3-fa13926f419c" providerId="ADAL" clId="{83DBFA2D-0759-53BA-9977-A3C37E44B875}" dt="2026-05-28T11:26:19.394" v="864" actId="478"/>
          <ac:spMkLst>
            <pc:docMk/>
            <pc:sldMk cId="737128352" sldId="2147469670"/>
            <ac:spMk id="6" creationId="{CCD89A06-0CB5-0C3C-323D-116DBB3A9764}"/>
          </ac:spMkLst>
        </pc:spChg>
      </pc:sldChg>
      <pc:sldChg chg="addSp delSp modSp new mod ord">
        <pc:chgData name="Fischer, Wolfram" userId="99129c38-454d-40b3-bad3-fa13926f419c" providerId="ADAL" clId="{83DBFA2D-0759-53BA-9977-A3C37E44B875}" dt="2026-05-28T13:02:05.635" v="2163" actId="20578"/>
        <pc:sldMkLst>
          <pc:docMk/>
          <pc:sldMk cId="335869303" sldId="2147469671"/>
        </pc:sldMkLst>
        <pc:spChg chg="del">
          <ac:chgData name="Fischer, Wolfram" userId="99129c38-454d-40b3-bad3-fa13926f419c" providerId="ADAL" clId="{83DBFA2D-0759-53BA-9977-A3C37E44B875}" dt="2026-05-28T10:23:16.606" v="729" actId="478"/>
          <ac:spMkLst>
            <pc:docMk/>
            <pc:sldMk cId="335869303" sldId="2147469671"/>
            <ac:spMk id="3" creationId="{EBC8149D-A520-C86D-C00B-4061652AFA0A}"/>
          </ac:spMkLst>
        </pc:spChg>
        <pc:spChg chg="del">
          <ac:chgData name="Fischer, Wolfram" userId="99129c38-454d-40b3-bad3-fa13926f419c" providerId="ADAL" clId="{83DBFA2D-0759-53BA-9977-A3C37E44B875}" dt="2026-05-28T10:23:18.279" v="730" actId="478"/>
          <ac:spMkLst>
            <pc:docMk/>
            <pc:sldMk cId="335869303" sldId="2147469671"/>
            <ac:spMk id="4" creationId="{0D55D49B-148D-6FCD-5615-33C1082E06DF}"/>
          </ac:spMkLst>
        </pc:spChg>
        <pc:picChg chg="add del mod">
          <ac:chgData name="Fischer, Wolfram" userId="99129c38-454d-40b3-bad3-fa13926f419c" providerId="ADAL" clId="{83DBFA2D-0759-53BA-9977-A3C37E44B875}" dt="2026-05-28T10:20:29.203" v="704" actId="478"/>
          <ac:picMkLst>
            <pc:docMk/>
            <pc:sldMk cId="335869303" sldId="2147469671"/>
            <ac:picMk id="5" creationId="{9D3E9F64-91E5-B227-EEDE-4817216AD588}"/>
          </ac:picMkLst>
        </pc:picChg>
        <pc:picChg chg="add mod">
          <ac:chgData name="Fischer, Wolfram" userId="99129c38-454d-40b3-bad3-fa13926f419c" providerId="ADAL" clId="{83DBFA2D-0759-53BA-9977-A3C37E44B875}" dt="2026-05-28T10:20:35.128" v="707" actId="1076"/>
          <ac:picMkLst>
            <pc:docMk/>
            <pc:sldMk cId="335869303" sldId="2147469671"/>
            <ac:picMk id="6" creationId="{BC0642D1-F337-ED8F-741F-F61BA637FE4F}"/>
          </ac:picMkLst>
        </pc:picChg>
      </pc:sldChg>
      <pc:sldChg chg="addSp delSp modSp new mod ord chgLayout">
        <pc:chgData name="Fischer, Wolfram" userId="99129c38-454d-40b3-bad3-fa13926f419c" providerId="ADAL" clId="{83DBFA2D-0759-53BA-9977-A3C37E44B875}" dt="2026-05-28T13:02:09.149" v="2164" actId="20578"/>
        <pc:sldMkLst>
          <pc:docMk/>
          <pc:sldMk cId="2649961850" sldId="2147469672"/>
        </pc:sldMkLst>
        <pc:spChg chg="mod ord">
          <ac:chgData name="Fischer, Wolfram" userId="99129c38-454d-40b3-bad3-fa13926f419c" providerId="ADAL" clId="{83DBFA2D-0759-53BA-9977-A3C37E44B875}" dt="2026-05-28T10:19:14.491" v="700" actId="6264"/>
          <ac:spMkLst>
            <pc:docMk/>
            <pc:sldMk cId="2649961850" sldId="2147469672"/>
            <ac:spMk id="2" creationId="{39AAB421-013B-E436-A907-2F8CED22C734}"/>
          </ac:spMkLst>
        </pc:spChg>
        <pc:spChg chg="del">
          <ac:chgData name="Fischer, Wolfram" userId="99129c38-454d-40b3-bad3-fa13926f419c" providerId="ADAL" clId="{83DBFA2D-0759-53BA-9977-A3C37E44B875}" dt="2026-05-28T10:17:02.403" v="547" actId="478"/>
          <ac:spMkLst>
            <pc:docMk/>
            <pc:sldMk cId="2649961850" sldId="2147469672"/>
            <ac:spMk id="3" creationId="{A7C7A0A3-82DB-C4CD-05B3-86D9D59A84FB}"/>
          </ac:spMkLst>
        </pc:spChg>
        <pc:spChg chg="del">
          <ac:chgData name="Fischer, Wolfram" userId="99129c38-454d-40b3-bad3-fa13926f419c" providerId="ADAL" clId="{83DBFA2D-0759-53BA-9977-A3C37E44B875}" dt="2026-05-28T10:17:05.198" v="548" actId="478"/>
          <ac:spMkLst>
            <pc:docMk/>
            <pc:sldMk cId="2649961850" sldId="2147469672"/>
            <ac:spMk id="4" creationId="{A533CE02-F980-CAFB-C54E-A8FC4EB61D1E}"/>
          </ac:spMkLst>
        </pc:spChg>
        <pc:spChg chg="add mod">
          <ac:chgData name="Fischer, Wolfram" userId="99129c38-454d-40b3-bad3-fa13926f419c" providerId="ADAL" clId="{83DBFA2D-0759-53BA-9977-A3C37E44B875}" dt="2026-05-28T10:25:09.507" v="731" actId="1076"/>
          <ac:spMkLst>
            <pc:docMk/>
            <pc:sldMk cId="2649961850" sldId="2147469672"/>
            <ac:spMk id="13" creationId="{F46CCCED-76CB-20E0-5F78-6CF974CF8041}"/>
          </ac:spMkLst>
        </pc:spChg>
        <pc:spChg chg="add mod">
          <ac:chgData name="Fischer, Wolfram" userId="99129c38-454d-40b3-bad3-fa13926f419c" providerId="ADAL" clId="{83DBFA2D-0759-53BA-9977-A3C37E44B875}" dt="2026-05-28T10:18:54.200" v="697" actId="1076"/>
          <ac:spMkLst>
            <pc:docMk/>
            <pc:sldMk cId="2649961850" sldId="2147469672"/>
            <ac:spMk id="14" creationId="{596F0304-7ADC-363D-D655-92FFBBE9D5E5}"/>
          </ac:spMkLst>
        </pc:spChg>
        <pc:spChg chg="add mod">
          <ac:chgData name="Fischer, Wolfram" userId="99129c38-454d-40b3-bad3-fa13926f419c" providerId="ADAL" clId="{83DBFA2D-0759-53BA-9977-A3C37E44B875}" dt="2026-05-28T10:18:55.889" v="698" actId="1076"/>
          <ac:spMkLst>
            <pc:docMk/>
            <pc:sldMk cId="2649961850" sldId="2147469672"/>
            <ac:spMk id="15" creationId="{4D5ED004-E1D3-F367-BCE2-F7C7A638EE4D}"/>
          </ac:spMkLst>
        </pc:spChg>
        <pc:spChg chg="add mod">
          <ac:chgData name="Fischer, Wolfram" userId="99129c38-454d-40b3-bad3-fa13926f419c" providerId="ADAL" clId="{83DBFA2D-0759-53BA-9977-A3C37E44B875}" dt="2026-05-28T10:19:01.113" v="699" actId="1076"/>
          <ac:spMkLst>
            <pc:docMk/>
            <pc:sldMk cId="2649961850" sldId="2147469672"/>
            <ac:spMk id="16" creationId="{B3569D48-DCC8-66A5-4A1A-375EFA4E8DF3}"/>
          </ac:spMkLst>
        </pc:spChg>
        <pc:spChg chg="add del mod">
          <ac:chgData name="Fischer, Wolfram" userId="99129c38-454d-40b3-bad3-fa13926f419c" providerId="ADAL" clId="{83DBFA2D-0759-53BA-9977-A3C37E44B875}" dt="2026-05-28T10:19:14.491" v="700" actId="6264"/>
          <ac:spMkLst>
            <pc:docMk/>
            <pc:sldMk cId="2649961850" sldId="2147469672"/>
            <ac:spMk id="17" creationId="{AA25E95B-BA3A-E64E-A2CC-F0B25BB8FEBE}"/>
          </ac:spMkLst>
        </pc:spChg>
        <pc:spChg chg="add del mod ord">
          <ac:chgData name="Fischer, Wolfram" userId="99129c38-454d-40b3-bad3-fa13926f419c" providerId="ADAL" clId="{83DBFA2D-0759-53BA-9977-A3C37E44B875}" dt="2026-05-28T10:21:36.792" v="712" actId="478"/>
          <ac:spMkLst>
            <pc:docMk/>
            <pc:sldMk cId="2649961850" sldId="2147469672"/>
            <ac:spMk id="18" creationId="{8A6ABCCC-184A-55D9-113C-660D9550FEFD}"/>
          </ac:spMkLst>
        </pc:spChg>
        <pc:spChg chg="add del mod ord">
          <ac:chgData name="Fischer, Wolfram" userId="99129c38-454d-40b3-bad3-fa13926f419c" providerId="ADAL" clId="{83DBFA2D-0759-53BA-9977-A3C37E44B875}" dt="2026-05-28T10:21:38.664" v="713" actId="478"/>
          <ac:spMkLst>
            <pc:docMk/>
            <pc:sldMk cId="2649961850" sldId="2147469672"/>
            <ac:spMk id="19" creationId="{F8DDAA91-186C-B1FA-58F3-D0CA17C4B001}"/>
          </ac:spMkLst>
        </pc:spChg>
        <pc:picChg chg="add del mod">
          <ac:chgData name="Fischer, Wolfram" userId="99129c38-454d-40b3-bad3-fa13926f419c" providerId="ADAL" clId="{83DBFA2D-0759-53BA-9977-A3C37E44B875}" dt="2026-05-28T01:21:07.147" v="507" actId="478"/>
          <ac:picMkLst>
            <pc:docMk/>
            <pc:sldMk cId="2649961850" sldId="2147469672"/>
            <ac:picMk id="6" creationId="{A2399E68-1C46-69EB-E94E-2E59D6E8F31D}"/>
          </ac:picMkLst>
        </pc:picChg>
        <pc:picChg chg="add del mod">
          <ac:chgData name="Fischer, Wolfram" userId="99129c38-454d-40b3-bad3-fa13926f419c" providerId="ADAL" clId="{83DBFA2D-0759-53BA-9977-A3C37E44B875}" dt="2026-05-28T01:21:07.147" v="507" actId="478"/>
          <ac:picMkLst>
            <pc:docMk/>
            <pc:sldMk cId="2649961850" sldId="2147469672"/>
            <ac:picMk id="8" creationId="{6EDAF379-E2C1-7BA7-2782-D01853C599E8}"/>
          </ac:picMkLst>
        </pc:picChg>
        <pc:picChg chg="add del mod">
          <ac:chgData name="Fischer, Wolfram" userId="99129c38-454d-40b3-bad3-fa13926f419c" providerId="ADAL" clId="{83DBFA2D-0759-53BA-9977-A3C37E44B875}" dt="2026-05-28T01:21:22.281" v="509" actId="478"/>
          <ac:picMkLst>
            <pc:docMk/>
            <pc:sldMk cId="2649961850" sldId="2147469672"/>
            <ac:picMk id="10" creationId="{238F41B4-0E44-6103-000B-FF797729D0AE}"/>
          </ac:picMkLst>
        </pc:picChg>
        <pc:picChg chg="add mod">
          <ac:chgData name="Fischer, Wolfram" userId="99129c38-454d-40b3-bad3-fa13926f419c" providerId="ADAL" clId="{83DBFA2D-0759-53BA-9977-A3C37E44B875}" dt="2026-05-28T10:22:53.819" v="718" actId="14100"/>
          <ac:picMkLst>
            <pc:docMk/>
            <pc:sldMk cId="2649961850" sldId="2147469672"/>
            <ac:picMk id="12" creationId="{0D9E9F0A-9DFA-BA4C-66DC-5CE75D3DBE18}"/>
          </ac:picMkLst>
        </pc:picChg>
      </pc:sldChg>
      <pc:sldChg chg="new del">
        <pc:chgData name="Fischer, Wolfram" userId="99129c38-454d-40b3-bad3-fa13926f419c" providerId="ADAL" clId="{83DBFA2D-0759-53BA-9977-A3C37E44B875}" dt="2026-05-28T10:21:23.290" v="711" actId="2696"/>
        <pc:sldMkLst>
          <pc:docMk/>
          <pc:sldMk cId="1943630588" sldId="2147469673"/>
        </pc:sldMkLst>
      </pc:sldChg>
      <pc:sldChg chg="modSp new mod">
        <pc:chgData name="Fischer, Wolfram" userId="99129c38-454d-40b3-bad3-fa13926f419c" providerId="ADAL" clId="{83DBFA2D-0759-53BA-9977-A3C37E44B875}" dt="2026-05-28T11:41:59.264" v="1603" actId="27636"/>
        <pc:sldMkLst>
          <pc:docMk/>
          <pc:sldMk cId="1938852914" sldId="2147469674"/>
        </pc:sldMkLst>
        <pc:spChg chg="mod">
          <ac:chgData name="Fischer, Wolfram" userId="99129c38-454d-40b3-bad3-fa13926f419c" providerId="ADAL" clId="{83DBFA2D-0759-53BA-9977-A3C37E44B875}" dt="2026-05-28T11:41:47.828" v="1599" actId="27636"/>
          <ac:spMkLst>
            <pc:docMk/>
            <pc:sldMk cId="1938852914" sldId="2147469674"/>
            <ac:spMk id="3" creationId="{A1DCD3B8-C6B1-0B62-D563-5D4759838FFC}"/>
          </ac:spMkLst>
        </pc:spChg>
        <pc:spChg chg="mod">
          <ac:chgData name="Fischer, Wolfram" userId="99129c38-454d-40b3-bad3-fa13926f419c" providerId="ADAL" clId="{83DBFA2D-0759-53BA-9977-A3C37E44B875}" dt="2026-05-28T11:41:59.264" v="1603" actId="27636"/>
          <ac:spMkLst>
            <pc:docMk/>
            <pc:sldMk cId="1938852914" sldId="2147469674"/>
            <ac:spMk id="4" creationId="{BF529885-99EB-337B-CA3B-024536570551}"/>
          </ac:spMkLst>
        </pc:spChg>
      </pc:sldChg>
      <pc:sldChg chg="modSp new mod">
        <pc:chgData name="Fischer, Wolfram" userId="99129c38-454d-40b3-bad3-fa13926f419c" providerId="ADAL" clId="{83DBFA2D-0759-53BA-9977-A3C37E44B875}" dt="2026-05-28T12:59:10.741" v="2135" actId="6549"/>
        <pc:sldMkLst>
          <pc:docMk/>
          <pc:sldMk cId="3410791429" sldId="2147469675"/>
        </pc:sldMkLst>
        <pc:spChg chg="mod">
          <ac:chgData name="Fischer, Wolfram" userId="99129c38-454d-40b3-bad3-fa13926f419c" providerId="ADAL" clId="{83DBFA2D-0759-53BA-9977-A3C37E44B875}" dt="2026-05-28T11:34:53.021" v="1048" actId="20577"/>
          <ac:spMkLst>
            <pc:docMk/>
            <pc:sldMk cId="3410791429" sldId="2147469675"/>
            <ac:spMk id="3" creationId="{DCAE9EAE-0B6E-0D7F-D216-E44667AC979A}"/>
          </ac:spMkLst>
        </pc:spChg>
        <pc:spChg chg="mod">
          <ac:chgData name="Fischer, Wolfram" userId="99129c38-454d-40b3-bad3-fa13926f419c" providerId="ADAL" clId="{83DBFA2D-0759-53BA-9977-A3C37E44B875}" dt="2026-05-28T12:59:10.741" v="2135" actId="6549"/>
          <ac:spMkLst>
            <pc:docMk/>
            <pc:sldMk cId="3410791429" sldId="2147469675"/>
            <ac:spMk id="4" creationId="{7056DEFE-CA51-9F93-975A-E86C4F5BDA12}"/>
          </ac:spMkLst>
        </pc:spChg>
      </pc:sldChg>
      <pc:sldChg chg="delSp modSp new mod">
        <pc:chgData name="Fischer, Wolfram" userId="99129c38-454d-40b3-bad3-fa13926f419c" providerId="ADAL" clId="{83DBFA2D-0759-53BA-9977-A3C37E44B875}" dt="2026-05-28T11:42:13.901" v="1606" actId="478"/>
        <pc:sldMkLst>
          <pc:docMk/>
          <pc:sldMk cId="1848857546" sldId="2147469676"/>
        </pc:sldMkLst>
        <pc:spChg chg="del mod">
          <ac:chgData name="Fischer, Wolfram" userId="99129c38-454d-40b3-bad3-fa13926f419c" providerId="ADAL" clId="{83DBFA2D-0759-53BA-9977-A3C37E44B875}" dt="2026-05-28T11:42:12.296" v="1605" actId="478"/>
          <ac:spMkLst>
            <pc:docMk/>
            <pc:sldMk cId="1848857546" sldId="2147469676"/>
            <ac:spMk id="3" creationId="{9B524078-2A12-314B-6DA4-18D1C4D1D904}"/>
          </ac:spMkLst>
        </pc:spChg>
        <pc:spChg chg="del mod">
          <ac:chgData name="Fischer, Wolfram" userId="99129c38-454d-40b3-bad3-fa13926f419c" providerId="ADAL" clId="{83DBFA2D-0759-53BA-9977-A3C37E44B875}" dt="2026-05-28T11:42:13.901" v="1606" actId="478"/>
          <ac:spMkLst>
            <pc:docMk/>
            <pc:sldMk cId="1848857546" sldId="2147469676"/>
            <ac:spMk id="4" creationId="{5563CFD2-807C-A41A-B560-30F217471153}"/>
          </ac:spMkLst>
        </pc:spChg>
      </pc:sldChg>
      <pc:sldChg chg="modSp new mod">
        <pc:chgData name="Fischer, Wolfram" userId="99129c38-454d-40b3-bad3-fa13926f419c" providerId="ADAL" clId="{83DBFA2D-0759-53BA-9977-A3C37E44B875}" dt="2026-05-28T12:57:45.021" v="2129" actId="403"/>
        <pc:sldMkLst>
          <pc:docMk/>
          <pc:sldMk cId="3988903430" sldId="2147469677"/>
        </pc:sldMkLst>
        <pc:spChg chg="mod">
          <ac:chgData name="Fischer, Wolfram" userId="99129c38-454d-40b3-bad3-fa13926f419c" providerId="ADAL" clId="{83DBFA2D-0759-53BA-9977-A3C37E44B875}" dt="2026-05-28T12:20:20.142" v="1659" actId="20577"/>
          <ac:spMkLst>
            <pc:docMk/>
            <pc:sldMk cId="3988903430" sldId="2147469677"/>
            <ac:spMk id="3" creationId="{D408BB97-AF16-5F51-1383-303C488A4A0E}"/>
          </ac:spMkLst>
        </pc:spChg>
        <pc:spChg chg="mod">
          <ac:chgData name="Fischer, Wolfram" userId="99129c38-454d-40b3-bad3-fa13926f419c" providerId="ADAL" clId="{83DBFA2D-0759-53BA-9977-A3C37E44B875}" dt="2026-05-28T12:57:45.021" v="2129" actId="403"/>
          <ac:spMkLst>
            <pc:docMk/>
            <pc:sldMk cId="3988903430" sldId="2147469677"/>
            <ac:spMk id="4" creationId="{30A9625F-5591-70BD-273E-DCE051423F9C}"/>
          </ac:spMkLst>
        </pc:spChg>
      </pc:sldChg>
      <pc:sldChg chg="addSp modSp new del mod">
        <pc:chgData name="Fischer, Wolfram" userId="99129c38-454d-40b3-bad3-fa13926f419c" providerId="ADAL" clId="{83DBFA2D-0759-53BA-9977-A3C37E44B875}" dt="2026-05-28T12:24:28.513" v="1913" actId="2696"/>
        <pc:sldMkLst>
          <pc:docMk/>
          <pc:sldMk cId="1033644844" sldId="2147469678"/>
        </pc:sldMkLst>
        <pc:spChg chg="mod">
          <ac:chgData name="Fischer, Wolfram" userId="99129c38-454d-40b3-bad3-fa13926f419c" providerId="ADAL" clId="{83DBFA2D-0759-53BA-9977-A3C37E44B875}" dt="2026-05-28T12:22:05.372" v="1814" actId="20577"/>
          <ac:spMkLst>
            <pc:docMk/>
            <pc:sldMk cId="1033644844" sldId="2147469678"/>
            <ac:spMk id="3" creationId="{791C2ED4-658F-3A74-4C9F-BB35E972FA29}"/>
          </ac:spMkLst>
        </pc:spChg>
        <pc:spChg chg="mod">
          <ac:chgData name="Fischer, Wolfram" userId="99129c38-454d-40b3-bad3-fa13926f419c" providerId="ADAL" clId="{83DBFA2D-0759-53BA-9977-A3C37E44B875}" dt="2026-05-28T12:22:30.484" v="1818" actId="12"/>
          <ac:spMkLst>
            <pc:docMk/>
            <pc:sldMk cId="1033644844" sldId="2147469678"/>
            <ac:spMk id="4" creationId="{000D2E4D-BC84-43AF-3B8E-BA0B1D0C70F0}"/>
          </ac:spMkLst>
        </pc:spChg>
        <pc:graphicFrameChg chg="add mod">
          <ac:chgData name="Fischer, Wolfram" userId="99129c38-454d-40b3-bad3-fa13926f419c" providerId="ADAL" clId="{83DBFA2D-0759-53BA-9977-A3C37E44B875}" dt="2026-05-28T12:22:17.580" v="1817"/>
          <ac:graphicFrameMkLst>
            <pc:docMk/>
            <pc:sldMk cId="1033644844" sldId="2147469678"/>
            <ac:graphicFrameMk id="6" creationId="{A018FB12-EAC6-A51C-5C68-08C15EB844F8}"/>
          </ac:graphicFrameMkLst>
        </pc:graphicFrameChg>
      </pc:sldChg>
      <pc:sldChg chg="addSp delSp modSp new mod">
        <pc:chgData name="Fischer, Wolfram" userId="99129c38-454d-40b3-bad3-fa13926f419c" providerId="ADAL" clId="{83DBFA2D-0759-53BA-9977-A3C37E44B875}" dt="2026-05-28T12:33:20.481" v="2050" actId="20577"/>
        <pc:sldMkLst>
          <pc:docMk/>
          <pc:sldMk cId="4232548630" sldId="2147469679"/>
        </pc:sldMkLst>
        <pc:spChg chg="mod">
          <ac:chgData name="Fischer, Wolfram" userId="99129c38-454d-40b3-bad3-fa13926f419c" providerId="ADAL" clId="{83DBFA2D-0759-53BA-9977-A3C37E44B875}" dt="2026-05-28T12:33:20.481" v="2050" actId="20577"/>
          <ac:spMkLst>
            <pc:docMk/>
            <pc:sldMk cId="4232548630" sldId="2147469679"/>
            <ac:spMk id="3" creationId="{5816A47B-99AC-919E-59D1-D2ED05FCAAA6}"/>
          </ac:spMkLst>
        </pc:spChg>
        <pc:spChg chg="add del mod">
          <ac:chgData name="Fischer, Wolfram" userId="99129c38-454d-40b3-bad3-fa13926f419c" providerId="ADAL" clId="{83DBFA2D-0759-53BA-9977-A3C37E44B875}" dt="2026-05-28T12:23:47.411" v="1910" actId="20577"/>
          <ac:spMkLst>
            <pc:docMk/>
            <pc:sldMk cId="4232548630" sldId="2147469679"/>
            <ac:spMk id="4" creationId="{7C413A2A-30B3-B704-5F2C-D198EC91CA8D}"/>
          </ac:spMkLst>
        </pc:spChg>
        <pc:graphicFrameChg chg="add mod">
          <ac:chgData name="Fischer, Wolfram" userId="99129c38-454d-40b3-bad3-fa13926f419c" providerId="ADAL" clId="{83DBFA2D-0759-53BA-9977-A3C37E44B875}" dt="2026-05-28T12:22:38.233" v="1821"/>
          <ac:graphicFrameMkLst>
            <pc:docMk/>
            <pc:sldMk cId="4232548630" sldId="2147469679"/>
            <ac:graphicFrameMk id="6" creationId="{DD323681-3A1E-A49B-34CE-FE77164B5322}"/>
          </ac:graphicFrameMkLst>
        </pc:graphicFrameChg>
        <pc:graphicFrameChg chg="add mod">
          <ac:chgData name="Fischer, Wolfram" userId="99129c38-454d-40b3-bad3-fa13926f419c" providerId="ADAL" clId="{83DBFA2D-0759-53BA-9977-A3C37E44B875}" dt="2026-05-28T12:22:58.521" v="1843"/>
          <ac:graphicFrameMkLst>
            <pc:docMk/>
            <pc:sldMk cId="4232548630" sldId="2147469679"/>
            <ac:graphicFrameMk id="7" creationId="{5C3A9616-D4F0-57C1-7D9B-FB8F08166186}"/>
          </ac:graphicFrameMkLst>
        </pc:graphicFrameChg>
      </pc:sldChg>
      <pc:sldChg chg="modSp add mod">
        <pc:chgData name="Fischer, Wolfram" userId="99129c38-454d-40b3-bad3-fa13926f419c" providerId="ADAL" clId="{83DBFA2D-0759-53BA-9977-A3C37E44B875}" dt="2026-05-28T13:01:30.379" v="2159" actId="27636"/>
        <pc:sldMkLst>
          <pc:docMk/>
          <pc:sldMk cId="2343921330" sldId="2147469680"/>
        </pc:sldMkLst>
        <pc:spChg chg="mod">
          <ac:chgData name="Fischer, Wolfram" userId="99129c38-454d-40b3-bad3-fa13926f419c" providerId="ADAL" clId="{83DBFA2D-0759-53BA-9977-A3C37E44B875}" dt="2026-05-28T13:01:30.379" v="2159" actId="27636"/>
          <ac:spMkLst>
            <pc:docMk/>
            <pc:sldMk cId="2343921330" sldId="2147469680"/>
            <ac:spMk id="4" creationId="{591C48B2-1D9C-234B-B539-15DC1C2C8A02}"/>
          </ac:spMkLst>
        </pc:spChg>
      </pc:sldChg>
      <pc:sldChg chg="new del">
        <pc:chgData name="Fischer, Wolfram" userId="99129c38-454d-40b3-bad3-fa13926f419c" providerId="ADAL" clId="{83DBFA2D-0759-53BA-9977-A3C37E44B875}" dt="2026-05-28T12:24:09.273" v="1912" actId="2696"/>
        <pc:sldMkLst>
          <pc:docMk/>
          <pc:sldMk cId="2841040256" sldId="2147469680"/>
        </pc:sldMkLst>
      </pc:sldChg>
      <pc:sldChg chg="modSp add mod">
        <pc:chgData name="Fischer, Wolfram" userId="99129c38-454d-40b3-bad3-fa13926f419c" providerId="ADAL" clId="{83DBFA2D-0759-53BA-9977-A3C37E44B875}" dt="2026-05-28T13:01:43.065" v="2161" actId="6549"/>
        <pc:sldMkLst>
          <pc:docMk/>
          <pc:sldMk cId="1438623484" sldId="2147469681"/>
        </pc:sldMkLst>
        <pc:spChg chg="mod">
          <ac:chgData name="Fischer, Wolfram" userId="99129c38-454d-40b3-bad3-fa13926f419c" providerId="ADAL" clId="{83DBFA2D-0759-53BA-9977-A3C37E44B875}" dt="2026-05-28T13:01:43.065" v="2161" actId="6549"/>
          <ac:spMkLst>
            <pc:docMk/>
            <pc:sldMk cId="1438623484" sldId="2147469681"/>
            <ac:spMk id="4" creationId="{02A0EA06-B394-4D69-1A59-BD03C907AC5E}"/>
          </ac:spMkLst>
        </pc:spChg>
      </pc:sldChg>
      <pc:sldChg chg="add">
        <pc:chgData name="Fischer, Wolfram" userId="99129c38-454d-40b3-bad3-fa13926f419c" providerId="ADAL" clId="{83DBFA2D-0759-53BA-9977-A3C37E44B875}" dt="2026-05-29T10:51:23.881" v="2185"/>
        <pc:sldMkLst>
          <pc:docMk/>
          <pc:sldMk cId="40669628" sldId="2147469692"/>
        </pc:sldMkLst>
      </pc:sldChg>
      <pc:sldChg chg="add del">
        <pc:chgData name="Fischer, Wolfram" userId="99129c38-454d-40b3-bad3-fa13926f419c" providerId="ADAL" clId="{83DBFA2D-0759-53BA-9977-A3C37E44B875}" dt="2026-05-29T10:51:19.352" v="2184" actId="2696"/>
        <pc:sldMkLst>
          <pc:docMk/>
          <pc:sldMk cId="527859905" sldId="2147469692"/>
        </pc:sldMkLst>
      </pc:sldChg>
      <pc:sldMasterChg chg="delSldLayout modSldLayout">
        <pc:chgData name="Fischer, Wolfram" userId="99129c38-454d-40b3-bad3-fa13926f419c" providerId="ADAL" clId="{83DBFA2D-0759-53BA-9977-A3C37E44B875}" dt="2026-05-28T13:04:03.391" v="2169" actId="2696"/>
        <pc:sldMasterMkLst>
          <pc:docMk/>
          <pc:sldMasterMk cId="544521178" sldId="2147483660"/>
        </pc:sldMasterMkLst>
        <pc:sldLayoutChg chg="modSp mod">
          <pc:chgData name="Fischer, Wolfram" userId="99129c38-454d-40b3-bad3-fa13926f419c" providerId="ADAL" clId="{83DBFA2D-0759-53BA-9977-A3C37E44B875}" dt="2026-05-28T11:41:37.487" v="1595" actId="20577"/>
          <pc:sldLayoutMkLst>
            <pc:docMk/>
            <pc:sldMasterMk cId="544521178" sldId="2147483660"/>
            <pc:sldLayoutMk cId="2794568956" sldId="2147483662"/>
          </pc:sldLayoutMkLst>
          <pc:spChg chg="mod">
            <ac:chgData name="Fischer, Wolfram" userId="99129c38-454d-40b3-bad3-fa13926f419c" providerId="ADAL" clId="{83DBFA2D-0759-53BA-9977-A3C37E44B875}" dt="2026-05-28T11:41:37.487" v="1595" actId="20577"/>
            <ac:spMkLst>
              <pc:docMk/>
              <pc:sldMasterMk cId="544521178" sldId="2147483660"/>
              <pc:sldLayoutMk cId="2794568956" sldId="2147483662"/>
              <ac:spMk id="4" creationId="{30C71E18-8584-A0E2-3682-9547339B30E0}"/>
            </ac:spMkLst>
          </pc:spChg>
        </pc:sldLayoutChg>
        <pc:sldLayoutChg chg="addSp delSp modSp mod">
          <pc:chgData name="Fischer, Wolfram" userId="99129c38-454d-40b3-bad3-fa13926f419c" providerId="ADAL" clId="{83DBFA2D-0759-53BA-9977-A3C37E44B875}" dt="2026-05-28T11:41:59.235" v="1601"/>
          <pc:sldLayoutMkLst>
            <pc:docMk/>
            <pc:sldMasterMk cId="544521178" sldId="2147483660"/>
            <pc:sldLayoutMk cId="2391252601" sldId="2147483667"/>
          </pc:sldLayoutMkLst>
          <pc:spChg chg="del">
            <ac:chgData name="Fischer, Wolfram" userId="99129c38-454d-40b3-bad3-fa13926f419c" providerId="ADAL" clId="{83DBFA2D-0759-53BA-9977-A3C37E44B875}" dt="2026-05-28T11:41:47.805" v="1597" actId="478"/>
            <ac:spMkLst>
              <pc:docMk/>
              <pc:sldMasterMk cId="544521178" sldId="2147483660"/>
              <pc:sldLayoutMk cId="2391252601" sldId="2147483667"/>
              <ac:spMk id="3" creationId="{388DB6E2-DDA3-22B8-7251-F0B132B676AF}"/>
            </ac:spMkLst>
          </pc:spChg>
          <pc:spChg chg="del">
            <ac:chgData name="Fischer, Wolfram" userId="99129c38-454d-40b3-bad3-fa13926f419c" providerId="ADAL" clId="{83DBFA2D-0759-53BA-9977-A3C37E44B875}" dt="2026-05-28T11:41:50.247" v="1600" actId="478"/>
            <ac:spMkLst>
              <pc:docMk/>
              <pc:sldMasterMk cId="544521178" sldId="2147483660"/>
              <pc:sldLayoutMk cId="2391252601" sldId="2147483667"/>
              <ac:spMk id="4" creationId="{E439522C-42D3-98C9-C46E-2F2D03D4359E}"/>
            </ac:spMkLst>
          </pc:spChg>
          <pc:spChg chg="add mod">
            <ac:chgData name="Fischer, Wolfram" userId="99129c38-454d-40b3-bad3-fa13926f419c" providerId="ADAL" clId="{83DBFA2D-0759-53BA-9977-A3C37E44B875}" dt="2026-05-28T11:41:42.967" v="1596"/>
            <ac:spMkLst>
              <pc:docMk/>
              <pc:sldMasterMk cId="544521178" sldId="2147483660"/>
              <pc:sldLayoutMk cId="2391252601" sldId="2147483667"/>
              <ac:spMk id="6" creationId="{E524D8E4-1B2B-4824-978F-75137A62B147}"/>
            </ac:spMkLst>
          </pc:spChg>
          <pc:spChg chg="add mod">
            <ac:chgData name="Fischer, Wolfram" userId="99129c38-454d-40b3-bad3-fa13926f419c" providerId="ADAL" clId="{83DBFA2D-0759-53BA-9977-A3C37E44B875}" dt="2026-05-28T11:41:59.235" v="1601"/>
            <ac:spMkLst>
              <pc:docMk/>
              <pc:sldMasterMk cId="544521178" sldId="2147483660"/>
              <pc:sldLayoutMk cId="2391252601" sldId="2147483667"/>
              <ac:spMk id="7" creationId="{C7ED46D2-C5DE-F20F-A063-C1C1667F5AC3}"/>
            </ac:spMkLst>
          </pc:spChg>
        </pc:sldLayoutChg>
        <pc:sldLayoutChg chg="addSp modSp del">
          <pc:chgData name="Fischer, Wolfram" userId="99129c38-454d-40b3-bad3-fa13926f419c" providerId="ADAL" clId="{83DBFA2D-0759-53BA-9977-A3C37E44B875}" dt="2026-05-28T13:04:03.391" v="2169" actId="2696"/>
          <pc:sldLayoutMkLst>
            <pc:docMk/>
            <pc:sldMasterMk cId="544521178" sldId="2147483660"/>
            <pc:sldLayoutMk cId="26589090" sldId="2147483671"/>
          </pc:sldLayoutMkLst>
          <pc:spChg chg="add mod">
            <ac:chgData name="Fischer, Wolfram" userId="99129c38-454d-40b3-bad3-fa13926f419c" providerId="ADAL" clId="{83DBFA2D-0759-53BA-9977-A3C37E44B875}" dt="2026-05-28T11:42:01.186" v="1604"/>
            <ac:spMkLst>
              <pc:docMk/>
              <pc:sldMasterMk cId="544521178" sldId="2147483660"/>
              <pc:sldLayoutMk cId="26589090" sldId="2147483671"/>
              <ac:spMk id="4" creationId="{8B1B889D-7BDC-DABE-BA8D-F77054CE87DB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6F475-F7F5-6C41-B37C-656C49194CAF}" type="datetimeFigureOut">
              <a:rPr lang="en-US" smtClean="0"/>
              <a:t>5/29/26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839EF-EF2D-A244-8B03-02564FD38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80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9B6142-3C88-4FF0-7A75-28CC875ACA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B4A186D-85BF-BEA6-CB4C-E2FDC36C467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EC7238D-841F-855F-597F-073938CE01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460505-257D-B0B9-6FEF-CC348CD45C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57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1481540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4712963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3441178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76D9F0E-4B80-0FD1-A24A-1C1B60A4BB4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6983308" y="450531"/>
            <a:ext cx="1787236" cy="457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0496317-0189-6060-26F4-32FD0508897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655554" y="457965"/>
            <a:ext cx="1825604" cy="457200"/>
          </a:xfrm>
          <a:prstGeom prst="rect">
            <a:avLst/>
          </a:prstGeom>
        </p:spPr>
      </p:pic>
      <p:pic>
        <p:nvPicPr>
          <p:cNvPr id="7" name="Picture 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2C982CCA-1B74-BF6E-B229-11EF11E8D20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294996" y="480267"/>
            <a:ext cx="2309706" cy="408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655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 userDrawn="1">
          <p15:clr>
            <a:srgbClr val="FBAE40"/>
          </p15:clr>
        </p15:guide>
        <p15:guide id="8" pos="3840" userDrawn="1">
          <p15:clr>
            <a:srgbClr val="FBAE40"/>
          </p15:clr>
        </p15:guide>
        <p15:guide id="9" orient="horz" pos="3888" userDrawn="1">
          <p15:clr>
            <a:srgbClr val="FBAE40"/>
          </p15:clr>
        </p15:guide>
        <p15:guide id="10" pos="360" userDrawn="1">
          <p15:clr>
            <a:srgbClr val="FBAE40"/>
          </p15:clr>
        </p15:guide>
        <p15:guide id="11" pos="7320" userDrawn="1">
          <p15:clr>
            <a:srgbClr val="FBAE40"/>
          </p15:clr>
        </p15:guide>
        <p15:guide id="12" orient="horz" pos="3984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0018" y="6316595"/>
            <a:ext cx="432486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/>
            </a:lvl1pPr>
          </a:lstStyle>
          <a:p>
            <a:pPr algn="ctr"/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7747BA-6145-3552-2339-5F4BF5DF2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C65258C7-5BE3-51E9-6313-6F03042F38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79" y="975365"/>
            <a:ext cx="11499925" cy="48658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30C71E18-8584-A0E2-3682-9547339B30E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120271" y="6316595"/>
            <a:ext cx="2843102" cy="365125"/>
          </a:xfrm>
        </p:spPr>
        <p:txBody>
          <a:bodyPr>
            <a:noAutofit/>
          </a:bodyPr>
          <a:lstStyle>
            <a:lvl1pPr marL="0" indent="0" algn="ctr">
              <a:buNone/>
              <a:defRPr sz="12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Wolfram Fischer &amp; Tatiana Pieloni</a:t>
            </a:r>
          </a:p>
        </p:txBody>
      </p:sp>
    </p:spTree>
    <p:extLst>
      <p:ext uri="{BB962C8B-B14F-4D97-AF65-F5344CB8AC3E}">
        <p14:creationId xmlns:p14="http://schemas.microsoft.com/office/powerpoint/2010/main" val="2794568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CD9BCDB3-24E9-1B4D-0A74-4298674A99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27522" y="6316595"/>
            <a:ext cx="432486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/>
            </a:lvl1pPr>
          </a:lstStyle>
          <a:p>
            <a:pPr algn="ctr"/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D45B976-F9BD-96F9-4119-FEAF693C373D}"/>
              </a:ext>
            </a:extLst>
          </p:cNvPr>
          <p:cNvCxnSpPr/>
          <p:nvPr userDrawn="1"/>
        </p:nvCxnSpPr>
        <p:spPr>
          <a:xfrm>
            <a:off x="462579" y="6111240"/>
            <a:ext cx="1149992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C7ED46D2-C5DE-F20F-A063-C1C1667F5AC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120271" y="6316595"/>
            <a:ext cx="2843102" cy="365125"/>
          </a:xfrm>
        </p:spPr>
        <p:txBody>
          <a:bodyPr>
            <a:noAutofit/>
          </a:bodyPr>
          <a:lstStyle>
            <a:lvl1pPr marL="0" indent="0" algn="ctr">
              <a:buNone/>
              <a:defRPr sz="12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Wolfram Fischer &amp; Tatiana Pieloni</a:t>
            </a:r>
          </a:p>
        </p:txBody>
      </p:sp>
    </p:spTree>
    <p:extLst>
      <p:ext uri="{BB962C8B-B14F-4D97-AF65-F5344CB8AC3E}">
        <p14:creationId xmlns:p14="http://schemas.microsoft.com/office/powerpoint/2010/main" val="2391252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F96C7-1801-CD4F-9F28-C99CEA00A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FB783-2389-2044-9FEC-A01C09265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804674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8D91B-7801-B3EC-7CA4-44C5BF1D94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1963" y="0"/>
            <a:ext cx="11499235" cy="79552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Title Only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05EE45CA-61A9-4927-9F75-2FBCAADC90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0018" y="6316597"/>
            <a:ext cx="432487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825" b="1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8B1B889D-7BDC-DABE-BA8D-F77054CE87D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120271" y="6316595"/>
            <a:ext cx="2843102" cy="365125"/>
          </a:xfrm>
        </p:spPr>
        <p:txBody>
          <a:bodyPr>
            <a:noAutofit/>
          </a:bodyPr>
          <a:lstStyle>
            <a:lvl1pPr marL="0" indent="0" algn="ctr">
              <a:buNone/>
              <a:defRPr sz="12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Wolfram Fischer &amp; Tatiana Pieloni</a:t>
            </a:r>
          </a:p>
        </p:txBody>
      </p:sp>
    </p:spTree>
    <p:extLst>
      <p:ext uri="{BB962C8B-B14F-4D97-AF65-F5344CB8AC3E}">
        <p14:creationId xmlns:p14="http://schemas.microsoft.com/office/powerpoint/2010/main" val="109387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7DAAA2-8718-2247-8539-9A0DC22C0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056FE-C136-A54B-9DE3-EACD8E08F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2579" y="975365"/>
            <a:ext cx="11499925" cy="48658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25833E0-DD3D-DF4F-9316-F67B7A80E3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0018" y="6316595"/>
            <a:ext cx="432486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100" b="1">
                <a:solidFill>
                  <a:schemeClr val="bg2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AB150B5-704F-CF21-3183-8DB97C07706C}"/>
              </a:ext>
            </a:extLst>
          </p:cNvPr>
          <p:cNvCxnSpPr>
            <a:cxnSpLocks/>
          </p:cNvCxnSpPr>
          <p:nvPr userDrawn="1"/>
        </p:nvCxnSpPr>
        <p:spPr>
          <a:xfrm>
            <a:off x="462579" y="825178"/>
            <a:ext cx="11499925" cy="0"/>
          </a:xfrm>
          <a:prstGeom prst="line">
            <a:avLst/>
          </a:prstGeom>
          <a:ln w="25400">
            <a:gradFill>
              <a:gsLst>
                <a:gs pos="0">
                  <a:schemeClr val="bg2"/>
                </a:gs>
                <a:gs pos="100000">
                  <a:schemeClr val="accent5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958D2D7-4525-7982-81CE-BAFE8EFB999D}"/>
              </a:ext>
            </a:extLst>
          </p:cNvPr>
          <p:cNvCxnSpPr/>
          <p:nvPr userDrawn="1"/>
        </p:nvCxnSpPr>
        <p:spPr>
          <a:xfrm>
            <a:off x="462579" y="6111240"/>
            <a:ext cx="1149992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452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  <p:sldLayoutId id="2147483672" r:id="rId4"/>
    <p:sldLayoutId id="2147483673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u="none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orient="horz" pos="2160" userDrawn="1">
          <p15:clr>
            <a:srgbClr val="F26B43"/>
          </p15:clr>
        </p15:guide>
        <p15:guide id="8" pos="3840" userDrawn="1">
          <p15:clr>
            <a:srgbClr val="F26B43"/>
          </p15:clr>
        </p15:guide>
        <p15:guide id="9" pos="360" userDrawn="1">
          <p15:clr>
            <a:srgbClr val="F26B43"/>
          </p15:clr>
        </p15:guide>
        <p15:guide id="10" orient="horz" pos="3888" userDrawn="1">
          <p15:clr>
            <a:srgbClr val="F26B43"/>
          </p15:clr>
        </p15:guide>
        <p15:guide id="11" pos="7320" userDrawn="1">
          <p15:clr>
            <a:srgbClr val="F26B43"/>
          </p15:clr>
        </p15:guide>
        <p15:guide id="12" orient="horz" pos="4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56DD49-8AF0-2B59-6B51-0D58FE2557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CBF4E-4422-FF69-0A52-E8E1442ED2C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5400" dirty="0"/>
              <a:t>EIC Accelerator Collaboration</a:t>
            </a:r>
            <a:br>
              <a:rPr lang="en-US" sz="5400" dirty="0"/>
            </a:br>
            <a:r>
              <a:rPr lang="en-US" sz="5400" dirty="0"/>
              <a:t>Institutional Board Meeting</a:t>
            </a:r>
            <a:br>
              <a:rPr lang="en-US" sz="5400" dirty="0"/>
            </a:br>
            <a:r>
              <a:rPr lang="en-US" sz="5400" b="0" dirty="0"/>
              <a:t>Welcome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F4BE48-1173-80AE-66C5-6E675A9ED2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4" y="5526593"/>
            <a:ext cx="10334625" cy="500753"/>
          </a:xfrm>
        </p:spPr>
        <p:txBody>
          <a:bodyPr/>
          <a:lstStyle/>
          <a:p>
            <a:r>
              <a:rPr lang="en-US" dirty="0"/>
              <a:t>29 May 2026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B94A0C-194A-D110-F3CB-7191584C4DB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4" y="3789484"/>
            <a:ext cx="11033385" cy="1003803"/>
          </a:xfrm>
        </p:spPr>
        <p:txBody>
          <a:bodyPr/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Wolfram Fischer (BNL), Co-Chair</a:t>
            </a: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Tatiana Pieloni (EPFL), Co-Chair 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E43FA0-1931-C38E-117D-BDCBBD6A51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174" y="186750"/>
            <a:ext cx="2895600" cy="120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1283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5B0AA4-AB88-A92F-D0EA-26E23143E1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EDF9B6E-A1DD-CAEE-FECA-5A06396C18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10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5A17D06-12E5-C918-07FE-6DCDABBBC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EIC Accelerator Collaboration – short history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A0EA06-B394-4D69-1A59-BD03C907AC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r>
              <a:rPr lang="en-US" sz="3600" dirty="0"/>
              <a:t>Collaboration Meetings</a:t>
            </a:r>
          </a:p>
          <a:p>
            <a:endParaRPr lang="en-US" sz="3600" dirty="0"/>
          </a:p>
          <a:p>
            <a:pPr lvl="1"/>
            <a:r>
              <a:rPr lang="en-US" sz="3200" dirty="0"/>
              <a:t>IPAC’24, Nashville</a:t>
            </a:r>
          </a:p>
          <a:p>
            <a:pPr lvl="1"/>
            <a:r>
              <a:rPr lang="en-US" sz="3200" dirty="0"/>
              <a:t>IPAC’25, Taipei</a:t>
            </a:r>
          </a:p>
          <a:p>
            <a:pPr lvl="1"/>
            <a:r>
              <a:rPr lang="en-US" sz="3200" dirty="0"/>
              <a:t>NAPAC’25, Sacramento</a:t>
            </a:r>
          </a:p>
          <a:p>
            <a:pPr lvl="1"/>
            <a:r>
              <a:rPr lang="en-US" sz="3200" dirty="0"/>
              <a:t>IPAC’26, Deauville</a:t>
            </a:r>
          </a:p>
          <a:p>
            <a:pPr lvl="1"/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DF5C26-F087-0C3A-B74B-1F8F9FB1ED5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6234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5ED5A2-8138-673C-2CA4-98A6646DFA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0DEE6E-2F3D-137D-E5C2-E8F293DAA1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11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E52921B-9D82-6DC0-C81D-D38792289E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835" y="93139"/>
            <a:ext cx="9204290" cy="604904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1FC2412-2F15-6881-DC96-F652E1B5B37F}"/>
              </a:ext>
            </a:extLst>
          </p:cNvPr>
          <p:cNvSpPr txBox="1"/>
          <p:nvPr/>
        </p:nvSpPr>
        <p:spPr>
          <a:xfrm>
            <a:off x="388932" y="4692580"/>
            <a:ext cx="2784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62 </a:t>
            </a:r>
            <a:r>
              <a:rPr lang="en-US" sz="2800" dirty="0" err="1"/>
              <a:t>registratrants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116531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EDC326-67AB-49CD-2B35-CE975ED36A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12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C0642D1-F337-ED8F-741F-F61BA637FE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7639" y="52754"/>
            <a:ext cx="9536722" cy="6006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693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AAB421-013B-E436-A907-2F8CED22C7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27522" y="6316595"/>
            <a:ext cx="432486" cy="365125"/>
          </a:xfrm>
        </p:spPr>
        <p:txBody>
          <a:bodyPr/>
          <a:lstStyle/>
          <a:p>
            <a:fld id="{933A556B-7C63-244D-9B7C-B0EA8042B330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D9E9F0A-9DFA-BA4C-66DC-5CE75D3DBE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237432" y="-1"/>
            <a:ext cx="8025283" cy="601896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46CCCED-76CB-20E0-5F78-6CF974CF8041}"/>
              </a:ext>
            </a:extLst>
          </p:cNvPr>
          <p:cNvSpPr txBox="1"/>
          <p:nvPr/>
        </p:nvSpPr>
        <p:spPr>
          <a:xfrm>
            <a:off x="2867898" y="4906666"/>
            <a:ext cx="2527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Wolfram Fischer (BNL)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96F0304-7ADC-363D-D655-92FFBBE9D5E5}"/>
              </a:ext>
            </a:extLst>
          </p:cNvPr>
          <p:cNvSpPr txBox="1"/>
          <p:nvPr/>
        </p:nvSpPr>
        <p:spPr>
          <a:xfrm>
            <a:off x="4131546" y="4394813"/>
            <a:ext cx="208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Luisella Lari (BNL)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5ED004-E1D3-F367-BCE2-F7C7A638EE4D}"/>
              </a:ext>
            </a:extLst>
          </p:cNvPr>
          <p:cNvSpPr txBox="1"/>
          <p:nvPr/>
        </p:nvSpPr>
        <p:spPr>
          <a:xfrm>
            <a:off x="5562688" y="4906666"/>
            <a:ext cx="2480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Tatiana Pieloni (EPFL)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3569D48-DCC8-66A5-4A1A-375EFA4E8DF3}"/>
              </a:ext>
            </a:extLst>
          </p:cNvPr>
          <p:cNvSpPr txBox="1"/>
          <p:nvPr/>
        </p:nvSpPr>
        <p:spPr>
          <a:xfrm>
            <a:off x="6388152" y="4466074"/>
            <a:ext cx="3147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Frank Zimmermann (CERN)</a:t>
            </a:r>
          </a:p>
        </p:txBody>
      </p:sp>
    </p:spTree>
    <p:extLst>
      <p:ext uri="{BB962C8B-B14F-4D97-AF65-F5344CB8AC3E}">
        <p14:creationId xmlns:p14="http://schemas.microsoft.com/office/powerpoint/2010/main" val="26499618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48DDF24-C93C-8F2A-4992-2B430985C8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6834" y="916756"/>
            <a:ext cx="7772400" cy="510086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D4F970B-6484-E8BB-CA38-BC7A7A76AE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14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EF68E30-BEA3-089C-1D9A-61E1865C4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EIC Accelerator Collaboration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C5CC11-FF28-2F1C-3D37-B58C913C8744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460396" y="6316595"/>
            <a:ext cx="5570202" cy="365125"/>
          </a:xfrm>
        </p:spPr>
        <p:txBody>
          <a:bodyPr>
            <a:normAutofit fontScale="92500" lnSpcReduction="10000"/>
          </a:bodyPr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6FE4EB1-61F8-20F0-B2F4-48A8AFA1FD3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501DFF-D82C-47C1-B08F-01ABB9162044}"/>
              </a:ext>
            </a:extLst>
          </p:cNvPr>
          <p:cNvSpPr txBox="1"/>
          <p:nvPr/>
        </p:nvSpPr>
        <p:spPr>
          <a:xfrm>
            <a:off x="582121" y="1305778"/>
            <a:ext cx="28216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https://</a:t>
            </a:r>
            <a:r>
              <a:rPr lang="en-US" sz="2800" dirty="0" err="1"/>
              <a:t>eicac.org</a:t>
            </a:r>
            <a:r>
              <a:rPr lang="en-US" sz="2800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5120069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411620-54DF-A090-E418-1C742F8EC3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88575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0AF96B-4750-FC27-54A3-1627B174C0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AA66C3-0731-42E9-57DF-ADDDA2879D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16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77380FB-A2D2-2D74-C6C7-41CE6ADEF4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EIC Accelerator Collaboration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94E1B1-5E7C-9D28-0F82-83829FEF24B9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460396" y="6316595"/>
            <a:ext cx="5570202" cy="365125"/>
          </a:xfrm>
        </p:spPr>
        <p:txBody>
          <a:bodyPr>
            <a:normAutofit fontScale="92500" lnSpcReduction="10000"/>
          </a:bodyPr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7B7931C-1B94-E493-9E9F-D13A4781150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06FCE2-2BF9-40DB-69B5-0FA044CD876E}"/>
              </a:ext>
            </a:extLst>
          </p:cNvPr>
          <p:cNvSpPr txBox="1"/>
          <p:nvPr/>
        </p:nvSpPr>
        <p:spPr>
          <a:xfrm>
            <a:off x="1112362" y="1432874"/>
            <a:ext cx="10532627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We would like to collaborate with other labs in the world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200" dirty="0"/>
              <a:t>to realize the EIC, and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200" dirty="0"/>
              <a:t>for mutual benefit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On topics of common interest in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200" dirty="0"/>
              <a:t>Beam dynamics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200" dirty="0"/>
              <a:t>Technology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052019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11EB1DD-ECD2-C75A-7A0D-D579417BBB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17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DCD3B8-C6B1-0B62-D563-5D4759838FFC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762055" y="6316595"/>
            <a:ext cx="5410984" cy="365125"/>
          </a:xfrm>
        </p:spPr>
        <p:txBody>
          <a:bodyPr>
            <a:normAutofit fontScale="92500" lnSpcReduction="10000"/>
          </a:bodyPr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529885-99EB-337B-CA3B-024536570551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8408710" y="6316594"/>
            <a:ext cx="2300140" cy="365125"/>
          </a:xfrm>
        </p:spPr>
        <p:txBody>
          <a:bodyPr>
            <a:normAutofit fontScale="92500" lnSpcReduction="1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852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4BED499-6ED4-F54A-8BC4-75AB617CA0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220834"/>
            <a:ext cx="11049000" cy="4601016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/>
              <a:t>Current Role:</a:t>
            </a:r>
          </a:p>
          <a:p>
            <a:pPr lvl="1"/>
            <a:r>
              <a:rPr lang="en-US" sz="1800" dirty="0"/>
              <a:t>Deputy ALD for Accelerators, Nuclear and Particle Physics Directorate</a:t>
            </a:r>
            <a:br>
              <a:rPr lang="en-US" sz="1800" dirty="0"/>
            </a:br>
            <a:r>
              <a:rPr lang="en-US" sz="1800" dirty="0"/>
              <a:t>Chair, Collider-Accelerator Department</a:t>
            </a:r>
          </a:p>
          <a:p>
            <a:pPr lvl="1"/>
            <a:r>
              <a:rPr lang="en-US" sz="1800" dirty="0"/>
              <a:t>Co-Chair, </a:t>
            </a:r>
            <a:r>
              <a:rPr lang="en-US" sz="1800" b="1" dirty="0"/>
              <a:t>EIC</a:t>
            </a:r>
            <a:r>
              <a:rPr lang="en-US" sz="1800" dirty="0"/>
              <a:t> Accelerator Collaboration</a:t>
            </a:r>
          </a:p>
          <a:p>
            <a:pPr lvl="1"/>
            <a:endParaRPr lang="en-US" sz="1800" dirty="0"/>
          </a:p>
          <a:p>
            <a:pPr marL="0" indent="0"/>
            <a:r>
              <a:rPr lang="en-US" sz="2400" dirty="0"/>
              <a:t>Experience:</a:t>
            </a:r>
          </a:p>
          <a:p>
            <a:pPr lvl="1"/>
            <a:r>
              <a:rPr lang="en-US" sz="1800" dirty="0"/>
              <a:t>1995-2026 BNL from post-doc to present position (1 year away in industry),</a:t>
            </a:r>
            <a:br>
              <a:rPr lang="en-US" sz="1800" dirty="0"/>
            </a:br>
            <a:r>
              <a:rPr lang="en-US" sz="1800" dirty="0"/>
              <a:t>focus on all aspects of the </a:t>
            </a:r>
            <a:r>
              <a:rPr lang="en-US" sz="1800" b="1" dirty="0"/>
              <a:t>RHIC</a:t>
            </a:r>
            <a:r>
              <a:rPr lang="en-US" sz="1800" dirty="0"/>
              <a:t> operation and upgrades</a:t>
            </a:r>
          </a:p>
          <a:p>
            <a:pPr lvl="1"/>
            <a:r>
              <a:rPr lang="en-US" sz="1800" dirty="0"/>
              <a:t>Technical work on collider topics including DA, beam-beam and head-on </a:t>
            </a:r>
            <a:br>
              <a:rPr lang="en-US" sz="1800" dirty="0"/>
            </a:br>
            <a:r>
              <a:rPr lang="en-US" sz="1800" dirty="0"/>
              <a:t>beam-beam compensation, electron clouds, operational issues, automation</a:t>
            </a:r>
            <a:endParaRPr lang="en-US" sz="1800" dirty="0">
              <a:cs typeface="Arial"/>
            </a:endParaRPr>
          </a:p>
          <a:p>
            <a:pPr lvl="1"/>
            <a:r>
              <a:rPr lang="en-US" sz="1800" dirty="0"/>
              <a:t>Associate Editor – Physical Review Accelerator and Beams </a:t>
            </a:r>
          </a:p>
          <a:p>
            <a:pPr lvl="1"/>
            <a:r>
              <a:rPr lang="en-US" sz="1800" dirty="0"/>
              <a:t>IEEE NPSS PAST Chair 2022-24; IPAC’24 Scientific Program Chair; FAIR MAC Chair 2023 – </a:t>
            </a:r>
          </a:p>
          <a:p>
            <a:pPr lvl="1"/>
            <a:endParaRPr lang="en-US" sz="1700" dirty="0"/>
          </a:p>
          <a:p>
            <a:r>
              <a:rPr lang="en-US" sz="2400" dirty="0"/>
              <a:t>Education:</a:t>
            </a:r>
          </a:p>
          <a:p>
            <a:pPr lvl="1"/>
            <a:r>
              <a:rPr lang="en-US" sz="1800" dirty="0"/>
              <a:t>1995 PhD Hamburg University, experimental AP work at CERN and DESY</a:t>
            </a:r>
          </a:p>
          <a:p>
            <a:pPr lvl="1"/>
            <a:r>
              <a:rPr lang="en-US" sz="1800" dirty="0"/>
              <a:t>2001 MS Management and Policy, Stony Brook University</a:t>
            </a:r>
          </a:p>
          <a:p>
            <a:pPr lvl="1"/>
            <a:r>
              <a:rPr lang="en-US" sz="1800" dirty="0"/>
              <a:t>2020 US DOE Project Leadership Institute (PLI)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D153C9-B6EC-5440-87A3-9DCF9B76E7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ACC27644-92EB-C5A6-149E-2BDBEA24E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778" y="71642"/>
            <a:ext cx="11422380" cy="782374"/>
          </a:xfrm>
        </p:spPr>
        <p:txBody>
          <a:bodyPr/>
          <a:lstStyle/>
          <a:p>
            <a:r>
              <a:rPr lang="en-US" dirty="0"/>
              <a:t>About Me - Wolfram Fischer</a:t>
            </a:r>
          </a:p>
        </p:txBody>
      </p:sp>
      <p:pic>
        <p:nvPicPr>
          <p:cNvPr id="2" name="Picture 2" descr="Wolfram Fischer">
            <a:extLst>
              <a:ext uri="{FF2B5EF4-FFF2-40B4-BE49-F238E27FC236}">
                <a16:creationId xmlns:a16="http://schemas.microsoft.com/office/drawing/2014/main" id="{1A54CD61-8354-BA3A-8446-84B3539211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6148" y="1"/>
            <a:ext cx="2565851" cy="3802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47917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6F6D93-8418-A718-9E20-06B9CE3AF8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20766C-3A2B-F1CB-3C4C-267BBE4F13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963" y="17930"/>
            <a:ext cx="11499235" cy="795528"/>
          </a:xfrm>
        </p:spPr>
        <p:txBody>
          <a:bodyPr/>
          <a:lstStyle/>
          <a:p>
            <a:r>
              <a:rPr lang="en-US" dirty="0"/>
              <a:t>EIC Facility Requirements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CAD6B957-B9C3-1157-E0C1-FF48FEC01E6E}"/>
              </a:ext>
            </a:extLst>
          </p:cNvPr>
          <p:cNvSpPr txBox="1">
            <a:spLocks/>
          </p:cNvSpPr>
          <p:nvPr/>
        </p:nvSpPr>
        <p:spPr>
          <a:xfrm>
            <a:off x="479216" y="973777"/>
            <a:ext cx="6515350" cy="5011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69863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30238" indent="-173038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57250" indent="-169863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87438" indent="-173038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tabLst>
                <a:tab pos="6454775" algn="r"/>
              </a:tabLst>
            </a:pPr>
            <a:r>
              <a:rPr lang="en-US" sz="2600" b="1" dirty="0"/>
              <a:t>Ultimate Performance Parameters</a:t>
            </a:r>
            <a:br>
              <a:rPr lang="en-US" sz="2600" b="1" dirty="0"/>
            </a:br>
            <a:endParaRPr lang="en-US" sz="2600" b="1" dirty="0"/>
          </a:p>
          <a:p>
            <a:pPr marL="285750" indent="-285750"/>
            <a:r>
              <a:rPr lang="en-US" sz="2600" dirty="0"/>
              <a:t>High Luminosity: L= 10</a:t>
            </a:r>
            <a:r>
              <a:rPr lang="en-US" sz="2600" baseline="30000" dirty="0"/>
              <a:t>33</a:t>
            </a:r>
            <a:r>
              <a:rPr lang="en-US" sz="2600" dirty="0"/>
              <a:t> – 10</a:t>
            </a:r>
            <a:r>
              <a:rPr lang="en-US" sz="2600" baseline="30000" dirty="0"/>
              <a:t>34</a:t>
            </a:r>
            <a:r>
              <a:rPr lang="en-US" sz="2600" dirty="0"/>
              <a:t>cm</a:t>
            </a:r>
            <a:r>
              <a:rPr lang="en-US" sz="2600" baseline="30000" dirty="0"/>
              <a:t>-2</a:t>
            </a:r>
            <a:r>
              <a:rPr lang="en-US" sz="2600" dirty="0"/>
              <a:t>sec</a:t>
            </a:r>
            <a:r>
              <a:rPr lang="en-US" sz="2600" baseline="30000" dirty="0"/>
              <a:t>-1</a:t>
            </a:r>
            <a:endParaRPr lang="en-US" sz="2600" dirty="0"/>
          </a:p>
          <a:p>
            <a:pPr marL="285750" indent="-285750"/>
            <a:r>
              <a:rPr lang="en-US" sz="2600" dirty="0"/>
              <a:t>Highly Polarized Beams:  70%</a:t>
            </a:r>
          </a:p>
          <a:p>
            <a:pPr marL="285750" indent="-285750"/>
            <a:r>
              <a:rPr lang="en-US" sz="2600" dirty="0"/>
              <a:t>Large Center of Mass Energy Range: </a:t>
            </a:r>
            <a:r>
              <a:rPr lang="en-US" sz="2600" dirty="0" err="1"/>
              <a:t>E</a:t>
            </a:r>
            <a:r>
              <a:rPr lang="en-US" sz="2600" baseline="-25000" dirty="0" err="1"/>
              <a:t>cm</a:t>
            </a:r>
            <a:r>
              <a:rPr lang="en-US" sz="2600" dirty="0"/>
              <a:t> = 28 – 140 GeV</a:t>
            </a:r>
          </a:p>
          <a:p>
            <a:pPr marL="285750" indent="-285750"/>
            <a:r>
              <a:rPr lang="en-US" sz="2600" dirty="0"/>
              <a:t>Large Ion Species Range:             protons – Uranium</a:t>
            </a:r>
          </a:p>
          <a:p>
            <a:pPr marL="285750" indent="-285750"/>
            <a:r>
              <a:rPr lang="en-US" sz="2600" dirty="0"/>
              <a:t>Large Detector Forward Acceptance and  Low-Background Conditions</a:t>
            </a:r>
          </a:p>
          <a:p>
            <a:pPr marL="285750" indent="-285750"/>
            <a:r>
              <a:rPr lang="en-US" sz="2600" dirty="0"/>
              <a:t>Possibility to Implement a Second Interaction Region (IR)</a:t>
            </a:r>
          </a:p>
          <a:p>
            <a:pPr marL="0" indent="0">
              <a:buNone/>
              <a:tabLst>
                <a:tab pos="6454775" algn="r"/>
              </a:tabLst>
            </a:pPr>
            <a:endParaRPr lang="en-US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1944638-7968-C17C-190C-5C6949DFD41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1681" y="1273124"/>
            <a:ext cx="4361103" cy="43117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A03FA064-76C6-4771-5CD6-F277384DDCE3}"/>
              </a:ext>
            </a:extLst>
          </p:cNvPr>
          <p:cNvSpPr txBox="1">
            <a:spLocks/>
          </p:cNvSpPr>
          <p:nvPr/>
        </p:nvSpPr>
        <p:spPr>
          <a:xfrm>
            <a:off x="11527522" y="6395251"/>
            <a:ext cx="43248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33A556B-7C63-244D-9B7C-B0EA8042B330}" type="slidenum">
              <a:rPr lang="en-US" sz="1000" b="1" smtClean="0"/>
              <a:pPr algn="ctr"/>
              <a:t>3</a:t>
            </a:fld>
            <a:endParaRPr 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16049021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A4D4225-1662-7E86-3D02-392BD0EC44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8EDF027-A45B-6DCB-9FD4-6F0E0428D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EIC Accelerator Collaboration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A98237-9697-5D02-80D7-F675C0A853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/>
              <a:t>Main Elements of the EIC Accelerator Collaboration:</a:t>
            </a:r>
          </a:p>
          <a:p>
            <a:endParaRPr lang="en-US" dirty="0"/>
          </a:p>
          <a:p>
            <a:r>
              <a:rPr lang="en-US" sz="3200" dirty="0"/>
              <a:t>Institutional Board</a:t>
            </a:r>
          </a:p>
          <a:p>
            <a:r>
              <a:rPr lang="en-US" sz="3200" dirty="0"/>
              <a:t>Co-Chairs</a:t>
            </a:r>
          </a:p>
          <a:p>
            <a:r>
              <a:rPr lang="en-US" sz="3200" dirty="0"/>
              <a:t>Working Groups</a:t>
            </a:r>
          </a:p>
          <a:p>
            <a:r>
              <a:rPr lang="en-US" sz="3200" dirty="0"/>
              <a:t>Collaboration Meetings</a:t>
            </a:r>
          </a:p>
          <a:p>
            <a:r>
              <a:rPr lang="en-US" sz="3200" dirty="0"/>
              <a:t>Fellowships (yet to be established)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5A9FB35-31B2-D5F0-46F9-263EFB172D1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96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B03E6A1-DB90-AE07-F606-D7178FF480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08BB97-AF16-5F51-1383-303C488A4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Welcome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A9625F-5591-70BD-273E-DCE051423F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sz="3600" dirty="0"/>
              <a:t>First meeting of the </a:t>
            </a:r>
            <a:br>
              <a:rPr lang="en-US" sz="3600" dirty="0"/>
            </a:br>
            <a:r>
              <a:rPr lang="en-US" sz="3600" dirty="0"/>
              <a:t>EIC Accelerator Collaboration Institutional Board</a:t>
            </a:r>
          </a:p>
          <a:p>
            <a:endParaRPr lang="en-US" sz="3600" dirty="0"/>
          </a:p>
          <a:p>
            <a:r>
              <a:rPr lang="en-US" sz="3600" dirty="0"/>
              <a:t>Thank you all for all for agreeing to be member of the</a:t>
            </a:r>
            <a:br>
              <a:rPr lang="en-US" sz="3600" dirty="0"/>
            </a:br>
            <a:r>
              <a:rPr lang="en-US" sz="3600" dirty="0"/>
              <a:t>EIC Accelerator Collaboration Institutional Board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5352651-8123-61C5-14FF-2A39542CCC0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903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F55F4F7-EE41-69BA-F8B5-34493574D8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A2853D4-294C-5CC6-DFCF-6D918D303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EIC AC Institutional Board – membership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815FEA1A-DB19-B57B-A05C-646A8A48D9D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72853" y="684041"/>
          <a:ext cx="6654329" cy="60807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82789">
                  <a:extLst>
                    <a:ext uri="{9D8B030D-6E8A-4147-A177-3AD203B41FA5}">
                      <a16:colId xmlns:a16="http://schemas.microsoft.com/office/drawing/2014/main" val="3480378459"/>
                    </a:ext>
                  </a:extLst>
                </a:gridCol>
                <a:gridCol w="2670208">
                  <a:extLst>
                    <a:ext uri="{9D8B030D-6E8A-4147-A177-3AD203B41FA5}">
                      <a16:colId xmlns:a16="http://schemas.microsoft.com/office/drawing/2014/main" val="1668789877"/>
                    </a:ext>
                  </a:extLst>
                </a:gridCol>
                <a:gridCol w="1801332">
                  <a:extLst>
                    <a:ext uri="{9D8B030D-6E8A-4147-A177-3AD203B41FA5}">
                      <a16:colId xmlns:a16="http://schemas.microsoft.com/office/drawing/2014/main" val="3859384002"/>
                    </a:ext>
                  </a:extLst>
                </a:gridCol>
              </a:tblGrid>
              <a:tr h="23610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Lin Liu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LNLS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Brazil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48320451"/>
                  </a:ext>
                </a:extLst>
              </a:tr>
              <a:tr h="23610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Oliver Kester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TRIUMF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Canada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33526591"/>
                  </a:ext>
                </a:extLst>
              </a:tr>
              <a:tr h="23610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Guillaume Olry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IJCLab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France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19940407"/>
                  </a:ext>
                </a:extLst>
              </a:tr>
              <a:tr h="23610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Pierre Vedrine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CEA Saclay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France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38596394"/>
                  </a:ext>
                </a:extLst>
              </a:tr>
              <a:tr h="23610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Qing Qin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ESRF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France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89675363"/>
                  </a:ext>
                </a:extLst>
              </a:tr>
              <a:tr h="23610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Ralph Assmann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GSI/FAIR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Germany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92971356"/>
                  </a:ext>
                </a:extLst>
              </a:tr>
              <a:tr h="23610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Lucio Rossi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INFN Milano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Italy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92188761"/>
                  </a:ext>
                </a:extLst>
              </a:tr>
              <a:tr h="23610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Roberto Cimino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INFN-LNF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Italy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06457475"/>
                  </a:ext>
                </a:extLst>
              </a:tr>
              <a:tr h="23610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Moses Chung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Pohang Accelerator Lab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South Korea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69331425"/>
                  </a:ext>
                </a:extLst>
              </a:tr>
              <a:tr h="23610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Amalia Ballarino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CERN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Switzerland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6399425"/>
                  </a:ext>
                </a:extLst>
              </a:tr>
              <a:tr h="23610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Graeme Burt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Lancaster University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UK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18551905"/>
                  </a:ext>
                </a:extLst>
              </a:tr>
              <a:tr h="23610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Carsten Welsch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University of Liverpool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UK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57130686"/>
                  </a:ext>
                </a:extLst>
              </a:tr>
              <a:tr h="23610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Nik Templeton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STFC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 dirty="0">
                          <a:effectLst/>
                        </a:rPr>
                        <a:t>UK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92930569"/>
                  </a:ext>
                </a:extLst>
              </a:tr>
              <a:tr h="23610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Phil Burrows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John Adams Institute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UK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968214"/>
                  </a:ext>
                </a:extLst>
              </a:tr>
              <a:tr h="23610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Stewart Boogert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Cockcroft Institute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UK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05228927"/>
                  </a:ext>
                </a:extLst>
              </a:tr>
              <a:tr h="23610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Georg Hoffstaetter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Cornell University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United States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40976276"/>
                  </a:ext>
                </a:extLst>
              </a:tr>
              <a:tr h="23610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Jean Delayen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Old Dominion University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United States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14608507"/>
                  </a:ext>
                </a:extLst>
              </a:tr>
              <a:tr h="23610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John Power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ANL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United States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74054559"/>
                  </a:ext>
                </a:extLst>
              </a:tr>
              <a:tr h="23610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Mei Bai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SLAC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United States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98246405"/>
                  </a:ext>
                </a:extLst>
              </a:tr>
              <a:tr h="23610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Sam Posen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Fermilab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United States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32225451"/>
                  </a:ext>
                </a:extLst>
              </a:tr>
              <a:tr h="23610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Sarah Cousineau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ORNL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United States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26926887"/>
                  </a:ext>
                </a:extLst>
              </a:tr>
              <a:tr h="23610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Soren Prestemon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LBNL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United States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22896323"/>
                  </a:ext>
                </a:extLst>
              </a:tr>
              <a:tr h="23610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Young-Kee Kim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University of Chicago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United States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50098869"/>
                  </a:ext>
                </a:extLst>
              </a:tr>
              <a:tr h="23610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Yue Hao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FRIB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 dirty="0">
                          <a:effectLst/>
                        </a:rPr>
                        <a:t>United States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05297410"/>
                  </a:ext>
                </a:extLst>
              </a:tr>
            </a:tbl>
          </a:graphicData>
        </a:graphic>
      </p:graphicFrame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35D8CC-3925-AF99-18B0-CB29AFFC700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1675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F4067C2-CC39-04BA-7DB2-302FC27949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816A47B-99AC-919E-59D1-D2ED05FCAA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 today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413A2A-30B3-B704-5F2C-D198EC91CA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Welcome and Status of the EIC AC activities		Wolfram 	15 min</a:t>
            </a:r>
          </a:p>
          <a:p>
            <a:r>
              <a:rPr lang="en-US" dirty="0"/>
              <a:t>Working groups						Tatiana	15 min</a:t>
            </a:r>
          </a:p>
          <a:p>
            <a:r>
              <a:rPr lang="en-US" dirty="0"/>
              <a:t>Role of the Institutional Board				Wolfram 	15 min</a:t>
            </a:r>
          </a:p>
          <a:p>
            <a:r>
              <a:rPr lang="en-US" dirty="0"/>
              <a:t>Timeline and next steps 					Tatiana 	15 min</a:t>
            </a: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C5E510-F488-0ABD-E660-A27971B0BE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5486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A97459D-7F57-69C0-033D-DF391F8EB7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CAE9EAE-0B6E-0D7F-D216-E44667AC97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EIC Accelerator Collaboration – short history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56DEFE-CA51-9F93-975A-E86C4F5BDA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r>
              <a:rPr lang="en-US" sz="2800" dirty="0"/>
              <a:t>Formed in 2023</a:t>
            </a:r>
          </a:p>
          <a:p>
            <a:endParaRPr lang="en-US" sz="2800" dirty="0"/>
          </a:p>
          <a:p>
            <a:r>
              <a:rPr lang="en-US" sz="2800" dirty="0"/>
              <a:t>Co-Chairs (~2-year terms, staggered)</a:t>
            </a:r>
          </a:p>
          <a:p>
            <a:pPr lvl="1"/>
            <a:r>
              <a:rPr lang="en-US" sz="2400" dirty="0"/>
              <a:t>Carsten Welsch (U Liverpool)	2023 – 2024 </a:t>
            </a:r>
          </a:p>
          <a:p>
            <a:pPr lvl="1"/>
            <a:r>
              <a:rPr lang="en-US" sz="2400" dirty="0"/>
              <a:t>Andrei Seryi (JLab/ODU)		2023 – 2025</a:t>
            </a:r>
          </a:p>
          <a:p>
            <a:pPr lvl="1"/>
            <a:r>
              <a:rPr lang="en-US" sz="2400" dirty="0"/>
              <a:t>Tatiana Pieloni (EPFL)		2025 – </a:t>
            </a:r>
          </a:p>
          <a:p>
            <a:pPr lvl="1"/>
            <a:r>
              <a:rPr lang="en-US" sz="2400" dirty="0"/>
              <a:t>Wolfram Fischer (BNL)		2026 – </a:t>
            </a:r>
          </a:p>
          <a:p>
            <a:pPr lvl="1"/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E6C4F9-B872-4D73-723F-43C53DF9737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7914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314646-EDF1-45A4-5F71-7DDB81C950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EF9039-5B89-C20F-37D7-A9F8E0DA41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6CC98CA-5F7B-BBAB-2381-6419975E4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EIC Accelerator Collaboration – short history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1C48B2-1D9C-234B-B539-15DC1C2C8A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r>
              <a:rPr lang="en-US" sz="3000" dirty="0"/>
              <a:t>Active Working Groups</a:t>
            </a:r>
          </a:p>
          <a:p>
            <a:pPr marL="0" indent="0">
              <a:buNone/>
            </a:pPr>
            <a:endParaRPr lang="en-US" sz="3000" dirty="0"/>
          </a:p>
          <a:p>
            <a:pPr lvl="1"/>
            <a:r>
              <a:rPr lang="en-US" sz="2600" dirty="0"/>
              <a:t>Beam-beam			</a:t>
            </a:r>
            <a:br>
              <a:rPr lang="en-US" sz="2600" dirty="0"/>
            </a:br>
            <a:r>
              <a:rPr lang="en-US" sz="2600" dirty="0"/>
              <a:t>Christoph Montag (BNL) and Xavier </a:t>
            </a:r>
            <a:r>
              <a:rPr lang="en-US" sz="2600" dirty="0" err="1"/>
              <a:t>Buffat</a:t>
            </a:r>
            <a:r>
              <a:rPr lang="en-US" sz="2600" dirty="0"/>
              <a:t> (CERN)</a:t>
            </a:r>
          </a:p>
          <a:p>
            <a:pPr lvl="1"/>
            <a:endParaRPr lang="en-US" sz="2600" dirty="0"/>
          </a:p>
          <a:p>
            <a:pPr lvl="1"/>
            <a:r>
              <a:rPr lang="en-US" sz="2600" dirty="0"/>
              <a:t>Polarized Beams &amp; Polarimetry	</a:t>
            </a:r>
            <a:br>
              <a:rPr lang="en-US" sz="2600" dirty="0"/>
            </a:br>
            <a:r>
              <a:rPr lang="en-US" sz="2600" dirty="0"/>
              <a:t>Frank Rathmann (BNL) and Georg </a:t>
            </a:r>
            <a:r>
              <a:rPr lang="en-US" sz="2600" dirty="0" err="1"/>
              <a:t>Hoffstaetter</a:t>
            </a:r>
            <a:r>
              <a:rPr lang="en-US" sz="2600" dirty="0"/>
              <a:t> (Cornell)</a:t>
            </a:r>
          </a:p>
          <a:p>
            <a:pPr lvl="1"/>
            <a:endParaRPr lang="en-US" sz="2600" dirty="0"/>
          </a:p>
          <a:p>
            <a:pPr lvl="1"/>
            <a:r>
              <a:rPr lang="en-US" sz="2600" dirty="0"/>
              <a:t>Commissioning Tools		</a:t>
            </a:r>
            <a:br>
              <a:rPr lang="en-US" sz="2600" dirty="0"/>
            </a:br>
            <a:r>
              <a:rPr lang="en-US" sz="2600" dirty="0"/>
              <a:t>Yue Hao (MSU) and Jean-Luc Vay (LBNL)</a:t>
            </a:r>
          </a:p>
          <a:p>
            <a:endParaRPr lang="en-US" sz="3600" dirty="0"/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F0043B-16D4-8F7C-E46E-8F07B5E7F8E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921330"/>
      </p:ext>
    </p:extLst>
  </p:cSld>
  <p:clrMapOvr>
    <a:masterClrMapping/>
  </p:clrMapOvr>
</p:sld>
</file>

<file path=ppt/theme/theme1.xml><?xml version="1.0" encoding="utf-8"?>
<a:theme xmlns:a="http://schemas.openxmlformats.org/drawingml/2006/main" name="BNL">
  <a:themeElements>
    <a:clrScheme name="BNL_NSLS-II">
      <a:dk1>
        <a:srgbClr val="000000"/>
      </a:dk1>
      <a:lt1>
        <a:srgbClr val="FFFFFF"/>
      </a:lt1>
      <a:dk2>
        <a:srgbClr val="105B78"/>
      </a:dk2>
      <a:lt2>
        <a:srgbClr val="00ACDB"/>
      </a:lt2>
      <a:accent1>
        <a:srgbClr val="B2D33A"/>
      </a:accent1>
      <a:accent2>
        <a:srgbClr val="F68A1F"/>
      </a:accent2>
      <a:accent3>
        <a:srgbClr val="B62466"/>
      </a:accent3>
      <a:accent4>
        <a:srgbClr val="FFCC33"/>
      </a:accent4>
      <a:accent5>
        <a:srgbClr val="DA3525"/>
      </a:accent5>
      <a:accent6>
        <a:srgbClr val="50489D"/>
      </a:accent6>
      <a:hlink>
        <a:srgbClr val="4881C3"/>
      </a:hlink>
      <a:folHlink>
        <a:srgbClr val="24B574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rector's_Review_ASR_Jan_2026_final" id="{C4C5216A-F68E-644A-AE15-7C0A8B837909}" vid="{590F9937-91B6-D14C-8460-52390D54DB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2a469d0-3036-4ae3-9923-3400c70aa5ce">
      <Terms xmlns="http://schemas.microsoft.com/office/infopath/2007/PartnerControls"/>
    </lcf76f155ced4ddcb4097134ff3c332f>
    <TaxCatchAll xmlns="3bfd71d5-c7ac-4dca-b865-a609d1eb4074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6099BA54FF9A948A609D910162EBE44" ma:contentTypeVersion="11" ma:contentTypeDescription="Create a new document." ma:contentTypeScope="" ma:versionID="b030e7558480345f9e2d2b5fdfc79679">
  <xsd:schema xmlns:xsd="http://www.w3.org/2001/XMLSchema" xmlns:xs="http://www.w3.org/2001/XMLSchema" xmlns:p="http://schemas.microsoft.com/office/2006/metadata/properties" xmlns:ns2="22a469d0-3036-4ae3-9923-3400c70aa5ce" xmlns:ns3="3bfd71d5-c7ac-4dca-b865-a609d1eb4074" targetNamespace="http://schemas.microsoft.com/office/2006/metadata/properties" ma:root="true" ma:fieldsID="0a0ec60bdd43616a51291bf749e267ac" ns2:_="" ns3:_="">
    <xsd:import namespace="22a469d0-3036-4ae3-9923-3400c70aa5ce"/>
    <xsd:import namespace="3bfd71d5-c7ac-4dca-b865-a609d1eb407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a469d0-3036-4ae3-9923-3400c70aa5c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a325a567-783b-4eae-ad25-f71283ef2f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bfd71d5-c7ac-4dca-b865-a609d1eb4074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c11a0df5-9a12-49e9-8865-351e10a89734}" ma:internalName="TaxCatchAll" ma:showField="CatchAllData" ma:web="dd7425a4-fa23-406d-b478-3c2992d2d4b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D98A2C5-903B-47C2-98B4-555AC70E4F3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966BDAA-DFEF-4721-B461-181B05E60D2C}">
  <ds:schemaRefs>
    <ds:schemaRef ds:uri="3bfd71d5-c7ac-4dca-b865-a609d1eb4074"/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purl.org/dc/terms/"/>
    <ds:schemaRef ds:uri="http://schemas.microsoft.com/office/2006/documentManagement/types"/>
    <ds:schemaRef ds:uri="22a469d0-3036-4ae3-9923-3400c70aa5ce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A91F7CA-7CD5-4264-9A02-95D64B75786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2a469d0-3036-4ae3-9923-3400c70aa5ce"/>
    <ds:schemaRef ds:uri="3bfd71d5-c7ac-4dca-b865-a609d1eb407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89561e60-dc75-4c28-a1c9-2e8d8870196b}" enabled="0" method="" siteId="{89561e60-dc75-4c28-a1c9-2e8d8870196b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57970</TotalTime>
  <Words>673</Words>
  <Application>Microsoft Macintosh PowerPoint</Application>
  <PresentationFormat>Widescreen</PresentationFormat>
  <Paragraphs>182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BNL</vt:lpstr>
      <vt:lpstr>EIC Accelerator Collaboration Institutional Board Meeting Welcome</vt:lpstr>
      <vt:lpstr>About Me - Wolfram Fischer</vt:lpstr>
      <vt:lpstr>EIC Facility Requirements</vt:lpstr>
      <vt:lpstr>EIC Accelerator Collaboration</vt:lpstr>
      <vt:lpstr>Welcome</vt:lpstr>
      <vt:lpstr>EIC AC Institutional Board – membership</vt:lpstr>
      <vt:lpstr>Agenda today</vt:lpstr>
      <vt:lpstr>EIC Accelerator Collaboration – short history</vt:lpstr>
      <vt:lpstr>EIC Accelerator Collaboration – short history</vt:lpstr>
      <vt:lpstr>EIC Accelerator Collaboration – short history</vt:lpstr>
      <vt:lpstr>PowerPoint Presentation</vt:lpstr>
      <vt:lpstr>PowerPoint Presentation</vt:lpstr>
      <vt:lpstr>PowerPoint Presentation</vt:lpstr>
      <vt:lpstr>What is the EIC Accelerator Collaboration</vt:lpstr>
      <vt:lpstr>PowerPoint Presentation</vt:lpstr>
      <vt:lpstr>What is the EIC Accelerator Collaboration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Proposal for using OPC funds</dc:title>
  <dc:subject/>
  <dc:creator>Lari, Luisella</dc:creator>
  <cp:keywords/>
  <dc:description/>
  <cp:lastModifiedBy>Fischer, Wolfram</cp:lastModifiedBy>
  <cp:revision>59</cp:revision>
  <dcterms:created xsi:type="dcterms:W3CDTF">2025-09-09T21:04:19Z</dcterms:created>
  <dcterms:modified xsi:type="dcterms:W3CDTF">2026-05-29T10:51:25Z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0x010100C6099BA54FF9A948A609D910162EBE44</vt:lpwstr>
  </property>
  <property fmtid="{D5CDD505-2E9C-101B-9397-08002B2CF9AE}" pid="3" name="Order">
    <vt:r8>119000</vt:r8>
  </property>
  <property fmtid="{D5CDD505-2E9C-101B-9397-08002B2CF9AE}" pid="4" name="TriggerFlowInfo">
    <vt:lpwstr/>
  </property>
  <property fmtid="{D5CDD505-2E9C-101B-9397-08002B2CF9AE}" pid="5" name="ComplianceAssetId">
    <vt:lpwstr/>
  </property>
  <property fmtid="{D5CDD505-2E9C-101B-9397-08002B2CF9AE}" pid="6" name="_ExtendedDescription">
    <vt:lpwstr/>
  </property>
  <property fmtid="{D5CDD505-2E9C-101B-9397-08002B2CF9AE}" pid="7" name="SharedWithUsers">
    <vt:lpwstr/>
  </property>
</Properties>
</file>