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0"/>
  </p:notesMasterIdLst>
  <p:sldIdLst>
    <p:sldId id="256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6" r:id="rId17"/>
    <p:sldId id="277" r:id="rId18"/>
    <p:sldId id="302" r:id="rId19"/>
    <p:sldId id="303" r:id="rId20"/>
    <p:sldId id="279" r:id="rId21"/>
    <p:sldId id="280" r:id="rId22"/>
    <p:sldId id="278" r:id="rId23"/>
    <p:sldId id="295" r:id="rId24"/>
    <p:sldId id="296" r:id="rId25"/>
    <p:sldId id="297" r:id="rId26"/>
    <p:sldId id="281" r:id="rId27"/>
    <p:sldId id="298" r:id="rId28"/>
    <p:sldId id="299" r:id="rId29"/>
    <p:sldId id="300" r:id="rId30"/>
    <p:sldId id="301" r:id="rId31"/>
    <p:sldId id="282" r:id="rId32"/>
    <p:sldId id="283" r:id="rId33"/>
    <p:sldId id="284" r:id="rId34"/>
    <p:sldId id="285" r:id="rId35"/>
    <p:sldId id="273" r:id="rId36"/>
    <p:sldId id="274" r:id="rId37"/>
    <p:sldId id="275" r:id="rId38"/>
    <p:sldId id="286" r:id="rId39"/>
    <p:sldId id="288" r:id="rId40"/>
    <p:sldId id="287" r:id="rId41"/>
    <p:sldId id="289" r:id="rId42"/>
    <p:sldId id="291" r:id="rId43"/>
    <p:sldId id="292" r:id="rId44"/>
    <p:sldId id="293" r:id="rId45"/>
    <p:sldId id="290" r:id="rId46"/>
    <p:sldId id="294" r:id="rId47"/>
    <p:sldId id="266" r:id="rId48"/>
    <p:sldId id="261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56" d="100"/>
          <a:sy n="56" d="100"/>
        </p:scale>
        <p:origin x="9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E8BE1-0FBE-4FF3-AA31-31DFE5BF0FC7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8E30D-AA44-4CD0-BD53-28CCEF1F5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19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Google Shape;1358;g3bd0c0c72fe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9" name="Google Shape;1359;g3bd0c0c72fe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1367;g3bc253e158b_0_27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8" name="Google Shape;1368;g3bc253e158b_0_27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39347-B669-8675-E45D-F08DFC1A3B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0B923E-9DB8-D894-A033-F1F42FBE05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8D224-5495-7047-AF65-1E1775A0D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8D5C4-3710-3977-8134-285AB8839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FA1F1-2220-9723-551D-63AD5663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66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286DD-86AC-F640-8451-96CE49843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402181-97A5-7476-CB3D-AECCBAD10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A2DAE-C24C-07F5-B0AC-62BFD113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35443-5EB6-EDBF-173A-17AE822AD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D0C98-C861-004E-8083-D4CEDBAF1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2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107929-4368-8CDF-CB51-BB0E9DF157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38A599-8B95-DDF1-73A8-3601AFD41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483B0-AFCC-4A16-68BD-7E3575DC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B0D9C-4D60-584C-48E8-A1624D012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C6124-51BF-30DA-144E-4812A6E5F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53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/Color Backgrounds">
  <p:cSld name="Title Slide w/Color Backgrounds">
    <p:bg>
      <p:bgPr>
        <a:solidFill>
          <a:schemeClr val="lt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/>
          <p:cNvSpPr txBox="1">
            <a:spLocks noGrp="1"/>
          </p:cNvSpPr>
          <p:nvPr>
            <p:ph type="ctrTitle"/>
          </p:nvPr>
        </p:nvSpPr>
        <p:spPr>
          <a:xfrm>
            <a:off x="612648" y="1371600"/>
            <a:ext cx="10968800" cy="20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5467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14"/>
          <p:cNvSpPr txBox="1">
            <a:spLocks noGrp="1"/>
          </p:cNvSpPr>
          <p:nvPr>
            <p:ph type="subTitle" idx="1"/>
          </p:nvPr>
        </p:nvSpPr>
        <p:spPr>
          <a:xfrm>
            <a:off x="610309" y="3886201"/>
            <a:ext cx="10968800" cy="10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500"/>
              <a:buNone/>
              <a:defRPr b="0" i="0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grpSp>
        <p:nvGrpSpPr>
          <p:cNvPr id="202" name="Google Shape;202;p14"/>
          <p:cNvGrpSpPr/>
          <p:nvPr/>
        </p:nvGrpSpPr>
        <p:grpSpPr>
          <a:xfrm>
            <a:off x="-201763" y="-141188"/>
            <a:ext cx="12586592" cy="7136549"/>
            <a:chOff x="-151322" y="-141189"/>
            <a:chExt cx="9439944" cy="7136549"/>
          </a:xfrm>
        </p:grpSpPr>
        <p:grpSp>
          <p:nvGrpSpPr>
            <p:cNvPr id="203" name="Google Shape;203;p14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204" name="Google Shape;204;p14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05" name="Google Shape;205;p14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06" name="Google Shape;206;p14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07" name="Google Shape;20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8" name="Google Shape;20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09" name="Google Shape;209;p14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10" name="Google Shape;210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1" name="Google Shape;211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2" name="Google Shape;212;p14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13" name="Google Shape;213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4" name="Google Shape;214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5" name="Google Shape;215;p14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16" name="Google Shape;216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7" name="Google Shape;217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8" name="Google Shape;218;p14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19" name="Google Shape;219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0" name="Google Shape;220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1" name="Google Shape;221;p14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22" name="Google Shape;22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3" name="Google Shape;22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4" name="Google Shape;224;p14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25" name="Google Shape;22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6" name="Google Shape;22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7" name="Google Shape;227;p14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28" name="Google Shape;22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9" name="Google Shape;22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30" name="Google Shape;230;p14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31" name="Google Shape;231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2" name="Google Shape;232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33" name="Google Shape;233;p14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34" name="Google Shape;234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5" name="Google Shape;235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36" name="Google Shape;236;p14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37" name="Google Shape;23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8" name="Google Shape;23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239" name="Google Shape;239;p14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240" name="Google Shape;240;p14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41" name="Google Shape;241;p14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42" name="Google Shape;24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3" name="Google Shape;24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4" name="Google Shape;244;p14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45" name="Google Shape;24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6" name="Google Shape;24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7" name="Google Shape;247;p14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48" name="Google Shape;24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9" name="Google Shape;24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0" name="Google Shape;250;p14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51" name="Google Shape;251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2" name="Google Shape;252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3" name="Google Shape;253;p14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54" name="Google Shape;254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5" name="Google Shape;255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6" name="Google Shape;256;p14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57" name="Google Shape;25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8" name="Google Shape;25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9" name="Google Shape;259;p14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60" name="Google Shape;260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1" name="Google Shape;261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62" name="Google Shape;262;p14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63" name="Google Shape;263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4" name="Google Shape;264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65" name="Google Shape;265;p14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66" name="Google Shape;266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7" name="Google Shape;267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68" name="Google Shape;268;p14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69" name="Google Shape;269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0" name="Google Shape;270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71" name="Google Shape;271;p14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72" name="Google Shape;27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3" name="Google Shape;27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74" name="Google Shape;274;p14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75" name="Google Shape;275;p14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276" name="Google Shape;276;p14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77" name="Google Shape;277;p14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78" name="Google Shape;27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9" name="Google Shape;27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0" name="Google Shape;280;p14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81" name="Google Shape;281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2" name="Google Shape;282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3" name="Google Shape;283;p14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84" name="Google Shape;284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5" name="Google Shape;285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6" name="Google Shape;286;p14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87" name="Google Shape;28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8" name="Google Shape;28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9" name="Google Shape;289;p14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90" name="Google Shape;290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1" name="Google Shape;291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92" name="Google Shape;292;p14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93" name="Google Shape;293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4" name="Google Shape;294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95" name="Google Shape;295;p14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96" name="Google Shape;296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7" name="Google Shape;297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98" name="Google Shape;298;p14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99" name="Google Shape;299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0" name="Google Shape;300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01" name="Google Shape;301;p14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02" name="Google Shape;30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3" name="Google Shape;30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04" name="Google Shape;304;p14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05" name="Google Shape;30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6" name="Google Shape;30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07" name="Google Shape;307;p14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08" name="Google Shape;30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9" name="Google Shape;30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10" name="Google Shape;310;p14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11" name="Google Shape;311;p14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312" name="Google Shape;312;p14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13" name="Google Shape;313;p14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314" name="Google Shape;314;p14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15" name="Google Shape;31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16" name="Google Shape;31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17" name="Google Shape;317;p14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18" name="Google Shape;31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19" name="Google Shape;31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0" name="Google Shape;320;p14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21" name="Google Shape;321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2" name="Google Shape;322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3" name="Google Shape;323;p14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24" name="Google Shape;324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5" name="Google Shape;325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6" name="Google Shape;326;p14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27" name="Google Shape;32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8" name="Google Shape;32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9" name="Google Shape;329;p14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30" name="Google Shape;330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1" name="Google Shape;331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32" name="Google Shape;332;p14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33" name="Google Shape;333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4" name="Google Shape;334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35" name="Google Shape;335;p14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36" name="Google Shape;336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7" name="Google Shape;337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38" name="Google Shape;338;p14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39" name="Google Shape;339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0" name="Google Shape;340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41" name="Google Shape;341;p14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42" name="Google Shape;34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3" name="Google Shape;34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44" name="Google Shape;344;p14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45" name="Google Shape;34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6" name="Google Shape;34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pic>
        <p:nvPicPr>
          <p:cNvPr id="347" name="Google Shape;347;p14" descr="DOE_Office_Science_white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3692" y="406400"/>
            <a:ext cx="1769533" cy="588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14" descr="A close up of a sig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9361" y="406400"/>
            <a:ext cx="3200399" cy="817307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14"/>
          <p:cNvSpPr txBox="1">
            <a:spLocks noGrp="1"/>
          </p:cNvSpPr>
          <p:nvPr>
            <p:ph type="sldNum" idx="12"/>
          </p:nvPr>
        </p:nvSpPr>
        <p:spPr>
          <a:xfrm>
            <a:off x="10947575" y="6360128"/>
            <a:ext cx="731600" cy="3652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>
            <a:lvl1pPr lvl="0">
              <a:buNone/>
              <a:defRPr sz="1333">
                <a:solidFill>
                  <a:schemeClr val="lt1"/>
                </a:solidFill>
              </a:defRPr>
            </a:lvl1pPr>
            <a:lvl2pPr lvl="1">
              <a:buNone/>
              <a:defRPr sz="1333">
                <a:solidFill>
                  <a:schemeClr val="lt1"/>
                </a:solidFill>
              </a:defRPr>
            </a:lvl2pPr>
            <a:lvl3pPr lvl="2">
              <a:buNone/>
              <a:defRPr sz="1333">
                <a:solidFill>
                  <a:schemeClr val="lt1"/>
                </a:solidFill>
              </a:defRPr>
            </a:lvl3pPr>
            <a:lvl4pPr lvl="3">
              <a:buNone/>
              <a:defRPr sz="1333">
                <a:solidFill>
                  <a:schemeClr val="lt1"/>
                </a:solidFill>
              </a:defRPr>
            </a:lvl4pPr>
            <a:lvl5pPr lvl="4">
              <a:buNone/>
              <a:defRPr sz="1333">
                <a:solidFill>
                  <a:schemeClr val="lt1"/>
                </a:solidFill>
              </a:defRPr>
            </a:lvl5pPr>
            <a:lvl6pPr lvl="5">
              <a:buNone/>
              <a:defRPr sz="1333">
                <a:solidFill>
                  <a:schemeClr val="lt1"/>
                </a:solidFill>
              </a:defRPr>
            </a:lvl6pPr>
            <a:lvl7pPr lvl="6">
              <a:buNone/>
              <a:defRPr sz="1333">
                <a:solidFill>
                  <a:schemeClr val="lt1"/>
                </a:solidFill>
              </a:defRPr>
            </a:lvl7pPr>
            <a:lvl8pPr lvl="7">
              <a:buNone/>
              <a:defRPr sz="1333">
                <a:solidFill>
                  <a:schemeClr val="lt1"/>
                </a:solidFill>
              </a:defRPr>
            </a:lvl8pPr>
            <a:lvl9pPr lvl="8">
              <a:buNone/>
              <a:defRPr sz="1333"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81329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/Dark Background">
  <p:cSld name="Title Slide w/Dark Background">
    <p:bg>
      <p:bgPr>
        <a:solidFill>
          <a:schemeClr val="lt1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5"/>
          <p:cNvSpPr txBox="1">
            <a:spLocks noGrp="1"/>
          </p:cNvSpPr>
          <p:nvPr>
            <p:ph type="ctrTitle"/>
          </p:nvPr>
        </p:nvSpPr>
        <p:spPr>
          <a:xfrm>
            <a:off x="611543" y="1134599"/>
            <a:ext cx="10968800" cy="24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5467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2" name="Google Shape;352;p15"/>
          <p:cNvSpPr txBox="1">
            <a:spLocks noGrp="1"/>
          </p:cNvSpPr>
          <p:nvPr>
            <p:ph type="subTitle" idx="1"/>
          </p:nvPr>
        </p:nvSpPr>
        <p:spPr>
          <a:xfrm>
            <a:off x="610309" y="3886201"/>
            <a:ext cx="10968800" cy="10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500"/>
              <a:buNone/>
              <a:defRPr b="0" i="0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grpSp>
        <p:nvGrpSpPr>
          <p:cNvPr id="353" name="Google Shape;353;p15"/>
          <p:cNvGrpSpPr/>
          <p:nvPr/>
        </p:nvGrpSpPr>
        <p:grpSpPr>
          <a:xfrm>
            <a:off x="-201763" y="-141188"/>
            <a:ext cx="12586592" cy="7136549"/>
            <a:chOff x="-151322" y="-141189"/>
            <a:chExt cx="9439944" cy="7136549"/>
          </a:xfrm>
        </p:grpSpPr>
        <p:grpSp>
          <p:nvGrpSpPr>
            <p:cNvPr id="354" name="Google Shape;354;p15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355" name="Google Shape;355;p15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15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357" name="Google Shape;357;p15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58" name="Google Shape;35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59" name="Google Shape;35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0" name="Google Shape;360;p15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61" name="Google Shape;361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2" name="Google Shape;362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3" name="Google Shape;363;p15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64" name="Google Shape;364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5" name="Google Shape;365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6" name="Google Shape;366;p15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67" name="Google Shape;367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8" name="Google Shape;368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9" name="Google Shape;369;p15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70" name="Google Shape;370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71" name="Google Shape;371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2" name="Google Shape;372;p15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73" name="Google Shape;37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74" name="Google Shape;37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5" name="Google Shape;375;p15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76" name="Google Shape;37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77" name="Google Shape;37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8" name="Google Shape;378;p15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79" name="Google Shape;37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0" name="Google Shape;38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81" name="Google Shape;381;p15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82" name="Google Shape;382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3" name="Google Shape;383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84" name="Google Shape;384;p15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85" name="Google Shape;385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6" name="Google Shape;386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87" name="Google Shape;387;p15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88" name="Google Shape;38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9" name="Google Shape;38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390" name="Google Shape;390;p15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391" name="Google Shape;391;p15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392" name="Google Shape;392;p15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93" name="Google Shape;39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94" name="Google Shape;39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95" name="Google Shape;395;p15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96" name="Google Shape;39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97" name="Google Shape;39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98" name="Google Shape;398;p15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99" name="Google Shape;39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0" name="Google Shape;40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1" name="Google Shape;401;p15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02" name="Google Shape;402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3" name="Google Shape;403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4" name="Google Shape;404;p15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05" name="Google Shape;405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6" name="Google Shape;406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7" name="Google Shape;407;p15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08" name="Google Shape;40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9" name="Google Shape;40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0" name="Google Shape;410;p15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11" name="Google Shape;411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2" name="Google Shape;412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3" name="Google Shape;413;p15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14" name="Google Shape;414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5" name="Google Shape;415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6" name="Google Shape;416;p15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17" name="Google Shape;417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8" name="Google Shape;418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9" name="Google Shape;419;p15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20" name="Google Shape;420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21" name="Google Shape;421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22" name="Google Shape;422;p15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23" name="Google Shape;42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24" name="Google Shape;42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25" name="Google Shape;425;p15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26" name="Google Shape;426;p15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427" name="Google Shape;427;p15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428" name="Google Shape;428;p15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29" name="Google Shape;42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0" name="Google Shape;43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1" name="Google Shape;431;p15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32" name="Google Shape;432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3" name="Google Shape;433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4" name="Google Shape;434;p15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35" name="Google Shape;435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6" name="Google Shape;436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7" name="Google Shape;437;p15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38" name="Google Shape;43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9" name="Google Shape;43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0" name="Google Shape;440;p15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41" name="Google Shape;441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42" name="Google Shape;442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3" name="Google Shape;443;p15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44" name="Google Shape;444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45" name="Google Shape;445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6" name="Google Shape;446;p15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47" name="Google Shape;447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48" name="Google Shape;448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9" name="Google Shape;449;p15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50" name="Google Shape;450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1" name="Google Shape;451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52" name="Google Shape;452;p15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53" name="Google Shape;45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4" name="Google Shape;45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55" name="Google Shape;455;p15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56" name="Google Shape;45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7" name="Google Shape;45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58" name="Google Shape;458;p15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59" name="Google Shape;45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60" name="Google Shape;46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61" name="Google Shape;461;p15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62" name="Google Shape;462;p15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463" name="Google Shape;463;p15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64" name="Google Shape;464;p15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465" name="Google Shape;465;p15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66" name="Google Shape;46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67" name="Google Shape;46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68" name="Google Shape;468;p15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69" name="Google Shape;46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0" name="Google Shape;47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1" name="Google Shape;471;p15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72" name="Google Shape;472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3" name="Google Shape;473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4" name="Google Shape;474;p15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75" name="Google Shape;475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6" name="Google Shape;476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7" name="Google Shape;477;p15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78" name="Google Shape;47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9" name="Google Shape;47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0" name="Google Shape;480;p15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81" name="Google Shape;481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2" name="Google Shape;482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3" name="Google Shape;483;p15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84" name="Google Shape;484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5" name="Google Shape;485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6" name="Google Shape;486;p15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87" name="Google Shape;487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8" name="Google Shape;488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9" name="Google Shape;489;p15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90" name="Google Shape;490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1" name="Google Shape;491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92" name="Google Shape;492;p15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93" name="Google Shape;49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4" name="Google Shape;49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95" name="Google Shape;495;p15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96" name="Google Shape;49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7" name="Google Shape;49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pic>
        <p:nvPicPr>
          <p:cNvPr id="498" name="Google Shape;498;p15" descr="DOE_Office_Science_white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3692" y="408349"/>
            <a:ext cx="1769533" cy="588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15" descr="A picture containing drawing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0150" y="323748"/>
            <a:ext cx="3200399" cy="722376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15"/>
          <p:cNvSpPr txBox="1">
            <a:spLocks noGrp="1"/>
          </p:cNvSpPr>
          <p:nvPr>
            <p:ph type="sldNum" idx="12"/>
          </p:nvPr>
        </p:nvSpPr>
        <p:spPr>
          <a:xfrm>
            <a:off x="10947575" y="6360128"/>
            <a:ext cx="731600" cy="3652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>
            <a:lvl1pPr lvl="0">
              <a:buNone/>
              <a:defRPr sz="1333">
                <a:solidFill>
                  <a:schemeClr val="lt1"/>
                </a:solidFill>
              </a:defRPr>
            </a:lvl1pPr>
            <a:lvl2pPr lvl="1">
              <a:buNone/>
              <a:defRPr sz="1333">
                <a:solidFill>
                  <a:schemeClr val="lt1"/>
                </a:solidFill>
              </a:defRPr>
            </a:lvl2pPr>
            <a:lvl3pPr lvl="2">
              <a:buNone/>
              <a:defRPr sz="1333">
                <a:solidFill>
                  <a:schemeClr val="lt1"/>
                </a:solidFill>
              </a:defRPr>
            </a:lvl3pPr>
            <a:lvl4pPr lvl="3">
              <a:buNone/>
              <a:defRPr sz="1333">
                <a:solidFill>
                  <a:schemeClr val="lt1"/>
                </a:solidFill>
              </a:defRPr>
            </a:lvl4pPr>
            <a:lvl5pPr lvl="4">
              <a:buNone/>
              <a:defRPr sz="1333">
                <a:solidFill>
                  <a:schemeClr val="lt1"/>
                </a:solidFill>
              </a:defRPr>
            </a:lvl5pPr>
            <a:lvl6pPr lvl="5">
              <a:buNone/>
              <a:defRPr sz="1333">
                <a:solidFill>
                  <a:schemeClr val="lt1"/>
                </a:solidFill>
              </a:defRPr>
            </a:lvl6pPr>
            <a:lvl7pPr lvl="6">
              <a:buNone/>
              <a:defRPr sz="1333">
                <a:solidFill>
                  <a:schemeClr val="lt1"/>
                </a:solidFill>
              </a:defRPr>
            </a:lvl7pPr>
            <a:lvl8pPr lvl="7">
              <a:buNone/>
              <a:defRPr sz="1333">
                <a:solidFill>
                  <a:schemeClr val="lt1"/>
                </a:solidFill>
              </a:defRPr>
            </a:lvl8pPr>
            <a:lvl9pPr lvl="8">
              <a:buNone/>
              <a:defRPr sz="1333"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5878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/Image">
  <p:cSld name="Title Slide w/Image"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16"/>
          <p:cNvSpPr txBox="1">
            <a:spLocks noGrp="1"/>
          </p:cNvSpPr>
          <p:nvPr>
            <p:ph type="ctrTitle"/>
          </p:nvPr>
        </p:nvSpPr>
        <p:spPr>
          <a:xfrm>
            <a:off x="611543" y="1784905"/>
            <a:ext cx="10968800" cy="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100"/>
              <a:buFont typeface="Arial"/>
              <a:buNone/>
              <a:defRPr sz="5467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3" name="Google Shape;503;p16"/>
          <p:cNvSpPr txBox="1">
            <a:spLocks noGrp="1"/>
          </p:cNvSpPr>
          <p:nvPr>
            <p:ph type="subTitle" idx="1"/>
          </p:nvPr>
        </p:nvSpPr>
        <p:spPr>
          <a:xfrm>
            <a:off x="611551" y="2762477"/>
            <a:ext cx="10968800" cy="7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500"/>
              <a:buNone/>
              <a:defRPr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grpSp>
        <p:nvGrpSpPr>
          <p:cNvPr id="504" name="Google Shape;504;p16"/>
          <p:cNvGrpSpPr/>
          <p:nvPr/>
        </p:nvGrpSpPr>
        <p:grpSpPr>
          <a:xfrm>
            <a:off x="-201763" y="-141188"/>
            <a:ext cx="12586592" cy="7136549"/>
            <a:chOff x="-151322" y="-141189"/>
            <a:chExt cx="9439944" cy="7136549"/>
          </a:xfrm>
        </p:grpSpPr>
        <p:grpSp>
          <p:nvGrpSpPr>
            <p:cNvPr id="505" name="Google Shape;505;p16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506" name="Google Shape;506;p16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07" name="Google Shape;507;p16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08" name="Google Shape;508;p16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09" name="Google Shape;50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0" name="Google Shape;51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11" name="Google Shape;511;p16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12" name="Google Shape;512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3" name="Google Shape;513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14" name="Google Shape;514;p16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15" name="Google Shape;515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6" name="Google Shape;516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17" name="Google Shape;517;p16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18" name="Google Shape;518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9" name="Google Shape;519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0" name="Google Shape;520;p16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21" name="Google Shape;521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22" name="Google Shape;522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3" name="Google Shape;523;p16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24" name="Google Shape;52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25" name="Google Shape;52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6" name="Google Shape;526;p16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27" name="Google Shape;52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28" name="Google Shape;52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9" name="Google Shape;529;p16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30" name="Google Shape;53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31" name="Google Shape;53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32" name="Google Shape;532;p16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33" name="Google Shape;533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34" name="Google Shape;534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35" name="Google Shape;535;p16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36" name="Google Shape;536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37" name="Google Shape;537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38" name="Google Shape;538;p16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39" name="Google Shape;53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0" name="Google Shape;54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541" name="Google Shape;541;p16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542" name="Google Shape;542;p16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43" name="Google Shape;543;p16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44" name="Google Shape;54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5" name="Google Shape;54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46" name="Google Shape;546;p16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47" name="Google Shape;54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8" name="Google Shape;54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49" name="Google Shape;549;p16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50" name="Google Shape;55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51" name="Google Shape;55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2" name="Google Shape;552;p16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53" name="Google Shape;553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54" name="Google Shape;554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5" name="Google Shape;555;p16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56" name="Google Shape;556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57" name="Google Shape;557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8" name="Google Shape;558;p16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59" name="Google Shape;55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0" name="Google Shape;56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61" name="Google Shape;561;p16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62" name="Google Shape;562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3" name="Google Shape;563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64" name="Google Shape;564;p16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65" name="Google Shape;565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6" name="Google Shape;566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67" name="Google Shape;567;p16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68" name="Google Shape;568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9" name="Google Shape;569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70" name="Google Shape;570;p16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71" name="Google Shape;571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72" name="Google Shape;572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73" name="Google Shape;573;p16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74" name="Google Shape;57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75" name="Google Shape;57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576" name="Google Shape;576;p16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577" name="Google Shape;577;p16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578" name="Google Shape;578;p16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79" name="Google Shape;579;p16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80" name="Google Shape;58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1" name="Google Shape;58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82" name="Google Shape;582;p16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83" name="Google Shape;583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4" name="Google Shape;584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85" name="Google Shape;585;p16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86" name="Google Shape;586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7" name="Google Shape;587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88" name="Google Shape;588;p16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89" name="Google Shape;58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0" name="Google Shape;59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1" name="Google Shape;591;p16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92" name="Google Shape;592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3" name="Google Shape;593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4" name="Google Shape;594;p16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95" name="Google Shape;595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6" name="Google Shape;596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7" name="Google Shape;597;p16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98" name="Google Shape;598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9" name="Google Shape;599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0" name="Google Shape;600;p16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601" name="Google Shape;601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02" name="Google Shape;602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3" name="Google Shape;603;p16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604" name="Google Shape;60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05" name="Google Shape;60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6" name="Google Shape;606;p16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607" name="Google Shape;60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08" name="Google Shape;60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9" name="Google Shape;609;p16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610" name="Google Shape;61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11" name="Google Shape;61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612" name="Google Shape;612;p16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613" name="Google Shape;613;p16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614" name="Google Shape;614;p16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15" name="Google Shape;615;p16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616" name="Google Shape;616;p16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17" name="Google Shape;61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18" name="Google Shape;61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19" name="Google Shape;619;p16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20" name="Google Shape;62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21" name="Google Shape;62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22" name="Google Shape;622;p16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23" name="Google Shape;623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24" name="Google Shape;624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25" name="Google Shape;625;p16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26" name="Google Shape;626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27" name="Google Shape;627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28" name="Google Shape;628;p16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29" name="Google Shape;62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0" name="Google Shape;63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1" name="Google Shape;631;p16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32" name="Google Shape;632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3" name="Google Shape;633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4" name="Google Shape;634;p16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35" name="Google Shape;635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6" name="Google Shape;636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7" name="Google Shape;637;p16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38" name="Google Shape;638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9" name="Google Shape;639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40" name="Google Shape;640;p16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41" name="Google Shape;641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2" name="Google Shape;642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43" name="Google Shape;643;p16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44" name="Google Shape;64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5" name="Google Shape;64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46" name="Google Shape;646;p16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47" name="Google Shape;64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8" name="Google Shape;64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pic>
        <p:nvPicPr>
          <p:cNvPr id="649" name="Google Shape;649;p16" descr="A close up of a sig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9361" y="406400"/>
            <a:ext cx="3200399" cy="817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0" name="Google Shape;650;p16" descr="A close up of a sig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40112" y="411480"/>
            <a:ext cx="1773936" cy="574312"/>
          </a:xfrm>
          <a:prstGeom prst="rect">
            <a:avLst/>
          </a:prstGeom>
          <a:noFill/>
          <a:ln>
            <a:noFill/>
          </a:ln>
        </p:spPr>
      </p:pic>
      <p:sp>
        <p:nvSpPr>
          <p:cNvPr id="651" name="Google Shape;651;p16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>
            <a:lvl1pPr lvl="0">
              <a:buNone/>
              <a:defRPr sz="1733">
                <a:solidFill>
                  <a:schemeClr val="dk1"/>
                </a:solidFill>
              </a:defRPr>
            </a:lvl1pPr>
            <a:lvl2pPr lvl="1">
              <a:buNone/>
              <a:defRPr sz="1733">
                <a:solidFill>
                  <a:schemeClr val="dk1"/>
                </a:solidFill>
              </a:defRPr>
            </a:lvl2pPr>
            <a:lvl3pPr lvl="2">
              <a:buNone/>
              <a:defRPr sz="1733">
                <a:solidFill>
                  <a:schemeClr val="dk1"/>
                </a:solidFill>
              </a:defRPr>
            </a:lvl3pPr>
            <a:lvl4pPr lvl="3">
              <a:buNone/>
              <a:defRPr sz="1733">
                <a:solidFill>
                  <a:schemeClr val="dk1"/>
                </a:solidFill>
              </a:defRPr>
            </a:lvl4pPr>
            <a:lvl5pPr lvl="4">
              <a:buNone/>
              <a:defRPr sz="1733">
                <a:solidFill>
                  <a:schemeClr val="dk1"/>
                </a:solidFill>
              </a:defRPr>
            </a:lvl5pPr>
            <a:lvl6pPr lvl="5">
              <a:buNone/>
              <a:defRPr sz="1733">
                <a:solidFill>
                  <a:schemeClr val="dk1"/>
                </a:solidFill>
              </a:defRPr>
            </a:lvl6pPr>
            <a:lvl7pPr lvl="6">
              <a:buNone/>
              <a:defRPr sz="1733">
                <a:solidFill>
                  <a:schemeClr val="dk1"/>
                </a:solidFill>
              </a:defRPr>
            </a:lvl7pPr>
            <a:lvl8pPr lvl="7">
              <a:buNone/>
              <a:defRPr sz="1733">
                <a:solidFill>
                  <a:schemeClr val="dk1"/>
                </a:solidFill>
              </a:defRPr>
            </a:lvl8pPr>
            <a:lvl9pPr lvl="8">
              <a:buNone/>
              <a:defRPr sz="1733">
                <a:solidFill>
                  <a:schemeClr val="dk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22629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White">
  <p:cSld name="Section Header White"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3" name="Google Shape;653;p17"/>
          <p:cNvCxnSpPr/>
          <p:nvPr/>
        </p:nvCxnSpPr>
        <p:spPr>
          <a:xfrm>
            <a:off x="614460" y="4931495"/>
            <a:ext cx="109632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4" name="Google Shape;654;p17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655" name="Google Shape;655;p17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  <p:sp>
        <p:nvSpPr>
          <p:cNvPr id="656" name="Google Shape;656;p17"/>
          <p:cNvSpPr txBox="1">
            <a:spLocks noGrp="1"/>
          </p:cNvSpPr>
          <p:nvPr>
            <p:ph type="ctrTitle"/>
          </p:nvPr>
        </p:nvSpPr>
        <p:spPr>
          <a:xfrm>
            <a:off x="612648" y="1600200"/>
            <a:ext cx="109688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100"/>
              <a:buFont typeface="Arial"/>
              <a:buNone/>
              <a:defRPr sz="5467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7" name="Google Shape;657;p17"/>
          <p:cNvSpPr txBox="1">
            <a:spLocks noGrp="1"/>
          </p:cNvSpPr>
          <p:nvPr>
            <p:ph type="subTitle" idx="1"/>
          </p:nvPr>
        </p:nvSpPr>
        <p:spPr>
          <a:xfrm>
            <a:off x="612648" y="3634776"/>
            <a:ext cx="10968800" cy="10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500"/>
              <a:buNone/>
              <a:defRPr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sp>
        <p:nvSpPr>
          <p:cNvPr id="658" name="Google Shape;658;p17"/>
          <p:cNvSpPr txBox="1"/>
          <p:nvPr/>
        </p:nvSpPr>
        <p:spPr>
          <a:xfrm>
            <a:off x="612648" y="5029200"/>
            <a:ext cx="10972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389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Color">
  <p:cSld name="Section Header Color"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18"/>
          <p:cNvSpPr txBox="1">
            <a:spLocks noGrp="1"/>
          </p:cNvSpPr>
          <p:nvPr>
            <p:ph type="title"/>
          </p:nvPr>
        </p:nvSpPr>
        <p:spPr>
          <a:xfrm>
            <a:off x="609600" y="1595628"/>
            <a:ext cx="109728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5467" b="1" i="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1" name="Google Shape;661;p18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662" name="Google Shape;662;p18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  <p:sp>
        <p:nvSpPr>
          <p:cNvPr id="663" name="Google Shape;663;p18"/>
          <p:cNvSpPr txBox="1">
            <a:spLocks noGrp="1"/>
          </p:cNvSpPr>
          <p:nvPr>
            <p:ph type="subTitle" idx="1"/>
          </p:nvPr>
        </p:nvSpPr>
        <p:spPr>
          <a:xfrm>
            <a:off x="609599" y="3645576"/>
            <a:ext cx="10972800" cy="1011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69520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Split Horizontal">
  <p:cSld name="4 Split Horizontal"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" name="Google Shape;665;p19"/>
          <p:cNvGrpSpPr/>
          <p:nvPr/>
        </p:nvGrpSpPr>
        <p:grpSpPr>
          <a:xfrm>
            <a:off x="-197151" y="-139251"/>
            <a:ext cx="12586592" cy="7136549"/>
            <a:chOff x="-151322" y="-141189"/>
            <a:chExt cx="9439944" cy="7136549"/>
          </a:xfrm>
        </p:grpSpPr>
        <p:grpSp>
          <p:nvGrpSpPr>
            <p:cNvPr id="666" name="Google Shape;666;p19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667" name="Google Shape;667;p19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68" name="Google Shape;668;p19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669" name="Google Shape;669;p19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0" name="Google Shape;67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1" name="Google Shape;67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72" name="Google Shape;672;p19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3" name="Google Shape;673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4" name="Google Shape;674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75" name="Google Shape;675;p19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6" name="Google Shape;676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7" name="Google Shape;677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78" name="Google Shape;678;p19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9" name="Google Shape;679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0" name="Google Shape;680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1" name="Google Shape;681;p19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82" name="Google Shape;682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3" name="Google Shape;683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4" name="Google Shape;684;p19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85" name="Google Shape;68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6" name="Google Shape;68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7" name="Google Shape;687;p19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88" name="Google Shape;68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9" name="Google Shape;68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0" name="Google Shape;690;p19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91" name="Google Shape;69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92" name="Google Shape;69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3" name="Google Shape;693;p19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94" name="Google Shape;694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95" name="Google Shape;695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6" name="Google Shape;696;p19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97" name="Google Shape;697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98" name="Google Shape;698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9" name="Google Shape;699;p19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00" name="Google Shape;70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1" name="Google Shape;70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702" name="Google Shape;702;p19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703" name="Google Shape;703;p19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704" name="Google Shape;704;p19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05" name="Google Shape;70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6" name="Google Shape;70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07" name="Google Shape;707;p19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08" name="Google Shape;70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9" name="Google Shape;70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0" name="Google Shape;710;p19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11" name="Google Shape;71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2" name="Google Shape;71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3" name="Google Shape;713;p19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14" name="Google Shape;714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5" name="Google Shape;715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6" name="Google Shape;716;p19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17" name="Google Shape;717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8" name="Google Shape;718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9" name="Google Shape;719;p19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20" name="Google Shape;72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21" name="Google Shape;72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2" name="Google Shape;722;p19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23" name="Google Shape;723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24" name="Google Shape;724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5" name="Google Shape;725;p19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26" name="Google Shape;726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27" name="Google Shape;727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8" name="Google Shape;728;p19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29" name="Google Shape;729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30" name="Google Shape;730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31" name="Google Shape;731;p19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32" name="Google Shape;732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33" name="Google Shape;733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34" name="Google Shape;734;p19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35" name="Google Shape;73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36" name="Google Shape;73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737" name="Google Shape;737;p19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38" name="Google Shape;738;p19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739" name="Google Shape;739;p19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740" name="Google Shape;740;p19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41" name="Google Shape;74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2" name="Google Shape;74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43" name="Google Shape;743;p19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44" name="Google Shape;744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5" name="Google Shape;745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46" name="Google Shape;746;p19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47" name="Google Shape;747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8" name="Google Shape;748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49" name="Google Shape;749;p19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50" name="Google Shape;75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51" name="Google Shape;75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2" name="Google Shape;752;p19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53" name="Google Shape;753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54" name="Google Shape;754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5" name="Google Shape;755;p19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56" name="Google Shape;756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57" name="Google Shape;757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8" name="Google Shape;758;p19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59" name="Google Shape;759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0" name="Google Shape;760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61" name="Google Shape;761;p19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62" name="Google Shape;762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3" name="Google Shape;763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64" name="Google Shape;764;p19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65" name="Google Shape;76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6" name="Google Shape;76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67" name="Google Shape;767;p19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68" name="Google Shape;76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9" name="Google Shape;76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70" name="Google Shape;770;p19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71" name="Google Shape;77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72" name="Google Shape;77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773" name="Google Shape;773;p19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74" name="Google Shape;774;p19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775" name="Google Shape;775;p19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76" name="Google Shape;776;p19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777" name="Google Shape;777;p19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78" name="Google Shape;77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79" name="Google Shape;77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0" name="Google Shape;780;p19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81" name="Google Shape;78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2" name="Google Shape;78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3" name="Google Shape;783;p19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84" name="Google Shape;784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5" name="Google Shape;785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6" name="Google Shape;786;p19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87" name="Google Shape;787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8" name="Google Shape;788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9" name="Google Shape;789;p19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0" name="Google Shape;79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1" name="Google Shape;79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92" name="Google Shape;792;p19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3" name="Google Shape;793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4" name="Google Shape;794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95" name="Google Shape;795;p19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6" name="Google Shape;796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7" name="Google Shape;797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98" name="Google Shape;798;p19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9" name="Google Shape;799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0" name="Google Shape;800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01" name="Google Shape;801;p19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02" name="Google Shape;802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3" name="Google Shape;803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04" name="Google Shape;804;p19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05" name="Google Shape;80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6" name="Google Shape;80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07" name="Google Shape;807;p19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08" name="Google Shape;80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9" name="Google Shape;80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810" name="Google Shape;810;p19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5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1" name="Google Shape;811;p19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12" name="Google Shape;812;p19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  <p:sp>
        <p:nvSpPr>
          <p:cNvPr id="813" name="Google Shape;813;p19"/>
          <p:cNvSpPr txBox="1">
            <a:spLocks noGrp="1"/>
          </p:cNvSpPr>
          <p:nvPr>
            <p:ph type="subTitle" idx="1"/>
          </p:nvPr>
        </p:nvSpPr>
        <p:spPr>
          <a:xfrm>
            <a:off x="612648" y="1143000"/>
            <a:ext cx="10972800" cy="548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814" name="Google Shape;814;p19"/>
          <p:cNvSpPr txBox="1">
            <a:spLocks noGrp="1"/>
          </p:cNvSpPr>
          <p:nvPr>
            <p:ph type="body" idx="2"/>
          </p:nvPr>
        </p:nvSpPr>
        <p:spPr>
          <a:xfrm>
            <a:off x="3367353" y="1828800"/>
            <a:ext cx="2590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1pPr>
            <a:lvl2pPr marL="1219170" lvl="1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467"/>
            </a:lvl2pPr>
            <a:lvl3pPr marL="1828754" lvl="2" indent="-38945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467"/>
            </a:lvl3pPr>
            <a:lvl4pPr marL="2438339" lvl="3" indent="-38945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000"/>
              <a:buChar char="–"/>
              <a:defRPr sz="1467"/>
            </a:lvl4pPr>
            <a:lvl5pPr marL="3047924" lvl="4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467"/>
            </a:lvl5pPr>
            <a:lvl6pPr marL="3657509" lvl="5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6pPr>
            <a:lvl7pPr marL="4267093" lvl="6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7pPr>
            <a:lvl8pPr marL="4876678" lvl="7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8pPr>
            <a:lvl9pPr marL="5486263" lvl="8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9pPr>
          </a:lstStyle>
          <a:p>
            <a:endParaRPr/>
          </a:p>
        </p:txBody>
      </p:sp>
      <p:sp>
        <p:nvSpPr>
          <p:cNvPr id="815" name="Google Shape;815;p19"/>
          <p:cNvSpPr txBox="1">
            <a:spLocks noGrp="1"/>
          </p:cNvSpPr>
          <p:nvPr>
            <p:ph type="body" idx="3"/>
          </p:nvPr>
        </p:nvSpPr>
        <p:spPr>
          <a:xfrm>
            <a:off x="6160384" y="1828800"/>
            <a:ext cx="2590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1pPr>
            <a:lvl2pPr marL="1219170" lvl="1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467"/>
            </a:lvl2pPr>
            <a:lvl3pPr marL="1828754" lvl="2" indent="-38945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467"/>
            </a:lvl3pPr>
            <a:lvl4pPr marL="2438339" lvl="3" indent="-38945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000"/>
              <a:buChar char="–"/>
              <a:defRPr sz="1467"/>
            </a:lvl4pPr>
            <a:lvl5pPr marL="3047924" lvl="4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467"/>
            </a:lvl5pPr>
            <a:lvl6pPr marL="3657509" lvl="5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6pPr>
            <a:lvl7pPr marL="4267093" lvl="6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7pPr>
            <a:lvl8pPr marL="4876678" lvl="7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8pPr>
            <a:lvl9pPr marL="5486263" lvl="8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9pPr>
          </a:lstStyle>
          <a:p>
            <a:endParaRPr/>
          </a:p>
        </p:txBody>
      </p:sp>
      <p:sp>
        <p:nvSpPr>
          <p:cNvPr id="816" name="Google Shape;816;p19"/>
          <p:cNvSpPr txBox="1">
            <a:spLocks noGrp="1"/>
          </p:cNvSpPr>
          <p:nvPr>
            <p:ph type="body" idx="4"/>
          </p:nvPr>
        </p:nvSpPr>
        <p:spPr>
          <a:xfrm>
            <a:off x="8956588" y="1828800"/>
            <a:ext cx="2590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1pPr>
            <a:lvl2pPr marL="1219170" lvl="1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467"/>
            </a:lvl2pPr>
            <a:lvl3pPr marL="1828754" lvl="2" indent="-38945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000"/>
              <a:buChar char="•"/>
              <a:defRPr sz="1467"/>
            </a:lvl3pPr>
            <a:lvl4pPr marL="2438339" lvl="3" indent="-389457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000"/>
              <a:buChar char="–"/>
              <a:defRPr sz="1467"/>
            </a:lvl4pPr>
            <a:lvl5pPr marL="3047924" lvl="4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467"/>
            </a:lvl5pPr>
            <a:lvl6pPr marL="3657509" lvl="5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6pPr>
            <a:lvl7pPr marL="4267093" lvl="6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7pPr>
            <a:lvl8pPr marL="4876678" lvl="7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8pPr>
            <a:lvl9pPr marL="5486263" lvl="8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467"/>
            </a:lvl9pPr>
          </a:lstStyle>
          <a:p>
            <a:endParaRPr/>
          </a:p>
        </p:txBody>
      </p:sp>
      <p:sp>
        <p:nvSpPr>
          <p:cNvPr id="817" name="Google Shape;817;p19"/>
          <p:cNvSpPr txBox="1">
            <a:spLocks noGrp="1"/>
          </p:cNvSpPr>
          <p:nvPr>
            <p:ph type="body" idx="5"/>
          </p:nvPr>
        </p:nvSpPr>
        <p:spPr>
          <a:xfrm>
            <a:off x="612648" y="4114800"/>
            <a:ext cx="25864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1pPr>
            <a:lvl2pPr marL="1219170" lvl="1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2pPr>
            <a:lvl3pPr marL="1828754" lvl="2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3pPr>
            <a:lvl4pPr marL="2438339" lvl="3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4pPr>
            <a:lvl5pPr marL="3047924" lvl="4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»"/>
              <a:defRPr sz="1467"/>
            </a:lvl5pPr>
            <a:lvl6pPr marL="3657509" lvl="5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6pPr>
            <a:lvl7pPr marL="4267093" lvl="6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7pPr>
            <a:lvl8pPr marL="4876678" lvl="7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8pPr>
            <a:lvl9pPr marL="5486263" lvl="8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9pPr>
          </a:lstStyle>
          <a:p>
            <a:endParaRPr/>
          </a:p>
        </p:txBody>
      </p:sp>
      <p:sp>
        <p:nvSpPr>
          <p:cNvPr id="818" name="Google Shape;818;p19"/>
          <p:cNvSpPr txBox="1">
            <a:spLocks noGrp="1"/>
          </p:cNvSpPr>
          <p:nvPr>
            <p:ph type="body" idx="6"/>
          </p:nvPr>
        </p:nvSpPr>
        <p:spPr>
          <a:xfrm>
            <a:off x="3367353" y="4114800"/>
            <a:ext cx="25864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1pPr>
            <a:lvl2pPr marL="1219170" lvl="1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2pPr>
            <a:lvl3pPr marL="1828754" lvl="2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3pPr>
            <a:lvl4pPr marL="2438339" lvl="3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4pPr>
            <a:lvl5pPr marL="3047924" lvl="4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»"/>
              <a:defRPr sz="1467"/>
            </a:lvl5pPr>
            <a:lvl6pPr marL="3657509" lvl="5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6pPr>
            <a:lvl7pPr marL="4267093" lvl="6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7pPr>
            <a:lvl8pPr marL="4876678" lvl="7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8pPr>
            <a:lvl9pPr marL="5486263" lvl="8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9pPr>
          </a:lstStyle>
          <a:p>
            <a:endParaRPr/>
          </a:p>
        </p:txBody>
      </p:sp>
      <p:sp>
        <p:nvSpPr>
          <p:cNvPr id="819" name="Google Shape;819;p19"/>
          <p:cNvSpPr txBox="1">
            <a:spLocks noGrp="1"/>
          </p:cNvSpPr>
          <p:nvPr>
            <p:ph type="body" idx="7"/>
          </p:nvPr>
        </p:nvSpPr>
        <p:spPr>
          <a:xfrm>
            <a:off x="6160384" y="4114800"/>
            <a:ext cx="25864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1pPr>
            <a:lvl2pPr marL="1219170" lvl="1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2pPr>
            <a:lvl3pPr marL="1828754" lvl="2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3pPr>
            <a:lvl4pPr marL="2438339" lvl="3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4pPr>
            <a:lvl5pPr marL="3047924" lvl="4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»"/>
              <a:defRPr sz="1467"/>
            </a:lvl5pPr>
            <a:lvl6pPr marL="3657509" lvl="5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6pPr>
            <a:lvl7pPr marL="4267093" lvl="6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7pPr>
            <a:lvl8pPr marL="4876678" lvl="7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8pPr>
            <a:lvl9pPr marL="5486263" lvl="8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9pPr>
          </a:lstStyle>
          <a:p>
            <a:endParaRPr/>
          </a:p>
        </p:txBody>
      </p:sp>
      <p:sp>
        <p:nvSpPr>
          <p:cNvPr id="820" name="Google Shape;820;p19"/>
          <p:cNvSpPr txBox="1">
            <a:spLocks noGrp="1"/>
          </p:cNvSpPr>
          <p:nvPr>
            <p:ph type="body" idx="8"/>
          </p:nvPr>
        </p:nvSpPr>
        <p:spPr>
          <a:xfrm>
            <a:off x="8953415" y="4114800"/>
            <a:ext cx="25928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1pPr>
            <a:lvl2pPr marL="1219170" lvl="1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2pPr>
            <a:lvl3pPr marL="1828754" lvl="2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3pPr>
            <a:lvl4pPr marL="2438339" lvl="3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4pPr>
            <a:lvl5pPr marL="3047924" lvl="4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»"/>
              <a:defRPr sz="1467"/>
            </a:lvl5pPr>
            <a:lvl6pPr marL="3657509" lvl="5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6pPr>
            <a:lvl7pPr marL="4267093" lvl="6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7pPr>
            <a:lvl8pPr marL="4876678" lvl="7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8pPr>
            <a:lvl9pPr marL="5486263" lvl="8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9pPr>
          </a:lstStyle>
          <a:p>
            <a:endParaRPr/>
          </a:p>
        </p:txBody>
      </p:sp>
      <p:sp>
        <p:nvSpPr>
          <p:cNvPr id="821" name="Google Shape;821;p19"/>
          <p:cNvSpPr txBox="1">
            <a:spLocks noGrp="1"/>
          </p:cNvSpPr>
          <p:nvPr>
            <p:ph type="body" idx="9"/>
          </p:nvPr>
        </p:nvSpPr>
        <p:spPr>
          <a:xfrm>
            <a:off x="612648" y="1828800"/>
            <a:ext cx="2590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1pPr>
            <a:lvl2pPr marL="1219170" lvl="1" indent="-39792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2pPr>
            <a:lvl3pPr marL="1828754" lvl="2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3pPr>
            <a:lvl4pPr marL="2438339" lvl="3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–"/>
              <a:defRPr sz="1467"/>
            </a:lvl4pPr>
            <a:lvl5pPr marL="3047924" lvl="4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»"/>
              <a:defRPr sz="1467"/>
            </a:lvl5pPr>
            <a:lvl6pPr marL="3657509" lvl="5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6pPr>
            <a:lvl7pPr marL="4267093" lvl="6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7pPr>
            <a:lvl8pPr marL="4876678" lvl="7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8pPr>
            <a:lvl9pPr marL="5486263" lvl="8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00"/>
              <a:buChar char="•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9793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20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5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C5A"/>
              </a:buClr>
              <a:buSzPts val="2400"/>
              <a:buFont typeface="Arial"/>
              <a:buNone/>
              <a:defRPr sz="3200" b="1" i="0" cap="none">
                <a:solidFill>
                  <a:srgbClr val="313C5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4" name="Google Shape;824;p20"/>
          <p:cNvSpPr txBox="1">
            <a:spLocks noGrp="1"/>
          </p:cNvSpPr>
          <p:nvPr>
            <p:ph type="body" idx="1"/>
          </p:nvPr>
        </p:nvSpPr>
        <p:spPr>
          <a:xfrm>
            <a:off x="612648" y="1828800"/>
            <a:ext cx="10972800" cy="43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31789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•"/>
              <a:defRPr/>
            </a:lvl1pPr>
            <a:lvl2pPr marL="1219170" lvl="1" indent="-431789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–"/>
              <a:defRPr/>
            </a:lvl2pPr>
            <a:lvl3pPr marL="1828754" lvl="2" indent="-414856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•"/>
              <a:defRPr/>
            </a:lvl3pPr>
            <a:lvl4pPr marL="2438339" lvl="3" indent="-414856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–"/>
              <a:defRPr/>
            </a:lvl4pPr>
            <a:lvl5pPr marL="3047924" lvl="4" indent="-431789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»"/>
              <a:defRPr/>
            </a:lvl5pPr>
            <a:lvl6pPr marL="3657509" lvl="5" indent="-423323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5" name="Google Shape;825;p20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26" name="Google Shape;826;p20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  <p:sp>
        <p:nvSpPr>
          <p:cNvPr id="827" name="Google Shape;827;p20"/>
          <p:cNvSpPr txBox="1">
            <a:spLocks noGrp="1"/>
          </p:cNvSpPr>
          <p:nvPr>
            <p:ph type="subTitle" idx="2"/>
          </p:nvPr>
        </p:nvSpPr>
        <p:spPr>
          <a:xfrm>
            <a:off x="612648" y="1143000"/>
            <a:ext cx="10972800" cy="5488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6772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21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5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0" name="Google Shape;830;p21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31" name="Google Shape;831;p21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6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3C5B9-5FAB-CA26-6342-E1684918D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57EB8-AA08-3B9F-D7E5-A5B8EC36C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802F4-A48A-F30E-4824-7DA67DE63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AFC7F-06DF-5F9F-CA74-F4C43C86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AEE704-1824-3979-B3FD-D39A5F01F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576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22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1" i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4" name="Google Shape;834;p22"/>
          <p:cNvSpPr txBox="1">
            <a:spLocks noGrp="1"/>
          </p:cNvSpPr>
          <p:nvPr>
            <p:ph type="body" idx="1"/>
          </p:nvPr>
        </p:nvSpPr>
        <p:spPr>
          <a:xfrm>
            <a:off x="612651" y="1600200"/>
            <a:ext cx="10972800" cy="43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31789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•"/>
              <a:defRPr/>
            </a:lvl1pPr>
            <a:lvl2pPr marL="1219170" lvl="1" indent="-431789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2pPr>
            <a:lvl3pPr marL="1828754" lvl="2" indent="-414856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marL="2438339" lvl="3" indent="-414856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4pPr>
            <a:lvl5pPr marL="3047924" lvl="4" indent="-431789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»"/>
              <a:defRPr>
                <a:latin typeface="Arial"/>
                <a:ea typeface="Arial"/>
                <a:cs typeface="Arial"/>
                <a:sym typeface="Arial"/>
              </a:defRPr>
            </a:lvl5pPr>
            <a:lvl6pPr marL="3657509" lvl="5" indent="-423323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35" name="Google Shape;835;p22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36" name="Google Shape;836;p22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Future Instrumentation for Future Colliders LDRD | C.Haber</a:t>
            </a:r>
            <a:endParaRPr sz="1067">
              <a:solidFill>
                <a:srgbClr val="888C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26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ntent">
  <p:cSld name="3 Content"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23"/>
          <p:cNvSpPr txBox="1">
            <a:spLocks noGrp="1"/>
          </p:cNvSpPr>
          <p:nvPr>
            <p:ph type="body" idx="1"/>
          </p:nvPr>
        </p:nvSpPr>
        <p:spPr>
          <a:xfrm>
            <a:off x="612651" y="1828800"/>
            <a:ext cx="35132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1pPr>
            <a:lvl2pPr marL="1219170" lvl="1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2pPr>
            <a:lvl3pPr marL="1828754" lvl="2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3pPr>
            <a:lvl4pPr marL="2438339" lvl="3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4pPr>
            <a:lvl5pPr marL="3047924" lvl="4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839" name="Google Shape;839;p23"/>
          <p:cNvSpPr txBox="1">
            <a:spLocks noGrp="1"/>
          </p:cNvSpPr>
          <p:nvPr>
            <p:ph type="body" idx="2"/>
          </p:nvPr>
        </p:nvSpPr>
        <p:spPr>
          <a:xfrm>
            <a:off x="4333685" y="1828800"/>
            <a:ext cx="35132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1pPr>
            <a:lvl2pPr marL="1219170" lvl="1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2pPr>
            <a:lvl3pPr marL="1828754" lvl="2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3pPr>
            <a:lvl4pPr marL="2438339" lvl="3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4pPr>
            <a:lvl5pPr marL="3047924" lvl="4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840" name="Google Shape;840;p23"/>
          <p:cNvSpPr txBox="1">
            <a:spLocks noGrp="1"/>
          </p:cNvSpPr>
          <p:nvPr>
            <p:ph type="body" idx="3"/>
          </p:nvPr>
        </p:nvSpPr>
        <p:spPr>
          <a:xfrm>
            <a:off x="8066029" y="1828800"/>
            <a:ext cx="35132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1pPr>
            <a:lvl2pPr marL="1219170" lvl="1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2pPr>
            <a:lvl3pPr marL="1828754" lvl="2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3pPr>
            <a:lvl4pPr marL="2438339" lvl="3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4pPr>
            <a:lvl5pPr marL="3047924" lvl="4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cxnSp>
        <p:nvCxnSpPr>
          <p:cNvPr id="841" name="Google Shape;841;p23"/>
          <p:cNvCxnSpPr/>
          <p:nvPr/>
        </p:nvCxnSpPr>
        <p:spPr>
          <a:xfrm>
            <a:off x="610308" y="6873248"/>
            <a:ext cx="0" cy="12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842" name="Google Shape;842;p23"/>
          <p:cNvCxnSpPr/>
          <p:nvPr/>
        </p:nvCxnSpPr>
        <p:spPr>
          <a:xfrm>
            <a:off x="11579225" y="6873248"/>
            <a:ext cx="0" cy="12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843" name="Google Shape;843;p23"/>
          <p:cNvGrpSpPr/>
          <p:nvPr/>
        </p:nvGrpSpPr>
        <p:grpSpPr>
          <a:xfrm>
            <a:off x="10648211" y="6873664"/>
            <a:ext cx="203200" cy="122169"/>
            <a:chOff x="7983415" y="6582508"/>
            <a:chExt cx="152400" cy="486600"/>
          </a:xfrm>
        </p:grpSpPr>
        <p:cxnSp>
          <p:nvCxnSpPr>
            <p:cNvPr id="844" name="Google Shape;84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45" name="Google Shape;84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46" name="Google Shape;846;p23"/>
          <p:cNvGrpSpPr/>
          <p:nvPr/>
        </p:nvGrpSpPr>
        <p:grpSpPr>
          <a:xfrm>
            <a:off x="9717201" y="6873664"/>
            <a:ext cx="203200" cy="122169"/>
            <a:chOff x="7983415" y="6582508"/>
            <a:chExt cx="152400" cy="486600"/>
          </a:xfrm>
        </p:grpSpPr>
        <p:cxnSp>
          <p:nvCxnSpPr>
            <p:cNvPr id="847" name="Google Shape;847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48" name="Google Shape;848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49" name="Google Shape;849;p23"/>
          <p:cNvGrpSpPr/>
          <p:nvPr/>
        </p:nvGrpSpPr>
        <p:grpSpPr>
          <a:xfrm>
            <a:off x="8786192" y="6873664"/>
            <a:ext cx="203200" cy="122169"/>
            <a:chOff x="7983415" y="6582508"/>
            <a:chExt cx="152400" cy="486600"/>
          </a:xfrm>
        </p:grpSpPr>
        <p:cxnSp>
          <p:nvCxnSpPr>
            <p:cNvPr id="850" name="Google Shape;850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51" name="Google Shape;851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52" name="Google Shape;852;p23"/>
          <p:cNvGrpSpPr/>
          <p:nvPr/>
        </p:nvGrpSpPr>
        <p:grpSpPr>
          <a:xfrm>
            <a:off x="7855183" y="6873664"/>
            <a:ext cx="203200" cy="122169"/>
            <a:chOff x="7983415" y="6582508"/>
            <a:chExt cx="152400" cy="486600"/>
          </a:xfrm>
        </p:grpSpPr>
        <p:cxnSp>
          <p:nvCxnSpPr>
            <p:cNvPr id="853" name="Google Shape;85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54" name="Google Shape;85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55" name="Google Shape;855;p23"/>
          <p:cNvGrpSpPr/>
          <p:nvPr/>
        </p:nvGrpSpPr>
        <p:grpSpPr>
          <a:xfrm>
            <a:off x="6924172" y="6873664"/>
            <a:ext cx="203200" cy="122169"/>
            <a:chOff x="7983415" y="6582508"/>
            <a:chExt cx="152400" cy="486600"/>
          </a:xfrm>
        </p:grpSpPr>
        <p:cxnSp>
          <p:nvCxnSpPr>
            <p:cNvPr id="856" name="Google Shape;856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57" name="Google Shape;857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58" name="Google Shape;858;p23"/>
          <p:cNvGrpSpPr/>
          <p:nvPr/>
        </p:nvGrpSpPr>
        <p:grpSpPr>
          <a:xfrm>
            <a:off x="5993164" y="6873664"/>
            <a:ext cx="203200" cy="122169"/>
            <a:chOff x="7983415" y="6582508"/>
            <a:chExt cx="152400" cy="486600"/>
          </a:xfrm>
        </p:grpSpPr>
        <p:cxnSp>
          <p:nvCxnSpPr>
            <p:cNvPr id="859" name="Google Shape;85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0" name="Google Shape;86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61" name="Google Shape;861;p23"/>
          <p:cNvGrpSpPr/>
          <p:nvPr/>
        </p:nvGrpSpPr>
        <p:grpSpPr>
          <a:xfrm>
            <a:off x="5062155" y="6873664"/>
            <a:ext cx="203200" cy="122169"/>
            <a:chOff x="7983415" y="6582508"/>
            <a:chExt cx="152400" cy="486600"/>
          </a:xfrm>
        </p:grpSpPr>
        <p:cxnSp>
          <p:nvCxnSpPr>
            <p:cNvPr id="862" name="Google Shape;862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3" name="Google Shape;863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64" name="Google Shape;864;p23"/>
          <p:cNvGrpSpPr/>
          <p:nvPr/>
        </p:nvGrpSpPr>
        <p:grpSpPr>
          <a:xfrm>
            <a:off x="4131145" y="6873664"/>
            <a:ext cx="203200" cy="122169"/>
            <a:chOff x="7983415" y="6582508"/>
            <a:chExt cx="152400" cy="486600"/>
          </a:xfrm>
        </p:grpSpPr>
        <p:cxnSp>
          <p:nvCxnSpPr>
            <p:cNvPr id="865" name="Google Shape;865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6" name="Google Shape;866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67" name="Google Shape;867;p23"/>
          <p:cNvGrpSpPr/>
          <p:nvPr/>
        </p:nvGrpSpPr>
        <p:grpSpPr>
          <a:xfrm>
            <a:off x="3200136" y="6873664"/>
            <a:ext cx="203200" cy="122169"/>
            <a:chOff x="7983415" y="6582508"/>
            <a:chExt cx="152400" cy="486600"/>
          </a:xfrm>
        </p:grpSpPr>
        <p:cxnSp>
          <p:nvCxnSpPr>
            <p:cNvPr id="868" name="Google Shape;86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9" name="Google Shape;86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70" name="Google Shape;870;p23"/>
          <p:cNvGrpSpPr/>
          <p:nvPr/>
        </p:nvGrpSpPr>
        <p:grpSpPr>
          <a:xfrm>
            <a:off x="2269127" y="6873664"/>
            <a:ext cx="203200" cy="122169"/>
            <a:chOff x="7983415" y="6582508"/>
            <a:chExt cx="152400" cy="486600"/>
          </a:xfrm>
        </p:grpSpPr>
        <p:cxnSp>
          <p:nvCxnSpPr>
            <p:cNvPr id="871" name="Google Shape;871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72" name="Google Shape;872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73" name="Google Shape;873;p23"/>
          <p:cNvGrpSpPr/>
          <p:nvPr/>
        </p:nvGrpSpPr>
        <p:grpSpPr>
          <a:xfrm>
            <a:off x="1338116" y="6873664"/>
            <a:ext cx="203200" cy="122169"/>
            <a:chOff x="7983415" y="6582508"/>
            <a:chExt cx="152400" cy="486600"/>
          </a:xfrm>
        </p:grpSpPr>
        <p:cxnSp>
          <p:nvCxnSpPr>
            <p:cNvPr id="874" name="Google Shape;87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75" name="Google Shape;87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cxnSp>
        <p:nvCxnSpPr>
          <p:cNvPr id="876" name="Google Shape;876;p23"/>
          <p:cNvCxnSpPr/>
          <p:nvPr/>
        </p:nvCxnSpPr>
        <p:spPr>
          <a:xfrm>
            <a:off x="-120345" y="372607"/>
            <a:ext cx="0" cy="162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877" name="Google Shape;877;p23"/>
          <p:cNvGrpSpPr/>
          <p:nvPr/>
        </p:nvGrpSpPr>
        <p:grpSpPr>
          <a:xfrm rot="5400000">
            <a:off x="-196539" y="5920344"/>
            <a:ext cx="152400" cy="162849"/>
            <a:chOff x="7983415" y="6582508"/>
            <a:chExt cx="152400" cy="486600"/>
          </a:xfrm>
        </p:grpSpPr>
        <p:cxnSp>
          <p:nvCxnSpPr>
            <p:cNvPr id="878" name="Google Shape;87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79" name="Google Shape;87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0" name="Google Shape;880;p23"/>
          <p:cNvGrpSpPr/>
          <p:nvPr/>
        </p:nvGrpSpPr>
        <p:grpSpPr>
          <a:xfrm rot="5400000">
            <a:off x="-196539" y="5446701"/>
            <a:ext cx="152400" cy="162849"/>
            <a:chOff x="7983415" y="6582508"/>
            <a:chExt cx="152400" cy="486600"/>
          </a:xfrm>
        </p:grpSpPr>
        <p:cxnSp>
          <p:nvCxnSpPr>
            <p:cNvPr id="881" name="Google Shape;881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2" name="Google Shape;882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3" name="Google Shape;883;p23"/>
          <p:cNvGrpSpPr/>
          <p:nvPr/>
        </p:nvGrpSpPr>
        <p:grpSpPr>
          <a:xfrm rot="5400000">
            <a:off x="-196539" y="4973060"/>
            <a:ext cx="152400" cy="162849"/>
            <a:chOff x="7983415" y="6582508"/>
            <a:chExt cx="152400" cy="486600"/>
          </a:xfrm>
        </p:grpSpPr>
        <p:cxnSp>
          <p:nvCxnSpPr>
            <p:cNvPr id="884" name="Google Shape;88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5" name="Google Shape;88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6" name="Google Shape;886;p23"/>
          <p:cNvGrpSpPr/>
          <p:nvPr/>
        </p:nvGrpSpPr>
        <p:grpSpPr>
          <a:xfrm rot="5400000">
            <a:off x="-196539" y="4499417"/>
            <a:ext cx="152400" cy="162849"/>
            <a:chOff x="7983415" y="6582508"/>
            <a:chExt cx="152400" cy="486600"/>
          </a:xfrm>
        </p:grpSpPr>
        <p:cxnSp>
          <p:nvCxnSpPr>
            <p:cNvPr id="887" name="Google Shape;887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8" name="Google Shape;888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9" name="Google Shape;889;p23"/>
          <p:cNvGrpSpPr/>
          <p:nvPr/>
        </p:nvGrpSpPr>
        <p:grpSpPr>
          <a:xfrm rot="5400000">
            <a:off x="-196539" y="4025776"/>
            <a:ext cx="152400" cy="162849"/>
            <a:chOff x="7983415" y="6582508"/>
            <a:chExt cx="152400" cy="486600"/>
          </a:xfrm>
        </p:grpSpPr>
        <p:cxnSp>
          <p:nvCxnSpPr>
            <p:cNvPr id="890" name="Google Shape;890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91" name="Google Shape;891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2" name="Google Shape;892;p23"/>
          <p:cNvGrpSpPr/>
          <p:nvPr/>
        </p:nvGrpSpPr>
        <p:grpSpPr>
          <a:xfrm rot="5400000">
            <a:off x="-196539" y="3552133"/>
            <a:ext cx="152400" cy="162849"/>
            <a:chOff x="7983415" y="6582508"/>
            <a:chExt cx="152400" cy="486600"/>
          </a:xfrm>
        </p:grpSpPr>
        <p:cxnSp>
          <p:nvCxnSpPr>
            <p:cNvPr id="893" name="Google Shape;89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94" name="Google Shape;89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5" name="Google Shape;895;p23"/>
          <p:cNvGrpSpPr/>
          <p:nvPr/>
        </p:nvGrpSpPr>
        <p:grpSpPr>
          <a:xfrm rot="5400000">
            <a:off x="-196539" y="3078492"/>
            <a:ext cx="152400" cy="162849"/>
            <a:chOff x="7983415" y="6582508"/>
            <a:chExt cx="152400" cy="486600"/>
          </a:xfrm>
        </p:grpSpPr>
        <p:cxnSp>
          <p:nvCxnSpPr>
            <p:cNvPr id="896" name="Google Shape;896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97" name="Google Shape;897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8" name="Google Shape;898;p23"/>
          <p:cNvGrpSpPr/>
          <p:nvPr/>
        </p:nvGrpSpPr>
        <p:grpSpPr>
          <a:xfrm rot="5400000">
            <a:off x="-196539" y="2604849"/>
            <a:ext cx="152400" cy="162849"/>
            <a:chOff x="7983415" y="6582508"/>
            <a:chExt cx="152400" cy="486600"/>
          </a:xfrm>
        </p:grpSpPr>
        <p:cxnSp>
          <p:nvCxnSpPr>
            <p:cNvPr id="899" name="Google Shape;89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0" name="Google Shape;90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01" name="Google Shape;901;p23"/>
          <p:cNvGrpSpPr/>
          <p:nvPr/>
        </p:nvGrpSpPr>
        <p:grpSpPr>
          <a:xfrm rot="5400000">
            <a:off x="-196539" y="2131208"/>
            <a:ext cx="152400" cy="162849"/>
            <a:chOff x="7983415" y="6582508"/>
            <a:chExt cx="152400" cy="486600"/>
          </a:xfrm>
        </p:grpSpPr>
        <p:cxnSp>
          <p:nvCxnSpPr>
            <p:cNvPr id="902" name="Google Shape;902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3" name="Google Shape;903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04" name="Google Shape;904;p23"/>
          <p:cNvGrpSpPr/>
          <p:nvPr/>
        </p:nvGrpSpPr>
        <p:grpSpPr>
          <a:xfrm rot="5400000">
            <a:off x="-196539" y="1657565"/>
            <a:ext cx="152400" cy="162849"/>
            <a:chOff x="7983415" y="6582508"/>
            <a:chExt cx="152400" cy="486600"/>
          </a:xfrm>
        </p:grpSpPr>
        <p:cxnSp>
          <p:nvCxnSpPr>
            <p:cNvPr id="905" name="Google Shape;905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6" name="Google Shape;906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07" name="Google Shape;907;p23"/>
          <p:cNvGrpSpPr/>
          <p:nvPr/>
        </p:nvGrpSpPr>
        <p:grpSpPr>
          <a:xfrm rot="5400000">
            <a:off x="-196539" y="976974"/>
            <a:ext cx="152400" cy="162849"/>
            <a:chOff x="7983415" y="6582508"/>
            <a:chExt cx="152400" cy="486600"/>
          </a:xfrm>
        </p:grpSpPr>
        <p:cxnSp>
          <p:nvCxnSpPr>
            <p:cNvPr id="908" name="Google Shape;90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9" name="Google Shape;90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cxnSp>
        <p:nvCxnSpPr>
          <p:cNvPr id="910" name="Google Shape;910;p23"/>
          <p:cNvCxnSpPr/>
          <p:nvPr/>
        </p:nvCxnSpPr>
        <p:spPr>
          <a:xfrm>
            <a:off x="-120345" y="6317812"/>
            <a:ext cx="0" cy="162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911" name="Google Shape;911;p23"/>
          <p:cNvCxnSpPr/>
          <p:nvPr/>
        </p:nvCxnSpPr>
        <p:spPr>
          <a:xfrm>
            <a:off x="12303397" y="372607"/>
            <a:ext cx="0" cy="162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912" name="Google Shape;912;p23"/>
          <p:cNvGrpSpPr/>
          <p:nvPr/>
        </p:nvGrpSpPr>
        <p:grpSpPr>
          <a:xfrm rot="5400000">
            <a:off x="12227204" y="5920344"/>
            <a:ext cx="152400" cy="162849"/>
            <a:chOff x="7983415" y="6582508"/>
            <a:chExt cx="152400" cy="486600"/>
          </a:xfrm>
        </p:grpSpPr>
        <p:cxnSp>
          <p:nvCxnSpPr>
            <p:cNvPr id="913" name="Google Shape;91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14" name="Google Shape;91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15" name="Google Shape;915;p23"/>
          <p:cNvGrpSpPr/>
          <p:nvPr/>
        </p:nvGrpSpPr>
        <p:grpSpPr>
          <a:xfrm rot="5400000">
            <a:off x="12227204" y="5446701"/>
            <a:ext cx="152400" cy="162849"/>
            <a:chOff x="7983415" y="6582508"/>
            <a:chExt cx="152400" cy="486600"/>
          </a:xfrm>
        </p:grpSpPr>
        <p:cxnSp>
          <p:nvCxnSpPr>
            <p:cNvPr id="916" name="Google Shape;916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17" name="Google Shape;917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18" name="Google Shape;918;p23"/>
          <p:cNvGrpSpPr/>
          <p:nvPr/>
        </p:nvGrpSpPr>
        <p:grpSpPr>
          <a:xfrm rot="5400000">
            <a:off x="12227204" y="4973060"/>
            <a:ext cx="152400" cy="162849"/>
            <a:chOff x="7983415" y="6582508"/>
            <a:chExt cx="152400" cy="486600"/>
          </a:xfrm>
        </p:grpSpPr>
        <p:cxnSp>
          <p:nvCxnSpPr>
            <p:cNvPr id="919" name="Google Shape;91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0" name="Google Shape;92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1" name="Google Shape;921;p23"/>
          <p:cNvGrpSpPr/>
          <p:nvPr/>
        </p:nvGrpSpPr>
        <p:grpSpPr>
          <a:xfrm rot="5400000">
            <a:off x="12227204" y="4499417"/>
            <a:ext cx="152400" cy="162849"/>
            <a:chOff x="7983415" y="6582508"/>
            <a:chExt cx="152400" cy="486600"/>
          </a:xfrm>
        </p:grpSpPr>
        <p:cxnSp>
          <p:nvCxnSpPr>
            <p:cNvPr id="922" name="Google Shape;922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3" name="Google Shape;923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4" name="Google Shape;924;p23"/>
          <p:cNvGrpSpPr/>
          <p:nvPr/>
        </p:nvGrpSpPr>
        <p:grpSpPr>
          <a:xfrm rot="5400000">
            <a:off x="12227204" y="4025776"/>
            <a:ext cx="152400" cy="162849"/>
            <a:chOff x="7983415" y="6582508"/>
            <a:chExt cx="152400" cy="486600"/>
          </a:xfrm>
        </p:grpSpPr>
        <p:cxnSp>
          <p:nvCxnSpPr>
            <p:cNvPr id="925" name="Google Shape;925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6" name="Google Shape;926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7" name="Google Shape;927;p23"/>
          <p:cNvGrpSpPr/>
          <p:nvPr/>
        </p:nvGrpSpPr>
        <p:grpSpPr>
          <a:xfrm rot="5400000">
            <a:off x="12227204" y="3552133"/>
            <a:ext cx="152400" cy="162849"/>
            <a:chOff x="7983415" y="6582508"/>
            <a:chExt cx="152400" cy="486600"/>
          </a:xfrm>
        </p:grpSpPr>
        <p:cxnSp>
          <p:nvCxnSpPr>
            <p:cNvPr id="928" name="Google Shape;92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9" name="Google Shape;92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0" name="Google Shape;930;p23"/>
          <p:cNvGrpSpPr/>
          <p:nvPr/>
        </p:nvGrpSpPr>
        <p:grpSpPr>
          <a:xfrm rot="5400000">
            <a:off x="12227204" y="3078492"/>
            <a:ext cx="152400" cy="162849"/>
            <a:chOff x="7983415" y="6582508"/>
            <a:chExt cx="152400" cy="486600"/>
          </a:xfrm>
        </p:grpSpPr>
        <p:cxnSp>
          <p:nvCxnSpPr>
            <p:cNvPr id="931" name="Google Shape;931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32" name="Google Shape;932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3" name="Google Shape;933;p23"/>
          <p:cNvGrpSpPr/>
          <p:nvPr/>
        </p:nvGrpSpPr>
        <p:grpSpPr>
          <a:xfrm rot="5400000">
            <a:off x="12227204" y="2604849"/>
            <a:ext cx="152400" cy="162849"/>
            <a:chOff x="7983415" y="6582508"/>
            <a:chExt cx="152400" cy="486600"/>
          </a:xfrm>
        </p:grpSpPr>
        <p:cxnSp>
          <p:nvCxnSpPr>
            <p:cNvPr id="934" name="Google Shape;93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35" name="Google Shape;93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6" name="Google Shape;936;p23"/>
          <p:cNvGrpSpPr/>
          <p:nvPr/>
        </p:nvGrpSpPr>
        <p:grpSpPr>
          <a:xfrm rot="5400000">
            <a:off x="12227204" y="2131208"/>
            <a:ext cx="152400" cy="162849"/>
            <a:chOff x="7983415" y="6582508"/>
            <a:chExt cx="152400" cy="486600"/>
          </a:xfrm>
        </p:grpSpPr>
        <p:cxnSp>
          <p:nvCxnSpPr>
            <p:cNvPr id="937" name="Google Shape;937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38" name="Google Shape;938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9" name="Google Shape;939;p23"/>
          <p:cNvGrpSpPr/>
          <p:nvPr/>
        </p:nvGrpSpPr>
        <p:grpSpPr>
          <a:xfrm rot="5400000">
            <a:off x="12227204" y="1657565"/>
            <a:ext cx="152400" cy="162849"/>
            <a:chOff x="7983415" y="6582508"/>
            <a:chExt cx="152400" cy="486600"/>
          </a:xfrm>
        </p:grpSpPr>
        <p:cxnSp>
          <p:nvCxnSpPr>
            <p:cNvPr id="940" name="Google Shape;940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41" name="Google Shape;941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42" name="Google Shape;942;p23"/>
          <p:cNvGrpSpPr/>
          <p:nvPr/>
        </p:nvGrpSpPr>
        <p:grpSpPr>
          <a:xfrm rot="5400000">
            <a:off x="12227204" y="976974"/>
            <a:ext cx="152400" cy="162849"/>
            <a:chOff x="7983415" y="6582508"/>
            <a:chExt cx="152400" cy="486600"/>
          </a:xfrm>
        </p:grpSpPr>
        <p:cxnSp>
          <p:nvCxnSpPr>
            <p:cNvPr id="943" name="Google Shape;94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44" name="Google Shape;94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cxnSp>
        <p:nvCxnSpPr>
          <p:cNvPr id="945" name="Google Shape;945;p23"/>
          <p:cNvCxnSpPr/>
          <p:nvPr/>
        </p:nvCxnSpPr>
        <p:spPr>
          <a:xfrm>
            <a:off x="12303397" y="6317812"/>
            <a:ext cx="0" cy="162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946" name="Google Shape;946;p23"/>
          <p:cNvCxnSpPr/>
          <p:nvPr/>
        </p:nvCxnSpPr>
        <p:spPr>
          <a:xfrm>
            <a:off x="610308" y="-141165"/>
            <a:ext cx="0" cy="12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947" name="Google Shape;947;p23"/>
          <p:cNvCxnSpPr/>
          <p:nvPr/>
        </p:nvCxnSpPr>
        <p:spPr>
          <a:xfrm>
            <a:off x="11579225" y="-141165"/>
            <a:ext cx="0" cy="12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948" name="Google Shape;948;p23"/>
          <p:cNvGrpSpPr/>
          <p:nvPr/>
        </p:nvGrpSpPr>
        <p:grpSpPr>
          <a:xfrm>
            <a:off x="10648211" y="-140749"/>
            <a:ext cx="203200" cy="122169"/>
            <a:chOff x="7983415" y="6582508"/>
            <a:chExt cx="152400" cy="486600"/>
          </a:xfrm>
        </p:grpSpPr>
        <p:cxnSp>
          <p:nvCxnSpPr>
            <p:cNvPr id="949" name="Google Shape;94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50" name="Google Shape;95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51" name="Google Shape;951;p23"/>
          <p:cNvGrpSpPr/>
          <p:nvPr/>
        </p:nvGrpSpPr>
        <p:grpSpPr>
          <a:xfrm>
            <a:off x="9717201" y="-140749"/>
            <a:ext cx="203200" cy="122169"/>
            <a:chOff x="7983415" y="6582508"/>
            <a:chExt cx="152400" cy="486600"/>
          </a:xfrm>
        </p:grpSpPr>
        <p:cxnSp>
          <p:nvCxnSpPr>
            <p:cNvPr id="952" name="Google Shape;952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53" name="Google Shape;953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54" name="Google Shape;954;p23"/>
          <p:cNvGrpSpPr/>
          <p:nvPr/>
        </p:nvGrpSpPr>
        <p:grpSpPr>
          <a:xfrm>
            <a:off x="8786192" y="-140749"/>
            <a:ext cx="203200" cy="122169"/>
            <a:chOff x="7983415" y="6582508"/>
            <a:chExt cx="152400" cy="486600"/>
          </a:xfrm>
        </p:grpSpPr>
        <p:cxnSp>
          <p:nvCxnSpPr>
            <p:cNvPr id="955" name="Google Shape;955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56" name="Google Shape;956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57" name="Google Shape;957;p23"/>
          <p:cNvGrpSpPr/>
          <p:nvPr/>
        </p:nvGrpSpPr>
        <p:grpSpPr>
          <a:xfrm>
            <a:off x="7855183" y="-140749"/>
            <a:ext cx="203200" cy="122169"/>
            <a:chOff x="7983415" y="6582508"/>
            <a:chExt cx="152400" cy="486600"/>
          </a:xfrm>
        </p:grpSpPr>
        <p:cxnSp>
          <p:nvCxnSpPr>
            <p:cNvPr id="958" name="Google Shape;95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59" name="Google Shape;95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60" name="Google Shape;960;p23"/>
          <p:cNvGrpSpPr/>
          <p:nvPr/>
        </p:nvGrpSpPr>
        <p:grpSpPr>
          <a:xfrm>
            <a:off x="6924172" y="-140749"/>
            <a:ext cx="203200" cy="122169"/>
            <a:chOff x="7983415" y="6582508"/>
            <a:chExt cx="152400" cy="486600"/>
          </a:xfrm>
        </p:grpSpPr>
        <p:cxnSp>
          <p:nvCxnSpPr>
            <p:cNvPr id="961" name="Google Shape;961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62" name="Google Shape;962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63" name="Google Shape;963;p23"/>
          <p:cNvGrpSpPr/>
          <p:nvPr/>
        </p:nvGrpSpPr>
        <p:grpSpPr>
          <a:xfrm>
            <a:off x="5993164" y="-140749"/>
            <a:ext cx="203200" cy="122169"/>
            <a:chOff x="7983415" y="6582508"/>
            <a:chExt cx="152400" cy="486600"/>
          </a:xfrm>
        </p:grpSpPr>
        <p:cxnSp>
          <p:nvCxnSpPr>
            <p:cNvPr id="964" name="Google Shape;96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65" name="Google Shape;96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66" name="Google Shape;966;p23"/>
          <p:cNvGrpSpPr/>
          <p:nvPr/>
        </p:nvGrpSpPr>
        <p:grpSpPr>
          <a:xfrm>
            <a:off x="5062155" y="-140749"/>
            <a:ext cx="203200" cy="122169"/>
            <a:chOff x="7983415" y="6582508"/>
            <a:chExt cx="152400" cy="486600"/>
          </a:xfrm>
        </p:grpSpPr>
        <p:cxnSp>
          <p:nvCxnSpPr>
            <p:cNvPr id="967" name="Google Shape;967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68" name="Google Shape;968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69" name="Google Shape;969;p23"/>
          <p:cNvGrpSpPr/>
          <p:nvPr/>
        </p:nvGrpSpPr>
        <p:grpSpPr>
          <a:xfrm>
            <a:off x="4131145" y="-140749"/>
            <a:ext cx="203200" cy="122169"/>
            <a:chOff x="7983415" y="6582508"/>
            <a:chExt cx="152400" cy="486600"/>
          </a:xfrm>
        </p:grpSpPr>
        <p:cxnSp>
          <p:nvCxnSpPr>
            <p:cNvPr id="970" name="Google Shape;970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71" name="Google Shape;971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72" name="Google Shape;972;p23"/>
          <p:cNvGrpSpPr/>
          <p:nvPr/>
        </p:nvGrpSpPr>
        <p:grpSpPr>
          <a:xfrm>
            <a:off x="3200136" y="-140749"/>
            <a:ext cx="203200" cy="122169"/>
            <a:chOff x="7983415" y="6582508"/>
            <a:chExt cx="152400" cy="486600"/>
          </a:xfrm>
        </p:grpSpPr>
        <p:cxnSp>
          <p:nvCxnSpPr>
            <p:cNvPr id="973" name="Google Shape;97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74" name="Google Shape;97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75" name="Google Shape;975;p23"/>
          <p:cNvGrpSpPr/>
          <p:nvPr/>
        </p:nvGrpSpPr>
        <p:grpSpPr>
          <a:xfrm>
            <a:off x="2269127" y="-140749"/>
            <a:ext cx="203200" cy="122169"/>
            <a:chOff x="7983415" y="6582508"/>
            <a:chExt cx="152400" cy="486600"/>
          </a:xfrm>
        </p:grpSpPr>
        <p:cxnSp>
          <p:nvCxnSpPr>
            <p:cNvPr id="976" name="Google Shape;976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77" name="Google Shape;977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78" name="Google Shape;978;p23"/>
          <p:cNvGrpSpPr/>
          <p:nvPr/>
        </p:nvGrpSpPr>
        <p:grpSpPr>
          <a:xfrm>
            <a:off x="1338116" y="-140749"/>
            <a:ext cx="203200" cy="122169"/>
            <a:chOff x="7983415" y="6582508"/>
            <a:chExt cx="152400" cy="486600"/>
          </a:xfrm>
        </p:grpSpPr>
        <p:cxnSp>
          <p:nvCxnSpPr>
            <p:cNvPr id="979" name="Google Shape;97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80" name="Google Shape;98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sp>
        <p:nvSpPr>
          <p:cNvPr id="981" name="Google Shape;981;p23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5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2" name="Google Shape;982;p23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983" name="Google Shape;983;p23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  <p:sp>
        <p:nvSpPr>
          <p:cNvPr id="984" name="Google Shape;984;p23"/>
          <p:cNvSpPr txBox="1">
            <a:spLocks noGrp="1"/>
          </p:cNvSpPr>
          <p:nvPr>
            <p:ph type="subTitle" idx="4"/>
          </p:nvPr>
        </p:nvSpPr>
        <p:spPr>
          <a:xfrm>
            <a:off x="612651" y="1143000"/>
            <a:ext cx="10972800" cy="548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11338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24"/>
          <p:cNvSpPr txBox="1">
            <a:spLocks noGrp="1"/>
          </p:cNvSpPr>
          <p:nvPr>
            <p:ph type="body" idx="1"/>
          </p:nvPr>
        </p:nvSpPr>
        <p:spPr>
          <a:xfrm>
            <a:off x="612651" y="1828800"/>
            <a:ext cx="53848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867"/>
            </a:lvl1pPr>
            <a:lvl2pPr marL="1219170" lvl="1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867"/>
            </a:lvl2pPr>
            <a:lvl3pPr marL="1828754" lvl="2" indent="-3979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•"/>
              <a:defRPr sz="1867"/>
            </a:lvl3pPr>
            <a:lvl4pPr marL="2438339" lvl="3" indent="-3979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–"/>
              <a:defRPr sz="1867"/>
            </a:lvl4pPr>
            <a:lvl5pPr marL="3047924" lvl="4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200"/>
              <a:buChar char="»"/>
              <a:defRPr sz="1600"/>
            </a:lvl5pPr>
            <a:lvl6pPr marL="3657509" lvl="5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6pPr>
            <a:lvl7pPr marL="4267093" lvl="6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7pPr>
            <a:lvl8pPr marL="4876678" lvl="7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8pPr>
            <a:lvl9pPr marL="5486263" lvl="8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9pPr>
          </a:lstStyle>
          <a:p>
            <a:endParaRPr/>
          </a:p>
        </p:txBody>
      </p:sp>
      <p:sp>
        <p:nvSpPr>
          <p:cNvPr id="987" name="Google Shape;987;p24"/>
          <p:cNvSpPr txBox="1">
            <a:spLocks noGrp="1"/>
          </p:cNvSpPr>
          <p:nvPr>
            <p:ph type="body" idx="2"/>
          </p:nvPr>
        </p:nvSpPr>
        <p:spPr>
          <a:xfrm>
            <a:off x="6197600" y="1828800"/>
            <a:ext cx="53848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867"/>
            </a:lvl1pPr>
            <a:lvl2pPr marL="1219170" lvl="1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867"/>
            </a:lvl2pPr>
            <a:lvl3pPr marL="1828754" lvl="2" indent="-3979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•"/>
              <a:defRPr sz="1867"/>
            </a:lvl3pPr>
            <a:lvl4pPr marL="2438339" lvl="3" indent="-3979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–"/>
              <a:defRPr sz="1867"/>
            </a:lvl4pPr>
            <a:lvl5pPr marL="3047924" lvl="4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200"/>
              <a:buChar char="»"/>
              <a:defRPr sz="1600"/>
            </a:lvl5pPr>
            <a:lvl6pPr marL="3657509" lvl="5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6pPr>
            <a:lvl7pPr marL="4267093" lvl="6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7pPr>
            <a:lvl8pPr marL="4876678" lvl="7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8pPr>
            <a:lvl9pPr marL="5486263" lvl="8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867"/>
            </a:lvl9pPr>
          </a:lstStyle>
          <a:p>
            <a:endParaRPr/>
          </a:p>
        </p:txBody>
      </p:sp>
      <p:sp>
        <p:nvSpPr>
          <p:cNvPr id="988" name="Google Shape;988;p24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5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1" i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9" name="Google Shape;989;p24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990" name="Google Shape;990;p24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  <p:sp>
        <p:nvSpPr>
          <p:cNvPr id="991" name="Google Shape;991;p24"/>
          <p:cNvSpPr txBox="1">
            <a:spLocks noGrp="1"/>
          </p:cNvSpPr>
          <p:nvPr>
            <p:ph type="subTitle" idx="3"/>
          </p:nvPr>
        </p:nvSpPr>
        <p:spPr>
          <a:xfrm>
            <a:off x="612651" y="1143000"/>
            <a:ext cx="10972800" cy="548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56544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25"/>
          <p:cNvSpPr txBox="1">
            <a:spLocks noGrp="1"/>
          </p:cNvSpPr>
          <p:nvPr>
            <p:ph type="body" idx="1"/>
          </p:nvPr>
        </p:nvSpPr>
        <p:spPr>
          <a:xfrm>
            <a:off x="612648" y="1535113"/>
            <a:ext cx="5386800" cy="6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867" b="1">
                <a:solidFill>
                  <a:schemeClr val="accent2"/>
                </a:solidFill>
              </a:defRPr>
            </a:lvl1pPr>
            <a:lvl2pPr marL="1219170" lvl="1" indent="-304792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2000" b="1"/>
            </a:lvl2pPr>
            <a:lvl3pPr marL="1828754" lvl="2" indent="-304792">
              <a:spcBef>
                <a:spcPts val="400"/>
              </a:spcBef>
              <a:spcAft>
                <a:spcPts val="0"/>
              </a:spcAft>
              <a:buSzPts val="1100"/>
              <a:buNone/>
              <a:defRPr sz="1867" b="1"/>
            </a:lvl3pPr>
            <a:lvl4pPr marL="2438339" lvl="3" indent="-304792">
              <a:spcBef>
                <a:spcPts val="400"/>
              </a:spcBef>
              <a:spcAft>
                <a:spcPts val="0"/>
              </a:spcAft>
              <a:buSzPts val="1000"/>
              <a:buNone/>
              <a:defRPr sz="1600" b="1"/>
            </a:lvl4pPr>
            <a:lvl5pPr marL="3047924" lvl="4" indent="-304792">
              <a:spcBef>
                <a:spcPts val="267"/>
              </a:spcBef>
              <a:spcAft>
                <a:spcPts val="0"/>
              </a:spcAft>
              <a:buSzPts val="1200"/>
              <a:buNone/>
              <a:defRPr sz="1600" b="1"/>
            </a:lvl5pPr>
            <a:lvl6pPr marL="3657509" lvl="5" indent="-304792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994" name="Google Shape;994;p25"/>
          <p:cNvSpPr txBox="1">
            <a:spLocks noGrp="1"/>
          </p:cNvSpPr>
          <p:nvPr>
            <p:ph type="body" idx="2"/>
          </p:nvPr>
        </p:nvSpPr>
        <p:spPr>
          <a:xfrm>
            <a:off x="612648" y="2174875"/>
            <a:ext cx="5386800" cy="39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867"/>
            </a:lvl1pPr>
            <a:lvl2pPr marL="1219170" lvl="1" indent="-423323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867"/>
            </a:lvl2pPr>
            <a:lvl3pPr marL="1828754" lvl="2" indent="-397923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•"/>
              <a:defRPr sz="1867"/>
            </a:lvl3pPr>
            <a:lvl4pPr marL="2438339" lvl="3" indent="-397923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–"/>
              <a:defRPr sz="1867"/>
            </a:lvl4pPr>
            <a:lvl5pPr marL="3047924" lvl="4" indent="-423323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867"/>
            </a:lvl5pPr>
            <a:lvl6pPr marL="3657509" lvl="5" indent="-40639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995" name="Google Shape;995;p25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200" cy="6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867" b="1">
                <a:solidFill>
                  <a:schemeClr val="accent2"/>
                </a:solidFill>
              </a:defRPr>
            </a:lvl1pPr>
            <a:lvl2pPr marL="1219170" lvl="1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2000" b="1"/>
            </a:lvl2pPr>
            <a:lvl3pPr marL="1828754" lvl="2" indent="-304792" algn="l">
              <a:spcBef>
                <a:spcPts val="400"/>
              </a:spcBef>
              <a:spcAft>
                <a:spcPts val="0"/>
              </a:spcAft>
              <a:buSzPts val="1100"/>
              <a:buNone/>
              <a:defRPr sz="1867" b="1"/>
            </a:lvl3pPr>
            <a:lvl4pPr marL="2438339" lvl="3" indent="-304792" algn="l">
              <a:spcBef>
                <a:spcPts val="400"/>
              </a:spcBef>
              <a:spcAft>
                <a:spcPts val="0"/>
              </a:spcAft>
              <a:buSzPts val="1000"/>
              <a:buNone/>
              <a:defRPr sz="1600" b="1"/>
            </a:lvl4pPr>
            <a:lvl5pPr marL="3047924" lvl="4" indent="-304792" algn="l">
              <a:spcBef>
                <a:spcPts val="267"/>
              </a:spcBef>
              <a:spcAft>
                <a:spcPts val="0"/>
              </a:spcAft>
              <a:buSzPts val="1200"/>
              <a:buNone/>
              <a:defRPr sz="1600" b="1"/>
            </a:lvl5pPr>
            <a:lvl6pPr marL="3657509" lvl="5" indent="-304792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>
              <a:spcBef>
                <a:spcPts val="2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996" name="Google Shape;996;p25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200" cy="39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867"/>
            </a:lvl1pPr>
            <a:lvl2pPr marL="1219170" lvl="1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867"/>
            </a:lvl2pPr>
            <a:lvl3pPr marL="1828754" lvl="2" indent="-3979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•"/>
              <a:defRPr sz="1867"/>
            </a:lvl3pPr>
            <a:lvl4pPr marL="2438339" lvl="3" indent="-3979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–"/>
              <a:defRPr sz="1867"/>
            </a:lvl4pPr>
            <a:lvl5pPr marL="3047924" lvl="4" indent="-423323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867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997" name="Google Shape;997;p25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5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8" name="Google Shape;998;p25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999" name="Google Shape;999;p25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  <p:sp>
        <p:nvSpPr>
          <p:cNvPr id="1000" name="Google Shape;1000;p25"/>
          <p:cNvSpPr txBox="1">
            <a:spLocks noGrp="1"/>
          </p:cNvSpPr>
          <p:nvPr>
            <p:ph type="subTitle" idx="5"/>
          </p:nvPr>
        </p:nvSpPr>
        <p:spPr>
          <a:xfrm>
            <a:off x="612651" y="1143000"/>
            <a:ext cx="10972800" cy="548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2624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Content">
  <p:cSld name="4 Content">
    <p:spTree>
      <p:nvGrpSpPr>
        <p:cNvPr id="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p26"/>
          <p:cNvSpPr txBox="1">
            <a:spLocks noGrp="1"/>
          </p:cNvSpPr>
          <p:nvPr>
            <p:ph type="body" idx="1"/>
          </p:nvPr>
        </p:nvSpPr>
        <p:spPr>
          <a:xfrm>
            <a:off x="612648" y="1828800"/>
            <a:ext cx="2590000" cy="42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1pPr>
            <a:lvl2pPr marL="1219170" lvl="1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2pPr>
            <a:lvl3pPr marL="1828754" lvl="2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3pPr>
            <a:lvl4pPr marL="2438339" lvl="3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4pPr>
            <a:lvl5pPr marL="3047924" lvl="4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1003" name="Google Shape;1003;p26"/>
          <p:cNvSpPr txBox="1">
            <a:spLocks noGrp="1"/>
          </p:cNvSpPr>
          <p:nvPr>
            <p:ph type="body" idx="2"/>
          </p:nvPr>
        </p:nvSpPr>
        <p:spPr>
          <a:xfrm>
            <a:off x="3381572" y="1828800"/>
            <a:ext cx="25900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1pPr>
            <a:lvl2pPr marL="1219170" lvl="1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2pPr>
            <a:lvl3pPr marL="1828754" lvl="2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3pPr>
            <a:lvl4pPr marL="2438339" lvl="3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4pPr>
            <a:lvl5pPr marL="3047924" lvl="4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1004" name="Google Shape;1004;p26"/>
          <p:cNvSpPr txBox="1">
            <a:spLocks noGrp="1"/>
          </p:cNvSpPr>
          <p:nvPr>
            <p:ph type="body" idx="3"/>
          </p:nvPr>
        </p:nvSpPr>
        <p:spPr>
          <a:xfrm>
            <a:off x="6187072" y="1828800"/>
            <a:ext cx="25900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1pPr>
            <a:lvl2pPr marL="1219170" lvl="1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2pPr>
            <a:lvl3pPr marL="1828754" lvl="2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3pPr>
            <a:lvl4pPr marL="2438339" lvl="3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4pPr>
            <a:lvl5pPr marL="3047924" lvl="4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1005" name="Google Shape;1005;p26"/>
          <p:cNvSpPr txBox="1">
            <a:spLocks noGrp="1"/>
          </p:cNvSpPr>
          <p:nvPr>
            <p:ph type="body" idx="4"/>
          </p:nvPr>
        </p:nvSpPr>
        <p:spPr>
          <a:xfrm>
            <a:off x="8992572" y="1828800"/>
            <a:ext cx="25900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1pPr>
            <a:lvl2pPr marL="1219170" lvl="1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2pPr>
            <a:lvl3pPr marL="1828754" lvl="2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600"/>
            </a:lvl3pPr>
            <a:lvl4pPr marL="2438339" lvl="3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–"/>
              <a:defRPr sz="1600"/>
            </a:lvl4pPr>
            <a:lvl5pPr marL="3047924" lvl="4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»"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grpSp>
        <p:nvGrpSpPr>
          <p:cNvPr id="1006" name="Google Shape;1006;p26"/>
          <p:cNvGrpSpPr/>
          <p:nvPr/>
        </p:nvGrpSpPr>
        <p:grpSpPr>
          <a:xfrm>
            <a:off x="-201763" y="-141188"/>
            <a:ext cx="12586592" cy="7136549"/>
            <a:chOff x="-151322" y="-141189"/>
            <a:chExt cx="9439944" cy="7136549"/>
          </a:xfrm>
        </p:grpSpPr>
        <p:grpSp>
          <p:nvGrpSpPr>
            <p:cNvPr id="1007" name="Google Shape;1007;p26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1008" name="Google Shape;1008;p26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09" name="Google Shape;1009;p26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010" name="Google Shape;1010;p26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11" name="Google Shape;101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2" name="Google Shape;101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3" name="Google Shape;1013;p26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14" name="Google Shape;1014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5" name="Google Shape;1015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6" name="Google Shape;1016;p26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17" name="Google Shape;1017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8" name="Google Shape;1018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9" name="Google Shape;1019;p26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20" name="Google Shape;1020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21" name="Google Shape;1021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2" name="Google Shape;1022;p26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23" name="Google Shape;1023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24" name="Google Shape;1024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5" name="Google Shape;1025;p26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26" name="Google Shape;102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27" name="Google Shape;102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8" name="Google Shape;1028;p26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29" name="Google Shape;102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0" name="Google Shape;103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31" name="Google Shape;1031;p26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32" name="Google Shape;103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3" name="Google Shape;103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34" name="Google Shape;1034;p26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35" name="Google Shape;1035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6" name="Google Shape;1036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37" name="Google Shape;1037;p26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38" name="Google Shape;1038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9" name="Google Shape;1039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40" name="Google Shape;1040;p26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41" name="Google Shape;104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2" name="Google Shape;104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1043" name="Google Shape;1043;p26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044" name="Google Shape;1044;p26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045" name="Google Shape;1045;p26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46" name="Google Shape;104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7" name="Google Shape;104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48" name="Google Shape;1048;p26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49" name="Google Shape;104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0" name="Google Shape;105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1" name="Google Shape;1051;p26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52" name="Google Shape;105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3" name="Google Shape;105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4" name="Google Shape;1054;p26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55" name="Google Shape;1055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6" name="Google Shape;1056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7" name="Google Shape;1057;p26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58" name="Google Shape;1058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9" name="Google Shape;1059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0" name="Google Shape;1060;p26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61" name="Google Shape;106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2" name="Google Shape;106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3" name="Google Shape;1063;p26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64" name="Google Shape;1064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5" name="Google Shape;1065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6" name="Google Shape;1066;p26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67" name="Google Shape;1067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8" name="Google Shape;1068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9" name="Google Shape;1069;p26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70" name="Google Shape;1070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71" name="Google Shape;1071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72" name="Google Shape;1072;p26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73" name="Google Shape;1073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74" name="Google Shape;1074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75" name="Google Shape;1075;p26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76" name="Google Shape;107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77" name="Google Shape;107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078" name="Google Shape;1078;p26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079" name="Google Shape;1079;p26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080" name="Google Shape;1080;p26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081" name="Google Shape;1081;p26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82" name="Google Shape;108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3" name="Google Shape;108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84" name="Google Shape;1084;p26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85" name="Google Shape;1085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6" name="Google Shape;1086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87" name="Google Shape;1087;p26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88" name="Google Shape;1088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9" name="Google Shape;1089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0" name="Google Shape;1090;p26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91" name="Google Shape;109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2" name="Google Shape;109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3" name="Google Shape;1093;p26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94" name="Google Shape;1094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5" name="Google Shape;1095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6" name="Google Shape;1096;p26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97" name="Google Shape;1097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8" name="Google Shape;1098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9" name="Google Shape;1099;p26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00" name="Google Shape;1100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1" name="Google Shape;1101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2" name="Google Shape;1102;p26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03" name="Google Shape;1103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4" name="Google Shape;1104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5" name="Google Shape;1105;p26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06" name="Google Shape;110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7" name="Google Shape;110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8" name="Google Shape;1108;p26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09" name="Google Shape;110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10" name="Google Shape;111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11" name="Google Shape;1111;p26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12" name="Google Shape;111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13" name="Google Shape;111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114" name="Google Shape;1114;p26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115" name="Google Shape;1115;p26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1116" name="Google Shape;1116;p26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17" name="Google Shape;1117;p26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118" name="Google Shape;1118;p26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19" name="Google Shape;111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0" name="Google Shape;112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21" name="Google Shape;1121;p26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22" name="Google Shape;112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3" name="Google Shape;112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24" name="Google Shape;1124;p26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25" name="Google Shape;1125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6" name="Google Shape;1126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27" name="Google Shape;1127;p26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28" name="Google Shape;1128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9" name="Google Shape;1129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0" name="Google Shape;1130;p26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31" name="Google Shape;113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2" name="Google Shape;113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3" name="Google Shape;1133;p26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34" name="Google Shape;1134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5" name="Google Shape;1135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6" name="Google Shape;1136;p26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37" name="Google Shape;1137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8" name="Google Shape;1138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9" name="Google Shape;1139;p26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40" name="Google Shape;1140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1" name="Google Shape;1141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2" name="Google Shape;1142;p26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43" name="Google Shape;1143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4" name="Google Shape;1144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5" name="Google Shape;1145;p26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46" name="Google Shape;114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7" name="Google Shape;114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8" name="Google Shape;1148;p26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49" name="Google Shape;114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50" name="Google Shape;115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1151" name="Google Shape;1151;p26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5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2" name="Google Shape;1152;p26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153" name="Google Shape;1153;p26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  <p:sp>
        <p:nvSpPr>
          <p:cNvPr id="1154" name="Google Shape;1154;p26"/>
          <p:cNvSpPr txBox="1">
            <a:spLocks noGrp="1"/>
          </p:cNvSpPr>
          <p:nvPr>
            <p:ph type="subTitle" idx="5"/>
          </p:nvPr>
        </p:nvSpPr>
        <p:spPr>
          <a:xfrm>
            <a:off x="612648" y="1143000"/>
            <a:ext cx="10972800" cy="5488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27440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 Content">
  <p:cSld name="5 Content"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27"/>
          <p:cNvSpPr txBox="1">
            <a:spLocks noGrp="1"/>
          </p:cNvSpPr>
          <p:nvPr>
            <p:ph type="body" idx="1"/>
          </p:nvPr>
        </p:nvSpPr>
        <p:spPr>
          <a:xfrm>
            <a:off x="612648" y="1828800"/>
            <a:ext cx="2031200" cy="42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1pPr>
            <a:lvl2pPr marL="1219170" lvl="1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2pPr>
            <a:lvl3pPr marL="1828754" lvl="2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3pPr>
            <a:lvl4pPr marL="2438339" lvl="3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4pPr>
            <a:lvl5pPr marL="3047924" lvl="4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1157" name="Google Shape;1157;p27"/>
          <p:cNvSpPr txBox="1">
            <a:spLocks noGrp="1"/>
          </p:cNvSpPr>
          <p:nvPr>
            <p:ph type="body" idx="2"/>
          </p:nvPr>
        </p:nvSpPr>
        <p:spPr>
          <a:xfrm>
            <a:off x="2819055" y="1828800"/>
            <a:ext cx="20312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1pPr>
            <a:lvl2pPr marL="1219170" lvl="1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2pPr>
            <a:lvl3pPr marL="1828754" lvl="2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3pPr>
            <a:lvl4pPr marL="2438339" lvl="3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4pPr>
            <a:lvl5pPr marL="3047924" lvl="4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1158" name="Google Shape;1158;p27"/>
          <p:cNvSpPr txBox="1">
            <a:spLocks noGrp="1"/>
          </p:cNvSpPr>
          <p:nvPr>
            <p:ph type="body" idx="3"/>
          </p:nvPr>
        </p:nvSpPr>
        <p:spPr>
          <a:xfrm>
            <a:off x="5062037" y="1828800"/>
            <a:ext cx="20312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1pPr>
            <a:lvl2pPr marL="1219170" lvl="1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2pPr>
            <a:lvl3pPr marL="1828754" lvl="2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3pPr>
            <a:lvl4pPr marL="2438339" lvl="3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4pPr>
            <a:lvl5pPr marL="3047924" lvl="4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1159" name="Google Shape;1159;p27"/>
          <p:cNvSpPr txBox="1">
            <a:spLocks noGrp="1"/>
          </p:cNvSpPr>
          <p:nvPr>
            <p:ph type="body" idx="4"/>
          </p:nvPr>
        </p:nvSpPr>
        <p:spPr>
          <a:xfrm>
            <a:off x="7305021" y="1828800"/>
            <a:ext cx="20312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1pPr>
            <a:lvl2pPr marL="1219170" lvl="1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2pPr>
            <a:lvl3pPr marL="1828754" lvl="2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3pPr>
            <a:lvl4pPr marL="2438339" lvl="3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4pPr>
            <a:lvl5pPr marL="3047924" lvl="4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sp>
        <p:nvSpPr>
          <p:cNvPr id="1160" name="Google Shape;1160;p27"/>
          <p:cNvSpPr txBox="1">
            <a:spLocks noGrp="1"/>
          </p:cNvSpPr>
          <p:nvPr>
            <p:ph type="body" idx="5"/>
          </p:nvPr>
        </p:nvSpPr>
        <p:spPr>
          <a:xfrm>
            <a:off x="9548003" y="1828800"/>
            <a:ext cx="2031200" cy="42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1pPr>
            <a:lvl2pPr marL="1219170" lvl="1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Font typeface="Arial"/>
              <a:buNone/>
              <a:defRPr sz="1600"/>
            </a:lvl2pPr>
            <a:lvl3pPr marL="1828754" lvl="2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3pPr>
            <a:lvl4pPr marL="2438339" lvl="3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4pPr>
            <a:lvl5pPr marL="3047924" lvl="4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600"/>
            </a:lvl5pPr>
            <a:lvl6pPr marL="3657509" lvl="5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6pPr>
            <a:lvl7pPr marL="4267093" lvl="6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7pPr>
            <a:lvl8pPr marL="4876678" lvl="7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8pPr>
            <a:lvl9pPr marL="5486263" lvl="8" indent="-40639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9pPr>
          </a:lstStyle>
          <a:p>
            <a:endParaRPr/>
          </a:p>
        </p:txBody>
      </p:sp>
      <p:grpSp>
        <p:nvGrpSpPr>
          <p:cNvPr id="1161" name="Google Shape;1161;p27"/>
          <p:cNvGrpSpPr/>
          <p:nvPr/>
        </p:nvGrpSpPr>
        <p:grpSpPr>
          <a:xfrm>
            <a:off x="-201763" y="-141188"/>
            <a:ext cx="12586592" cy="7136549"/>
            <a:chOff x="-151322" y="-141189"/>
            <a:chExt cx="9439944" cy="7136549"/>
          </a:xfrm>
        </p:grpSpPr>
        <p:grpSp>
          <p:nvGrpSpPr>
            <p:cNvPr id="1162" name="Google Shape;1162;p27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1163" name="Google Shape;1163;p27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64" name="Google Shape;1164;p27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165" name="Google Shape;1165;p27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66" name="Google Shape;116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67" name="Google Shape;116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68" name="Google Shape;1168;p27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69" name="Google Shape;1169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0" name="Google Shape;1170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1" name="Google Shape;1171;p27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72" name="Google Shape;1172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3" name="Google Shape;1173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4" name="Google Shape;1174;p27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75" name="Google Shape;1175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6" name="Google Shape;1176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7" name="Google Shape;1177;p27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78" name="Google Shape;1178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9" name="Google Shape;1179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0" name="Google Shape;1180;p27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81" name="Google Shape;118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2" name="Google Shape;118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3" name="Google Shape;1183;p27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84" name="Google Shape;118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5" name="Google Shape;118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6" name="Google Shape;1186;p27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87" name="Google Shape;118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8" name="Google Shape;118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9" name="Google Shape;1189;p27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90" name="Google Shape;1190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1" name="Google Shape;1191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92" name="Google Shape;1192;p27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93" name="Google Shape;1193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4" name="Google Shape;1194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95" name="Google Shape;1195;p27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96" name="Google Shape;119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7" name="Google Shape;119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1198" name="Google Shape;1198;p27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199" name="Google Shape;1199;p27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00" name="Google Shape;1200;p27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01" name="Google Shape;120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02" name="Google Shape;120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03" name="Google Shape;1203;p27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04" name="Google Shape;120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05" name="Google Shape;120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06" name="Google Shape;1206;p27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07" name="Google Shape;120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08" name="Google Shape;120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09" name="Google Shape;1209;p27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10" name="Google Shape;1210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1" name="Google Shape;1211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12" name="Google Shape;1212;p27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13" name="Google Shape;1213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4" name="Google Shape;1214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15" name="Google Shape;1215;p27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16" name="Google Shape;121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7" name="Google Shape;121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18" name="Google Shape;1218;p27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19" name="Google Shape;1219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0" name="Google Shape;1220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1" name="Google Shape;1221;p27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22" name="Google Shape;1222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3" name="Google Shape;1223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4" name="Google Shape;1224;p27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25" name="Google Shape;1225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6" name="Google Shape;1226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7" name="Google Shape;1227;p27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28" name="Google Shape;1228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9" name="Google Shape;1229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30" name="Google Shape;1230;p27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31" name="Google Shape;123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2" name="Google Shape;123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33" name="Google Shape;1233;p27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234" name="Google Shape;1234;p27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235" name="Google Shape;1235;p27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36" name="Google Shape;1236;p27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37" name="Google Shape;123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8" name="Google Shape;123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39" name="Google Shape;1239;p27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40" name="Google Shape;1240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1" name="Google Shape;1241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42" name="Google Shape;1242;p27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43" name="Google Shape;1243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4" name="Google Shape;1244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45" name="Google Shape;1245;p27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46" name="Google Shape;124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7" name="Google Shape;124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48" name="Google Shape;1248;p27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49" name="Google Shape;1249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0" name="Google Shape;1250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51" name="Google Shape;1251;p27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52" name="Google Shape;1252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3" name="Google Shape;1253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54" name="Google Shape;1254;p27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55" name="Google Shape;1255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6" name="Google Shape;1256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57" name="Google Shape;1257;p27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58" name="Google Shape;1258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9" name="Google Shape;1259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60" name="Google Shape;1260;p27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61" name="Google Shape;126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62" name="Google Shape;126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63" name="Google Shape;1263;p27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64" name="Google Shape;126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65" name="Google Shape;126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66" name="Google Shape;1266;p27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67" name="Google Shape;126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68" name="Google Shape;126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69" name="Google Shape;1269;p27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270" name="Google Shape;1270;p27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1271" name="Google Shape;1271;p27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72" name="Google Shape;1272;p27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73" name="Google Shape;1273;p27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74" name="Google Shape;127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75" name="Google Shape;127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76" name="Google Shape;1276;p27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77" name="Google Shape;127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78" name="Google Shape;127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79" name="Google Shape;1279;p27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80" name="Google Shape;1280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81" name="Google Shape;1281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82" name="Google Shape;1282;p27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83" name="Google Shape;1283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84" name="Google Shape;1284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85" name="Google Shape;1285;p27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86" name="Google Shape;128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87" name="Google Shape;128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88" name="Google Shape;1288;p27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89" name="Google Shape;1289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90" name="Google Shape;1290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91" name="Google Shape;1291;p27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92" name="Google Shape;1292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93" name="Google Shape;1293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94" name="Google Shape;1294;p27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95" name="Google Shape;1295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96" name="Google Shape;1296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97" name="Google Shape;1297;p27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98" name="Google Shape;1298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99" name="Google Shape;1299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00" name="Google Shape;1300;p27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301" name="Google Shape;130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02" name="Google Shape;130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03" name="Google Shape;1303;p27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304" name="Google Shape;130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05" name="Google Shape;130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1306" name="Google Shape;1306;p27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5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07" name="Google Shape;1307;p27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308" name="Google Shape;1308;p27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  <p:sp>
        <p:nvSpPr>
          <p:cNvPr id="1309" name="Google Shape;1309;p27"/>
          <p:cNvSpPr txBox="1">
            <a:spLocks noGrp="1"/>
          </p:cNvSpPr>
          <p:nvPr>
            <p:ph type="subTitle" idx="6"/>
          </p:nvPr>
        </p:nvSpPr>
        <p:spPr>
          <a:xfrm>
            <a:off x="612648" y="1143000"/>
            <a:ext cx="10972800" cy="5488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>
            <a:lvl1pPr lvl="0">
              <a:spcBef>
                <a:spcPts val="8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87747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Google Shape;1311;p28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67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67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67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67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67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67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67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67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67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38281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 Left" type="objTx">
  <p:cSld name="Content with Caption Left">
    <p:spTree>
      <p:nvGrpSpPr>
        <p:cNvPr id="1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p29"/>
          <p:cNvSpPr txBox="1">
            <a:spLocks noGrp="1"/>
          </p:cNvSpPr>
          <p:nvPr>
            <p:ph type="title"/>
          </p:nvPr>
        </p:nvSpPr>
        <p:spPr>
          <a:xfrm>
            <a:off x="612648" y="273051"/>
            <a:ext cx="4011200" cy="1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14" name="Google Shape;1314;p29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00" cy="5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31789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•"/>
              <a:defRPr sz="2000"/>
            </a:lvl1pPr>
            <a:lvl2pPr marL="1219170" lvl="1" indent="-431789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–"/>
              <a:defRPr sz="2000"/>
            </a:lvl2pPr>
            <a:lvl3pPr marL="1828754" lvl="2" indent="-414856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•"/>
              <a:defRPr sz="2000"/>
            </a:lvl3pPr>
            <a:lvl4pPr marL="2438339" lvl="3" indent="-414856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–"/>
              <a:defRPr sz="2000"/>
            </a:lvl4pPr>
            <a:lvl5pPr marL="3047924" lvl="4" indent="-406390" algn="l">
              <a:spcBef>
                <a:spcPts val="267"/>
              </a:spcBef>
              <a:spcAft>
                <a:spcPts val="0"/>
              </a:spcAft>
              <a:buClr>
                <a:schemeClr val="accent2"/>
              </a:buClr>
              <a:buSzPts val="1200"/>
              <a:buChar char="»"/>
              <a:defRPr sz="1600"/>
            </a:lvl5pPr>
            <a:lvl6pPr marL="3657509" lvl="5" indent="-431789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15" name="Google Shape;1315;p29"/>
          <p:cNvSpPr txBox="1">
            <a:spLocks noGrp="1"/>
          </p:cNvSpPr>
          <p:nvPr>
            <p:ph type="body" idx="2"/>
          </p:nvPr>
        </p:nvSpPr>
        <p:spPr>
          <a:xfrm>
            <a:off x="612648" y="1435101"/>
            <a:ext cx="4011200" cy="46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sz="1467"/>
            </a:lvl1pPr>
            <a:lvl2pPr marL="1219170" lvl="1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1200"/>
            </a:lvl2pPr>
            <a:lvl3pPr marL="1828754" lvl="2" indent="-304792" algn="l">
              <a:spcBef>
                <a:spcPts val="400"/>
              </a:spcBef>
              <a:spcAft>
                <a:spcPts val="0"/>
              </a:spcAft>
              <a:buSzPts val="600"/>
              <a:buNone/>
              <a:defRPr sz="1067"/>
            </a:lvl3pPr>
            <a:lvl4pPr marL="2438339" lvl="3" indent="-304792" algn="l">
              <a:spcBef>
                <a:spcPts val="400"/>
              </a:spcBef>
              <a:spcAft>
                <a:spcPts val="0"/>
              </a:spcAft>
              <a:buSzPts val="600"/>
              <a:buNone/>
              <a:defRPr sz="933"/>
            </a:lvl4pPr>
            <a:lvl5pPr marL="3047924" lvl="4" indent="-304792" algn="l">
              <a:spcBef>
                <a:spcPts val="133"/>
              </a:spcBef>
              <a:spcAft>
                <a:spcPts val="0"/>
              </a:spcAft>
              <a:buSzPts val="700"/>
              <a:buNone/>
              <a:defRPr sz="933"/>
            </a:lvl5pPr>
            <a:lvl6pPr marL="3657509" lvl="5" indent="-304792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933"/>
            </a:lvl6pPr>
            <a:lvl7pPr marL="4267093" lvl="6" indent="-304792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933"/>
            </a:lvl7pPr>
            <a:lvl8pPr marL="4876678" lvl="7" indent="-304792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933"/>
            </a:lvl8pPr>
            <a:lvl9pPr marL="5486263" lvl="8" indent="-304792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933"/>
            </a:lvl9pPr>
          </a:lstStyle>
          <a:p>
            <a:endParaRPr/>
          </a:p>
        </p:txBody>
      </p:sp>
      <p:sp>
        <p:nvSpPr>
          <p:cNvPr id="1316" name="Google Shape;1316;p29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317" name="Google Shape;1317;p29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09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 Right">
  <p:cSld name="Content with Caption Right">
    <p:spTree>
      <p:nvGrpSpPr>
        <p:cNvPr id="1" name="Shape 1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Google Shape;1319;p30"/>
          <p:cNvSpPr txBox="1">
            <a:spLocks noGrp="1"/>
          </p:cNvSpPr>
          <p:nvPr>
            <p:ph type="body" idx="1"/>
          </p:nvPr>
        </p:nvSpPr>
        <p:spPr>
          <a:xfrm>
            <a:off x="612648" y="273051"/>
            <a:ext cx="6815600" cy="5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31789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•"/>
              <a:defRPr sz="2000"/>
            </a:lvl1pPr>
            <a:lvl2pPr marL="1219170" lvl="1" indent="-431789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–"/>
              <a:defRPr sz="2000"/>
            </a:lvl2pPr>
            <a:lvl3pPr marL="1828754" lvl="2" indent="-414856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•"/>
              <a:defRPr sz="2000"/>
            </a:lvl3pPr>
            <a:lvl4pPr marL="2438339" lvl="3" indent="-414856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–"/>
              <a:defRPr sz="2000"/>
            </a:lvl4pPr>
            <a:lvl5pPr marL="3047924" lvl="4" indent="-431789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»"/>
              <a:defRPr sz="2000"/>
            </a:lvl5pPr>
            <a:lvl6pPr marL="3657509" lvl="5" indent="-431789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20" name="Google Shape;1320;p30"/>
          <p:cNvSpPr txBox="1">
            <a:spLocks noGrp="1"/>
          </p:cNvSpPr>
          <p:nvPr>
            <p:ph type="body" idx="2"/>
          </p:nvPr>
        </p:nvSpPr>
        <p:spPr>
          <a:xfrm>
            <a:off x="7574883" y="1435101"/>
            <a:ext cx="4011200" cy="46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sz="1467"/>
            </a:lvl1pPr>
            <a:lvl2pPr marL="1219170" lvl="1" indent="-304792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1200"/>
            </a:lvl2pPr>
            <a:lvl3pPr marL="1828754" lvl="2" indent="-304792" algn="l">
              <a:spcBef>
                <a:spcPts val="400"/>
              </a:spcBef>
              <a:spcAft>
                <a:spcPts val="0"/>
              </a:spcAft>
              <a:buSzPts val="600"/>
              <a:buNone/>
              <a:defRPr sz="1067"/>
            </a:lvl3pPr>
            <a:lvl4pPr marL="2438339" lvl="3" indent="-304792" algn="l">
              <a:spcBef>
                <a:spcPts val="400"/>
              </a:spcBef>
              <a:spcAft>
                <a:spcPts val="0"/>
              </a:spcAft>
              <a:buSzPts val="600"/>
              <a:buNone/>
              <a:defRPr sz="933"/>
            </a:lvl4pPr>
            <a:lvl5pPr marL="3047924" lvl="4" indent="-304792" algn="l">
              <a:spcBef>
                <a:spcPts val="133"/>
              </a:spcBef>
              <a:spcAft>
                <a:spcPts val="0"/>
              </a:spcAft>
              <a:buSzPts val="700"/>
              <a:buNone/>
              <a:defRPr sz="933"/>
            </a:lvl5pPr>
            <a:lvl6pPr marL="3657509" lvl="5" indent="-304792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933"/>
            </a:lvl6pPr>
            <a:lvl7pPr marL="4267093" lvl="6" indent="-304792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933"/>
            </a:lvl7pPr>
            <a:lvl8pPr marL="4876678" lvl="7" indent="-304792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933"/>
            </a:lvl8pPr>
            <a:lvl9pPr marL="5486263" lvl="8" indent="-304792" algn="l"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933"/>
            </a:lvl9pPr>
          </a:lstStyle>
          <a:p>
            <a:endParaRPr/>
          </a:p>
        </p:txBody>
      </p:sp>
      <p:sp>
        <p:nvSpPr>
          <p:cNvPr id="1321" name="Google Shape;1321;p30"/>
          <p:cNvSpPr txBox="1">
            <a:spLocks noGrp="1"/>
          </p:cNvSpPr>
          <p:nvPr>
            <p:ph type="title"/>
          </p:nvPr>
        </p:nvSpPr>
        <p:spPr>
          <a:xfrm>
            <a:off x="7562613" y="273051"/>
            <a:ext cx="4011200" cy="1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22" name="Google Shape;1322;p30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323" name="Google Shape;1323;p30"/>
          <p:cNvSpPr txBox="1"/>
          <p:nvPr/>
        </p:nvSpPr>
        <p:spPr>
          <a:xfrm>
            <a:off x="499875" y="6356363"/>
            <a:ext cx="796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>
                <a:solidFill>
                  <a:srgbClr val="888C8F"/>
                </a:solidFill>
              </a:rPr>
              <a:t>Presentation Title | BERKELEY LAB</a:t>
            </a:r>
            <a:endParaRPr sz="1067">
              <a:solidFill>
                <a:srgbClr val="888C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489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71518-340E-7407-0F6C-A4E85832B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A9410-5F62-D368-8C61-7B39324E0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67235-671C-4925-A8D7-1B805DB86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45F1A-E4A7-B14F-DD66-37CF4A5BD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6AE83-63E3-013D-81E8-8646DC4F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1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A25E5-AA8E-1AF4-26A2-ABCDBDEDA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73234-9AFB-2AED-3D9C-A4EAF705C3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008C27-8866-6034-4337-02AB01694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B6DDE-4803-41D3-EC75-E129E950A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651A57-824B-9CE4-5B01-291BAD3A9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1F1D50-4B97-AAF6-FB8A-F5B1E8A30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0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DF669-481B-EFDC-C468-9153A3C1C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38122-8D1D-F1C2-353A-C96684B73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936DD0-A8A2-6D5C-20CE-396A01319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19E4F0-152E-B0B3-19BB-289D0DEAEA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C67354-5BC6-63B6-10CD-BB3582EB96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2ECBF-E3AE-B218-095F-44B339FFD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5D3B75-1506-D86D-5736-7456DFA9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796B12-9C3A-2AB5-86AD-F65966F7A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0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0E1C8-2BB7-5493-7E8F-E09EDBACA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E5C60D-F281-330D-EC25-79C74ECFF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7C2887-E2FF-D210-7C55-EFF1398D4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6B534B-E2C0-8830-284F-043C9036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4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6F9639-51DC-F5CD-26D3-8B5369A2C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C2565F-B4E2-0FBD-A029-10E7CBA5D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F4817-FC0D-C56F-6E4D-82242A051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8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3A30F-93AD-EC27-FC42-9AF700F03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C4149-304A-075C-A1F9-065382F8C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E8084E-2650-B930-0AA7-A1EDEE061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6885FF-4478-6E20-CA72-D3859CD59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DDB440-79A4-74DE-84A2-8E1216092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69716-2BDD-0305-A38E-491E61D1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9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9A0D8-81E1-C1D6-3FE6-3ABEE363B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DC55C3-774B-9407-ECAA-0D81C0E20C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16359E-82FC-D198-88FF-DD38434901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217B3A-5698-14C7-1CD8-E547BA5CC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92FF9-C40D-E171-CE5C-589F7455B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CC1DC2-CFD6-3C3A-FA8A-A3860884F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8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A73A06-3107-F327-4B47-D8AAF703D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66E1B-0F47-D4A0-DB2D-60D5E3AC3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9F58B-7B38-C441-DF10-0B454F0F29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4EBC8-963A-447B-9389-340C800384AD}" type="datetimeFigureOut">
              <a:rPr lang="en-US" smtClean="0"/>
              <a:t>5/28/2026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98EF1-645A-570C-7431-6E9742CD71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4446F-BE63-9AF2-EF30-353B8C52E1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12648" y="454005"/>
            <a:ext cx="10972800" cy="1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12648" y="1600201"/>
            <a:ext cx="10972800" cy="4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2385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38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38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53" name="Google Shape;53;p13"/>
          <p:cNvGrpSpPr/>
          <p:nvPr/>
        </p:nvGrpSpPr>
        <p:grpSpPr>
          <a:xfrm>
            <a:off x="-201763" y="-141188"/>
            <a:ext cx="12586592" cy="7136549"/>
            <a:chOff x="-151322" y="-141189"/>
            <a:chExt cx="9439944" cy="7136549"/>
          </a:xfrm>
        </p:grpSpPr>
        <p:grpSp>
          <p:nvGrpSpPr>
            <p:cNvPr id="54" name="Google Shape;54;p13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55" name="Google Shape;55;p13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6" name="Google Shape;56;p13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7" name="Google Shape;57;p13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8" name="Google Shape;5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" name="Google Shape;5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" name="Google Shape;60;p13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1" name="Google Shape;61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2" name="Google Shape;62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" name="Google Shape;63;p13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4" name="Google Shape;64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5" name="Google Shape;65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6" name="Google Shape;66;p13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" name="Google Shape;67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" name="Google Shape;68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" name="Google Shape;69;p13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0" name="Google Shape;70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" name="Google Shape;71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" name="Google Shape;72;p13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3" name="Google Shape;7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" name="Google Shape;7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" name="Google Shape;75;p13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6" name="Google Shape;7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7" name="Google Shape;7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" name="Google Shape;78;p13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" name="Google Shape;7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" name="Google Shape;8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1" name="Google Shape;81;p13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2" name="Google Shape;82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3" name="Google Shape;83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4" name="Google Shape;84;p13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5" name="Google Shape;85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6" name="Google Shape;86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7" name="Google Shape;87;p13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8" name="Google Shape;8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9" name="Google Shape;8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90" name="Google Shape;90;p13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91" name="Google Shape;91;p13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92" name="Google Shape;92;p13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93" name="Google Shape;9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4" name="Google Shape;9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5" name="Google Shape;95;p13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96" name="Google Shape;9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7" name="Google Shape;9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8" name="Google Shape;98;p13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99" name="Google Shape;9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0" name="Google Shape;10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" name="Google Shape;101;p13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2" name="Google Shape;102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" name="Google Shape;103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4" name="Google Shape;104;p13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5" name="Google Shape;105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" name="Google Shape;106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7" name="Google Shape;107;p13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8" name="Google Shape;10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" name="Google Shape;10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" name="Google Shape;110;p13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1" name="Google Shape;111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" name="Google Shape;112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" name="Google Shape;113;p13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4" name="Google Shape;114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5" name="Google Shape;115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6" name="Google Shape;116;p13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7" name="Google Shape;117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" name="Google Shape;118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9" name="Google Shape;119;p13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0" name="Google Shape;120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" name="Google Shape;121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" name="Google Shape;122;p13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3" name="Google Shape;12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" name="Google Shape;12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5" name="Google Shape;125;p13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26" name="Google Shape;126;p13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27" name="Google Shape;127;p13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8" name="Google Shape;128;p13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9" name="Google Shape;12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0" name="Google Shape;13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1" name="Google Shape;131;p13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32" name="Google Shape;132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3" name="Google Shape;133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4" name="Google Shape;134;p13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35" name="Google Shape;135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6" name="Google Shape;136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7" name="Google Shape;137;p13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38" name="Google Shape;13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9" name="Google Shape;13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0" name="Google Shape;140;p13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41" name="Google Shape;141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2" name="Google Shape;142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3" name="Google Shape;143;p13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44" name="Google Shape;144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5" name="Google Shape;145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6" name="Google Shape;146;p13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47" name="Google Shape;147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8" name="Google Shape;148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9" name="Google Shape;149;p13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50" name="Google Shape;150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1" name="Google Shape;151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52" name="Google Shape;152;p13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53" name="Google Shape;15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4" name="Google Shape;15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55" name="Google Shape;155;p13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56" name="Google Shape;15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7" name="Google Shape;15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58" name="Google Shape;158;p13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59" name="Google Shape;15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60" name="Google Shape;16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61" name="Google Shape;161;p13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2" name="Google Shape;162;p13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163" name="Google Shape;163;p13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" name="Google Shape;164;p13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65" name="Google Shape;165;p13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66" name="Google Shape;16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67" name="Google Shape;16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68" name="Google Shape;168;p13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69" name="Google Shape;16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0" name="Google Shape;17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1" name="Google Shape;171;p13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72" name="Google Shape;172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3" name="Google Shape;173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4" name="Google Shape;174;p13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75" name="Google Shape;175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6" name="Google Shape;176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7" name="Google Shape;177;p13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78" name="Google Shape;17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9" name="Google Shape;17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0" name="Google Shape;180;p13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81" name="Google Shape;181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2" name="Google Shape;182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3" name="Google Shape;183;p13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84" name="Google Shape;184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5" name="Google Shape;185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6" name="Google Shape;186;p13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87" name="Google Shape;187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8" name="Google Shape;188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9" name="Google Shape;189;p13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90" name="Google Shape;190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1" name="Google Shape;191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92" name="Google Shape;192;p13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93" name="Google Shape;19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4" name="Google Shape;19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95" name="Google Shape;195;p13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96" name="Google Shape;19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7" name="Google Shape;19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198" name="Google Shape;198;p13"/>
          <p:cNvSpPr txBox="1">
            <a:spLocks noGrp="1"/>
          </p:cNvSpPr>
          <p:nvPr>
            <p:ph type="sldNum" idx="12"/>
          </p:nvPr>
        </p:nvSpPr>
        <p:spPr>
          <a:xfrm>
            <a:off x="10899500" y="6333003"/>
            <a:ext cx="7316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lvl="0" algn="r">
              <a:buNone/>
              <a:defRPr sz="1067">
                <a:solidFill>
                  <a:srgbClr val="888C8F"/>
                </a:solidFill>
              </a:defRPr>
            </a:lvl1pPr>
            <a:lvl2pPr lvl="1" algn="r">
              <a:buNone/>
              <a:defRPr sz="1067">
                <a:solidFill>
                  <a:srgbClr val="888C8F"/>
                </a:solidFill>
              </a:defRPr>
            </a:lvl2pPr>
            <a:lvl3pPr lvl="2" algn="r">
              <a:buNone/>
              <a:defRPr sz="1067">
                <a:solidFill>
                  <a:srgbClr val="888C8F"/>
                </a:solidFill>
              </a:defRPr>
            </a:lvl3pPr>
            <a:lvl4pPr lvl="3" algn="r">
              <a:buNone/>
              <a:defRPr sz="1067">
                <a:solidFill>
                  <a:srgbClr val="888C8F"/>
                </a:solidFill>
              </a:defRPr>
            </a:lvl4pPr>
            <a:lvl5pPr lvl="4" algn="r">
              <a:buNone/>
              <a:defRPr sz="1067">
                <a:solidFill>
                  <a:srgbClr val="888C8F"/>
                </a:solidFill>
              </a:defRPr>
            </a:lvl5pPr>
            <a:lvl6pPr lvl="5" algn="r">
              <a:buNone/>
              <a:defRPr sz="1067">
                <a:solidFill>
                  <a:srgbClr val="888C8F"/>
                </a:solidFill>
              </a:defRPr>
            </a:lvl6pPr>
            <a:lvl7pPr lvl="6" algn="r">
              <a:buNone/>
              <a:defRPr sz="1067">
                <a:solidFill>
                  <a:srgbClr val="888C8F"/>
                </a:solidFill>
              </a:defRPr>
            </a:lvl7pPr>
            <a:lvl8pPr lvl="7" algn="r">
              <a:buNone/>
              <a:defRPr sz="1067">
                <a:solidFill>
                  <a:srgbClr val="888C8F"/>
                </a:solidFill>
              </a:defRPr>
            </a:lvl8pPr>
            <a:lvl9pPr lvl="8" algn="r">
              <a:buNone/>
              <a:defRPr sz="1067">
                <a:solidFill>
                  <a:srgbClr val="888C8F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5340265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global/event/17982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EE13-882C-BEAE-BE11-7A926354B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 FCC Tracking/PID Meeting</a:t>
            </a:r>
            <a:br>
              <a:rPr lang="en-US" dirty="0"/>
            </a:br>
            <a:r>
              <a:rPr lang="en-US" dirty="0"/>
              <a:t>13-May-2026</a:t>
            </a:r>
            <a:br>
              <a:rPr lang="en-US" dirty="0"/>
            </a:br>
            <a:r>
              <a:rPr lang="en-US" dirty="0"/>
              <a:t>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EBD61D-8B15-7D56-4D93-E0C4AE23A9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dirty="0"/>
              <a:t>Carl Haber</a:t>
            </a:r>
          </a:p>
          <a:p>
            <a:r>
              <a:rPr lang="en-US" sz="3600" dirty="0"/>
              <a:t>Lawrence Berkeley National Lab</a:t>
            </a:r>
          </a:p>
          <a:p>
            <a:endParaRPr lang="en-US" sz="3600" dirty="0"/>
          </a:p>
          <a:p>
            <a:r>
              <a:rPr lang="en-US" sz="4600" dirty="0">
                <a:hlinkClick r:id="rId2"/>
              </a:rPr>
              <a:t>https://indico.global/event/17982/</a:t>
            </a:r>
            <a:endParaRPr lang="en-US" sz="4600" dirty="0"/>
          </a:p>
        </p:txBody>
      </p:sp>
    </p:spTree>
    <p:extLst>
      <p:ext uri="{BB962C8B-B14F-4D97-AF65-F5344CB8AC3E}">
        <p14:creationId xmlns:p14="http://schemas.microsoft.com/office/powerpoint/2010/main" val="4231260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9175AC8-9EC9-4FD0-1F79-9E74144CC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193" y="90799"/>
            <a:ext cx="8979135" cy="676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744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85C6D5-C539-1C2E-C18F-FE33C28A6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229" y="10208"/>
            <a:ext cx="9085634" cy="684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947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E871B2-AF6C-490E-C3C3-EA2C21BFD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364" y="156948"/>
            <a:ext cx="8711236" cy="654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707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ACEA89-01BD-55DC-E0CF-EFFD76B36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459" y="0"/>
            <a:ext cx="9010741" cy="676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049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B6ADC-8478-F62E-6580-2DEDA041E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MAPS USA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0EF92-B262-FB85-009B-7FB7CB21C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FNAL</a:t>
            </a:r>
          </a:p>
          <a:p>
            <a:pPr lvl="1"/>
            <a:r>
              <a:rPr lang="en-US" dirty="0"/>
              <a:t>Arcadia collaboration</a:t>
            </a:r>
          </a:p>
          <a:p>
            <a:pPr lvl="1"/>
            <a:r>
              <a:rPr lang="en-US" dirty="0"/>
              <a:t>Strong emphasis on (new) test and characterization capabilities – bench, test beam, HEERC facility</a:t>
            </a:r>
          </a:p>
          <a:p>
            <a:pPr lvl="1"/>
            <a:r>
              <a:rPr lang="en-US" dirty="0"/>
              <a:t>3D MAPS project – integration of timing (LGAD structures) with MAPS</a:t>
            </a:r>
          </a:p>
          <a:p>
            <a:r>
              <a:rPr lang="en-US" dirty="0"/>
              <a:t>BNL</a:t>
            </a:r>
          </a:p>
          <a:p>
            <a:pPr lvl="1"/>
            <a:r>
              <a:rPr lang="en-US" dirty="0"/>
              <a:t>Focus is working with ALICE3 (2033) to integrate knowledge from these efforts and then transition to </a:t>
            </a:r>
            <a:r>
              <a:rPr lang="en-US" dirty="0" err="1"/>
              <a:t>FCCee</a:t>
            </a:r>
            <a:r>
              <a:rPr lang="en-US" dirty="0"/>
              <a:t>, MOSAIX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→ALMIRA</a:t>
            </a:r>
            <a:r>
              <a:rPr lang="en-US" dirty="0"/>
              <a:t> </a:t>
            </a:r>
          </a:p>
          <a:p>
            <a:r>
              <a:rPr lang="en-US" dirty="0"/>
              <a:t>SLAC</a:t>
            </a:r>
          </a:p>
          <a:p>
            <a:pPr lvl="1"/>
            <a:r>
              <a:rPr lang="en-US" dirty="0" err="1"/>
              <a:t>TPSCo</a:t>
            </a:r>
            <a:r>
              <a:rPr lang="en-US" dirty="0"/>
              <a:t> 65 nm effort – SLAC/CERN/Brown/ORNL/Oregon collaboration</a:t>
            </a:r>
          </a:p>
          <a:p>
            <a:pPr lvl="1"/>
            <a:r>
              <a:rPr lang="en-US" dirty="0"/>
              <a:t>Looking forward to LESA test beam facility FY27, 2-8 GeV low intensity e beam</a:t>
            </a:r>
          </a:p>
        </p:txBody>
      </p:sp>
    </p:spTree>
    <p:extLst>
      <p:ext uri="{BB962C8B-B14F-4D97-AF65-F5344CB8AC3E}">
        <p14:creationId xmlns:p14="http://schemas.microsoft.com/office/powerpoint/2010/main" val="3652434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243524-E2ED-FB56-EA9E-A5BFDFD18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557"/>
            <a:ext cx="12263145" cy="681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63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DEAE1C-6C0B-7128-924B-19C127896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74"/>
            <a:ext cx="12218020" cy="684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52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ADA3D4-49A1-4810-9EF3-4226D8C612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69" y="148590"/>
            <a:ext cx="11806608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517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5C5599-135C-CE64-9C74-AADFBAA3E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159" y="0"/>
            <a:ext cx="12061069" cy="673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96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ED79B3-9111-8FD2-6CA4-25E7B62A4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6" y="0"/>
            <a:ext cx="12182054" cy="686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08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0907E-9934-17D3-E908-2942706F4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8971"/>
            <a:ext cx="10515600" cy="5697992"/>
          </a:xfrm>
        </p:spPr>
        <p:txBody>
          <a:bodyPr>
            <a:normAutofit/>
          </a:bodyPr>
          <a:lstStyle/>
          <a:p>
            <a:r>
              <a:rPr lang="en-US" sz="3200" dirty="0"/>
              <a:t>This meeting originated out of the rescheduling of the international tracking meeting (5-8 May 2026 BNL)</a:t>
            </a:r>
          </a:p>
          <a:p>
            <a:r>
              <a:rPr lang="en-US" sz="3200" dirty="0"/>
              <a:t>Leadership believed it would still be useful for this community to meet in person</a:t>
            </a:r>
          </a:p>
          <a:p>
            <a:r>
              <a:rPr lang="en-US" sz="3200" dirty="0"/>
              <a:t>Also have been discussing a US MAPS meeting over the last 9 months</a:t>
            </a:r>
          </a:p>
          <a:p>
            <a:r>
              <a:rPr lang="en-US" sz="3200" dirty="0"/>
              <a:t>BNL presents an opportunity to meet up with </a:t>
            </a:r>
            <a:r>
              <a:rPr lang="en-US" sz="3200" dirty="0" err="1"/>
              <a:t>ePIC</a:t>
            </a:r>
            <a:r>
              <a:rPr lang="en-US" sz="3200" dirty="0"/>
              <a:t>/EIC colleagues who share many of the same tracking and PID/timing requirements</a:t>
            </a:r>
          </a:p>
          <a:p>
            <a:r>
              <a:rPr lang="en-US" sz="3200" dirty="0"/>
              <a:t>Take stock in where we are now</a:t>
            </a:r>
          </a:p>
          <a:p>
            <a:r>
              <a:rPr lang="en-US" sz="3200" dirty="0"/>
              <a:t>What are US opportunities? Can we be more strategic?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00634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20F5E5-F3BD-F803-D85B-1D1569A01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88056"/>
            <a:ext cx="11938000" cy="669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77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CA53B3-A3B9-1DFC-E62E-3469683E3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159" y="0"/>
            <a:ext cx="12340759" cy="68883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2FB696-C35B-6B50-C739-4AE72633E401}"/>
              </a:ext>
            </a:extLst>
          </p:cNvPr>
          <p:cNvSpPr txBox="1"/>
          <p:nvPr/>
        </p:nvSpPr>
        <p:spPr>
          <a:xfrm>
            <a:off x="9740900" y="2148870"/>
            <a:ext cx="25019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>
                <a:solidFill>
                  <a:srgbClr val="3D3D3D"/>
                </a:solidFill>
                <a:latin typeface="AAAAAB+Helvetica"/>
              </a:rPr>
              <a:t>1–few electrons per bunch will be available at 2.0-8.0 GeV energies, with a bunch spacing of up to 10 Hz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29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15DB8E-C7FF-162C-F8F3-2AF01F1F5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LBNL FY27 LDRD Proposal (under review)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58A86-BDFB-1353-BE99-459EED06A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Focus on acquiring new expertise/experience which would be relevant to a future Higgs factory</a:t>
            </a:r>
          </a:p>
          <a:p>
            <a:r>
              <a:rPr lang="en-US" dirty="0"/>
              <a:t>Design, fabrication, and manipulation of extremely thin and low mass structures</a:t>
            </a:r>
          </a:p>
          <a:p>
            <a:r>
              <a:rPr lang="en-US" dirty="0"/>
              <a:t>Leverage existing effort on wide-band-gap (</a:t>
            </a:r>
            <a:r>
              <a:rPr lang="en-US" dirty="0" err="1"/>
              <a:t>SiC</a:t>
            </a:r>
            <a:r>
              <a:rPr lang="en-US" dirty="0"/>
              <a:t>) LGADs towards the needs of an inner timing layer </a:t>
            </a:r>
          </a:p>
          <a:p>
            <a:r>
              <a:rPr lang="en-US" dirty="0"/>
              <a:t>Focus on appropriate readout electronics (also WBG) and system issues</a:t>
            </a:r>
          </a:p>
        </p:txBody>
      </p:sp>
    </p:spTree>
    <p:extLst>
      <p:ext uri="{BB962C8B-B14F-4D97-AF65-F5344CB8AC3E}">
        <p14:creationId xmlns:p14="http://schemas.microsoft.com/office/powerpoint/2010/main" val="41778630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p35"/>
          <p:cNvSpPr txBox="1">
            <a:spLocks noGrp="1"/>
          </p:cNvSpPr>
          <p:nvPr>
            <p:ph type="title"/>
          </p:nvPr>
        </p:nvSpPr>
        <p:spPr>
          <a:xfrm>
            <a:off x="612633" y="218967"/>
            <a:ext cx="10972800" cy="686800"/>
          </a:xfrm>
          <a:prstGeom prst="rect">
            <a:avLst/>
          </a:prstGeom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/>
            <a:r>
              <a:rPr lang="en"/>
              <a:t>Target of Opportunity</a:t>
            </a:r>
            <a:endParaRPr/>
          </a:p>
        </p:txBody>
      </p:sp>
      <p:sp>
        <p:nvSpPr>
          <p:cNvPr id="1362" name="Google Shape;1362;p35"/>
          <p:cNvSpPr txBox="1">
            <a:spLocks noGrp="1"/>
          </p:cNvSpPr>
          <p:nvPr>
            <p:ph type="body" idx="1"/>
          </p:nvPr>
        </p:nvSpPr>
        <p:spPr>
          <a:xfrm>
            <a:off x="375284" y="686192"/>
            <a:ext cx="7464567" cy="3581008"/>
          </a:xfrm>
          <a:prstGeom prst="rect">
            <a:avLst/>
          </a:prstGeom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sz="1600" dirty="0"/>
              <a:t>For high resolution tracking the B field results in a cutoff &gt; 1 GeV at 2m</a:t>
            </a:r>
            <a:endParaRPr sz="1600" dirty="0"/>
          </a:p>
          <a:p>
            <a:pPr>
              <a:spcBef>
                <a:spcPts val="0"/>
              </a:spcBef>
            </a:pPr>
            <a:r>
              <a:rPr lang="en" sz="1600" b="1" dirty="0"/>
              <a:t>Solution is a low mass inner timing layer at R=0.5 m but t_res ~20 ps</a:t>
            </a:r>
            <a:endParaRPr sz="1600" b="1" dirty="0"/>
          </a:p>
          <a:p>
            <a:pPr>
              <a:spcBef>
                <a:spcPts val="0"/>
              </a:spcBef>
            </a:pPr>
            <a:endParaRPr sz="1600" dirty="0"/>
          </a:p>
          <a:p>
            <a:pPr>
              <a:spcBef>
                <a:spcPts val="0"/>
              </a:spcBef>
            </a:pPr>
            <a:r>
              <a:rPr lang="en" sz="1600" dirty="0"/>
              <a:t>LBNL/NCSU/BNL  have developed wide-band-gap Silicon Carbide LGADs</a:t>
            </a:r>
          </a:p>
          <a:p>
            <a:pPr>
              <a:spcBef>
                <a:spcPts val="0"/>
              </a:spcBef>
            </a:pPr>
            <a:r>
              <a:rPr lang="en" sz="1600" dirty="0"/>
              <a:t>AC coupled with good spatial resolution (ML enhancements as well)</a:t>
            </a:r>
            <a:endParaRPr sz="1600" dirty="0"/>
          </a:p>
          <a:p>
            <a:pPr>
              <a:spcBef>
                <a:spcPts val="0"/>
              </a:spcBef>
            </a:pPr>
            <a:r>
              <a:rPr lang="en" sz="1600" b="1" dirty="0"/>
              <a:t>WBG/SiC = high temperature operation and very fast response</a:t>
            </a:r>
            <a:endParaRPr sz="1600" b="1" dirty="0"/>
          </a:p>
          <a:p>
            <a:pPr>
              <a:spcBef>
                <a:spcPts val="0"/>
              </a:spcBef>
            </a:pPr>
            <a:r>
              <a:rPr lang="en" sz="1600" dirty="0"/>
              <a:t>If implemented in a low mass layer with passive cooling and </a:t>
            </a:r>
            <a:r>
              <a:rPr lang="en" sz="1600" b="1" dirty="0"/>
              <a:t>appropriate high temperature electronics</a:t>
            </a:r>
            <a:r>
              <a:rPr lang="en" sz="1600" dirty="0"/>
              <a:t> this could be a great solution to </a:t>
            </a:r>
            <a:r>
              <a:rPr lang="en" sz="1600" b="1" dirty="0"/>
              <a:t>an INNER FAST TIMING LAYER</a:t>
            </a:r>
            <a:endParaRPr sz="1600" b="1" dirty="0"/>
          </a:p>
        </p:txBody>
      </p:sp>
      <p:sp>
        <p:nvSpPr>
          <p:cNvPr id="1363" name="Google Shape;1363;p35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latin typeface="Arial"/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23</a:t>
            </a:fld>
            <a:endParaRPr kern="0">
              <a:latin typeface="Arial"/>
              <a:cs typeface="Arial"/>
              <a:sym typeface="Arial"/>
            </a:endParaRPr>
          </a:p>
        </p:txBody>
      </p:sp>
      <p:pic>
        <p:nvPicPr>
          <p:cNvPr id="1364" name="Google Shape;136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1999" y="3300001"/>
            <a:ext cx="2757159" cy="2701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5" name="Google Shape;1365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7567" y="3210116"/>
            <a:ext cx="2896869" cy="2701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20F83FD-CCEB-16CA-4C58-D6D8FAF1C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1256" y="1879599"/>
            <a:ext cx="4210047" cy="412213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Google Shape;1370;p36"/>
          <p:cNvSpPr txBox="1">
            <a:spLocks noGrp="1"/>
          </p:cNvSpPr>
          <p:nvPr>
            <p:ph type="title"/>
          </p:nvPr>
        </p:nvSpPr>
        <p:spPr>
          <a:xfrm>
            <a:off x="612648" y="457200"/>
            <a:ext cx="10972800" cy="1143200"/>
          </a:xfrm>
          <a:prstGeom prst="rect">
            <a:avLst/>
          </a:prstGeom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/>
            <a:r>
              <a:rPr lang="en"/>
              <a:t>LDRD Year 1 Proposal</a:t>
            </a:r>
            <a:endParaRPr/>
          </a:p>
        </p:txBody>
      </p:sp>
      <p:sp>
        <p:nvSpPr>
          <p:cNvPr id="1371" name="Google Shape;1371;p36"/>
          <p:cNvSpPr txBox="1">
            <a:spLocks noGrp="1"/>
          </p:cNvSpPr>
          <p:nvPr>
            <p:ph type="body" idx="1"/>
          </p:nvPr>
        </p:nvSpPr>
        <p:spPr>
          <a:xfrm>
            <a:off x="343635" y="984933"/>
            <a:ext cx="11510800" cy="4343600"/>
          </a:xfrm>
          <a:prstGeom prst="rect">
            <a:avLst/>
          </a:prstGeom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indent="-457189">
              <a:buSzPts val="1800"/>
            </a:pPr>
            <a:r>
              <a:rPr lang="en" sz="2400" dirty="0"/>
              <a:t>We propose to focus on</a:t>
            </a:r>
            <a:r>
              <a:rPr lang="en" sz="2400" b="1" dirty="0"/>
              <a:t> low mass and fast timing technologies</a:t>
            </a:r>
            <a:endParaRPr sz="2400" b="1" dirty="0"/>
          </a:p>
          <a:p>
            <a:pPr indent="-457189">
              <a:spcBef>
                <a:spcPts val="0"/>
              </a:spcBef>
              <a:buSzPts val="1800"/>
            </a:pPr>
            <a:r>
              <a:rPr lang="en" sz="2400" dirty="0"/>
              <a:t>Leverages experience, facilities, and past LDRD and project investments</a:t>
            </a:r>
            <a:endParaRPr sz="2400" dirty="0"/>
          </a:p>
          <a:p>
            <a:pPr indent="-457189">
              <a:spcBef>
                <a:spcPts val="0"/>
              </a:spcBef>
              <a:buSzPts val="1800"/>
            </a:pPr>
            <a:endParaRPr sz="2400" dirty="0"/>
          </a:p>
          <a:p>
            <a:pPr indent="0">
              <a:buNone/>
            </a:pPr>
            <a:endParaRPr sz="2400" dirty="0"/>
          </a:p>
          <a:p>
            <a:pPr indent="0">
              <a:buNone/>
            </a:pPr>
            <a:endParaRPr sz="2400" dirty="0"/>
          </a:p>
          <a:p>
            <a:pPr indent="0">
              <a:buNone/>
            </a:pPr>
            <a:endParaRPr sz="2400" dirty="0"/>
          </a:p>
          <a:p>
            <a:pPr indent="0">
              <a:buNone/>
            </a:pPr>
            <a:endParaRPr sz="2400" dirty="0"/>
          </a:p>
          <a:p>
            <a:pPr indent="0">
              <a:buNone/>
            </a:pPr>
            <a:endParaRPr sz="2400" dirty="0"/>
          </a:p>
          <a:p>
            <a:pPr indent="0">
              <a:buNone/>
            </a:pPr>
            <a:endParaRPr sz="2400" dirty="0"/>
          </a:p>
          <a:p>
            <a:pPr indent="-457189">
              <a:buSzPts val="1800"/>
            </a:pPr>
            <a:r>
              <a:rPr lang="en" sz="2400" b="1" dirty="0"/>
              <a:t>Eventual focus is an inner fast timing layer with only passive cooling by combining our SiC-LGADs with WBG ASICs and ultrathin supports</a:t>
            </a:r>
            <a:endParaRPr sz="2400" b="1" dirty="0"/>
          </a:p>
        </p:txBody>
      </p:sp>
      <p:sp>
        <p:nvSpPr>
          <p:cNvPr id="1372" name="Google Shape;1372;p36"/>
          <p:cNvSpPr txBox="1">
            <a:spLocks noGrp="1"/>
          </p:cNvSpPr>
          <p:nvPr>
            <p:ph type="body" idx="1"/>
          </p:nvPr>
        </p:nvSpPr>
        <p:spPr>
          <a:xfrm>
            <a:off x="734800" y="1973900"/>
            <a:ext cx="11373200" cy="3082000"/>
          </a:xfrm>
          <a:prstGeom prst="rect">
            <a:avLst/>
          </a:prstGeom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indent="-457189">
              <a:buSzPts val="1800"/>
              <a:buAutoNum type="arabicPeriod"/>
            </a:pPr>
            <a:r>
              <a:rPr lang="en" sz="2400"/>
              <a:t>Manipulation of extremely thin semiconductors and carbon materials</a:t>
            </a:r>
            <a:endParaRPr sz="2400"/>
          </a:p>
          <a:p>
            <a:pPr indent="-457189">
              <a:spcBef>
                <a:spcPts val="0"/>
              </a:spcBef>
              <a:buSzPts val="1800"/>
              <a:buAutoNum type="arabicPeriod"/>
            </a:pPr>
            <a:r>
              <a:rPr lang="en" sz="2400"/>
              <a:t>Layout and design of a high performance inner fast timing/tracking layer</a:t>
            </a:r>
            <a:endParaRPr sz="2400"/>
          </a:p>
          <a:p>
            <a:pPr indent="-457189">
              <a:spcBef>
                <a:spcPts val="0"/>
              </a:spcBef>
              <a:buSzPts val="1800"/>
              <a:buAutoNum type="arabicPeriod"/>
            </a:pPr>
            <a:r>
              <a:rPr lang="en" sz="2400"/>
              <a:t>Emerging ASIC design using </a:t>
            </a:r>
            <a:r>
              <a:rPr lang="en" sz="2400" b="1"/>
              <a:t>wide band gap</a:t>
            </a:r>
            <a:r>
              <a:rPr lang="en" sz="2400"/>
              <a:t> WBG (SiC and GaN) processes to complement our SiC-LGAD effort</a:t>
            </a:r>
            <a:endParaRPr sz="2400"/>
          </a:p>
          <a:p>
            <a:pPr indent="-457189">
              <a:spcBef>
                <a:spcPts val="0"/>
              </a:spcBef>
              <a:buSzPts val="1800"/>
              <a:buAutoNum type="arabicPeriod"/>
            </a:pPr>
            <a:r>
              <a:rPr lang="en" sz="2400"/>
              <a:t>Simulation of extremely thin composite structures including thermal effects</a:t>
            </a:r>
            <a:endParaRPr sz="2400"/>
          </a:p>
          <a:p>
            <a:pPr indent="-457189">
              <a:spcBef>
                <a:spcPts val="0"/>
              </a:spcBef>
              <a:buSzPts val="1800"/>
              <a:buAutoNum type="arabicPeriod"/>
            </a:pPr>
            <a:r>
              <a:rPr lang="en" sz="2400"/>
              <a:t>Low mass electronic transmission lines in carbon nanotubes</a:t>
            </a:r>
            <a:endParaRPr sz="2400"/>
          </a:p>
          <a:p>
            <a:pPr marL="0" indent="0">
              <a:buNone/>
            </a:pPr>
            <a:r>
              <a:rPr lang="en" sz="2400"/>
              <a:t>A second year would extend the prototyping of mechanical structure and include a fabrication of wide band gap ASIC</a:t>
            </a:r>
            <a:endParaRPr sz="2400"/>
          </a:p>
          <a:p>
            <a:pPr indent="0">
              <a:buNone/>
            </a:pPr>
            <a:endParaRPr sz="2400"/>
          </a:p>
        </p:txBody>
      </p:sp>
      <p:sp>
        <p:nvSpPr>
          <p:cNvPr id="1373" name="Google Shape;1373;p36"/>
          <p:cNvSpPr txBox="1">
            <a:spLocks noGrp="1"/>
          </p:cNvSpPr>
          <p:nvPr>
            <p:ph type="sldNum" idx="12"/>
          </p:nvPr>
        </p:nvSpPr>
        <p:spPr>
          <a:xfrm>
            <a:off x="10851411" y="6356349"/>
            <a:ext cx="708800" cy="365200"/>
          </a:xfrm>
          <a:prstGeom prst="rect">
            <a:avLst/>
          </a:prstGeom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latin typeface="Arial"/>
                <a:cs typeface="Arial"/>
                <a:sym typeface="Arial"/>
              </a:rPr>
              <a:pPr defTabSz="1219170">
                <a:buClr>
                  <a:srgbClr val="000000"/>
                </a:buClr>
              </a:pPr>
              <a:t>24</a:t>
            </a:fld>
            <a:endParaRPr kern="0"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F1DD1-C0A8-97FF-9F51-5A7D604F4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ePIC</a:t>
            </a:r>
            <a:r>
              <a:rPr lang="en-US" dirty="0"/>
              <a:t>/EIC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EDECC-4C91-7550-9900-4FECDFEA5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Uploading of slides are pending</a:t>
            </a:r>
          </a:p>
          <a:p>
            <a:r>
              <a:rPr lang="en-US" dirty="0"/>
              <a:t>2034 </a:t>
            </a:r>
            <a:r>
              <a:rPr lang="en-US" dirty="0" err="1"/>
              <a:t>eA</a:t>
            </a:r>
            <a:r>
              <a:rPr lang="en-US" dirty="0"/>
              <a:t> collisions, subject to funding and etc. delays</a:t>
            </a:r>
          </a:p>
          <a:p>
            <a:r>
              <a:rPr lang="en-US" dirty="0"/>
              <a:t>Commonality of tracking requirements EIC/</a:t>
            </a:r>
            <a:r>
              <a:rPr lang="en-US" dirty="0" err="1"/>
              <a:t>FCCee</a:t>
            </a:r>
            <a:r>
              <a:rPr lang="en-US" dirty="0"/>
              <a:t> were clear already in the ECFA Detector R&amp;D Roadmap</a:t>
            </a:r>
          </a:p>
          <a:p>
            <a:r>
              <a:rPr lang="en-US" dirty="0" err="1"/>
              <a:t>ePIC</a:t>
            </a:r>
            <a:r>
              <a:rPr lang="en-US" dirty="0"/>
              <a:t>/EIC is a deep inelastic scattering experiment in an asymmetric collider configuration.  Layout of subdetectors strongly coupled to kinematics – coverage of various regions of x and Q</a:t>
            </a:r>
            <a:r>
              <a:rPr lang="en-US" baseline="30000" dirty="0"/>
              <a:t>2  </a:t>
            </a:r>
            <a:r>
              <a:rPr lang="en-US" dirty="0"/>
              <a:t>,electron/hadron hemispheres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4780093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84632C-E253-51D3-3012-050B8D5D8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45" y="217170"/>
            <a:ext cx="11575372" cy="645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2681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6C16F5-8E7D-6446-D482-43AD61245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167585"/>
            <a:ext cx="11697668" cy="655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744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1D11AD-0B88-839D-1104-8E1BCD4F2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15" y="-3794"/>
            <a:ext cx="11805429" cy="666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4354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CD9D61-FD25-E280-A7D9-E6F6E275E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33" y="125730"/>
            <a:ext cx="11832201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71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8E89A-6633-7B17-3EE1-BED77619B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are we?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BFAFD-F82A-4C48-04E7-EEA443A3B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740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Our technical work has been funding limited</a:t>
            </a:r>
          </a:p>
          <a:p>
            <a:r>
              <a:rPr lang="en-US" dirty="0"/>
              <a:t>Strong effort in place, and supported, on straw tube tracking.  Status and results have been presented in a number of recent meetings</a:t>
            </a:r>
          </a:p>
          <a:p>
            <a:r>
              <a:rPr lang="en-US" dirty="0"/>
              <a:t>Two funded MAPS efforts at SLAC and FNAL, but really not sufficient funding to have a large impact on the international effort yet</a:t>
            </a:r>
          </a:p>
          <a:p>
            <a:r>
              <a:rPr lang="en-US" dirty="0"/>
              <a:t>Strong interest in large open drift chambers</a:t>
            </a:r>
          </a:p>
          <a:p>
            <a:r>
              <a:rPr lang="en-US" dirty="0"/>
              <a:t>Novel schemes for mass reduction – CF wires</a:t>
            </a:r>
          </a:p>
          <a:p>
            <a:r>
              <a:rPr lang="en-US" dirty="0"/>
              <a:t>Limited funding so far from non-US HFCC sources – LDRD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Physics and performance studies – see next presentation (Christoph)</a:t>
            </a:r>
          </a:p>
          <a:p>
            <a:r>
              <a:rPr lang="en-US" dirty="0"/>
              <a:t>Genesis Mission?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20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40791-AE19-077D-6BB8-62E372E5B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ePIC-SVT1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64BFF-D4C2-B8BD-4198-D014E8F34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725"/>
            <a:ext cx="10515600" cy="4351338"/>
          </a:xfrm>
        </p:spPr>
        <p:txBody>
          <a:bodyPr/>
          <a:lstStyle/>
          <a:p>
            <a:r>
              <a:rPr lang="en-US" dirty="0"/>
              <a:t>Extensive review of ALICE ITS3 effort which dramatically advanced the state-of-the-art</a:t>
            </a:r>
          </a:p>
          <a:p>
            <a:pPr lvl="1"/>
            <a:r>
              <a:rPr lang="en-US" dirty="0"/>
              <a:t>Relatively large bent sensors</a:t>
            </a:r>
          </a:p>
          <a:p>
            <a:pPr lvl="1"/>
            <a:r>
              <a:rPr lang="en-US" dirty="0"/>
              <a:t>MOSAIX architecture</a:t>
            </a:r>
          </a:p>
          <a:p>
            <a:pPr lvl="1"/>
            <a:r>
              <a:rPr lang="en-US" dirty="0"/>
              <a:t>Jumping off point for </a:t>
            </a:r>
            <a:r>
              <a:rPr lang="en-US" dirty="0" err="1"/>
              <a:t>ePIC</a:t>
            </a:r>
            <a:r>
              <a:rPr lang="en-US" dirty="0"/>
              <a:t> application (and </a:t>
            </a:r>
            <a:r>
              <a:rPr lang="en-US" dirty="0" err="1"/>
              <a:t>FCCee</a:t>
            </a:r>
            <a:r>
              <a:rPr lang="en-US" dirty="0"/>
              <a:t>?) MOSAIX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 LAS</a:t>
            </a:r>
          </a:p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ePIC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LAS changes driven by coverage, reduced hit rate, mass, integration, powering…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But scale demands a new approach to testing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Next challenges – data aggregation, application of ML to readout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3938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72A831-C592-846C-6183-42FBF089F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213" y="0"/>
            <a:ext cx="11939813" cy="668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3878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EA1C1E-CFD5-96B3-7F41-D22CC38F2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94" y="88900"/>
            <a:ext cx="11808006" cy="658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3370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14CB4F-AA52-CE74-1376-F1F81ACEF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116988"/>
            <a:ext cx="11798300" cy="663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3979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30BFA-59BF-4548-CE95-70A714627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ePIC-SVT2 – Beyond the </a:t>
            </a:r>
            <a:r>
              <a:rPr lang="en-US" dirty="0" err="1"/>
              <a:t>ePIC</a:t>
            </a:r>
            <a:r>
              <a:rPr lang="en-US" dirty="0"/>
              <a:t> baseline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6F5D2-64D4-A987-AB23-2AFCE51EF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Series of test </a:t>
            </a:r>
            <a:r>
              <a:rPr lang="en-US" dirty="0" err="1"/>
              <a:t>chiplet</a:t>
            </a:r>
            <a:r>
              <a:rPr lang="en-US" dirty="0"/>
              <a:t> submissions – ADC, driver, transmission, front end</a:t>
            </a:r>
          </a:p>
          <a:p>
            <a:r>
              <a:rPr lang="en-US" dirty="0"/>
              <a:t>3D stacked MAPS – to add additional functionality</a:t>
            </a:r>
          </a:p>
          <a:p>
            <a:r>
              <a:rPr lang="en-US" dirty="0" err="1"/>
              <a:t>anASIC</a:t>
            </a:r>
            <a:r>
              <a:rPr lang="en-US" dirty="0"/>
              <a:t> – support/control and power management</a:t>
            </a:r>
          </a:p>
        </p:txBody>
      </p:sp>
    </p:spTree>
    <p:extLst>
      <p:ext uri="{BB962C8B-B14F-4D97-AF65-F5344CB8AC3E}">
        <p14:creationId xmlns:p14="http://schemas.microsoft.com/office/powerpoint/2010/main" val="27972583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2A287B-3F02-112A-34D1-A2A0164DF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1062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CBD2670-4BC0-4C5B-8CF3-B5AC495F0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592" y="1"/>
            <a:ext cx="12221592" cy="684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6531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D0984-DBA2-9E8F-9439-CAB5059B2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ePIC</a:t>
            </a:r>
            <a:r>
              <a:rPr lang="en-US" dirty="0"/>
              <a:t> TOF and far forward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35DDD-186C-B187-F81E-A9741F559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Extensive discussion of AC-LGADs deployed in the far forward system</a:t>
            </a:r>
          </a:p>
          <a:p>
            <a:r>
              <a:rPr lang="en-US" dirty="0"/>
              <a:t>Commonality of implementation with “central” TOF</a:t>
            </a:r>
          </a:p>
          <a:p>
            <a:r>
              <a:rPr lang="en-US" dirty="0"/>
              <a:t>Performance results of AC-LGADs from BNL</a:t>
            </a:r>
          </a:p>
          <a:p>
            <a:r>
              <a:rPr lang="en-US" dirty="0"/>
              <a:t>Presentation of EICROC dedicated readout ASIC for LGADs at EIC</a:t>
            </a:r>
          </a:p>
          <a:p>
            <a:r>
              <a:rPr lang="en-US" dirty="0"/>
              <a:t>Excellent results presented on spatial and temporal resolution when integrated with EICROC ASIC</a:t>
            </a:r>
          </a:p>
        </p:txBody>
      </p:sp>
    </p:spTree>
    <p:extLst>
      <p:ext uri="{BB962C8B-B14F-4D97-AF65-F5344CB8AC3E}">
        <p14:creationId xmlns:p14="http://schemas.microsoft.com/office/powerpoint/2010/main" val="747598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BB09A3-61FF-BD54-F7A9-E937B48C9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79" y="1"/>
            <a:ext cx="12020579" cy="669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0917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E854B7-E645-73E1-FCF5-D79420CBC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" y="0"/>
            <a:ext cx="11893680" cy="669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916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1DE6B-FFAA-9679-6C54-98E23E2D1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 Technical Strengths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46CFC-C60C-F6A0-F266-138A83C08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6119"/>
            <a:ext cx="10515600" cy="4351338"/>
          </a:xfrm>
        </p:spPr>
        <p:txBody>
          <a:bodyPr/>
          <a:lstStyle/>
          <a:p>
            <a:r>
              <a:rPr lang="en-US" dirty="0"/>
              <a:t>Wire chambers/straws/TPCs</a:t>
            </a:r>
          </a:p>
          <a:p>
            <a:r>
              <a:rPr lang="en-US" dirty="0"/>
              <a:t>ASIC engineering at national labs with university groups – </a:t>
            </a:r>
            <a:r>
              <a:rPr lang="en-US" dirty="0" err="1"/>
              <a:t>ie</a:t>
            </a:r>
            <a:r>
              <a:rPr lang="en-US" dirty="0"/>
              <a:t> Penn,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Fast timing LGADs, leading groups in silicon – UCSC, BNL, FNAL, SLAC, emerging </a:t>
            </a:r>
            <a:r>
              <a:rPr lang="en-US" dirty="0" err="1"/>
              <a:t>SiC</a:t>
            </a:r>
            <a:r>
              <a:rPr lang="en-US" dirty="0"/>
              <a:t> – LBNL, NCSU, BNL</a:t>
            </a:r>
          </a:p>
          <a:p>
            <a:r>
              <a:rPr lang="en-US" dirty="0"/>
              <a:t>Low mass mechanics and materials</a:t>
            </a:r>
          </a:p>
          <a:p>
            <a:r>
              <a:rPr lang="en-US" dirty="0"/>
              <a:t>DAQ</a:t>
            </a:r>
          </a:p>
          <a:p>
            <a:r>
              <a:rPr lang="en-US" dirty="0"/>
              <a:t>AI/ML + industry</a:t>
            </a:r>
          </a:p>
          <a:p>
            <a:r>
              <a:rPr lang="en-US" dirty="0"/>
              <a:t>Synergies with NP community </a:t>
            </a:r>
            <a:r>
              <a:rPr lang="en-US" dirty="0" err="1"/>
              <a:t>ePIC</a:t>
            </a:r>
            <a:r>
              <a:rPr lang="en-US" dirty="0"/>
              <a:t>/EIC, offices combined at DOE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9494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B21060-462B-D985-91B9-B398B687F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50" y="127000"/>
            <a:ext cx="11722550" cy="659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3819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2A5D1-B781-9476-3694-26DDC9FF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Monolithic AC-LGADS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CA450-BD25-B91E-11BE-39A7D39E3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131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Effort embedded in the broader “4D-Tracking” community</a:t>
            </a:r>
          </a:p>
          <a:p>
            <a:r>
              <a:rPr lang="en-US" dirty="0"/>
              <a:t>Targets “silicon wrapper” and/or TOF layer(s)</a:t>
            </a:r>
          </a:p>
          <a:p>
            <a:r>
              <a:rPr lang="en-US" dirty="0"/>
              <a:t>Surveyed a variety of technical implementation underway</a:t>
            </a:r>
          </a:p>
          <a:p>
            <a:pPr lvl="1"/>
            <a:r>
              <a:rPr lang="en-US" dirty="0"/>
              <a:t>Europe: CASSIA, </a:t>
            </a:r>
            <a:r>
              <a:rPr lang="en-US" dirty="0" err="1"/>
              <a:t>MadPIX</a:t>
            </a:r>
            <a:r>
              <a:rPr lang="en-US" dirty="0"/>
              <a:t>, Cactus-GL</a:t>
            </a:r>
          </a:p>
          <a:p>
            <a:pPr lvl="1"/>
            <a:r>
              <a:rPr lang="en-US" dirty="0"/>
              <a:t>US/Japan (BNL et al): LGAD on CMOS, SOI AC-LGAD</a:t>
            </a:r>
          </a:p>
          <a:p>
            <a:pPr lvl="2"/>
            <a:r>
              <a:rPr lang="en-US" dirty="0"/>
              <a:t>LGAD on CMOS – double metal, electronics on the periphery </a:t>
            </a:r>
          </a:p>
          <a:p>
            <a:pPr lvl="2"/>
            <a:r>
              <a:rPr lang="en-US" dirty="0"/>
              <a:t>Vendor survey for SOI fabrication: LAPIS and XFAB</a:t>
            </a:r>
          </a:p>
          <a:p>
            <a:r>
              <a:rPr lang="en-US" dirty="0"/>
              <a:t>Use of machine learning for signal processing from AC-LGAD to improve position resolution*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80BF4F-5D95-C8ED-8F87-554FCFDDC7F7}"/>
              </a:ext>
            </a:extLst>
          </p:cNvPr>
          <p:cNvSpPr txBox="1"/>
          <p:nvPr/>
        </p:nvSpPr>
        <p:spPr>
          <a:xfrm>
            <a:off x="495300" y="6032500"/>
            <a:ext cx="1097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Have a parallel effort at LBNL on </a:t>
            </a:r>
            <a:r>
              <a:rPr lang="en-US" dirty="0" err="1"/>
              <a:t>SiC</a:t>
            </a:r>
            <a:r>
              <a:rPr lang="en-US" dirty="0"/>
              <a:t>-LGAD also using ML techniques to improve both time and position resolution</a:t>
            </a:r>
          </a:p>
        </p:txBody>
      </p:sp>
    </p:spTree>
    <p:extLst>
      <p:ext uri="{BB962C8B-B14F-4D97-AF65-F5344CB8AC3E}">
        <p14:creationId xmlns:p14="http://schemas.microsoft.com/office/powerpoint/2010/main" val="6167673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C50F50-5E55-851C-9895-E7752C9D8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628" y="0"/>
            <a:ext cx="11941228" cy="668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7798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F8BE33-A0D6-D8A8-4DB0-76213FB00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45" y="101600"/>
            <a:ext cx="11753255" cy="658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3974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91FC24-86A7-8827-4E1D-A4F23399F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47" y="88900"/>
            <a:ext cx="11741953" cy="659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572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6417C-62C6-3B22-4F9D-444476A01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475"/>
          </a:xfrm>
        </p:spPr>
        <p:txBody>
          <a:bodyPr/>
          <a:lstStyle/>
          <a:p>
            <a:pPr algn="ctr"/>
            <a:r>
              <a:rPr lang="en-US" dirty="0"/>
              <a:t>Conclusions (mine)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1EEF1-89EF-AC9B-D774-6A9815260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496966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Believe a coherent and well-balanced program/opportunity exists for the US in tracking and timing</a:t>
            </a:r>
          </a:p>
          <a:p>
            <a:r>
              <a:rPr lang="en-US" dirty="0"/>
              <a:t>Some key elements are already in-place but funding commitments will be needed to really get this underway with more participation</a:t>
            </a:r>
          </a:p>
          <a:p>
            <a:r>
              <a:rPr lang="en-US" dirty="0"/>
              <a:t>Concerning performance the B-field/timing questions are an obvious set to address early on, and take a position</a:t>
            </a:r>
          </a:p>
          <a:p>
            <a:r>
              <a:rPr lang="en-US" dirty="0"/>
              <a:t>In spite of low funding from US HFCC there is a strong USA MAPS effort already underway in a broader (generic/4D/legacy) context</a:t>
            </a:r>
          </a:p>
          <a:p>
            <a:r>
              <a:rPr lang="en-US" dirty="0"/>
              <a:t>We already knew that the </a:t>
            </a:r>
            <a:r>
              <a:rPr lang="en-US" dirty="0" err="1"/>
              <a:t>ePIC</a:t>
            </a:r>
            <a:r>
              <a:rPr lang="en-US" dirty="0"/>
              <a:t>/EIC community faced similar tracking requirements</a:t>
            </a:r>
          </a:p>
          <a:p>
            <a:r>
              <a:rPr lang="en-US" dirty="0"/>
              <a:t>Impressive progress across a variety of technical fronts (!)</a:t>
            </a:r>
          </a:p>
          <a:p>
            <a:r>
              <a:rPr lang="en-US" dirty="0"/>
              <a:t>Interesting and collegial exchanges</a:t>
            </a:r>
          </a:p>
          <a:p>
            <a:r>
              <a:rPr lang="en-US" dirty="0"/>
              <a:t>Continued dialogue/collaboration with this community would be a very positive development – hope to see some representation at the US FCC Workshop in September (SLAC)</a:t>
            </a:r>
          </a:p>
        </p:txBody>
      </p:sp>
    </p:spTree>
    <p:extLst>
      <p:ext uri="{BB962C8B-B14F-4D97-AF65-F5344CB8AC3E}">
        <p14:creationId xmlns:p14="http://schemas.microsoft.com/office/powerpoint/2010/main" val="26530677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C32F0-31CD-545C-B5C9-F9B10841D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0619251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B245D-6C8B-E26F-8A7A-437A1FF24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Structure of this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8665-AF88-D874-E6F3-710DB29DF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9854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Hopefully ample time for unstructured discussions around talks</a:t>
            </a:r>
          </a:p>
          <a:p>
            <a:r>
              <a:rPr lang="en-US" dirty="0"/>
              <a:t>AM</a:t>
            </a:r>
          </a:p>
          <a:p>
            <a:r>
              <a:rPr lang="en-US" dirty="0"/>
              <a:t>Tracking overview from L1</a:t>
            </a:r>
          </a:p>
          <a:p>
            <a:r>
              <a:rPr lang="en-US" dirty="0"/>
              <a:t>3 presentations on US MAPS efforts</a:t>
            </a:r>
          </a:p>
          <a:p>
            <a:r>
              <a:rPr lang="en-US" dirty="0"/>
              <a:t>LBNL LDRD proposal</a:t>
            </a:r>
          </a:p>
          <a:p>
            <a:r>
              <a:rPr lang="en-US" dirty="0"/>
              <a:t>Lunch at the cafeteria</a:t>
            </a:r>
          </a:p>
          <a:p>
            <a:r>
              <a:rPr lang="en-US" dirty="0"/>
              <a:t>PM – meet with </a:t>
            </a:r>
            <a:r>
              <a:rPr lang="en-US" dirty="0" err="1"/>
              <a:t>ePIC</a:t>
            </a:r>
            <a:r>
              <a:rPr lang="en-US" dirty="0"/>
              <a:t>/EIC colleagues</a:t>
            </a:r>
          </a:p>
          <a:p>
            <a:r>
              <a:rPr lang="en-US" dirty="0" err="1"/>
              <a:t>ePIC</a:t>
            </a:r>
            <a:r>
              <a:rPr lang="en-US" dirty="0"/>
              <a:t>/EIC overview</a:t>
            </a:r>
          </a:p>
          <a:p>
            <a:r>
              <a:rPr lang="en-US" dirty="0"/>
              <a:t>Several MAPS/SVT talks</a:t>
            </a:r>
          </a:p>
          <a:p>
            <a:r>
              <a:rPr lang="en-US" dirty="0"/>
              <a:t>PID/TOF with AC-LGADs</a:t>
            </a:r>
          </a:p>
          <a:p>
            <a:r>
              <a:rPr lang="en-US" dirty="0"/>
              <a:t>Dinner</a:t>
            </a:r>
          </a:p>
        </p:txBody>
      </p:sp>
    </p:spTree>
    <p:extLst>
      <p:ext uri="{BB962C8B-B14F-4D97-AF65-F5344CB8AC3E}">
        <p14:creationId xmlns:p14="http://schemas.microsoft.com/office/powerpoint/2010/main" val="517025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6FF1-E4AF-4650-F674-4FE3F34F7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0796081" cy="471454"/>
          </a:xfrm>
        </p:spPr>
        <p:txBody>
          <a:bodyPr>
            <a:normAutofit fontScale="90000"/>
          </a:bodyPr>
          <a:lstStyle/>
          <a:p>
            <a:r>
              <a:rPr lang="en-US" dirty="0"/>
              <a:t>What are important technical needs/opportunities?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E8D32-0AE2-C6DD-260A-E1AF0881D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4425"/>
            <a:ext cx="10515600" cy="537845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dN</a:t>
            </a:r>
            <a:r>
              <a:rPr lang="en-US" dirty="0"/>
              <a:t>/dx: Electronics UM, Penn?, Gas mixtures</a:t>
            </a:r>
          </a:p>
          <a:p>
            <a:r>
              <a:rPr lang="en-US" dirty="0"/>
              <a:t>MAPS – SLAC, FNAL, BNL, university groups</a:t>
            </a:r>
          </a:p>
          <a:p>
            <a:r>
              <a:rPr lang="en-US" dirty="0"/>
              <a:t>Very low mass mechanics – already very active (ALICE </a:t>
            </a:r>
            <a:r>
              <a:rPr lang="en-US" dirty="0" err="1"/>
              <a:t>etc</a:t>
            </a:r>
            <a:r>
              <a:rPr lang="en-US" dirty="0"/>
              <a:t>) but need to gain technical capabilities more broadly in USA</a:t>
            </a:r>
          </a:p>
          <a:p>
            <a:r>
              <a:rPr lang="en-US" dirty="0"/>
              <a:t>Novel low mass components and composites – </a:t>
            </a:r>
            <a:r>
              <a:rPr lang="en-US" dirty="0" err="1"/>
              <a:t>ie</a:t>
            </a:r>
            <a:r>
              <a:rPr lang="en-US" dirty="0"/>
              <a:t> CF wires, integrated structures, etc.</a:t>
            </a:r>
          </a:p>
          <a:p>
            <a:r>
              <a:rPr lang="en-US" dirty="0"/>
              <a:t>TOF optimized for low mass and good position resolution – wrapper layers which can contribute to momentum measurement</a:t>
            </a:r>
          </a:p>
          <a:p>
            <a:pPr lvl="1"/>
            <a:r>
              <a:rPr lang="en-US" dirty="0"/>
              <a:t>Both technical developments and design/simulation/optimization</a:t>
            </a:r>
          </a:p>
          <a:p>
            <a:r>
              <a:rPr lang="en-US" dirty="0"/>
              <a:t>Electronics with minimal cooling requirements</a:t>
            </a:r>
          </a:p>
          <a:p>
            <a:r>
              <a:rPr lang="en-US" dirty="0"/>
              <a:t>How to control systematics in the design and function of the tracker/PID</a:t>
            </a:r>
          </a:p>
          <a:p>
            <a:pPr lvl="1"/>
            <a:r>
              <a:rPr lang="en-US" dirty="0"/>
              <a:t>Alignment, acceptance, efficiency, role in flavor tagging – all important issues for the Z pole</a:t>
            </a:r>
          </a:p>
        </p:txBody>
      </p:sp>
    </p:spTree>
    <p:extLst>
      <p:ext uri="{BB962C8B-B14F-4D97-AF65-F5344CB8AC3E}">
        <p14:creationId xmlns:p14="http://schemas.microsoft.com/office/powerpoint/2010/main" val="460465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BF0E5-8502-16DC-F09D-F06184169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could a healthy US effort look like?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25329-CAE4-3CFE-63B3-3FF74B048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8253"/>
            <a:ext cx="10515600" cy="482191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Strongly integrated into the international FCC MAPS community</a:t>
            </a:r>
          </a:p>
          <a:p>
            <a:r>
              <a:rPr lang="en-US" dirty="0"/>
              <a:t>Cultivated US foundry(s) to source MAPS components</a:t>
            </a:r>
          </a:p>
          <a:p>
            <a:r>
              <a:rPr lang="en-US" dirty="0"/>
              <a:t>US low mass mechanical resources – national labs and universities – are strongly engaged in both inner(pixel) and global support efforts</a:t>
            </a:r>
          </a:p>
          <a:p>
            <a:r>
              <a:rPr lang="en-US" dirty="0"/>
              <a:t>Major deliverables in the gaseous tracking – for example a large drift or straw tube chamber(s)</a:t>
            </a:r>
          </a:p>
          <a:p>
            <a:r>
              <a:rPr lang="en-US" dirty="0"/>
              <a:t>AI/ML developments in on-detector systems well established roles</a:t>
            </a:r>
          </a:p>
          <a:p>
            <a:r>
              <a:rPr lang="en-US" dirty="0"/>
              <a:t>Leverage our experience and expertise in fast timing towards high performance wrapper layer(s)</a:t>
            </a:r>
          </a:p>
          <a:p>
            <a:r>
              <a:rPr lang="en-US" dirty="0"/>
              <a:t>Concrete approaches to the control of systematic errors in the design of the tracker/PID system, integrated from the start</a:t>
            </a:r>
          </a:p>
        </p:txBody>
      </p:sp>
    </p:spTree>
    <p:extLst>
      <p:ext uri="{BB962C8B-B14F-4D97-AF65-F5344CB8AC3E}">
        <p14:creationId xmlns:p14="http://schemas.microsoft.com/office/powerpoint/2010/main" val="918299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89359-0084-5D01-9745-DEB5F842E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AM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12E8F-C136-D8F9-D81B-ACCA739D0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7281"/>
            <a:ext cx="10515600" cy="4845697"/>
          </a:xfrm>
        </p:spPr>
        <p:txBody>
          <a:bodyPr>
            <a:normAutofit/>
          </a:bodyPr>
          <a:lstStyle/>
          <a:p>
            <a:r>
              <a:rPr lang="en-US" sz="3200" dirty="0"/>
              <a:t>Intro</a:t>
            </a:r>
          </a:p>
          <a:p>
            <a:r>
              <a:rPr lang="en-US" sz="3200" dirty="0" err="1"/>
              <a:t>FCCee</a:t>
            </a:r>
            <a:r>
              <a:rPr lang="en-US" sz="3200" dirty="0"/>
              <a:t> Tracking: Christoph</a:t>
            </a:r>
          </a:p>
          <a:p>
            <a:r>
              <a:rPr lang="en-US" sz="3200" dirty="0"/>
              <a:t>MAPS</a:t>
            </a:r>
          </a:p>
          <a:p>
            <a:pPr lvl="1"/>
            <a:r>
              <a:rPr lang="en-US" sz="2800" dirty="0"/>
              <a:t>FNAL: Artur</a:t>
            </a:r>
          </a:p>
          <a:p>
            <a:pPr lvl="1"/>
            <a:r>
              <a:rPr lang="en-US" sz="2800" dirty="0"/>
              <a:t>BNL: Leonardo Cecconi</a:t>
            </a:r>
          </a:p>
          <a:p>
            <a:pPr lvl="1"/>
            <a:r>
              <a:rPr lang="en-US" sz="2800" dirty="0"/>
              <a:t>SLAC: Caterina</a:t>
            </a:r>
          </a:p>
          <a:p>
            <a:r>
              <a:rPr lang="en-US" sz="3200" dirty="0"/>
              <a:t>LBNL </a:t>
            </a:r>
            <a:r>
              <a:rPr lang="en-US" sz="3200" dirty="0" err="1"/>
              <a:t>FCCee</a:t>
            </a:r>
            <a:r>
              <a:rPr lang="en-US" sz="3200" dirty="0"/>
              <a:t> LDRD: CH, did not have time to present, but posted</a:t>
            </a:r>
          </a:p>
          <a:p>
            <a:r>
              <a:rPr lang="en-US" sz="3200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945838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1AD86-C2F7-8FBC-75C9-8353F37F3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PM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32FD0-BA56-C7F6-5C32-F5CA57EFE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665"/>
            <a:ext cx="10515600" cy="49792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ePIC</a:t>
            </a:r>
            <a:r>
              <a:rPr lang="en-US" dirty="0"/>
              <a:t>/EIC Overview: Ernst </a:t>
            </a:r>
            <a:r>
              <a:rPr lang="en-US" dirty="0" err="1"/>
              <a:t>Sichtermann</a:t>
            </a:r>
            <a:endParaRPr lang="en-US" dirty="0"/>
          </a:p>
          <a:p>
            <a:r>
              <a:rPr lang="en-US" dirty="0" err="1"/>
              <a:t>ePIC</a:t>
            </a:r>
            <a:r>
              <a:rPr lang="en-US" dirty="0"/>
              <a:t> SVT-1: Gian Michele Innocenti – ALICE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ePIC</a:t>
            </a:r>
            <a:endParaRPr lang="en-US" dirty="0"/>
          </a:p>
          <a:p>
            <a:r>
              <a:rPr lang="en-US" dirty="0" err="1"/>
              <a:t>ePIC</a:t>
            </a:r>
            <a:r>
              <a:rPr lang="en-US" dirty="0"/>
              <a:t> SVT-2: Gregor </a:t>
            </a:r>
            <a:r>
              <a:rPr lang="en-US" dirty="0" err="1"/>
              <a:t>Deptuch</a:t>
            </a:r>
            <a:r>
              <a:rPr lang="en-US" dirty="0"/>
              <a:t> – ASIC developments</a:t>
            </a:r>
          </a:p>
          <a:p>
            <a:r>
              <a:rPr lang="en-US" dirty="0" err="1"/>
              <a:t>ePIC</a:t>
            </a:r>
            <a:r>
              <a:rPr lang="en-US" dirty="0"/>
              <a:t> AC LGADS TOF and far forward: Alex Jentsch</a:t>
            </a:r>
          </a:p>
          <a:p>
            <a:r>
              <a:rPr lang="en-US" dirty="0"/>
              <a:t>Monolithic AC-LGADs: Alessandro Tricoli</a:t>
            </a:r>
          </a:p>
          <a:p>
            <a:r>
              <a:rPr lang="en-US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414262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1F7C0-7677-483E-AE70-912DBDDA3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Tracking at </a:t>
            </a:r>
            <a:r>
              <a:rPr lang="en-US" dirty="0" err="1"/>
              <a:t>FCCee</a:t>
            </a:r>
            <a:r>
              <a:rPr lang="en-US" dirty="0"/>
              <a:t> (</a:t>
            </a:r>
            <a:r>
              <a:rPr lang="en-US" dirty="0" err="1"/>
              <a:t>C.Paus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FFFBD-2980-CBBA-0456-72C67D078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7607"/>
            <a:ext cx="10757170" cy="5095267"/>
          </a:xfrm>
        </p:spPr>
        <p:txBody>
          <a:bodyPr>
            <a:normAutofit fontScale="92500"/>
          </a:bodyPr>
          <a:lstStyle/>
          <a:p>
            <a:r>
              <a:rPr lang="en-US" dirty="0"/>
              <a:t>Physics goal, run plan, requirements</a:t>
            </a:r>
          </a:p>
          <a:p>
            <a:r>
              <a:rPr lang="en-US" dirty="0"/>
              <a:t>LEP trackers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dirty="0"/>
              <a:t> </a:t>
            </a:r>
            <a:r>
              <a:rPr lang="en-US" dirty="0" err="1"/>
              <a:t>FCCee</a:t>
            </a:r>
            <a:r>
              <a:rPr lang="en-US" dirty="0"/>
              <a:t> tracker options</a:t>
            </a:r>
          </a:p>
          <a:p>
            <a:r>
              <a:rPr lang="en-US" dirty="0"/>
              <a:t>How technology relates to resolution</a:t>
            </a:r>
          </a:p>
          <a:p>
            <a:r>
              <a:rPr lang="en-US" dirty="0"/>
              <a:t>Survey of technologies – MAPS/SS, Gaseous, PID, mechanics</a:t>
            </a:r>
          </a:p>
          <a:p>
            <a:r>
              <a:rPr lang="en-US" dirty="0"/>
              <a:t>PID solved? But TOF – role of an inner TOF (35-50 cm), t0 and </a:t>
            </a:r>
            <a:r>
              <a:rPr lang="en-US" dirty="0" err="1"/>
              <a:t>pT</a:t>
            </a:r>
            <a:r>
              <a:rPr lang="en-US" dirty="0"/>
              <a:t> cutoff</a:t>
            </a:r>
          </a:p>
          <a:p>
            <a:r>
              <a:rPr lang="en-US" dirty="0"/>
              <a:t>Emphasize B field discussion, leading into</a:t>
            </a:r>
          </a:p>
          <a:p>
            <a:r>
              <a:rPr lang="en-US" dirty="0"/>
              <a:t>Importance of early simulation efforts, many key studies remain to be done</a:t>
            </a:r>
          </a:p>
          <a:p>
            <a:pPr lvl="1"/>
            <a:r>
              <a:rPr lang="en-US" dirty="0"/>
              <a:t>Magnetic field</a:t>
            </a:r>
          </a:p>
          <a:p>
            <a:pPr lvl="1"/>
            <a:r>
              <a:rPr lang="en-US" dirty="0"/>
              <a:t>Tuning fast simulation</a:t>
            </a:r>
          </a:p>
          <a:p>
            <a:pPr lvl="1"/>
            <a:r>
              <a:rPr lang="en-US" dirty="0"/>
              <a:t>BIB</a:t>
            </a:r>
          </a:p>
          <a:p>
            <a:r>
              <a:rPr lang="en-US" dirty="0"/>
              <a:t>Conclusions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259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rkeley Lab Wide PPT Theme">
  <a:themeElements>
    <a:clrScheme name="2020 LBNL Color Theme">
      <a:dk1>
        <a:srgbClr val="00303C"/>
      </a:dk1>
      <a:lt1>
        <a:srgbClr val="FFFFFF"/>
      </a:lt1>
      <a:dk2>
        <a:srgbClr val="00303B"/>
      </a:dk2>
      <a:lt2>
        <a:srgbClr val="B1B3B3"/>
      </a:lt2>
      <a:accent1>
        <a:srgbClr val="007681"/>
      </a:accent1>
      <a:accent2>
        <a:srgbClr val="4198B5"/>
      </a:accent2>
      <a:accent3>
        <a:srgbClr val="D57800"/>
      </a:accent3>
      <a:accent4>
        <a:srgbClr val="74AA50"/>
      </a:accent4>
      <a:accent5>
        <a:srgbClr val="EAAA00"/>
      </a:accent5>
      <a:accent6>
        <a:srgbClr val="E04E38"/>
      </a:accent6>
      <a:hlink>
        <a:srgbClr val="0055D1"/>
      </a:hlink>
      <a:folHlink>
        <a:srgbClr val="6633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3893</TotalTime>
  <Words>1634</Words>
  <Application>Microsoft Office PowerPoint</Application>
  <PresentationFormat>Widescreen</PresentationFormat>
  <Paragraphs>173</Paragraphs>
  <Slides>47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AAAAAB+Helvetica</vt:lpstr>
      <vt:lpstr>Arial</vt:lpstr>
      <vt:lpstr>Calibri</vt:lpstr>
      <vt:lpstr>Calibri Light</vt:lpstr>
      <vt:lpstr>Office Theme</vt:lpstr>
      <vt:lpstr>Berkeley Lab Wide PPT Theme</vt:lpstr>
      <vt:lpstr>US FCC Tracking/PID Meeting 13-May-2026 Summary</vt:lpstr>
      <vt:lpstr>PowerPoint Presentation</vt:lpstr>
      <vt:lpstr>Where are we?</vt:lpstr>
      <vt:lpstr>US Technical Strengths</vt:lpstr>
      <vt:lpstr>What are important technical needs/opportunities?</vt:lpstr>
      <vt:lpstr>What could a healthy US effort look like?</vt:lpstr>
      <vt:lpstr>AM Agenda</vt:lpstr>
      <vt:lpstr>PM Agenda</vt:lpstr>
      <vt:lpstr>Tracking at FCCee (C.Paus)</vt:lpstr>
      <vt:lpstr>PowerPoint Presentation</vt:lpstr>
      <vt:lpstr>PowerPoint Presentation</vt:lpstr>
      <vt:lpstr>PowerPoint Presentation</vt:lpstr>
      <vt:lpstr>PowerPoint Presentation</vt:lpstr>
      <vt:lpstr>MAPS USA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LBNL FY27 LDRD Proposal (under review)</vt:lpstr>
      <vt:lpstr>Target of Opportunity</vt:lpstr>
      <vt:lpstr>LDRD Year 1 Proposal</vt:lpstr>
      <vt:lpstr>ePIC/EIC Overview</vt:lpstr>
      <vt:lpstr>PowerPoint Presentation</vt:lpstr>
      <vt:lpstr>PowerPoint Presentation</vt:lpstr>
      <vt:lpstr>PowerPoint Presentation</vt:lpstr>
      <vt:lpstr>PowerPoint Presentation</vt:lpstr>
      <vt:lpstr>ePIC-SVT1</vt:lpstr>
      <vt:lpstr>PowerPoint Presentation</vt:lpstr>
      <vt:lpstr>PowerPoint Presentation</vt:lpstr>
      <vt:lpstr>PowerPoint Presentation</vt:lpstr>
      <vt:lpstr>ePIC-SVT2 – Beyond the ePIC baseline</vt:lpstr>
      <vt:lpstr>PowerPoint Presentation</vt:lpstr>
      <vt:lpstr>PowerPoint Presentation</vt:lpstr>
      <vt:lpstr>ePIC TOF and far forward detectors</vt:lpstr>
      <vt:lpstr>PowerPoint Presentation</vt:lpstr>
      <vt:lpstr>PowerPoint Presentation</vt:lpstr>
      <vt:lpstr>PowerPoint Presentation</vt:lpstr>
      <vt:lpstr>Monolithic AC-LGADS</vt:lpstr>
      <vt:lpstr>PowerPoint Presentation</vt:lpstr>
      <vt:lpstr>PowerPoint Presentation</vt:lpstr>
      <vt:lpstr>PowerPoint Presentation</vt:lpstr>
      <vt:lpstr>Conclusions (mine)</vt:lpstr>
      <vt:lpstr>Backup Slides</vt:lpstr>
      <vt:lpstr>Structure of this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 Haber</dc:creator>
  <cp:lastModifiedBy>Carl Haber</cp:lastModifiedBy>
  <cp:revision>23</cp:revision>
  <dcterms:created xsi:type="dcterms:W3CDTF">2026-05-12T02:00:53Z</dcterms:created>
  <dcterms:modified xsi:type="dcterms:W3CDTF">2026-05-29T18:00:21Z</dcterms:modified>
</cp:coreProperties>
</file>