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7" Type="http://schemas.microsoft.com/office/2020/02/relationships/classificationlabels" Target="docMetadata/LabelInfo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88" r:id="rId5"/>
    <p:sldId id="273" r:id="rId6"/>
    <p:sldId id="275" r:id="rId7"/>
    <p:sldId id="289" r:id="rId8"/>
    <p:sldId id="259" r:id="rId9"/>
    <p:sldId id="290" r:id="rId10"/>
    <p:sldId id="282" r:id="rId11"/>
    <p:sldId id="291" r:id="rId12"/>
    <p:sldId id="293" r:id="rId13"/>
    <p:sldId id="294" r:id="rId14"/>
    <p:sldId id="295" r:id="rId15"/>
  </p:sldIdLst>
  <p:sldSz cx="12192000" cy="6858000"/>
  <p:notesSz cx="6858000" cy="9144000"/>
  <p:defaultTextStyle>
    <a:defPPr rtl="0">
      <a:defRPr lang="de-DE"/>
    </a:defPPr>
    <a:lvl1pPr marL="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C7D3DB-F2C0-46CB-A7E9-F5B795C69335}" v="11" dt="2026-05-19T13:21:51.064"/>
  </p1510:revLst>
</p1510:revInfo>
</file>

<file path=ppt/tableStyles.xml><?xml version="1.0" encoding="utf-8"?>
<a:tblStyleLst xmlns:a="http://schemas.openxmlformats.org/drawingml/2006/main" def="{912C8C85-51F0-491E-9774-3900AFEF0FD7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94" autoAdjust="0"/>
  </p:normalViewPr>
  <p:slideViewPr>
    <p:cSldViewPr snapToGrid="0">
      <p:cViewPr varScale="1">
        <p:scale>
          <a:sx n="115" d="100"/>
          <a:sy n="115" d="100"/>
        </p:scale>
        <p:origin x="74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80" d="100"/>
          <a:sy n="80" d="100"/>
        </p:scale>
        <p:origin x="3990" y="15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ait, Alexander (LHEP)" userId="a6d21bb9-720c-4984-bcdd-d7057783fe89" providerId="ADAL" clId="{419C1055-AF2B-4418-9A7C-116D88253AB6}"/>
    <pc:docChg chg="undo redo custSel addSld delSld modSld sldOrd addSection delSection modSection">
      <pc:chgData name="Schait, Alexander (LHEP)" userId="a6d21bb9-720c-4984-bcdd-d7057783fe89" providerId="ADAL" clId="{419C1055-AF2B-4418-9A7C-116D88253AB6}" dt="2026-05-19T14:05:08.220" v="570" actId="47"/>
      <pc:docMkLst>
        <pc:docMk/>
      </pc:docMkLst>
      <pc:sldChg chg="modSp mod">
        <pc:chgData name="Schait, Alexander (LHEP)" userId="a6d21bb9-720c-4984-bcdd-d7057783fe89" providerId="ADAL" clId="{419C1055-AF2B-4418-9A7C-116D88253AB6}" dt="2026-05-19T12:43:37.609" v="78" actId="20577"/>
        <pc:sldMkLst>
          <pc:docMk/>
          <pc:sldMk cId="2070817603" sldId="273"/>
        </pc:sldMkLst>
        <pc:spChg chg="mod">
          <ac:chgData name="Schait, Alexander (LHEP)" userId="a6d21bb9-720c-4984-bcdd-d7057783fe89" providerId="ADAL" clId="{419C1055-AF2B-4418-9A7C-116D88253AB6}" dt="2026-05-19T12:43:37.609" v="78" actId="20577"/>
          <ac:spMkLst>
            <pc:docMk/>
            <pc:sldMk cId="2070817603" sldId="273"/>
            <ac:spMk id="3" creationId="{9BEA8735-F1DC-1DE6-0A38-429B2F660F8A}"/>
          </ac:spMkLst>
        </pc:spChg>
      </pc:sldChg>
      <pc:sldChg chg="modSp mod modClrScheme chgLayout">
        <pc:chgData name="Schait, Alexander (LHEP)" userId="a6d21bb9-720c-4984-bcdd-d7057783fe89" providerId="ADAL" clId="{419C1055-AF2B-4418-9A7C-116D88253AB6}" dt="2026-05-19T13:30:05.647" v="562" actId="20577"/>
        <pc:sldMkLst>
          <pc:docMk/>
          <pc:sldMk cId="1667462095" sldId="282"/>
        </pc:sldMkLst>
        <pc:spChg chg="mod ord">
          <ac:chgData name="Schait, Alexander (LHEP)" userId="a6d21bb9-720c-4984-bcdd-d7057783fe89" providerId="ADAL" clId="{419C1055-AF2B-4418-9A7C-116D88253AB6}" dt="2026-05-19T13:01:42.111" v="144" actId="700"/>
          <ac:spMkLst>
            <pc:docMk/>
            <pc:sldMk cId="1667462095" sldId="282"/>
            <ac:spMk id="2" creationId="{9635F5E3-2B1C-7C0A-8581-67A9052D13AA}"/>
          </ac:spMkLst>
        </pc:spChg>
        <pc:spChg chg="mod ord">
          <ac:chgData name="Schait, Alexander (LHEP)" userId="a6d21bb9-720c-4984-bcdd-d7057783fe89" providerId="ADAL" clId="{419C1055-AF2B-4418-9A7C-116D88253AB6}" dt="2026-05-19T13:30:05.647" v="562" actId="20577"/>
          <ac:spMkLst>
            <pc:docMk/>
            <pc:sldMk cId="1667462095" sldId="282"/>
            <ac:spMk id="3" creationId="{A6A33159-D030-2F82-A142-F75940728319}"/>
          </ac:spMkLst>
        </pc:spChg>
      </pc:sldChg>
      <pc:sldChg chg="modSp mod">
        <pc:chgData name="Schait, Alexander (LHEP)" userId="a6d21bb9-720c-4984-bcdd-d7057783fe89" providerId="ADAL" clId="{419C1055-AF2B-4418-9A7C-116D88253AB6}" dt="2026-05-19T13:30:08.800" v="563" actId="20577"/>
        <pc:sldMkLst>
          <pc:docMk/>
          <pc:sldMk cId="1893203486" sldId="291"/>
        </pc:sldMkLst>
        <pc:spChg chg="mod">
          <ac:chgData name="Schait, Alexander (LHEP)" userId="a6d21bb9-720c-4984-bcdd-d7057783fe89" providerId="ADAL" clId="{419C1055-AF2B-4418-9A7C-116D88253AB6}" dt="2026-05-19T13:30:08.800" v="563" actId="20577"/>
          <ac:spMkLst>
            <pc:docMk/>
            <pc:sldMk cId="1893203486" sldId="291"/>
            <ac:spMk id="3" creationId="{CD98217D-0F59-6B04-2C57-5D8796F65FA0}"/>
          </ac:spMkLst>
        </pc:spChg>
      </pc:sldChg>
      <pc:sldChg chg="addSp delSp modSp new del mod ord">
        <pc:chgData name="Schait, Alexander (LHEP)" userId="a6d21bb9-720c-4984-bcdd-d7057783fe89" providerId="ADAL" clId="{419C1055-AF2B-4418-9A7C-116D88253AB6}" dt="2026-05-19T13:07:06.598" v="237" actId="47"/>
        <pc:sldMkLst>
          <pc:docMk/>
          <pc:sldMk cId="535218172" sldId="292"/>
        </pc:sldMkLst>
        <pc:spChg chg="mod">
          <ac:chgData name="Schait, Alexander (LHEP)" userId="a6d21bb9-720c-4984-bcdd-d7057783fe89" providerId="ADAL" clId="{419C1055-AF2B-4418-9A7C-116D88253AB6}" dt="2026-05-19T13:03:29.364" v="174" actId="14100"/>
          <ac:spMkLst>
            <pc:docMk/>
            <pc:sldMk cId="535218172" sldId="292"/>
            <ac:spMk id="2" creationId="{39E6FC8C-C575-D0E0-9D55-FC59F2CB6109}"/>
          </ac:spMkLst>
        </pc:spChg>
        <pc:spChg chg="add del mod">
          <ac:chgData name="Schait, Alexander (LHEP)" userId="a6d21bb9-720c-4984-bcdd-d7057783fe89" providerId="ADAL" clId="{419C1055-AF2B-4418-9A7C-116D88253AB6}" dt="2026-05-19T13:03:02.686" v="171" actId="22"/>
          <ac:spMkLst>
            <pc:docMk/>
            <pc:sldMk cId="535218172" sldId="292"/>
            <ac:spMk id="3" creationId="{F73A486A-7F0C-0D9A-8640-2D73C5A732D0}"/>
          </ac:spMkLst>
        </pc:spChg>
        <pc:spChg chg="add del mod">
          <ac:chgData name="Schait, Alexander (LHEP)" userId="a6d21bb9-720c-4984-bcdd-d7057783fe89" providerId="ADAL" clId="{419C1055-AF2B-4418-9A7C-116D88253AB6}" dt="2026-05-19T13:02:30.613" v="158" actId="22"/>
          <ac:spMkLst>
            <pc:docMk/>
            <pc:sldMk cId="535218172" sldId="292"/>
            <ac:spMk id="4" creationId="{D60192BC-7BCF-ABB4-30FA-818D13CE94B1}"/>
          </ac:spMkLst>
        </pc:spChg>
        <pc:spChg chg="add del mod">
          <ac:chgData name="Schait, Alexander (LHEP)" userId="a6d21bb9-720c-4984-bcdd-d7057783fe89" providerId="ADAL" clId="{419C1055-AF2B-4418-9A7C-116D88253AB6}" dt="2026-05-19T13:02:38.191" v="167" actId="47"/>
          <ac:spMkLst>
            <pc:docMk/>
            <pc:sldMk cId="535218172" sldId="292"/>
            <ac:spMk id="5" creationId="{85DEB35B-4DD8-E45A-0412-F168F363721D}"/>
          </ac:spMkLst>
        </pc:spChg>
        <pc:picChg chg="add del mod ord">
          <ac:chgData name="Schait, Alexander (LHEP)" userId="a6d21bb9-720c-4984-bcdd-d7057783fe89" providerId="ADAL" clId="{419C1055-AF2B-4418-9A7C-116D88253AB6}" dt="2026-05-19T13:02:31.790" v="160" actId="22"/>
          <ac:picMkLst>
            <pc:docMk/>
            <pc:sldMk cId="535218172" sldId="292"/>
            <ac:picMk id="7" creationId="{167A44D4-2BE7-30FB-0FFF-3CC869183282}"/>
          </ac:picMkLst>
        </pc:picChg>
        <pc:picChg chg="add del mod ord">
          <ac:chgData name="Schait, Alexander (LHEP)" userId="a6d21bb9-720c-4984-bcdd-d7057783fe89" providerId="ADAL" clId="{419C1055-AF2B-4418-9A7C-116D88253AB6}" dt="2026-05-19T13:02:30.613" v="158" actId="22"/>
          <ac:picMkLst>
            <pc:docMk/>
            <pc:sldMk cId="535218172" sldId="292"/>
            <ac:picMk id="9" creationId="{AEE75903-2C47-ED03-65D4-2DB138D7EC2E}"/>
          </ac:picMkLst>
        </pc:picChg>
        <pc:picChg chg="add mod ord">
          <ac:chgData name="Schait, Alexander (LHEP)" userId="a6d21bb9-720c-4984-bcdd-d7057783fe89" providerId="ADAL" clId="{419C1055-AF2B-4418-9A7C-116D88253AB6}" dt="2026-05-19T13:03:30.720" v="175" actId="1076"/>
          <ac:picMkLst>
            <pc:docMk/>
            <pc:sldMk cId="535218172" sldId="292"/>
            <ac:picMk id="11" creationId="{43409E87-021E-3B7A-6343-7FF7F8B1E49B}"/>
          </ac:picMkLst>
        </pc:picChg>
      </pc:sldChg>
      <pc:sldChg chg="new del">
        <pc:chgData name="Schait, Alexander (LHEP)" userId="a6d21bb9-720c-4984-bcdd-d7057783fe89" providerId="ADAL" clId="{419C1055-AF2B-4418-9A7C-116D88253AB6}" dt="2026-05-19T12:29:41.370" v="66" actId="47"/>
        <pc:sldMkLst>
          <pc:docMk/>
          <pc:sldMk cId="3594663381" sldId="292"/>
        </pc:sldMkLst>
      </pc:sldChg>
      <pc:sldChg chg="addSp delSp modSp new mod">
        <pc:chgData name="Schait, Alexander (LHEP)" userId="a6d21bb9-720c-4984-bcdd-d7057783fe89" providerId="ADAL" clId="{419C1055-AF2B-4418-9A7C-116D88253AB6}" dt="2026-05-19T13:14:21.234" v="329" actId="20577"/>
        <pc:sldMkLst>
          <pc:docMk/>
          <pc:sldMk cId="1796024721" sldId="293"/>
        </pc:sldMkLst>
        <pc:spChg chg="mod">
          <ac:chgData name="Schait, Alexander (LHEP)" userId="a6d21bb9-720c-4984-bcdd-d7057783fe89" providerId="ADAL" clId="{419C1055-AF2B-4418-9A7C-116D88253AB6}" dt="2026-05-19T13:03:55.744" v="190" actId="20577"/>
          <ac:spMkLst>
            <pc:docMk/>
            <pc:sldMk cId="1796024721" sldId="293"/>
            <ac:spMk id="2" creationId="{BE0697A6-43B4-4FBD-6F9F-CA0C3EC522F2}"/>
          </ac:spMkLst>
        </pc:spChg>
        <pc:spChg chg="mod">
          <ac:chgData name="Schait, Alexander (LHEP)" userId="a6d21bb9-720c-4984-bcdd-d7057783fe89" providerId="ADAL" clId="{419C1055-AF2B-4418-9A7C-116D88253AB6}" dt="2026-05-19T13:14:21.234" v="329" actId="20577"/>
          <ac:spMkLst>
            <pc:docMk/>
            <pc:sldMk cId="1796024721" sldId="293"/>
            <ac:spMk id="3" creationId="{E5471CAE-EACE-1B9B-7A87-2BF0775D8FD3}"/>
          </ac:spMkLst>
        </pc:spChg>
        <pc:spChg chg="del">
          <ac:chgData name="Schait, Alexander (LHEP)" userId="a6d21bb9-720c-4984-bcdd-d7057783fe89" providerId="ADAL" clId="{419C1055-AF2B-4418-9A7C-116D88253AB6}" dt="2026-05-19T13:03:59.341" v="191" actId="22"/>
          <ac:spMkLst>
            <pc:docMk/>
            <pc:sldMk cId="1796024721" sldId="293"/>
            <ac:spMk id="4" creationId="{22A60799-DAC3-03A3-2E6E-6F7A8E7D6625}"/>
          </ac:spMkLst>
        </pc:spChg>
        <pc:picChg chg="add mod ord modCrop">
          <ac:chgData name="Schait, Alexander (LHEP)" userId="a6d21bb9-720c-4984-bcdd-d7057783fe89" providerId="ADAL" clId="{419C1055-AF2B-4418-9A7C-116D88253AB6}" dt="2026-05-19T13:04:35.208" v="197" actId="14100"/>
          <ac:picMkLst>
            <pc:docMk/>
            <pc:sldMk cId="1796024721" sldId="293"/>
            <ac:picMk id="6" creationId="{804A641F-4B94-166F-7D8D-B5B652E18C02}"/>
          </ac:picMkLst>
        </pc:picChg>
      </pc:sldChg>
      <pc:sldChg chg="new del">
        <pc:chgData name="Schait, Alexander (LHEP)" userId="a6d21bb9-720c-4984-bcdd-d7057783fe89" providerId="ADAL" clId="{419C1055-AF2B-4418-9A7C-116D88253AB6}" dt="2026-05-19T13:02:26.253" v="145" actId="680"/>
        <pc:sldMkLst>
          <pc:docMk/>
          <pc:sldMk cId="2638715749" sldId="293"/>
        </pc:sldMkLst>
      </pc:sldChg>
      <pc:sldChg chg="addSp delSp modSp new del mod modClrScheme chgLayout">
        <pc:chgData name="Schait, Alexander (LHEP)" userId="a6d21bb9-720c-4984-bcdd-d7057783fe89" providerId="ADAL" clId="{419C1055-AF2B-4418-9A7C-116D88253AB6}" dt="2026-05-19T12:29:42.334" v="67" actId="47"/>
        <pc:sldMkLst>
          <pc:docMk/>
          <pc:sldMk cId="3351902340" sldId="293"/>
        </pc:sldMkLst>
        <pc:spChg chg="del mod ord">
          <ac:chgData name="Schait, Alexander (LHEP)" userId="a6d21bb9-720c-4984-bcdd-d7057783fe89" providerId="ADAL" clId="{419C1055-AF2B-4418-9A7C-116D88253AB6}" dt="2026-05-19T12:29:36.932" v="65" actId="700"/>
          <ac:spMkLst>
            <pc:docMk/>
            <pc:sldMk cId="3351902340" sldId="293"/>
            <ac:spMk id="2" creationId="{CC75BE4D-028C-088D-D235-0A96F60EC10C}"/>
          </ac:spMkLst>
        </pc:spChg>
        <pc:spChg chg="del mod ord">
          <ac:chgData name="Schait, Alexander (LHEP)" userId="a6d21bb9-720c-4984-bcdd-d7057783fe89" providerId="ADAL" clId="{419C1055-AF2B-4418-9A7C-116D88253AB6}" dt="2026-05-19T12:29:36.932" v="65" actId="700"/>
          <ac:spMkLst>
            <pc:docMk/>
            <pc:sldMk cId="3351902340" sldId="293"/>
            <ac:spMk id="3" creationId="{80E386EB-CF89-B615-A02D-0226405D85CC}"/>
          </ac:spMkLst>
        </pc:spChg>
        <pc:spChg chg="del mod ord">
          <ac:chgData name="Schait, Alexander (LHEP)" userId="a6d21bb9-720c-4984-bcdd-d7057783fe89" providerId="ADAL" clId="{419C1055-AF2B-4418-9A7C-116D88253AB6}" dt="2026-05-19T12:29:36.932" v="65" actId="700"/>
          <ac:spMkLst>
            <pc:docMk/>
            <pc:sldMk cId="3351902340" sldId="293"/>
            <ac:spMk id="4" creationId="{69423478-0B92-3368-13F3-53A05EB7EDEE}"/>
          </ac:spMkLst>
        </pc:spChg>
        <pc:spChg chg="add mod ord">
          <ac:chgData name="Schait, Alexander (LHEP)" userId="a6d21bb9-720c-4984-bcdd-d7057783fe89" providerId="ADAL" clId="{419C1055-AF2B-4418-9A7C-116D88253AB6}" dt="2026-05-19T12:29:36.932" v="65" actId="700"/>
          <ac:spMkLst>
            <pc:docMk/>
            <pc:sldMk cId="3351902340" sldId="293"/>
            <ac:spMk id="5" creationId="{77C5E3B2-4569-729A-06FF-9E44FFC6DB50}"/>
          </ac:spMkLst>
        </pc:spChg>
        <pc:spChg chg="add mod ord">
          <ac:chgData name="Schait, Alexander (LHEP)" userId="a6d21bb9-720c-4984-bcdd-d7057783fe89" providerId="ADAL" clId="{419C1055-AF2B-4418-9A7C-116D88253AB6}" dt="2026-05-19T12:29:36.932" v="65" actId="700"/>
          <ac:spMkLst>
            <pc:docMk/>
            <pc:sldMk cId="3351902340" sldId="293"/>
            <ac:spMk id="6" creationId="{37FA001D-E4DA-09AD-60EE-874150CC2DBF}"/>
          </ac:spMkLst>
        </pc:spChg>
        <pc:spChg chg="add mod ord">
          <ac:chgData name="Schait, Alexander (LHEP)" userId="a6d21bb9-720c-4984-bcdd-d7057783fe89" providerId="ADAL" clId="{419C1055-AF2B-4418-9A7C-116D88253AB6}" dt="2026-05-19T12:29:36.932" v="65" actId="700"/>
          <ac:spMkLst>
            <pc:docMk/>
            <pc:sldMk cId="3351902340" sldId="293"/>
            <ac:spMk id="7" creationId="{FBDE1D5A-1127-EC2F-D748-D5A39E7E2C94}"/>
          </ac:spMkLst>
        </pc:spChg>
      </pc:sldChg>
      <pc:sldChg chg="addSp delSp modSp new mod">
        <pc:chgData name="Schait, Alexander (LHEP)" userId="a6d21bb9-720c-4984-bcdd-d7057783fe89" providerId="ADAL" clId="{419C1055-AF2B-4418-9A7C-116D88253AB6}" dt="2026-05-19T13:30:30.750" v="564" actId="20577"/>
        <pc:sldMkLst>
          <pc:docMk/>
          <pc:sldMk cId="1950980183" sldId="294"/>
        </pc:sldMkLst>
        <pc:spChg chg="mod">
          <ac:chgData name="Schait, Alexander (LHEP)" userId="a6d21bb9-720c-4984-bcdd-d7057783fe89" providerId="ADAL" clId="{419C1055-AF2B-4418-9A7C-116D88253AB6}" dt="2026-05-19T13:18:44.233" v="368" actId="20577"/>
          <ac:spMkLst>
            <pc:docMk/>
            <pc:sldMk cId="1950980183" sldId="294"/>
            <ac:spMk id="2" creationId="{F435146E-A3D6-644A-3C3E-E6F74C14F72F}"/>
          </ac:spMkLst>
        </pc:spChg>
        <pc:spChg chg="add del mod">
          <ac:chgData name="Schait, Alexander (LHEP)" userId="a6d21bb9-720c-4984-bcdd-d7057783fe89" providerId="ADAL" clId="{419C1055-AF2B-4418-9A7C-116D88253AB6}" dt="2026-05-19T13:30:30.750" v="564" actId="20577"/>
          <ac:spMkLst>
            <pc:docMk/>
            <pc:sldMk cId="1950980183" sldId="294"/>
            <ac:spMk id="3" creationId="{45FE118F-1F6B-104F-E4E5-8C230BB27996}"/>
          </ac:spMkLst>
        </pc:spChg>
        <pc:spChg chg="add del">
          <ac:chgData name="Schait, Alexander (LHEP)" userId="a6d21bb9-720c-4984-bcdd-d7057783fe89" providerId="ADAL" clId="{419C1055-AF2B-4418-9A7C-116D88253AB6}" dt="2026-05-19T13:21:51.064" v="377"/>
          <ac:spMkLst>
            <pc:docMk/>
            <pc:sldMk cId="1950980183" sldId="294"/>
            <ac:spMk id="4" creationId="{C6988342-637B-5AC6-89F1-56EF370E7E48}"/>
          </ac:spMkLst>
        </pc:spChg>
        <pc:picChg chg="add del mod ord modCrop">
          <ac:chgData name="Schait, Alexander (LHEP)" userId="a6d21bb9-720c-4984-bcdd-d7057783fe89" providerId="ADAL" clId="{419C1055-AF2B-4418-9A7C-116D88253AB6}" dt="2026-05-19T13:21:47.382" v="375" actId="22"/>
          <ac:picMkLst>
            <pc:docMk/>
            <pc:sldMk cId="1950980183" sldId="294"/>
            <ac:picMk id="6" creationId="{FD1C543B-3189-2A52-A58A-3210A7378816}"/>
          </ac:picMkLst>
        </pc:picChg>
        <pc:picChg chg="add mod modCrop">
          <ac:chgData name="Schait, Alexander (LHEP)" userId="a6d21bb9-720c-4984-bcdd-d7057783fe89" providerId="ADAL" clId="{419C1055-AF2B-4418-9A7C-116D88253AB6}" dt="2026-05-19T13:22:05.491" v="379" actId="18131"/>
          <ac:picMkLst>
            <pc:docMk/>
            <pc:sldMk cId="1950980183" sldId="294"/>
            <ac:picMk id="7" creationId="{923FA9D7-0E23-037C-081D-C5B4067507B7}"/>
          </ac:picMkLst>
        </pc:picChg>
      </pc:sldChg>
      <pc:sldChg chg="addSp delSp modSp new mod">
        <pc:chgData name="Schait, Alexander (LHEP)" userId="a6d21bb9-720c-4984-bcdd-d7057783fe89" providerId="ADAL" clId="{419C1055-AF2B-4418-9A7C-116D88253AB6}" dt="2026-05-19T13:30:52.328" v="566" actId="1076"/>
        <pc:sldMkLst>
          <pc:docMk/>
          <pc:sldMk cId="3293967974" sldId="295"/>
        </pc:sldMkLst>
        <pc:spChg chg="mod">
          <ac:chgData name="Schait, Alexander (LHEP)" userId="a6d21bb9-720c-4984-bcdd-d7057783fe89" providerId="ADAL" clId="{419C1055-AF2B-4418-9A7C-116D88253AB6}" dt="2026-05-19T13:25:51.411" v="545" actId="20577"/>
          <ac:spMkLst>
            <pc:docMk/>
            <pc:sldMk cId="3293967974" sldId="295"/>
            <ac:spMk id="2" creationId="{28676A93-96E6-FC73-E792-0E1029353EFD}"/>
          </ac:spMkLst>
        </pc:spChg>
        <pc:spChg chg="del">
          <ac:chgData name="Schait, Alexander (LHEP)" userId="a6d21bb9-720c-4984-bcdd-d7057783fe89" providerId="ADAL" clId="{419C1055-AF2B-4418-9A7C-116D88253AB6}" dt="2026-05-19T13:28:52.070" v="555" actId="478"/>
          <ac:spMkLst>
            <pc:docMk/>
            <pc:sldMk cId="3293967974" sldId="295"/>
            <ac:spMk id="3" creationId="{5AD141B8-1F17-59F9-10F0-D3C232C6588C}"/>
          </ac:spMkLst>
        </pc:spChg>
        <pc:spChg chg="del">
          <ac:chgData name="Schait, Alexander (LHEP)" userId="a6d21bb9-720c-4984-bcdd-d7057783fe89" providerId="ADAL" clId="{419C1055-AF2B-4418-9A7C-116D88253AB6}" dt="2026-05-19T13:26:33.516" v="546" actId="22"/>
          <ac:spMkLst>
            <pc:docMk/>
            <pc:sldMk cId="3293967974" sldId="295"/>
            <ac:spMk id="4" creationId="{4EE11044-AF74-2643-F8CB-F0D8E50128F9}"/>
          </ac:spMkLst>
        </pc:spChg>
        <pc:spChg chg="add del mod">
          <ac:chgData name="Schait, Alexander (LHEP)" userId="a6d21bb9-720c-4984-bcdd-d7057783fe89" providerId="ADAL" clId="{419C1055-AF2B-4418-9A7C-116D88253AB6}" dt="2026-05-19T13:29:08.279" v="556" actId="22"/>
          <ac:spMkLst>
            <pc:docMk/>
            <pc:sldMk cId="3293967974" sldId="295"/>
            <ac:spMk id="8" creationId="{C7BA7824-232F-E708-1C75-647DBD8EEF91}"/>
          </ac:spMkLst>
        </pc:spChg>
        <pc:picChg chg="add del mod ord modCrop">
          <ac:chgData name="Schait, Alexander (LHEP)" userId="a6d21bb9-720c-4984-bcdd-d7057783fe89" providerId="ADAL" clId="{419C1055-AF2B-4418-9A7C-116D88253AB6}" dt="2026-05-19T13:28:12.289" v="550" actId="478"/>
          <ac:picMkLst>
            <pc:docMk/>
            <pc:sldMk cId="3293967974" sldId="295"/>
            <ac:picMk id="6" creationId="{74649CC1-0367-3C75-51B1-88CFC1107BBE}"/>
          </ac:picMkLst>
        </pc:picChg>
        <pc:picChg chg="add mod">
          <ac:chgData name="Schait, Alexander (LHEP)" userId="a6d21bb9-720c-4984-bcdd-d7057783fe89" providerId="ADAL" clId="{419C1055-AF2B-4418-9A7C-116D88253AB6}" dt="2026-05-19T13:30:52.328" v="566" actId="1076"/>
          <ac:picMkLst>
            <pc:docMk/>
            <pc:sldMk cId="3293967974" sldId="295"/>
            <ac:picMk id="10" creationId="{30C780A1-D8A0-0A10-945D-E0A2BBCA7D0B}"/>
          </ac:picMkLst>
        </pc:picChg>
        <pc:picChg chg="add mod ord modCrop">
          <ac:chgData name="Schait, Alexander (LHEP)" userId="a6d21bb9-720c-4984-bcdd-d7057783fe89" providerId="ADAL" clId="{419C1055-AF2B-4418-9A7C-116D88253AB6}" dt="2026-05-19T13:29:43.345" v="561" actId="18131"/>
          <ac:picMkLst>
            <pc:docMk/>
            <pc:sldMk cId="3293967974" sldId="295"/>
            <ac:picMk id="12" creationId="{1015125F-6C84-8353-1BC4-C80D41017C15}"/>
          </ac:picMkLst>
        </pc:picChg>
      </pc:sldChg>
      <pc:sldChg chg="new del ord">
        <pc:chgData name="Schait, Alexander (LHEP)" userId="a6d21bb9-720c-4984-bcdd-d7057783fe89" providerId="ADAL" clId="{419C1055-AF2B-4418-9A7C-116D88253AB6}" dt="2026-05-19T14:05:08.220" v="570" actId="47"/>
        <pc:sldMkLst>
          <pc:docMk/>
          <pc:sldMk cId="2547074695" sldId="29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976AB79-C677-3DB7-78CF-9305D58614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de-DE" sz="1200"/>
            </a:lvl1pPr>
          </a:lstStyle>
          <a:p>
            <a:pPr rtl="0"/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13AB137-CEA6-0244-F12B-1ECC21172D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de-DE" sz="1200"/>
            </a:lvl1pPr>
          </a:lstStyle>
          <a:p>
            <a:pPr rtl="0"/>
            <a:fld id="{E31CA206-CE90-4C70-84F0-F8CC90EF7265}" type="datetime1">
              <a:rPr lang="de-DE" smtClean="0"/>
              <a:t>19.05.2026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868EC96-C6CC-F2AF-D90F-143F4D20A0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de-DE" sz="1200"/>
            </a:lvl1pPr>
          </a:lstStyle>
          <a:p>
            <a:pPr rtl="0"/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4F8EC8D-EF88-0275-F75C-A789924433B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de-DE" sz="1200"/>
            </a:lvl1pPr>
          </a:lstStyle>
          <a:p>
            <a:pPr rtl="0"/>
            <a:fld id="{EF757874-EF65-4B61-B062-40C932C81294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202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de-DE" sz="1200"/>
            </a:lvl1pPr>
          </a:lstStyle>
          <a:p>
            <a:pPr rtl="0"/>
            <a:endParaRPr lang="de-DE" noProof="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de-DE" sz="1200"/>
            </a:lvl1pPr>
          </a:lstStyle>
          <a:p>
            <a:fld id="{74214FF4-C2DB-4301-9E8D-81AF06F71446}" type="datetime1">
              <a:rPr lang="de-DE" smtClean="0"/>
              <a:pPr/>
              <a:t>19.05.2026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de-DE"/>
            </a:defPPr>
          </a:lstStyle>
          <a:p>
            <a:pPr rt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de-DE"/>
            </a:defPPr>
          </a:lstStyle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de-DE" sz="1200"/>
            </a:lvl1pPr>
          </a:lstStyle>
          <a:p>
            <a:pPr rtl="0"/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de-DE" sz="1200"/>
            </a:lvl1pPr>
          </a:lstStyle>
          <a:p>
            <a:pPr rtl="0"/>
            <a:fld id="{6937E2AA-278D-0B48-A5DE-00B1FC5BDAF9}" type="slidenum">
              <a:rPr lang="de-DE" noProof="0" smtClean="0"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266559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6937E2AA-278D-0B48-A5DE-00B1FC5BDAF9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8186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6937E2AA-278D-0B48-A5DE-00B1FC5BDAF9}" type="slidenum">
              <a:rPr lang="de-DE" noProof="0" smtClean="0"/>
              <a:t>2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523399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6937E2AA-278D-0B48-A5DE-00B1FC5BDAF9}" type="slidenum">
              <a:rPr lang="de-DE" noProof="0" smtClean="0"/>
              <a:t>3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2601046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F98AF7-CC14-0284-7A67-3D5ED04099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AA3F8D6-39F0-B9AA-B133-AA9E3ED3A3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4DEC0BB-5AAD-F446-13C6-0574DC3A05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883C26-16A2-93FC-3DEC-C2A2643D52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6937E2AA-278D-0B48-A5DE-00B1FC5BDAF9}" type="slidenum">
              <a:rPr lang="de-DE" noProof="0" smtClean="0"/>
              <a:t>4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16052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6937E2AA-278D-0B48-A5DE-00B1FC5BDAF9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2272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3666A0-666B-F982-E853-5EC50828BC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18CC08A-9693-7F2F-F19A-D0E524D904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69EDCA1-879A-34A1-FB30-5D40C7752F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53C009B-7236-7287-F176-807E57463A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6937E2AA-278D-0B48-A5DE-00B1FC5BDAF9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3623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6937E2AA-278D-0B48-A5DE-00B1FC5BDAF9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031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A75EDE-F3F2-94E4-41FD-2759E63B6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7A1EE85-6270-BE21-C5F8-2A457951E5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CA0E4CA-13D9-1C40-DE9B-1D139A52EA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7385720-079D-BBFF-5804-6B45ED903D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6937E2AA-278D-0B48-A5DE-00B1FC5BDAF9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3190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platzhalter 8">
            <a:extLst>
              <a:ext uri="{FF2B5EF4-FFF2-40B4-BE49-F238E27FC236}">
                <a16:creationId xmlns:a16="http://schemas.microsoft.com/office/drawing/2014/main" id="{D56268A4-B555-72BE-6160-318763ECAA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12D44DBA-D665-923B-A38C-C68A9C039E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5924" y="777240"/>
            <a:ext cx="10360152" cy="530352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</a:lstStyle>
          <a:p>
            <a:pPr algn="ctr" rtl="0"/>
            <a:endParaRPr lang="de-DE" noProof="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2E8C189B-2E00-67DA-E342-3440F5EBB4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86000"/>
            <a:ext cx="9144000" cy="2286000"/>
          </a:xfrm>
        </p:spPr>
        <p:txBody>
          <a:bodyPr rtlCol="0" anchor="ctr" anchorCtr="0">
            <a:noAutofit/>
          </a:bodyPr>
          <a:lstStyle>
            <a:lvl1pPr algn="ctr">
              <a:defRPr lang="de-DE" sz="4400"/>
            </a:lvl1pPr>
          </a:lstStyle>
          <a:p>
            <a:pPr rtl="0"/>
            <a:r>
              <a:rPr lang="de-DE" noProof="0"/>
              <a:t>Titel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3424675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64">
            <a:extLst>
              <a:ext uri="{FF2B5EF4-FFF2-40B4-BE49-F238E27FC236}">
                <a16:creationId xmlns:a16="http://schemas.microsoft.com/office/drawing/2014/main" id="{7C62E1FE-8CAE-1FE1-6A91-DFE7F1D87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4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0" y="0"/>
            <a:ext cx="12188825" cy="685800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66219"/>
            <a:ext cx="10389243" cy="1424470"/>
          </a:xfrm>
        </p:spPr>
        <p:txBody>
          <a:bodyPr rtlCol="0" anchor="ctr" anchorCtr="0">
            <a:noAutofit/>
          </a:bodyPr>
          <a:lstStyle>
            <a:lvl1pPr>
              <a:defRPr lang="de-DE" sz="3600"/>
            </a:lvl1pPr>
          </a:lstStyle>
          <a:p>
            <a:pPr rtl="0"/>
            <a:r>
              <a:rPr lang="de-DE" noProof="0"/>
              <a:t>Titel durch Klicken hinzufügen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813049-5F46-053E-6279-8183259649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779325"/>
            <a:ext cx="3490732" cy="4297680"/>
          </a:xfrm>
        </p:spPr>
        <p:txBody>
          <a:bodyPr tIns="274320" rtlCol="0">
            <a:normAutofit/>
          </a:bodyPr>
          <a:lstStyle>
            <a:lvl1pPr marL="0" indent="0">
              <a:spcBef>
                <a:spcPts val="1000"/>
              </a:spcBef>
              <a:spcAft>
                <a:spcPts val="1000"/>
              </a:spcAft>
              <a:buNone/>
              <a:defRPr lang="de-DE" sz="1800"/>
            </a:lvl1pPr>
            <a:lvl2pPr marL="228600" indent="0">
              <a:spcBef>
                <a:spcPts val="1000"/>
              </a:spcBef>
              <a:spcAft>
                <a:spcPts val="1000"/>
              </a:spcAft>
              <a:buNone/>
              <a:defRPr lang="de-DE" sz="1800"/>
            </a:lvl2pPr>
            <a:lvl3pPr marL="685800" indent="0">
              <a:spcBef>
                <a:spcPts val="1000"/>
              </a:spcBef>
              <a:spcAft>
                <a:spcPts val="1000"/>
              </a:spcAft>
              <a:buNone/>
              <a:defRPr lang="de-DE" sz="1800"/>
            </a:lvl3pPr>
            <a:lvl4pPr marL="1143000" indent="0">
              <a:spcBef>
                <a:spcPts val="1000"/>
              </a:spcBef>
              <a:spcAft>
                <a:spcPts val="1000"/>
              </a:spcAft>
              <a:buNone/>
              <a:defRPr lang="de-DE" sz="1800"/>
            </a:lvl4pPr>
            <a:lvl5pPr marL="1600200" indent="0">
              <a:spcBef>
                <a:spcPts val="1000"/>
              </a:spcBef>
              <a:spcAft>
                <a:spcPts val="1000"/>
              </a:spcAft>
              <a:buNone/>
              <a:defRPr lang="de-DE" sz="1800"/>
            </a:lvl5pPr>
          </a:lstStyle>
          <a:p>
            <a:pPr lvl="0" rtl="0"/>
            <a:r>
              <a:rPr lang="de-DE" noProof="0"/>
              <a:t>Klicken, um Inhalt hinzuzufügen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8" name="Tabellenplatzhalter 7">
            <a:extLst>
              <a:ext uri="{FF2B5EF4-FFF2-40B4-BE49-F238E27FC236}">
                <a16:creationId xmlns:a16="http://schemas.microsoft.com/office/drawing/2014/main" id="{423FEB60-8FB5-7F10-EDD7-8AB4B3139EF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02552" y="1779325"/>
            <a:ext cx="6724891" cy="4297680"/>
          </a:xfrm>
        </p:spPr>
        <p:txBody>
          <a:bodyPr rtlCol="0"/>
          <a:lstStyle>
            <a:defPPr>
              <a:defRPr lang="de-DE"/>
            </a:defPPr>
          </a:lstStyle>
          <a:p>
            <a:pPr rtl="0"/>
            <a:r>
              <a:rPr lang="en-GB" noProof="0"/>
              <a:t>Click icon to add table</a:t>
            </a:r>
            <a:endParaRPr lang="de-DE" noProof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D6D8061D-18C3-4F4F-85EF-561633F58754}" type="datetimeFigureOut">
              <a:rPr lang="de-DE" noProof="0" smtClean="0"/>
              <a:t>19.05.2026</a:t>
            </a:fld>
            <a:endParaRPr lang="de-DE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CBD12358-51D2-46B3-9BDE-DF29528B9454}" type="slidenum">
              <a:rPr lang="de-DE" noProof="0" smtClean="0"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80815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17">
            <a:extLst>
              <a:ext uri="{FF2B5EF4-FFF2-40B4-BE49-F238E27FC236}">
                <a16:creationId xmlns:a16="http://schemas.microsoft.com/office/drawing/2014/main" id="{32B61A96-5F36-8895-B920-FC12FD76DC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8774BC39-6D56-474E-28BE-99260516AB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4400" y="777240"/>
            <a:ext cx="10361676" cy="530352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</a:lstStyle>
          <a:p>
            <a:pPr algn="ctr" rtl="0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73070" y="914400"/>
            <a:ext cx="10045861" cy="1146680"/>
          </a:xfrm>
        </p:spPr>
        <p:txBody>
          <a:bodyPr rtlCol="0" anchor="b" anchorCtr="0">
            <a:noAutofit/>
          </a:bodyPr>
          <a:lstStyle>
            <a:lvl1pPr algn="ctr">
              <a:defRPr lang="de-DE" sz="36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813049-5F46-053E-6279-8183259649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423687" y="2288614"/>
            <a:ext cx="5382228" cy="3475578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spcAft>
                <a:spcPts val="0"/>
              </a:spcAft>
              <a:buNone/>
              <a:defRPr lang="de-DE" sz="1800"/>
            </a:lvl1pPr>
            <a:lvl2pPr marL="685800">
              <a:spcBef>
                <a:spcPts val="600"/>
              </a:spcBef>
              <a:spcAft>
                <a:spcPts val="600"/>
              </a:spcAft>
              <a:defRPr lang="de-DE" sz="1800"/>
            </a:lvl2pPr>
            <a:lvl3pPr marL="1143000">
              <a:spcBef>
                <a:spcPts val="600"/>
              </a:spcBef>
              <a:spcAft>
                <a:spcPts val="600"/>
              </a:spcAft>
              <a:defRPr lang="de-DE" sz="1800"/>
            </a:lvl3pPr>
            <a:lvl4pPr marL="1600200">
              <a:spcBef>
                <a:spcPts val="600"/>
              </a:spcBef>
              <a:spcAft>
                <a:spcPts val="600"/>
              </a:spcAft>
              <a:defRPr lang="de-DE" sz="1800"/>
            </a:lvl4pPr>
            <a:lvl5pPr marL="2057400">
              <a:spcBef>
                <a:spcPts val="600"/>
              </a:spcBef>
              <a:spcAft>
                <a:spcPts val="600"/>
              </a:spcAft>
              <a:defRPr lang="de-DE" sz="1800"/>
            </a:lvl5pPr>
          </a:lstStyle>
          <a:p>
            <a:pPr lvl="0" rtl="0"/>
            <a:r>
              <a:rPr lang="de-DE"/>
              <a:t>Klicken, um Inhalt hinzuzufügen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2DFB03A-367B-9ADA-8071-E22871EC115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451790" y="2288614"/>
            <a:ext cx="3108960" cy="3475578"/>
          </a:xfrm>
        </p:spPr>
        <p:txBody>
          <a:bodyPr tIns="91440" rtlCol="0">
            <a:normAutofit/>
          </a:bodyPr>
          <a:lstStyle>
            <a:lvl1pPr marL="0" indent="0">
              <a:lnSpc>
                <a:spcPct val="150000"/>
              </a:lnSpc>
              <a:spcBef>
                <a:spcPts val="1000"/>
              </a:spcBef>
              <a:spcAft>
                <a:spcPts val="600"/>
              </a:spcAft>
              <a:buNone/>
              <a:defRPr lang="de-DE" sz="1800"/>
            </a:lvl1pPr>
            <a:lvl2pPr marL="228600" indent="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None/>
              <a:defRPr lang="de-DE" sz="1800"/>
            </a:lvl2pPr>
            <a:lvl3pPr marL="685800" indent="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None/>
              <a:defRPr lang="de-DE" sz="1800"/>
            </a:lvl3pPr>
            <a:lvl4pPr marL="1143000" indent="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None/>
              <a:defRPr lang="de-DE" sz="1800"/>
            </a:lvl4pPr>
            <a:lvl5pPr marL="1600200" indent="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None/>
              <a:defRPr lang="de-DE" sz="1800"/>
            </a:lvl5pPr>
          </a:lstStyle>
          <a:p>
            <a:pPr lvl="0" rtl="0"/>
            <a:r>
              <a:rPr lang="de-DE"/>
              <a:t>Klicken, um Inhalt hinzuzufügen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D6D8061D-18C3-4F4F-85EF-561633F58754}" type="datetimeFigureOut">
              <a:rPr lang="de-DE" smtClean="0"/>
              <a:t>19.05.2026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CBD12358-51D2-46B3-9BDE-DF29528B9454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703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platzhalter 64">
            <a:extLst>
              <a:ext uri="{FF2B5EF4-FFF2-40B4-BE49-F238E27FC236}">
                <a16:creationId xmlns:a16="http://schemas.microsoft.com/office/drawing/2014/main" id="{55E792AE-CF37-9DD8-2703-49480775F0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4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0" y="0"/>
            <a:ext cx="12188825" cy="685800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33629"/>
            <a:ext cx="10515600" cy="1325563"/>
          </a:xfrm>
        </p:spPr>
        <p:txBody>
          <a:bodyPr rtlCol="0" anchor="b" anchorCtr="0">
            <a:noAutofit/>
          </a:bodyPr>
          <a:lstStyle>
            <a:lvl1pPr>
              <a:defRPr lang="de-DE" sz="36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8" name="Tabellenplatzhalter 7">
            <a:extLst>
              <a:ext uri="{FF2B5EF4-FFF2-40B4-BE49-F238E27FC236}">
                <a16:creationId xmlns:a16="http://schemas.microsoft.com/office/drawing/2014/main" id="{0CEAFE70-86D3-8690-31CA-F9A1FBA494D0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914400" y="1779325"/>
            <a:ext cx="10361676" cy="4297680"/>
          </a:xfrm>
        </p:spPr>
        <p:txBody>
          <a:bodyPr rtlCol="0"/>
          <a:lstStyle>
            <a:lvl1pPr>
              <a:defRPr lang="de-DE"/>
            </a:lvl1pPr>
          </a:lstStyle>
          <a:p>
            <a:pPr rtl="0"/>
            <a:r>
              <a:rPr lang="en-GB"/>
              <a:t>Click icon to add table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D6D8061D-18C3-4F4F-85EF-561633F58754}" type="datetimeFigureOut">
              <a:rPr lang="de-DE" smtClean="0"/>
              <a:t>19.05.2026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CBD12358-51D2-46B3-9BDE-DF29528B9454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6099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13">
            <a:extLst>
              <a:ext uri="{FF2B5EF4-FFF2-40B4-BE49-F238E27FC236}">
                <a16:creationId xmlns:a16="http://schemas.microsoft.com/office/drawing/2014/main" id="{A1BB4149-7987-3EF4-952D-2271B4DD8A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07B335AD-7A4B-841B-52BC-8FF32D99D7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799368" y="0"/>
            <a:ext cx="4593265" cy="68580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</a:lstStyle>
          <a:p>
            <a:pPr algn="ctr" rtl="0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3375" y="92597"/>
            <a:ext cx="3905250" cy="3032567"/>
          </a:xfrm>
        </p:spPr>
        <p:txBody>
          <a:bodyPr rtlCol="0" anchor="b">
            <a:noAutofit/>
          </a:bodyPr>
          <a:lstStyle>
            <a:lvl1pPr algn="ctr">
              <a:defRPr lang="de-DE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13E19FD-68BB-0F8D-21CF-9E48B80607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143375" y="4004321"/>
            <a:ext cx="3905250" cy="2743200"/>
          </a:xfrm>
        </p:spPr>
        <p:txBody>
          <a:bodyPr rtlCol="0">
            <a:normAutofit/>
          </a:bodyPr>
          <a:lstStyle>
            <a:lvl1pPr marL="0" indent="0" algn="ctr">
              <a:buNone/>
              <a:defRPr lang="de-DE" sz="1800"/>
            </a:lvl1pPr>
            <a:lvl2pPr marL="457200" indent="0" algn="ctr">
              <a:buNone/>
              <a:defRPr lang="de-DE"/>
            </a:lvl2pPr>
            <a:lvl3pPr marL="914400" indent="0" algn="ctr">
              <a:buNone/>
              <a:defRPr lang="de-DE"/>
            </a:lvl3pPr>
            <a:lvl4pPr marL="1371600" indent="0" algn="ctr">
              <a:buNone/>
              <a:defRPr lang="de-DE"/>
            </a:lvl4pPr>
            <a:lvl5pPr marL="1828800" indent="0" algn="ctr">
              <a:buNone/>
              <a:defRPr lang="de-DE"/>
            </a:lvl5pPr>
          </a:lstStyle>
          <a:p>
            <a:pPr lvl="0" rtl="0"/>
            <a:r>
              <a:rPr lang="de-DE"/>
              <a:t>Klicken Sie, um Text hinzuzufügen.</a:t>
            </a:r>
          </a:p>
        </p:txBody>
      </p:sp>
    </p:spTree>
    <p:extLst>
      <p:ext uri="{BB962C8B-B14F-4D97-AF65-F5344CB8AC3E}">
        <p14:creationId xmlns:p14="http://schemas.microsoft.com/office/powerpoint/2010/main" val="2162967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38">
            <a:extLst>
              <a:ext uri="{FF2B5EF4-FFF2-40B4-BE49-F238E27FC236}">
                <a16:creationId xmlns:a16="http://schemas.microsoft.com/office/drawing/2014/main" id="{31550E6E-10D6-E75A-F6B1-8800DAC2CB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802" b="780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3038" y="1457865"/>
            <a:ext cx="3200400" cy="4580626"/>
          </a:xfrm>
        </p:spPr>
        <p:txBody>
          <a:bodyPr rtlCol="0" anchor="t">
            <a:noAutofit/>
          </a:bodyPr>
          <a:lstStyle>
            <a:lvl1pPr algn="ctr">
              <a:defRPr lang="de-DE" sz="3600"/>
            </a:lvl1pPr>
          </a:lstStyle>
          <a:p>
            <a:pPr rtl="0"/>
            <a:r>
              <a:rPr lang="de-DE" noProof="0"/>
              <a:t>Titel durch Klicken hinzufügen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772710C-A212-1B12-06CD-FA2A14F89D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796287" y="1457864"/>
            <a:ext cx="4986068" cy="4580627"/>
          </a:xfrm>
        </p:spPr>
        <p:txBody>
          <a:bodyPr tIns="45720" rtlCol="0" anchor="t" anchorCtr="0">
            <a:normAutofit/>
          </a:bodyPr>
          <a:lstStyle>
            <a:lvl1pPr mar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  <a:defRPr lang="de-DE" sz="2400"/>
            </a:lvl1pPr>
            <a:lvl2pPr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defRPr lang="de-DE" sz="2000"/>
            </a:lvl2pPr>
            <a:lvl3pPr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defRPr lang="de-DE" sz="1800"/>
            </a:lvl3pPr>
            <a:lvl4pPr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defRPr lang="de-DE" sz="1600"/>
            </a:lvl4pPr>
            <a:lvl5pPr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defRPr lang="de-DE" sz="1600"/>
            </a:lvl5pPr>
          </a:lstStyle>
          <a:p>
            <a:pPr lvl="0" rtl="0"/>
            <a:r>
              <a:rPr lang="de-DE" noProof="0"/>
              <a:t>Klicken, um Inhalt hinzuzufügen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D6D8061D-18C3-4F4F-85EF-561633F58754}" type="datetimeFigureOut">
              <a:rPr lang="de-DE" noProof="0" smtClean="0"/>
              <a:t>19.05.2026</a:t>
            </a:fld>
            <a:endParaRPr lang="de-DE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CBD12358-51D2-46B3-9BDE-DF29528B9454}" type="slidenum">
              <a:rPr lang="de-DE" noProof="0" smtClean="0"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91438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8">
            <a:extLst>
              <a:ext uri="{FF2B5EF4-FFF2-40B4-BE49-F238E27FC236}">
                <a16:creationId xmlns:a16="http://schemas.microsoft.com/office/drawing/2014/main" id="{61F88592-24FD-96EC-ADB3-C0B7682DF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076C4EAC-BBDE-1963-BD72-3BD2A47DC5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8259" y="798653"/>
            <a:ext cx="5166167" cy="5289630"/>
          </a:xfrm>
          <a:solidFill>
            <a:schemeClr val="bg1">
              <a:alpha val="95000"/>
            </a:schemeClr>
          </a:solidFill>
        </p:spPr>
        <p:txBody>
          <a:bodyPr lIns="274320" rIns="274320" rtlCol="0" anchor="ctr">
            <a:noAutofit/>
          </a:bodyPr>
          <a:lstStyle>
            <a:lvl1pPr algn="ctr">
              <a:defRPr lang="de-DE" sz="4400"/>
            </a:lvl1pPr>
          </a:lstStyle>
          <a:p>
            <a:pPr rtl="0"/>
            <a:r>
              <a:rPr lang="de-DE" noProof="0"/>
              <a:t>Titel durch Klicken hinzufügen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592AF4F-2F83-7005-B3AC-6FCC7FB191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84424" y="787077"/>
            <a:ext cx="5166167" cy="5289631"/>
          </a:xfrm>
          <a:solidFill>
            <a:schemeClr val="bg1">
              <a:alpha val="95000"/>
            </a:schemeClr>
          </a:solidFill>
        </p:spPr>
        <p:txBody>
          <a:bodyPr rtlCol="0">
            <a:noAutofit/>
          </a:bodyPr>
          <a:lstStyle>
            <a:lvl1pPr marL="342900" indent="-342900" algn="ctr">
              <a:buFont typeface="Arial" panose="020B0604020202020204" pitchFamily="34" charset="0"/>
              <a:buChar char="•"/>
              <a:defRPr lang="de-DE" sz="200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de-DE"/>
            </a:pPr>
            <a:r>
              <a:rPr lang="en-GB" noProof="0"/>
              <a:t>Click icon to add picture</a:t>
            </a:r>
            <a:endParaRPr lang="de-DE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D6D8061D-18C3-4F4F-85EF-561633F58754}" type="datetimeFigureOut">
              <a:rPr lang="de-DE" noProof="0" smtClean="0"/>
              <a:t>19.05.2026</a:t>
            </a:fld>
            <a:endParaRPr lang="de-DE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CBD12358-51D2-46B3-9BDE-DF29528B9454}" type="slidenum">
              <a:rPr lang="de-DE" noProof="0" smtClean="0"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29842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Untertitel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13">
            <a:extLst>
              <a:ext uri="{FF2B5EF4-FFF2-40B4-BE49-F238E27FC236}">
                <a16:creationId xmlns:a16="http://schemas.microsoft.com/office/drawing/2014/main" id="{BD017017-3234-8C24-B9FC-80FB1120D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CC226FA8-C264-7189-EEA0-5264009074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5924" y="777240"/>
            <a:ext cx="10360152" cy="530352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</a:lstStyle>
          <a:p>
            <a:pPr algn="ctr" rtl="0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96135" y="1124887"/>
            <a:ext cx="4480560" cy="2352356"/>
          </a:xfrm>
        </p:spPr>
        <p:txBody>
          <a:bodyPr rtlCol="0" anchor="b">
            <a:noAutofit/>
          </a:bodyPr>
          <a:lstStyle>
            <a:lvl1pPr algn="l">
              <a:defRPr lang="de-DE" sz="36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96135" y="3571197"/>
            <a:ext cx="4476967" cy="2123547"/>
          </a:xfrm>
        </p:spPr>
        <p:txBody>
          <a:bodyPr rtlCol="0">
            <a:noAutofit/>
          </a:bodyPr>
          <a:lstStyle>
            <a:lvl1pPr marL="0" indent="0" algn="l">
              <a:buNone/>
              <a:defRPr lang="de-DE" sz="2800"/>
            </a:lvl1pPr>
            <a:lvl2pPr marL="457200" indent="0" algn="ctr">
              <a:buNone/>
              <a:defRPr lang="de-DE" sz="2000"/>
            </a:lvl2pPr>
            <a:lvl3pPr marL="914400" indent="0" algn="ctr">
              <a:buNone/>
              <a:defRPr lang="de-DE" sz="1800"/>
            </a:lvl3pPr>
            <a:lvl4pPr marL="1371600" indent="0" algn="ctr">
              <a:buNone/>
              <a:defRPr lang="de-DE" sz="1600"/>
            </a:lvl4pPr>
            <a:lvl5pPr marL="1828800" indent="0" algn="ctr">
              <a:buNone/>
              <a:defRPr lang="de-DE" sz="1600"/>
            </a:lvl5pPr>
            <a:lvl6pPr marL="2286000" indent="0" algn="ctr">
              <a:buNone/>
              <a:defRPr lang="de-DE" sz="1600"/>
            </a:lvl6pPr>
            <a:lvl7pPr marL="2743200" indent="0" algn="ctr">
              <a:buNone/>
              <a:defRPr lang="de-DE" sz="1600"/>
            </a:lvl7pPr>
            <a:lvl8pPr marL="3200400" indent="0" algn="ctr">
              <a:buNone/>
              <a:defRPr lang="de-DE" sz="1600"/>
            </a:lvl8pPr>
            <a:lvl9pPr marL="3657600" indent="0" algn="ctr">
              <a:buNone/>
              <a:defRPr lang="de-DE" sz="1600"/>
            </a:lvl9pPr>
          </a:lstStyle>
          <a:p>
            <a:pPr lvl="0" rtl="0"/>
            <a:r>
              <a:rPr lang="de-DE"/>
              <a:t>Klicken Sie, um Text hinzuzufügen.</a:t>
            </a:r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AA872EE9-FDFB-95A7-3547-DCAA0B51FE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29545" y="1148037"/>
            <a:ext cx="4365199" cy="4546707"/>
          </a:xfrm>
        </p:spPr>
        <p:txBody>
          <a:bodyPr rtlCol="0">
            <a:normAutofit/>
          </a:bodyPr>
          <a:lstStyle>
            <a:lvl1pPr marL="0" indent="0" algn="ctr">
              <a:buNone/>
              <a:defRPr lang="de-DE" sz="2000"/>
            </a:lvl1pPr>
          </a:lstStyle>
          <a:p>
            <a:pPr rtl="0"/>
            <a:r>
              <a:rPr lang="en-GB"/>
              <a:t>Click icon to add picture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0070940-5919-2C95-2278-32E50BF14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D6D8061D-18C3-4F4F-85EF-561633F58754}" type="datetimeFigureOut">
              <a:rPr lang="de-DE" smtClean="0"/>
              <a:t>19.05.2026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957D599-49CF-19FE-6D86-C5EDB765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931DF1-1C8D-86B9-BFDD-098FFC00F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CBD12358-51D2-46B3-9BDE-DF29528B9454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4186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17">
            <a:extLst>
              <a:ext uri="{FF2B5EF4-FFF2-40B4-BE49-F238E27FC236}">
                <a16:creationId xmlns:a16="http://schemas.microsoft.com/office/drawing/2014/main" id="{28B211FD-99D2-B373-669F-6E0F8E5B33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C4079EDA-1B98-E3C1-23AD-7FB6F39FE2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5924" y="777240"/>
            <a:ext cx="10360152" cy="530352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</a:lstStyle>
          <a:p>
            <a:pPr algn="ctr" rtl="0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16598" y="995425"/>
            <a:ext cx="8958805" cy="1077230"/>
          </a:xfrm>
        </p:spPr>
        <p:txBody>
          <a:bodyPr rtlCol="0" anchor="b" anchorCtr="0">
            <a:noAutofit/>
          </a:bodyPr>
          <a:lstStyle>
            <a:lvl1pPr algn="ctr">
              <a:defRPr lang="de-DE" sz="36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76BDAEBE-3A0C-BBCD-A1F0-E1F1E07000E1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616599" y="2257061"/>
            <a:ext cx="8958804" cy="3541853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spcAft>
                <a:spcPts val="1000"/>
              </a:spcAft>
              <a:buNone/>
              <a:defRPr lang="de-DE" sz="1800"/>
            </a:lvl1pPr>
            <a:lvl2pPr marL="228600">
              <a:spcBef>
                <a:spcPts val="600"/>
              </a:spcBef>
              <a:spcAft>
                <a:spcPts val="600"/>
              </a:spcAft>
              <a:defRPr lang="de-DE" sz="1800"/>
            </a:lvl2pPr>
            <a:lvl3pPr marL="685800">
              <a:spcBef>
                <a:spcPts val="600"/>
              </a:spcBef>
              <a:spcAft>
                <a:spcPts val="600"/>
              </a:spcAft>
              <a:defRPr lang="de-DE" sz="1800"/>
            </a:lvl3pPr>
            <a:lvl4pPr marL="1143000">
              <a:spcBef>
                <a:spcPts val="600"/>
              </a:spcBef>
              <a:spcAft>
                <a:spcPts val="600"/>
              </a:spcAft>
              <a:defRPr lang="de-DE" sz="1800"/>
            </a:lvl4pPr>
            <a:lvl5pPr marL="1600200">
              <a:spcBef>
                <a:spcPts val="600"/>
              </a:spcBef>
              <a:spcAft>
                <a:spcPts val="600"/>
              </a:spcAft>
              <a:defRPr lang="de-DE" sz="1800"/>
            </a:lvl5pPr>
          </a:lstStyle>
          <a:p>
            <a:pPr lvl="0" rtl="0"/>
            <a:r>
              <a:rPr lang="de-DE"/>
              <a:t>Klicken, um Inhalt hinzuzufügen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D6D8061D-18C3-4F4F-85EF-561633F58754}" type="datetimeFigureOut">
              <a:rPr lang="de-DE" smtClean="0"/>
              <a:t>19.05.2026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CBD12358-51D2-46B3-9BDE-DF29528B9454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7894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5">
            <a:extLst>
              <a:ext uri="{FF2B5EF4-FFF2-40B4-BE49-F238E27FC236}">
                <a16:creationId xmlns:a16="http://schemas.microsoft.com/office/drawing/2014/main" id="{236F3DDC-7FF8-F6A3-16EA-A01E7F7953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524" y="0"/>
            <a:ext cx="12188952" cy="6858000"/>
          </a:xfrm>
          <a:prstGeom prst="rect">
            <a:avLst/>
          </a:prstGeom>
        </p:spPr>
      </p:pic>
      <p:sp>
        <p:nvSpPr>
          <p:cNvPr id="9" name="Titel 33">
            <a:extLst>
              <a:ext uri="{FF2B5EF4-FFF2-40B4-BE49-F238E27FC236}">
                <a16:creationId xmlns:a16="http://schemas.microsoft.com/office/drawing/2014/main" id="{E728EBB2-9164-AC06-6682-9505D88F95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15924" y="777240"/>
            <a:ext cx="6115497" cy="5303520"/>
          </a:xfrm>
          <a:prstGeom prst="rect">
            <a:avLst/>
          </a:prstGeom>
          <a:solidFill>
            <a:schemeClr val="bg1">
              <a:alpha val="95000"/>
            </a:schemeClr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6937" y="879674"/>
            <a:ext cx="5377406" cy="2550005"/>
          </a:xfrm>
        </p:spPr>
        <p:txBody>
          <a:bodyPr rtlCol="0" anchor="b" anchorCtr="0">
            <a:noAutofit/>
          </a:bodyPr>
          <a:lstStyle>
            <a:lvl1pPr>
              <a:defRPr lang="de-DE" sz="36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3BA3AA6-E309-C0C7-B2C6-3705384B70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17638" y="3576900"/>
            <a:ext cx="4126635" cy="2233613"/>
          </a:xfrm>
        </p:spPr>
        <p:txBody>
          <a:bodyPr rtlCol="0"/>
          <a:lstStyle>
            <a:lvl1pPr marL="0" indent="0">
              <a:buNone/>
              <a:defRPr lang="de-DE"/>
            </a:lvl1pPr>
            <a:lvl2pPr marL="457200" indent="0">
              <a:buNone/>
              <a:defRPr lang="de-DE"/>
            </a:lvl2pPr>
            <a:lvl3pPr marL="914400" indent="0">
              <a:buNone/>
              <a:defRPr lang="de-DE"/>
            </a:lvl3pPr>
            <a:lvl4pPr marL="1371600" indent="0">
              <a:buNone/>
              <a:defRPr lang="de-DE"/>
            </a:lvl4pPr>
            <a:lvl5pPr marL="1828800" indent="0">
              <a:buNone/>
              <a:defRPr lang="de-DE"/>
            </a:lvl5pPr>
          </a:lstStyle>
          <a:p>
            <a:pPr lvl="0" rtl="0"/>
            <a:r>
              <a:rPr lang="de-DE"/>
              <a:t>Klicken Sie, um Text hinzuzufügen.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D6D8061D-18C3-4F4F-85EF-561633F58754}" type="datetimeFigureOut">
              <a:rPr lang="de-DE" smtClean="0"/>
              <a:t>19.05.2026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CBD12358-51D2-46B3-9BDE-DF29528B9454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543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5">
            <a:extLst>
              <a:ext uri="{FF2B5EF4-FFF2-40B4-BE49-F238E27FC236}">
                <a16:creationId xmlns:a16="http://schemas.microsoft.com/office/drawing/2014/main" id="{540E5FCC-3981-FB51-F0ED-B8BAB5C45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3BCE2C9E-7BC3-0EB6-EBE4-26EE33A1F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5924" y="777240"/>
            <a:ext cx="10360152" cy="530352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</a:lstStyle>
          <a:p>
            <a:pPr algn="ctr" rtl="0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69357" y="891251"/>
            <a:ext cx="9653286" cy="1158254"/>
          </a:xfrm>
        </p:spPr>
        <p:txBody>
          <a:bodyPr rtlCol="0" anchor="b" anchorCtr="0">
            <a:noAutofit/>
          </a:bodyPr>
          <a:lstStyle>
            <a:lvl1pPr algn="ctr">
              <a:defRPr lang="de-DE" sz="36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D6D8061D-18C3-4F4F-85EF-561633F58754}" type="datetimeFigureOut">
              <a:rPr lang="de-DE" smtClean="0"/>
              <a:t>19.05.2026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CBD12358-51D2-46B3-9BDE-DF29528B9454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ECB36301-48E6-AF64-5055-0CCA79474EAE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1400540" y="2257062"/>
            <a:ext cx="4062711" cy="3541853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spcAft>
                <a:spcPts val="600"/>
              </a:spcAft>
              <a:buNone/>
              <a:defRPr lang="de-DE" sz="1800"/>
            </a:lvl1pPr>
            <a:lvl2pPr marL="228600">
              <a:spcBef>
                <a:spcPts val="600"/>
              </a:spcBef>
              <a:spcAft>
                <a:spcPts val="600"/>
              </a:spcAft>
              <a:defRPr lang="de-DE" sz="1800"/>
            </a:lvl2pPr>
            <a:lvl3pPr marL="685800">
              <a:spcBef>
                <a:spcPts val="600"/>
              </a:spcBef>
              <a:spcAft>
                <a:spcPts val="600"/>
              </a:spcAft>
              <a:defRPr lang="de-DE" sz="1800"/>
            </a:lvl3pPr>
            <a:lvl4pPr marL="1143000">
              <a:spcBef>
                <a:spcPts val="600"/>
              </a:spcBef>
              <a:spcAft>
                <a:spcPts val="600"/>
              </a:spcAft>
              <a:defRPr lang="de-DE" sz="1800"/>
            </a:lvl4pPr>
            <a:lvl5pPr marL="1600200">
              <a:spcBef>
                <a:spcPts val="600"/>
              </a:spcBef>
              <a:spcAft>
                <a:spcPts val="600"/>
              </a:spcAft>
              <a:defRPr lang="de-DE" sz="1800"/>
            </a:lvl5pPr>
          </a:lstStyle>
          <a:p>
            <a:pPr lvl="0" rtl="0"/>
            <a:r>
              <a:rPr lang="de-DE"/>
              <a:t>Klicken, um Inhalt hinzuzufügen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5F973906-E48D-CA3F-3E96-205D2E688DC5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6588311" y="2257061"/>
            <a:ext cx="4203151" cy="3541853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spcAft>
                <a:spcPts val="600"/>
              </a:spcAft>
              <a:buNone/>
              <a:defRPr lang="de-DE" sz="1800"/>
            </a:lvl1pPr>
            <a:lvl2pPr marL="228600">
              <a:spcBef>
                <a:spcPts val="600"/>
              </a:spcBef>
              <a:spcAft>
                <a:spcPts val="600"/>
              </a:spcAft>
              <a:defRPr lang="de-DE" sz="1800"/>
            </a:lvl2pPr>
            <a:lvl3pPr marL="685800">
              <a:spcBef>
                <a:spcPts val="600"/>
              </a:spcBef>
              <a:spcAft>
                <a:spcPts val="600"/>
              </a:spcAft>
              <a:defRPr lang="de-DE" sz="1800"/>
            </a:lvl3pPr>
            <a:lvl4pPr marL="1143000">
              <a:spcBef>
                <a:spcPts val="600"/>
              </a:spcBef>
              <a:spcAft>
                <a:spcPts val="600"/>
              </a:spcAft>
              <a:defRPr lang="de-DE" sz="1800"/>
            </a:lvl4pPr>
            <a:lvl5pPr marL="1600200">
              <a:spcBef>
                <a:spcPts val="600"/>
              </a:spcBef>
              <a:spcAft>
                <a:spcPts val="600"/>
              </a:spcAft>
              <a:defRPr lang="de-DE" sz="1800"/>
            </a:lvl5pPr>
          </a:lstStyle>
          <a:p>
            <a:pPr lvl="0" rtl="0"/>
            <a:r>
              <a:rPr lang="de-DE"/>
              <a:t>Klicken, um Inhalt hinzuzufügen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0529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44">
            <a:extLst>
              <a:ext uri="{FF2B5EF4-FFF2-40B4-BE49-F238E27FC236}">
                <a16:creationId xmlns:a16="http://schemas.microsoft.com/office/drawing/2014/main" id="{07AB38AA-85DC-3DF3-4ED4-B78FB670FF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8F2DD44F-3200-BF06-94F9-C6A07EA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4400" y="777240"/>
            <a:ext cx="10361676" cy="530352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</a:lstStyle>
          <a:p>
            <a:pPr algn="ctr" rtl="0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2361" y="777240"/>
            <a:ext cx="10007278" cy="1283843"/>
          </a:xfrm>
        </p:spPr>
        <p:txBody>
          <a:bodyPr rtlCol="0" anchor="b" anchorCtr="0">
            <a:noAutofit/>
          </a:bodyPr>
          <a:lstStyle>
            <a:lvl1pPr algn="ctr">
              <a:defRPr lang="de-DE" sz="36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813049-5F46-053E-6279-8183259649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447029" y="2261313"/>
            <a:ext cx="3275746" cy="36533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None/>
              <a:defRPr lang="de-DE" sz="1800"/>
            </a:lvl1pPr>
            <a:lvl2pPr marL="228600" indent="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None/>
              <a:defRPr lang="de-DE" sz="1800"/>
            </a:lvl2pPr>
            <a:lvl3pPr marL="914400" indent="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None/>
              <a:defRPr lang="de-DE" sz="1800"/>
            </a:lvl3pPr>
            <a:lvl4pPr marL="1143000" indent="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None/>
              <a:defRPr lang="de-DE" sz="1800"/>
            </a:lvl4pPr>
            <a:lvl5pPr marL="1600200" indent="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None/>
              <a:defRPr lang="de-DE" sz="1800"/>
            </a:lvl5pPr>
          </a:lstStyle>
          <a:p>
            <a:pPr lvl="0" rtl="0"/>
            <a:r>
              <a:rPr lang="de-DE"/>
              <a:t>Klicken, um Inhalt hinzuzufügen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D6D8061D-18C3-4F4F-85EF-561633F58754}" type="datetimeFigureOut">
              <a:rPr lang="de-DE" smtClean="0"/>
              <a:t>19.05.2026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CBD12358-51D2-46B3-9BDE-DF29528B9454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C2AA9CA0-D45C-FE27-D4E4-DD219364E4FB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150734" y="2261313"/>
            <a:ext cx="5594236" cy="3653350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spcAft>
                <a:spcPts val="600"/>
              </a:spcAft>
              <a:buNone/>
              <a:defRPr lang="de-DE" sz="1800"/>
            </a:lvl1pPr>
            <a:lvl2pPr marL="228600">
              <a:spcBef>
                <a:spcPts val="600"/>
              </a:spcBef>
              <a:spcAft>
                <a:spcPts val="600"/>
              </a:spcAft>
              <a:defRPr lang="de-DE" sz="1800"/>
            </a:lvl2pPr>
            <a:lvl3pPr marL="685800">
              <a:spcBef>
                <a:spcPts val="600"/>
              </a:spcBef>
              <a:spcAft>
                <a:spcPts val="600"/>
              </a:spcAft>
              <a:defRPr lang="de-DE" sz="1800"/>
            </a:lvl3pPr>
            <a:lvl4pPr marL="1143000">
              <a:spcBef>
                <a:spcPts val="600"/>
              </a:spcBef>
              <a:spcAft>
                <a:spcPts val="600"/>
              </a:spcAft>
              <a:defRPr lang="de-DE" sz="1800"/>
            </a:lvl4pPr>
            <a:lvl5pPr marL="1600200">
              <a:spcBef>
                <a:spcPts val="600"/>
              </a:spcBef>
              <a:spcAft>
                <a:spcPts val="600"/>
              </a:spcAft>
              <a:defRPr lang="de-DE" sz="1800"/>
            </a:lvl5pPr>
          </a:lstStyle>
          <a:p>
            <a:pPr lvl="0" rtl="0"/>
            <a:r>
              <a:rPr lang="de-DE"/>
              <a:t>Klicken, um Inhalt hinzuzufügen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57852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8">
            <a:extLst>
              <a:ext uri="{FF2B5EF4-FFF2-40B4-BE49-F238E27FC236}">
                <a16:creationId xmlns:a16="http://schemas.microsoft.com/office/drawing/2014/main" id="{F1219773-33FA-E4F9-4EAE-0764613F62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92817C37-9292-1CF3-6529-DEF7174273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5924" y="777240"/>
            <a:ext cx="10360152" cy="530352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</a:lstStyle>
          <a:p>
            <a:pPr algn="ctr" rtl="0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61275" y="1134320"/>
            <a:ext cx="4803494" cy="1956122"/>
          </a:xfrm>
        </p:spPr>
        <p:txBody>
          <a:bodyPr rtlCol="0" anchor="b">
            <a:noAutofit/>
          </a:bodyPr>
          <a:lstStyle>
            <a:lvl1pPr algn="l">
              <a:defRPr lang="de-DE" sz="36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61275" y="3418271"/>
            <a:ext cx="4803494" cy="2305409"/>
          </a:xfrm>
        </p:spPr>
        <p:txBody>
          <a:bodyPr rtlCol="0">
            <a:noAutofit/>
          </a:bodyPr>
          <a:lstStyle>
            <a:lvl1pPr marL="0" indent="0" algn="l">
              <a:spcAft>
                <a:spcPts val="1000"/>
              </a:spcAft>
              <a:buNone/>
              <a:defRPr lang="de-DE" sz="1800"/>
            </a:lvl1pPr>
            <a:lvl2pPr marL="457200" indent="0" algn="ctr">
              <a:buNone/>
              <a:defRPr lang="de-DE" sz="2000"/>
            </a:lvl2pPr>
            <a:lvl3pPr marL="914400" indent="0" algn="ctr">
              <a:buNone/>
              <a:defRPr lang="de-DE" sz="1800"/>
            </a:lvl3pPr>
            <a:lvl4pPr marL="1371600" indent="0" algn="ctr">
              <a:buNone/>
              <a:defRPr lang="de-DE" sz="1600"/>
            </a:lvl4pPr>
            <a:lvl5pPr marL="1828800" indent="0" algn="ctr">
              <a:buNone/>
              <a:defRPr lang="de-DE" sz="1600"/>
            </a:lvl5pPr>
            <a:lvl6pPr marL="2286000" indent="0" algn="ctr">
              <a:buNone/>
              <a:defRPr lang="de-DE" sz="1600"/>
            </a:lvl6pPr>
            <a:lvl7pPr marL="2743200" indent="0" algn="ctr">
              <a:buNone/>
              <a:defRPr lang="de-DE" sz="1600"/>
            </a:lvl7pPr>
            <a:lvl8pPr marL="3200400" indent="0" algn="ctr">
              <a:buNone/>
              <a:defRPr lang="de-DE" sz="1600"/>
            </a:lvl8pPr>
            <a:lvl9pPr marL="3657600" indent="0" algn="ctr">
              <a:buNone/>
              <a:defRPr lang="de-DE" sz="1600"/>
            </a:lvl9pPr>
          </a:lstStyle>
          <a:p>
            <a:pPr lvl="0" rtl="0"/>
            <a:r>
              <a:rPr lang="de-DE"/>
              <a:t>Klicken Sie, um Text hinzuzufügen.</a:t>
            </a:r>
          </a:p>
        </p:txBody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E5D7B0DF-23EB-406B-9FAA-0182626A91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08563" y="1146638"/>
            <a:ext cx="4389120" cy="4572000"/>
          </a:xfrm>
        </p:spPr>
        <p:txBody>
          <a:bodyPr rtlCol="0">
            <a:normAutofit/>
          </a:bodyPr>
          <a:lstStyle>
            <a:lvl1pPr marL="0" indent="0" algn="ctr">
              <a:buNone/>
              <a:defRPr lang="de-DE" sz="2000"/>
            </a:lvl1pPr>
          </a:lstStyle>
          <a:p>
            <a:pPr rtl="0"/>
            <a:r>
              <a:rPr lang="en-GB"/>
              <a:t>Click icon to add picture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0070940-5919-2C95-2278-32E50BF14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D6D8061D-18C3-4F4F-85EF-561633F58754}" type="datetimeFigureOut">
              <a:rPr lang="de-DE" smtClean="0"/>
              <a:t>19.05.2026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957D599-49CF-19FE-6D86-C5EDB765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931DF1-1C8D-86B9-BFDD-098FFC00F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CBD12358-51D2-46B3-9BDE-DF29528B9454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3727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FD97564-C310-6E8C-8689-CE18881B4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de-DE"/>
            </a:def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FAD99FA-26D9-873B-BE7F-26FEC5C233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de-DE"/>
            </a:defPPr>
          </a:lstStyle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19819E-0266-97DD-DFD1-BAAA06AE32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D6D8061D-18C3-4F4F-85EF-561633F58754}" type="datetimeFigureOut">
              <a:rPr lang="de-DE" noProof="0" smtClean="0"/>
              <a:t>19.05.2026</a:t>
            </a:fld>
            <a:endParaRPr lang="de-DE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BFD19C9-01CE-9E2A-CDA5-C15940F05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de-DE"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endParaRPr lang="de-DE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1801085-7B28-048D-E3D3-9C3614268D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de-DE"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CBD12358-51D2-46B3-9BDE-DF29528B9454}" type="slidenum">
              <a:rPr lang="de-DE" noProof="0" smtClean="0"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965934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8" r:id="rId3"/>
    <p:sldLayoutId id="2147483659" r:id="rId4"/>
    <p:sldLayoutId id="2147483650" r:id="rId5"/>
    <p:sldLayoutId id="2147483652" r:id="rId6"/>
    <p:sldLayoutId id="2147483662" r:id="rId7"/>
    <p:sldLayoutId id="2147483663" r:id="rId8"/>
    <p:sldLayoutId id="2147483649" r:id="rId9"/>
    <p:sldLayoutId id="2147483666" r:id="rId10"/>
    <p:sldLayoutId id="2147483664" r:id="rId11"/>
    <p:sldLayoutId id="2147483665" r:id="rId12"/>
    <p:sldLayoutId id="214748366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de-DE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de-DE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0047101-8D42-6100-9CEA-AEC0FAEAB6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86000"/>
            <a:ext cx="9144000" cy="2286000"/>
          </a:xfrm>
          <a:noFill/>
        </p:spPr>
        <p:txBody>
          <a:bodyPr rtlCol="0">
            <a:noAutofit/>
          </a:bodyPr>
          <a:lstStyle>
            <a:defPPr>
              <a:defRPr lang="de-DE"/>
            </a:defPPr>
          </a:lstStyle>
          <a:p>
            <a:pPr rtl="0"/>
            <a:r>
              <a:rPr lang="de-DE" dirty="0"/>
              <a:t>CuringBoxPCB_V0</a:t>
            </a:r>
          </a:p>
        </p:txBody>
      </p:sp>
    </p:spTree>
    <p:extLst>
      <p:ext uri="{BB962C8B-B14F-4D97-AF65-F5344CB8AC3E}">
        <p14:creationId xmlns:p14="http://schemas.microsoft.com/office/powerpoint/2010/main" val="2083028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5146E-A3D6-644A-3C3E-E6F74C14F7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Define </a:t>
            </a:r>
            <a:r>
              <a:rPr lang="de-CH" dirty="0" err="1"/>
              <a:t>newSensor</a:t>
            </a:r>
            <a:endParaRPr lang="de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FE118F-1F6B-104F-E4E5-8C230BB279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Install</a:t>
            </a:r>
            <a:r>
              <a:rPr lang="de-CH" dirty="0"/>
              <a:t> &amp; </a:t>
            </a:r>
            <a:r>
              <a:rPr lang="de-CH" dirty="0" err="1"/>
              <a:t>add</a:t>
            </a:r>
            <a:r>
              <a:rPr lang="de-CH" dirty="0"/>
              <a:t> </a:t>
            </a:r>
            <a:r>
              <a:rPr lang="de-CH" dirty="0" err="1"/>
              <a:t>library</a:t>
            </a:r>
            <a:r>
              <a:rPr lang="de-CH" dirty="0"/>
              <a:t> (</a:t>
            </a:r>
            <a:r>
              <a:rPr lang="de-CH" dirty="0" err="1"/>
              <a:t>library</a:t>
            </a:r>
            <a:r>
              <a:rPr lang="de-CH" dirty="0"/>
              <a:t> </a:t>
            </a:r>
            <a:r>
              <a:rPr lang="de-CH" dirty="0" err="1"/>
              <a:t>manager</a:t>
            </a:r>
            <a:r>
              <a:rPr lang="de-CH" dirty="0"/>
              <a:t>/GitHub)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Define &amp; find I2C </a:t>
            </a:r>
            <a:r>
              <a:rPr lang="de-CH" dirty="0" err="1"/>
              <a:t>address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Initialize </a:t>
            </a:r>
            <a:r>
              <a:rPr lang="de-CH" dirty="0" err="1"/>
              <a:t>communication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sensor</a:t>
            </a:r>
            <a:endParaRPr lang="de-CH" dirty="0"/>
          </a:p>
        </p:txBody>
      </p:sp>
      <p:pic>
        <p:nvPicPr>
          <p:cNvPr id="7" name="Picture Placeholder 5">
            <a:extLst>
              <a:ext uri="{FF2B5EF4-FFF2-40B4-BE49-F238E27FC236}">
                <a16:creationId xmlns:a16="http://schemas.microsoft.com/office/drawing/2014/main" id="{923FA9D7-0E23-037C-081D-C5B4067507B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-10056" t="259" r="-10193" b="119"/>
          <a:stretch>
            <a:fillRect/>
          </a:stretch>
        </p:blipFill>
        <p:spPr>
          <a:xfrm>
            <a:off x="1308100" y="1146175"/>
            <a:ext cx="4389438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980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76A93-96E6-FC73-E792-0E1029353E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Send </a:t>
            </a:r>
            <a:r>
              <a:rPr lang="de-CH" dirty="0" err="1"/>
              <a:t>data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InfluxDB</a:t>
            </a:r>
            <a:endParaRPr lang="de-CH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1015125F-6C84-8353-1BC4-C80D41017C1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5810" t="-8966" r="6199" b="-9155"/>
          <a:stretch>
            <a:fillRect/>
          </a:stretch>
        </p:blipFill>
        <p:spPr>
          <a:xfrm>
            <a:off x="1308563" y="1146638"/>
            <a:ext cx="4389120" cy="4572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C780A1-D8A0-0A10-945D-E0A2BBCA7D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4319" y="3264826"/>
            <a:ext cx="3738357" cy="245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967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C2181D-911C-1343-7267-E35AC86CC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3038" y="1457865"/>
            <a:ext cx="3200400" cy="4580626"/>
          </a:xfrm>
          <a:noFill/>
        </p:spPr>
        <p:txBody>
          <a:bodyPr rtlCol="0" anchor="t">
            <a:noAutofit/>
          </a:bodyPr>
          <a:lstStyle>
            <a:defPPr>
              <a:defRPr lang="de-DE"/>
            </a:defPPr>
          </a:lstStyle>
          <a:p>
            <a:pPr rtl="0"/>
            <a:r>
              <a:rPr lang="de-DE" dirty="0"/>
              <a:t>Table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contents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BEA8735-F1DC-1DE6-0A38-429B2F660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6287" y="1457864"/>
            <a:ext cx="4986068" cy="4580627"/>
          </a:xfrm>
          <a:noFill/>
        </p:spPr>
        <p:txBody>
          <a:bodyPr rtlCol="0" anchor="t">
            <a:normAutofit/>
          </a:bodyPr>
          <a:lstStyle>
            <a:defPPr>
              <a:defRPr lang="de-DE"/>
            </a:defPPr>
          </a:lstStyle>
          <a:p>
            <a:pPr rtl="0"/>
            <a:r>
              <a:rPr lang="de-DE" dirty="0"/>
              <a:t>PCB</a:t>
            </a:r>
          </a:p>
          <a:p>
            <a:pPr rtl="0"/>
            <a:r>
              <a:rPr lang="de-DE" dirty="0" err="1"/>
              <a:t>Schematics</a:t>
            </a:r>
            <a:endParaRPr lang="de-DE" dirty="0"/>
          </a:p>
          <a:p>
            <a:pPr rtl="0"/>
            <a:r>
              <a:rPr lang="de-DE" dirty="0"/>
              <a:t>Communication </a:t>
            </a:r>
            <a:r>
              <a:rPr lang="de-DE" dirty="0" err="1"/>
              <a:t>protocols</a:t>
            </a:r>
            <a:endParaRPr lang="de-DE" dirty="0"/>
          </a:p>
          <a:p>
            <a:pPr rtl="0"/>
            <a:r>
              <a:rPr lang="de-DE" dirty="0"/>
              <a:t>Arduino-Code (C-language)</a:t>
            </a:r>
          </a:p>
        </p:txBody>
      </p:sp>
    </p:spTree>
    <p:extLst>
      <p:ext uri="{BB962C8B-B14F-4D97-AF65-F5344CB8AC3E}">
        <p14:creationId xmlns:p14="http://schemas.microsoft.com/office/powerpoint/2010/main" val="2070817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0034E89-1952-5288-08A0-70A4A73BE3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8259" y="798653"/>
            <a:ext cx="5166167" cy="5289630"/>
          </a:xfrm>
          <a:solidFill>
            <a:schemeClr val="bg1">
              <a:alpha val="95000"/>
            </a:schemeClr>
          </a:solidFill>
        </p:spPr>
        <p:txBody>
          <a:bodyPr rtlCol="0" anchor="ctr"/>
          <a:lstStyle>
            <a:defPPr>
              <a:defRPr lang="de-DE"/>
            </a:defPPr>
          </a:lstStyle>
          <a:p>
            <a:pPr rtl="0"/>
            <a:r>
              <a:rPr lang="de-DE" dirty="0" err="1"/>
              <a:t>PCB_Top</a:t>
            </a:r>
            <a:endParaRPr lang="de-DE" dirty="0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CB085A47-085B-3D6E-B343-75CFB2C8B56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" b="92"/>
          <a:stretch>
            <a:fillRect/>
          </a:stretch>
        </p:blipFill>
        <p:spPr>
          <a:xfrm>
            <a:off x="6084424" y="0"/>
            <a:ext cx="5166167" cy="6857999"/>
          </a:xfrm>
          <a:prstGeom prst="rect">
            <a:avLst/>
          </a:prstGeom>
          <a:solidFill>
            <a:srgbClr val="FFFFFF">
              <a:alpha val="95000"/>
            </a:srgbClr>
          </a:solidFill>
        </p:spPr>
      </p:pic>
    </p:spTree>
    <p:extLst>
      <p:ext uri="{BB962C8B-B14F-4D97-AF65-F5344CB8AC3E}">
        <p14:creationId xmlns:p14="http://schemas.microsoft.com/office/powerpoint/2010/main" val="370945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3ADFD-0166-7C44-6D5F-07967BDA32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4FF074A-F97D-0C3A-0D85-877DDF7854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8259" y="798653"/>
            <a:ext cx="5166167" cy="5289630"/>
          </a:xfrm>
          <a:solidFill>
            <a:schemeClr val="bg1">
              <a:alpha val="95000"/>
            </a:schemeClr>
          </a:solidFill>
        </p:spPr>
        <p:txBody>
          <a:bodyPr rtlCol="0" anchor="ctr"/>
          <a:lstStyle>
            <a:defPPr>
              <a:defRPr lang="de-DE"/>
            </a:defPPr>
          </a:lstStyle>
          <a:p>
            <a:pPr rtl="0"/>
            <a:r>
              <a:rPr lang="de-DE" dirty="0" err="1"/>
              <a:t>PCB_Bottom</a:t>
            </a:r>
            <a:endParaRPr lang="de-DE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2FFF613-1454-2778-274D-E0CA73E587D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" b="92"/>
          <a:stretch>
            <a:fillRect/>
          </a:stretch>
        </p:blipFill>
        <p:spPr>
          <a:xfrm>
            <a:off x="6084424" y="0"/>
            <a:ext cx="5166167" cy="6857999"/>
          </a:xfrm>
          <a:prstGeom prst="rect">
            <a:avLst/>
          </a:prstGeom>
          <a:solidFill>
            <a:srgbClr val="FFFFFF">
              <a:alpha val="95000"/>
            </a:srgbClr>
          </a:solidFill>
        </p:spPr>
      </p:pic>
    </p:spTree>
    <p:extLst>
      <p:ext uri="{BB962C8B-B14F-4D97-AF65-F5344CB8AC3E}">
        <p14:creationId xmlns:p14="http://schemas.microsoft.com/office/powerpoint/2010/main" val="3220525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8EAB5605-8575-B2A1-4496-9AFC8F69E6F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2193" t="-2168" r="8926" b="13362"/>
          <a:stretch>
            <a:fillRect/>
          </a:stretch>
        </p:blipFill>
        <p:spPr>
          <a:xfrm>
            <a:off x="2104292" y="787791"/>
            <a:ext cx="7983415" cy="5282418"/>
          </a:xfrm>
          <a:prstGeom prst="rect">
            <a:avLst/>
          </a:pr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AF02CC3-3775-22E1-63B5-BBEB7767A07C}"/>
              </a:ext>
            </a:extLst>
          </p:cNvPr>
          <p:cNvSpPr/>
          <p:nvPr/>
        </p:nvSpPr>
        <p:spPr>
          <a:xfrm>
            <a:off x="2007704" y="3306417"/>
            <a:ext cx="503583" cy="4439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E5CD8AC-DB32-ABFE-BDB0-18B169DED376}"/>
              </a:ext>
            </a:extLst>
          </p:cNvPr>
          <p:cNvSpPr/>
          <p:nvPr/>
        </p:nvSpPr>
        <p:spPr>
          <a:xfrm>
            <a:off x="3134139" y="2054087"/>
            <a:ext cx="463826" cy="4373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923D993-18A3-E9B0-F53E-ECF782D1EBD7}"/>
              </a:ext>
            </a:extLst>
          </p:cNvPr>
          <p:cNvSpPr/>
          <p:nvPr/>
        </p:nvSpPr>
        <p:spPr>
          <a:xfrm>
            <a:off x="4684643" y="2975113"/>
            <a:ext cx="477079" cy="3313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856EEEB8-F53D-7189-B193-C3BBDF57D132}"/>
              </a:ext>
            </a:extLst>
          </p:cNvPr>
          <p:cNvSpPr/>
          <p:nvPr/>
        </p:nvSpPr>
        <p:spPr>
          <a:xfrm>
            <a:off x="9607826" y="2630557"/>
            <a:ext cx="477079" cy="215347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08037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68CC44-1F22-2875-2A78-0F6592F30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F6B277C1-5B6C-B746-CE9A-FD16BDCDB71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75" t="233" r="-264" b="28"/>
          <a:stretch>
            <a:fillRect/>
          </a:stretch>
        </p:blipFill>
        <p:spPr>
          <a:xfrm>
            <a:off x="2110154" y="794825"/>
            <a:ext cx="8011551" cy="5282417"/>
          </a:xfrm>
          <a:prstGeom prst="rect">
            <a:avLst/>
          </a:prstGeom>
        </p:spPr>
      </p:pic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9015B96D-2935-E820-E221-477BDAC48BF3}"/>
              </a:ext>
            </a:extLst>
          </p:cNvPr>
          <p:cNvSpPr/>
          <p:nvPr/>
        </p:nvSpPr>
        <p:spPr>
          <a:xfrm>
            <a:off x="4625009" y="1623392"/>
            <a:ext cx="530087" cy="596347"/>
          </a:xfrm>
          <a:prstGeom prst="mathMultiply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D15284E4-F782-6685-D413-7C925783DDCD}"/>
              </a:ext>
            </a:extLst>
          </p:cNvPr>
          <p:cNvSpPr/>
          <p:nvPr/>
        </p:nvSpPr>
        <p:spPr>
          <a:xfrm>
            <a:off x="7659757" y="2988364"/>
            <a:ext cx="178905" cy="145775"/>
          </a:xfrm>
          <a:prstGeom prst="mathMultiply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Multiplication Sign 8">
            <a:extLst>
              <a:ext uri="{FF2B5EF4-FFF2-40B4-BE49-F238E27FC236}">
                <a16:creationId xmlns:a16="http://schemas.microsoft.com/office/drawing/2014/main" id="{77369850-9C61-2F5F-6F57-E68BDBF57C75}"/>
              </a:ext>
            </a:extLst>
          </p:cNvPr>
          <p:cNvSpPr/>
          <p:nvPr/>
        </p:nvSpPr>
        <p:spPr>
          <a:xfrm>
            <a:off x="3849756" y="2835964"/>
            <a:ext cx="178905" cy="225287"/>
          </a:xfrm>
          <a:prstGeom prst="mathMultiply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6D1B3B3-EC72-D909-9084-EBECF06B4553}"/>
              </a:ext>
            </a:extLst>
          </p:cNvPr>
          <p:cNvSpPr/>
          <p:nvPr/>
        </p:nvSpPr>
        <p:spPr>
          <a:xfrm>
            <a:off x="9071113" y="2643809"/>
            <a:ext cx="397565" cy="49033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61736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3070" y="914400"/>
            <a:ext cx="10045861" cy="1146680"/>
          </a:xfrm>
        </p:spPr>
        <p:txBody>
          <a:bodyPr rtlCol="0" anchor="b">
            <a:normAutofit/>
          </a:bodyPr>
          <a:lstStyle>
            <a:defPPr>
              <a:defRPr lang="de-DE"/>
            </a:defPPr>
          </a:lstStyle>
          <a:p>
            <a:pPr rtl="0"/>
            <a:r>
              <a:rPr lang="de-DE" dirty="0"/>
              <a:t>SPI – Serial </a:t>
            </a:r>
            <a:r>
              <a:rPr lang="de-DE" dirty="0" err="1"/>
              <a:t>Peripheral</a:t>
            </a:r>
            <a:r>
              <a:rPr lang="de-DE" dirty="0"/>
              <a:t> Interface</a:t>
            </a:r>
          </a:p>
        </p:txBody>
      </p:sp>
      <p:pic>
        <p:nvPicPr>
          <p:cNvPr id="1026" name="Picture 2" descr="Understanding SPI">
            <a:extLst>
              <a:ext uri="{FF2B5EF4-FFF2-40B4-BE49-F238E27FC236}">
                <a16:creationId xmlns:a16="http://schemas.microsoft.com/office/drawing/2014/main" id="{F926496C-1B1A-3523-4056-45B81D794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92"/>
          <a:stretch>
            <a:fillRect/>
          </a:stretch>
        </p:blipFill>
        <p:spPr bwMode="auto">
          <a:xfrm>
            <a:off x="1423687" y="2288614"/>
            <a:ext cx="5382228" cy="347557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A33159-D030-2F82-A142-F759407283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51790" y="2288614"/>
            <a:ext cx="3108960" cy="3475578"/>
          </a:xfrm>
        </p:spPr>
        <p:txBody>
          <a:bodyPr vert="horz" lIns="91440" tIns="45720" rIns="91440" bIns="45720" rtlCol="0">
            <a:normAutofit/>
          </a:bodyPr>
          <a:lstStyle>
            <a:defPPr>
              <a:defRPr lang="de-DE"/>
            </a:defPPr>
          </a:lstStyle>
          <a:p>
            <a:pPr rtl="0">
              <a:lnSpc>
                <a:spcPct val="140000"/>
              </a:lnSpc>
            </a:pPr>
            <a:r>
              <a:rPr lang="de-DE" sz="1000" dirty="0"/>
              <a:t>CS -&gt; Chip Select / Slave Select</a:t>
            </a:r>
          </a:p>
          <a:p>
            <a:pPr rtl="0">
              <a:lnSpc>
                <a:spcPct val="140000"/>
              </a:lnSpc>
            </a:pPr>
            <a:r>
              <a:rPr lang="de-DE" sz="1000" dirty="0"/>
              <a:t>SCLK -&gt; Serial Clock</a:t>
            </a:r>
          </a:p>
          <a:p>
            <a:pPr rtl="0">
              <a:lnSpc>
                <a:spcPct val="140000"/>
              </a:lnSpc>
            </a:pPr>
            <a:r>
              <a:rPr lang="de-DE" sz="1000" dirty="0"/>
              <a:t>MOSI -&gt; Master Out Slave In</a:t>
            </a:r>
          </a:p>
          <a:p>
            <a:pPr rtl="0">
              <a:lnSpc>
                <a:spcPct val="140000"/>
              </a:lnSpc>
            </a:pPr>
            <a:r>
              <a:rPr lang="de-DE" sz="1000" dirty="0"/>
              <a:t>MISO -&gt; Master In Slave Out</a:t>
            </a:r>
          </a:p>
          <a:p>
            <a:pPr rtl="0">
              <a:lnSpc>
                <a:spcPct val="140000"/>
              </a:lnSpc>
            </a:pPr>
            <a:endParaRPr lang="de-DE" sz="1000" dirty="0"/>
          </a:p>
          <a:p>
            <a:pPr rtl="0">
              <a:lnSpc>
                <a:spcPct val="140000"/>
              </a:lnSpc>
            </a:pPr>
            <a:endParaRPr lang="de-DE" sz="1000" dirty="0"/>
          </a:p>
          <a:p>
            <a:pPr rtl="0">
              <a:lnSpc>
                <a:spcPct val="140000"/>
              </a:lnSpc>
            </a:pPr>
            <a:r>
              <a:rPr lang="de-DE" sz="1000" dirty="0"/>
              <a:t>High </a:t>
            </a:r>
            <a:r>
              <a:rPr lang="de-DE" sz="1000" dirty="0" err="1"/>
              <a:t>data</a:t>
            </a:r>
            <a:r>
              <a:rPr lang="de-DE" sz="1000" dirty="0"/>
              <a:t> </a:t>
            </a:r>
            <a:r>
              <a:rPr lang="de-DE" sz="1000" dirty="0" err="1"/>
              <a:t>transfer</a:t>
            </a:r>
            <a:r>
              <a:rPr lang="de-DE" sz="1000" dirty="0"/>
              <a:t> </a:t>
            </a:r>
            <a:r>
              <a:rPr lang="de-DE" sz="1000" dirty="0" err="1"/>
              <a:t>rates</a:t>
            </a:r>
            <a:r>
              <a:rPr lang="de-DE" sz="1000" dirty="0"/>
              <a:t> [MHz] on </a:t>
            </a:r>
            <a:r>
              <a:rPr lang="de-DE" sz="1000" dirty="0" err="1"/>
              <a:t>short</a:t>
            </a:r>
            <a:r>
              <a:rPr lang="de-DE" sz="1000" dirty="0"/>
              <a:t> </a:t>
            </a:r>
            <a:r>
              <a:rPr lang="de-DE" sz="1000" dirty="0" err="1"/>
              <a:t>distance</a:t>
            </a:r>
            <a:r>
              <a:rPr lang="de-DE" sz="1000" dirty="0"/>
              <a:t> [PCB]</a:t>
            </a:r>
          </a:p>
          <a:p>
            <a:pPr rtl="0">
              <a:lnSpc>
                <a:spcPct val="140000"/>
              </a:lnSpc>
            </a:pPr>
            <a:r>
              <a:rPr lang="de-DE" sz="1000" dirty="0"/>
              <a:t>Full Duplex (</a:t>
            </a:r>
            <a:r>
              <a:rPr lang="de-DE" sz="1000" dirty="0" err="1"/>
              <a:t>simultaneous</a:t>
            </a:r>
            <a:r>
              <a:rPr lang="de-DE" sz="1000" dirty="0"/>
              <a:t> send &amp; </a:t>
            </a:r>
            <a:r>
              <a:rPr lang="de-DE" sz="1000" dirty="0" err="1"/>
              <a:t>receive</a:t>
            </a:r>
            <a:r>
              <a:rPr lang="de-DE" sz="1000" dirty="0"/>
              <a:t>)</a:t>
            </a:r>
          </a:p>
          <a:p>
            <a:pPr rtl="0">
              <a:lnSpc>
                <a:spcPct val="140000"/>
              </a:lnSpc>
            </a:pP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667462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FA2215-E4EF-7502-D5E3-6011053279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A3B7DB-876E-4BF9-C10B-4C27B7419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3070" y="914400"/>
            <a:ext cx="10045861" cy="1146680"/>
          </a:xfrm>
        </p:spPr>
        <p:txBody>
          <a:bodyPr rtlCol="0" anchor="b">
            <a:normAutofit/>
          </a:bodyPr>
          <a:lstStyle>
            <a:defPPr>
              <a:defRPr lang="de-DE"/>
            </a:defPPr>
          </a:lstStyle>
          <a:p>
            <a:pPr rtl="0"/>
            <a:r>
              <a:rPr lang="de-DE" dirty="0"/>
              <a:t>I2C – </a:t>
            </a:r>
            <a:r>
              <a:rPr lang="de-DE" dirty="0" err="1"/>
              <a:t>Inter</a:t>
            </a:r>
            <a:r>
              <a:rPr lang="de-DE" dirty="0"/>
              <a:t> Integrated Circuit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98217D-0F59-6B04-2C57-5D8796F65F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51790" y="2288614"/>
            <a:ext cx="3108960" cy="3475578"/>
          </a:xfrm>
        </p:spPr>
        <p:txBody>
          <a:bodyPr vert="horz" lIns="91440" tIns="45720" rIns="91440" bIns="45720" rtlCol="0">
            <a:normAutofit/>
          </a:bodyPr>
          <a:lstStyle>
            <a:defPPr>
              <a:defRPr lang="de-DE"/>
            </a:defPPr>
          </a:lstStyle>
          <a:p>
            <a:pPr rtl="0">
              <a:lnSpc>
                <a:spcPct val="140000"/>
              </a:lnSpc>
            </a:pPr>
            <a:r>
              <a:rPr lang="de-DE" sz="1000" dirty="0"/>
              <a:t>SCL -&gt; Serial Clock</a:t>
            </a:r>
          </a:p>
          <a:p>
            <a:pPr rtl="0">
              <a:lnSpc>
                <a:spcPct val="140000"/>
              </a:lnSpc>
            </a:pPr>
            <a:r>
              <a:rPr lang="de-DE" sz="1000" dirty="0"/>
              <a:t>SDA -&gt; Serial Data</a:t>
            </a:r>
          </a:p>
          <a:p>
            <a:pPr rtl="0">
              <a:lnSpc>
                <a:spcPct val="140000"/>
              </a:lnSpc>
            </a:pPr>
            <a:endParaRPr lang="de-DE" sz="1000" dirty="0"/>
          </a:p>
          <a:p>
            <a:pPr rtl="0">
              <a:lnSpc>
                <a:spcPct val="140000"/>
              </a:lnSpc>
            </a:pPr>
            <a:endParaRPr lang="de-DE" sz="1000" dirty="0"/>
          </a:p>
          <a:p>
            <a:pPr rtl="0">
              <a:lnSpc>
                <a:spcPct val="140000"/>
              </a:lnSpc>
            </a:pPr>
            <a:r>
              <a:rPr lang="de-DE" sz="1000" dirty="0"/>
              <a:t>Low </a:t>
            </a:r>
            <a:r>
              <a:rPr lang="de-DE" sz="1000" dirty="0" err="1"/>
              <a:t>data</a:t>
            </a:r>
            <a:r>
              <a:rPr lang="de-DE" sz="1000" dirty="0"/>
              <a:t> </a:t>
            </a:r>
            <a:r>
              <a:rPr lang="de-DE" sz="1000" dirty="0" err="1"/>
              <a:t>transfer</a:t>
            </a:r>
            <a:r>
              <a:rPr lang="de-DE" sz="1000" dirty="0"/>
              <a:t> </a:t>
            </a:r>
            <a:r>
              <a:rPr lang="de-DE" sz="1000" dirty="0" err="1"/>
              <a:t>rates</a:t>
            </a:r>
            <a:r>
              <a:rPr lang="de-DE" sz="1000" dirty="0"/>
              <a:t> [kHz] on </a:t>
            </a:r>
            <a:r>
              <a:rPr lang="de-DE" sz="1000" dirty="0" err="1"/>
              <a:t>longer</a:t>
            </a:r>
            <a:r>
              <a:rPr lang="de-DE" sz="1000" dirty="0"/>
              <a:t> </a:t>
            </a:r>
            <a:r>
              <a:rPr lang="de-DE" sz="1000" dirty="0" err="1"/>
              <a:t>distance</a:t>
            </a:r>
            <a:r>
              <a:rPr lang="de-DE" sz="1000" dirty="0"/>
              <a:t> </a:t>
            </a:r>
            <a:r>
              <a:rPr lang="de-DE" sz="1000" dirty="0" err="1"/>
              <a:t>than</a:t>
            </a:r>
            <a:r>
              <a:rPr lang="de-DE" sz="1000" dirty="0"/>
              <a:t> SPI</a:t>
            </a:r>
          </a:p>
          <a:p>
            <a:pPr rtl="0">
              <a:lnSpc>
                <a:spcPct val="140000"/>
              </a:lnSpc>
            </a:pPr>
            <a:r>
              <a:rPr lang="de-DE" sz="1000" dirty="0"/>
              <a:t>BUT </a:t>
            </a:r>
            <a:r>
              <a:rPr lang="de-DE" sz="1000" dirty="0" err="1"/>
              <a:t>distance</a:t>
            </a:r>
            <a:r>
              <a:rPr lang="de-DE" sz="1000" dirty="0"/>
              <a:t> </a:t>
            </a:r>
            <a:r>
              <a:rPr lang="de-DE" sz="1000" dirty="0" err="1"/>
              <a:t>of</a:t>
            </a:r>
            <a:r>
              <a:rPr lang="de-DE" sz="1000" dirty="0"/>
              <a:t> </a:t>
            </a:r>
            <a:r>
              <a:rPr lang="de-DE" sz="1000" dirty="0" err="1"/>
              <a:t>cable</a:t>
            </a:r>
            <a:r>
              <a:rPr lang="de-DE" sz="1000" dirty="0"/>
              <a:t> </a:t>
            </a:r>
            <a:r>
              <a:rPr lang="de-DE" sz="1000" dirty="0" err="1"/>
              <a:t>is</a:t>
            </a:r>
            <a:r>
              <a:rPr lang="de-DE" sz="1000" dirty="0"/>
              <a:t> </a:t>
            </a:r>
            <a:r>
              <a:rPr lang="de-DE" sz="1000" dirty="0" err="1"/>
              <a:t>restricted</a:t>
            </a:r>
            <a:r>
              <a:rPr lang="de-DE" sz="1000" dirty="0"/>
              <a:t> </a:t>
            </a:r>
            <a:r>
              <a:rPr lang="de-DE" sz="1000" dirty="0" err="1"/>
              <a:t>by</a:t>
            </a:r>
            <a:r>
              <a:rPr lang="de-DE" sz="1000" dirty="0"/>
              <a:t> </a:t>
            </a:r>
            <a:r>
              <a:rPr lang="de-DE" sz="1000" dirty="0" err="1"/>
              <a:t>physical</a:t>
            </a:r>
            <a:r>
              <a:rPr lang="de-DE" sz="1000" dirty="0"/>
              <a:t> </a:t>
            </a:r>
            <a:r>
              <a:rPr lang="de-DE" sz="1000" dirty="0" err="1"/>
              <a:t>capacitance</a:t>
            </a:r>
            <a:endParaRPr lang="de-DE" sz="1000" dirty="0"/>
          </a:p>
          <a:p>
            <a:pPr>
              <a:lnSpc>
                <a:spcPct val="140000"/>
              </a:lnSpc>
            </a:pPr>
            <a:r>
              <a:rPr lang="en-GB" sz="1000" dirty="0"/>
              <a:t>MUX: isolates the capacitance of each sensor branch</a:t>
            </a:r>
            <a:endParaRPr lang="de-DE" sz="1000" dirty="0"/>
          </a:p>
          <a:p>
            <a:pPr rtl="0">
              <a:lnSpc>
                <a:spcPct val="140000"/>
              </a:lnSpc>
            </a:pPr>
            <a:endParaRPr lang="de-DE" sz="1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52B743-E402-5C69-AE41-FE376A540F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70" y="2450636"/>
            <a:ext cx="5884281" cy="315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203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697A6-43B4-4FBD-6F9F-CA0C3EC522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Arduino-Code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471CAE-EACE-1B9B-7A87-2BF0775D8F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err="1"/>
              <a:t>What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change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add</a:t>
            </a:r>
            <a:r>
              <a:rPr lang="de-CH" dirty="0"/>
              <a:t> a </a:t>
            </a:r>
            <a:r>
              <a:rPr lang="de-CH" dirty="0" err="1"/>
              <a:t>new</a:t>
            </a:r>
            <a:r>
              <a:rPr lang="de-CH" dirty="0"/>
              <a:t> </a:t>
            </a:r>
            <a:r>
              <a:rPr lang="de-CH" dirty="0" err="1"/>
              <a:t>sensor</a:t>
            </a:r>
            <a:r>
              <a:rPr lang="de-CH" dirty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200" dirty="0" err="1"/>
              <a:t>initSensors</a:t>
            </a:r>
            <a:r>
              <a:rPr lang="de-CH" sz="1200" dirty="0"/>
              <a:t>()</a:t>
            </a:r>
            <a:endParaRPr lang="de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200" dirty="0"/>
              <a:t>All 3 </a:t>
            </a:r>
            <a:r>
              <a:rPr lang="de-CH" sz="1200" dirty="0" err="1"/>
              <a:t>functions</a:t>
            </a:r>
            <a:r>
              <a:rPr lang="de-CH" sz="1200" dirty="0"/>
              <a:t> in loop()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200" dirty="0"/>
          </a:p>
          <a:p>
            <a:endParaRPr lang="de-CH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04A641F-4B94-166F-7D8D-B5B652E18C0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-1" t="268" r="-40155" b="109"/>
          <a:stretch>
            <a:fillRect/>
          </a:stretch>
        </p:blipFill>
        <p:spPr>
          <a:xfrm>
            <a:off x="1308563" y="1146638"/>
            <a:ext cx="438912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024721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">
  <a:themeElements>
    <a:clrScheme name="TM10081922">
      <a:dk1>
        <a:srgbClr val="000000"/>
      </a:dk1>
      <a:lt1>
        <a:srgbClr val="FFFFFF"/>
      </a:lt1>
      <a:dk2>
        <a:srgbClr val="435369"/>
      </a:dk2>
      <a:lt2>
        <a:srgbClr val="E7E5E5"/>
      </a:lt2>
      <a:accent1>
        <a:srgbClr val="F2E5D8"/>
      </a:accent1>
      <a:accent2>
        <a:srgbClr val="8C3A27"/>
      </a:accent2>
      <a:accent3>
        <a:srgbClr val="F0C8BC"/>
      </a:accent3>
      <a:accent4>
        <a:srgbClr val="D9A390"/>
      </a:accent4>
      <a:accent5>
        <a:srgbClr val="FFF6F4"/>
      </a:accent5>
      <a:accent6>
        <a:srgbClr val="183F1E"/>
      </a:accent6>
      <a:hlink>
        <a:srgbClr val="467886"/>
      </a:hlink>
      <a:folHlink>
        <a:srgbClr val="96607D"/>
      </a:folHlink>
    </a:clrScheme>
    <a:fontScheme name="Custom 100">
      <a:majorFont>
        <a:latin typeface="Tisa Offc Serif Pro"/>
        <a:ea typeface=""/>
        <a:cs typeface=""/>
      </a:majorFont>
      <a:minorFont>
        <a:latin typeface="Quir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72342534_TF10081922_Win32" id="{4A4DEA67-C2FD-467E-ABF8-A21657917D89}" vid="{05150529-33E6-4157-81DC-61745746ED33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1770A57-55B2-4AB5-BF71-4BC0AF6F7B53}">
  <we:reference id="wa104380862" version="3.0.0.0" store="en-GB" storeType="OMEX"/>
  <we:alternateReferences>
    <we:reference id="wa104380862" version="3.0.0.0" store="wa104380862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FB2D96AF-4C9E-4DD0-A165-CD22BB87D0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F1DBB7-4BA2-49E3-BEC8-A38406CA50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A349358-775F-4CF9-9AE6-33A7901637EF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{FB6E8B3B-88F3-40D0-9DCC-B63C80F691C3}tf10081922_win32</Template>
  <TotalTime>0</TotalTime>
  <Words>163</Words>
  <Application>Microsoft Office PowerPoint</Application>
  <PresentationFormat>Widescreen</PresentationFormat>
  <Paragraphs>42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Aptos</vt:lpstr>
      <vt:lpstr>Arial</vt:lpstr>
      <vt:lpstr>Calibri</vt:lpstr>
      <vt:lpstr>Quire Sans Pro Light</vt:lpstr>
      <vt:lpstr>Tisa Offc Serif Pro</vt:lpstr>
      <vt:lpstr>Benutzerdefiniert</vt:lpstr>
      <vt:lpstr>CuringBoxPCB_V0</vt:lpstr>
      <vt:lpstr>Table of contents</vt:lpstr>
      <vt:lpstr>PCB_Top</vt:lpstr>
      <vt:lpstr>PCB_Bottom</vt:lpstr>
      <vt:lpstr>PowerPoint Presentation</vt:lpstr>
      <vt:lpstr>PowerPoint Presentation</vt:lpstr>
      <vt:lpstr>SPI – Serial Peripheral Interface</vt:lpstr>
      <vt:lpstr>I2C – Inter Integrated Circuit</vt:lpstr>
      <vt:lpstr>Arduino-Code</vt:lpstr>
      <vt:lpstr>Define newSensor</vt:lpstr>
      <vt:lpstr>Send data to InfluxDB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Schait, Alexander (LHEP)</dc:creator>
  <cp:lastModifiedBy>Schait, Alexander (LHEP)</cp:lastModifiedBy>
  <cp:revision>1</cp:revision>
  <dcterms:created xsi:type="dcterms:W3CDTF">2026-05-18T08:42:29Z</dcterms:created>
  <dcterms:modified xsi:type="dcterms:W3CDTF">2026-05-19T14:05:13Z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