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665"/>
  </p:normalViewPr>
  <p:slideViewPr>
    <p:cSldViewPr snapToGrid="0">
      <p:cViewPr varScale="1">
        <p:scale>
          <a:sx n="133" d="100"/>
          <a:sy n="133" d="100"/>
        </p:scale>
        <p:origin x="18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B5B17-A234-D4CC-798B-459C10EAC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E0B56-A54D-DD32-61AA-357B4BC5E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85B56-F1C4-378B-926B-FA8CB418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1B6A2-1E8D-C655-4F12-AB8DF92E8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2A5DB-DEA3-59DD-4F99-3DE853C9D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76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9C62A-3213-2FAD-397A-E3A6B1C42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789744-1B1A-7CDB-7897-50EEC3ED0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4F7D9-BA3F-0FBC-1A43-1881CD5B4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673CB-522C-2EAC-AD2E-DD5EC443D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B53E4-9BA9-E209-2572-8DDC589C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1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ECBFDA-43C9-DBB5-F0E0-2FDFCE0151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C093B2-636B-F570-FF34-895AB1BB8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88EBE-E62B-2792-6349-B6E5E3B7E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39937-266E-DC00-0CC6-322E720B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3BD3D-CE93-6611-1403-EA4277211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75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13B7A-A937-0D57-87CA-DBFC1CC2B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AE063-F3B8-4B19-21BC-A1E29E994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21B58-1300-EF70-D410-AE294B93C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1491F-7820-415C-2ABB-C7A55698B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6B7AC-2904-442B-CFE5-F47420FB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7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DF702-4BA0-BDF7-EDF0-7173D630A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BE7FE-5839-80D4-8564-30162DE2C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B1DF5-0A3D-C1E9-37EC-62B3FE986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87C4F-98B3-532A-E91C-0F573CC31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5CB1D-96D3-E25B-7352-96985A43F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28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1E649-1D06-8566-328E-D043DB1E7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671E7-23CF-2A7E-B832-B8F62C3FB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ABB03-1830-7C76-9A3E-B71C2C70E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B472DA-C792-4D06-77F6-822A2A3ED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82B3A-428E-B6FC-F499-D18514920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C7F07-AFEE-8DBC-5643-012A6F19A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72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56169-ABD7-4E92-7B29-E41138701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67257-9A74-A944-AA7F-1143AF5A3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6D00D3-81C9-9CFE-CC96-49F1D7E2F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596E34-1759-60DB-37BE-DD525B7A0D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5C209E-56B6-5E91-456B-AB7873839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89649E-A8BC-6EF5-B7F2-61B8007AA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82A08F-F77C-53E6-6F7C-1A4B8820F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C0A4A9-F5DC-436A-5D4D-28581480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0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579AF-4725-7104-DB69-7AD2BA19E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F0C119-94B0-814D-A31A-943E8F79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07692C-2752-9324-D504-F1D21CBCA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2A71D-3052-27AF-6936-5818401D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5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60BC3A-05FE-E964-5177-7A03D3A9F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47784-C6BF-DBF1-4643-83D0442C3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4318B-609E-3315-D7D8-34BAB64A6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6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C3386-28F8-87FC-98B5-6FF553F64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98F88-643F-5BC2-8C60-E9E8156B9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276D25-91FE-2D03-D476-6A1653CEA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6F6AF-DDF2-0BC8-5124-F086AA9B5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0E09F-90B3-7A3B-9717-491BC47A6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BF83E-FC52-CD50-53D5-4206F3493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5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53CD7-ED1F-9A45-D993-4DD8CEC6E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9AAAB4-3D64-DFF8-1B90-842B8FA2CC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8981E-B10E-EB51-BD1E-C23A865A6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3953D-6CF8-7AE0-35C9-0B97DE0AD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EF84C7-E995-E8B3-1AE5-1A873968D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77806-AAB4-A27F-C5E0-2765D6967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8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DE620E-8918-D4E8-79B0-9C1109C4C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F3449-945C-B354-C55F-908BF5BB1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26CF3-9C95-744D-5E8E-FCB458833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2A1750-9B40-574C-B8FA-885014A16D84}" type="datetimeFigureOut">
              <a:rPr lang="en-US" smtClean="0"/>
              <a:t>5/13/26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A8191-7AE1-F0FD-25F7-71035A6FED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FF090-1C0E-9D0E-ADCD-AF7697C7A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C8CE82-35D6-6748-BD8E-7AB6340D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6D585DF-D3D1-3B32-145F-9DD286F2C36C}"/>
              </a:ext>
            </a:extLst>
          </p:cNvPr>
          <p:cNvSpPr txBox="1"/>
          <p:nvPr/>
        </p:nvSpPr>
        <p:spPr>
          <a:xfrm>
            <a:off x="1041721" y="1443841"/>
            <a:ext cx="1020886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is Open Data for?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How do we get the community (public and scientists) on board with the idea of open science and open data?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How do we avoid misuse?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H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ow do we make clear how data is created, how it is processed, and what should be taken into account when using the data?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How do we measure the impact of open data?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are the potential barriers to access and how to effectively reach students and teachers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br>
              <a:rPr lang="en-GB" dirty="0"/>
            </a:br>
            <a:endParaRPr lang="en-GB" sz="18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B8AD3-AE34-C5B3-F4E9-F7DEF50F9C0A}"/>
              </a:ext>
            </a:extLst>
          </p:cNvPr>
          <p:cNvSpPr txBox="1"/>
          <p:nvPr/>
        </p:nvSpPr>
        <p:spPr>
          <a:xfrm>
            <a:off x="1041722" y="544010"/>
            <a:ext cx="10208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Discussion Session: Challenges</a:t>
            </a:r>
          </a:p>
        </p:txBody>
      </p:sp>
    </p:spTree>
    <p:extLst>
      <p:ext uri="{BB962C8B-B14F-4D97-AF65-F5344CB8AC3E}">
        <p14:creationId xmlns:p14="http://schemas.microsoft.com/office/powerpoint/2010/main" val="2866293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92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Kate Shaw</dc:creator>
  <cp:lastModifiedBy>Kate Shaw</cp:lastModifiedBy>
  <cp:revision>1</cp:revision>
  <dcterms:created xsi:type="dcterms:W3CDTF">2026-05-13T14:25:00Z</dcterms:created>
  <dcterms:modified xsi:type="dcterms:W3CDTF">2026-05-13T14:33:03Z</dcterms:modified>
</cp:coreProperties>
</file>