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8" d="100"/>
          <a:sy n="48" d="100"/>
        </p:scale>
        <p:origin x="1500" y="8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F24C0-3E37-4023-B071-97C0914A2F82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3EE16-637E-4CA9-95A7-3B04E7D2296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564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3EE16-637E-4CA9-95A7-3B04E7D22961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591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52931-54CA-7560-5CA2-F1136015F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130D22-80B6-A205-132C-C42CFD29F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86C1F-9711-6ED4-F99B-9C2DDC19E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B59D7-A724-D788-6DED-5ACC75030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1AC01-3608-12DF-A4E1-741FCD382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2348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657D0-B125-0014-22CF-159836C44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D4EB10-8350-2AB9-A3E6-A35007EC3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3713D-6C91-ED22-CBDF-B8052A9FA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8C28E-D888-9DD0-A48E-3E91A8AE6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DCEF6-6B48-3660-F4B0-26F944C1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287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29860C-8C4A-996D-6413-D1651FEAC7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F7153-35C1-15A7-92BA-BE2B23813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3DC6B-8303-8A07-B1B4-63E2A95F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7259B-04B0-B2F5-71D8-29EE0C2F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C1536-1741-0481-1238-178A0B29C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987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544D4-511F-B1F1-81B2-5DDB895F4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5D39-023E-733C-C901-6C49E34C8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2137C-10D2-92D5-9ED0-52D1BDA0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5673F-ADBE-DA5F-6FA2-0CE773788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DAE99-648A-0A97-8C84-23D448F00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2089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80EDD-25E0-5970-3B25-88A3921A2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04E4F-1B95-CB3C-28CB-4476D975A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6991D-E760-578C-353D-DB4C8BC63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84F33-B9B2-4623-67EA-5CD3A5C5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8D2AE-529F-BBA7-C04D-D6E1F78F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286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8167D-8AD1-BCC0-F507-A4906FD28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FE444-5119-8470-21AA-43FF93AEA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3A26B-FC51-8444-B68D-3646CFA471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8F36E7-DF88-C1CB-77F7-853609249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C6C03-C30C-DCC1-5C2F-3D130E39B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9341B-AB09-E2DF-5A9C-CB105A7C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01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52BCE-9D23-CD7B-DB3D-63BF9E70B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3F7F-659D-3BBC-42CF-46671D91F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054F23-8D5A-B909-9AEE-B7BA5AC45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402585-2B7C-074C-C683-DEEF78CA6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155D15-6050-571B-DDD8-103E80089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44C02F-1455-4BE2-D7FC-A9183AA3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12C1CE-FEA3-90AD-0DDB-7E883C989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E79A87-6A27-9EF6-E7A0-849367B57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556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7F723-F276-7024-0369-B4F094CF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2E3A-1CFA-F8B0-C842-2623A914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22642-2EA6-E398-8E14-06A2DDF4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0364B8-672E-1A7B-E5C2-247C944D6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603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AFD114-B7C2-E6E6-6D72-9077E4C3B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4F901-DE7C-BCF8-5240-0CD9C585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4F1E5-3CFD-C4FC-AA8B-AAD39BFBF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058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BFD36-4449-59B1-A0AA-9D0BEA90E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3AD3E-2C42-4C8D-ABEE-1A2644CF8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0259A-8CD4-F36F-2FFE-788E8B7A6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6936A-4AC1-217B-DDB2-158FEFE2C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F07708-8BB2-05E6-72B5-15B6A684C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97ADD-BA3F-EDA4-DA8F-0AE49865C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732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9A585-1440-B739-3056-C4A18B38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5E9CD8-0D58-40A7-1E21-FBA18C6138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C5520C-F244-ADCA-C4E8-2AF47BB54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8584F-88D9-1AC9-D7DB-4F691F673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72357-B419-0F78-ADD7-FE6B329B7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60883-9293-3F68-D7C6-779074004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96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490AB7-A5CA-72C3-6B1D-2D776791D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02D0EC-8C43-F834-C4E6-5FF434B2A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9EC95-5110-6757-8094-434834C68E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EE2A7-F811-42BC-88C9-09F62B9FA85A}" type="datetimeFigureOut">
              <a:rPr lang="en-CH" smtClean="0"/>
              <a:t>12/05/2026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2B0B1-7682-C7A1-4841-6A32DA447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01F8A-C0A3-611F-BD54-D9819F0C4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696A5-AD30-4E0C-9454-E07DDD2521A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5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F1262-A10D-D719-CE28-0CD35AA32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ArcLight Degradation</a:t>
            </a:r>
            <a:br>
              <a:rPr lang="en-GB" noProof="0" dirty="0"/>
            </a:br>
            <a:r>
              <a:rPr lang="en-GB" noProof="0" dirty="0"/>
              <a:t>Study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7D6DAD-B883-8BCA-E63D-21E94EF10E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13.05.2026</a:t>
            </a:r>
          </a:p>
        </p:txBody>
      </p:sp>
    </p:spTree>
    <p:extLst>
      <p:ext uri="{BB962C8B-B14F-4D97-AF65-F5344CB8AC3E}">
        <p14:creationId xmlns:p14="http://schemas.microsoft.com/office/powerpoint/2010/main" val="256913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18794-AD0B-3949-BB32-AF46F0864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Ongoing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21012-30DF-EAFE-8FED-4970207B4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Creation and testing of PCBs for sensors</a:t>
            </a:r>
          </a:p>
          <a:p>
            <a:r>
              <a:rPr lang="en-GB" noProof="0" dirty="0"/>
              <a:t>Coating of first ArcLight next week</a:t>
            </a:r>
          </a:p>
          <a:p>
            <a:r>
              <a:rPr lang="en-GB" noProof="0" dirty="0" err="1"/>
              <a:t>SiPMs</a:t>
            </a:r>
            <a:r>
              <a:rPr lang="en-GB" noProof="0" dirty="0"/>
              <a:t> calibration</a:t>
            </a:r>
          </a:p>
          <a:p>
            <a:r>
              <a:rPr lang="en-GB" noProof="0" dirty="0"/>
              <a:t>Testing of Vacuum-box for Argon Atmosphere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061B48-7D9D-50DA-926A-F18407D57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505" y="996016"/>
            <a:ext cx="3203713" cy="486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62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331BA-A733-98E7-8A24-413047BDF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Vacuum-Box Sketches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A0151-7B8D-8402-38A2-38E11CEAB836}"/>
              </a:ext>
            </a:extLst>
          </p:cNvPr>
          <p:cNvSpPr txBox="1"/>
          <p:nvPr/>
        </p:nvSpPr>
        <p:spPr>
          <a:xfrm>
            <a:off x="1190667" y="5559875"/>
            <a:ext cx="538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Sketch of vacuum-box with experiment setup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FC6E485-F22D-9C5F-037B-BF5AB55ED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3" y="1335837"/>
            <a:ext cx="8391525" cy="4343400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C2450E-7257-9813-14F8-9D6310489A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417" y="431846"/>
            <a:ext cx="3314496" cy="21687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048013-2D16-4189-6F86-BDC5234919C0}"/>
              </a:ext>
            </a:extLst>
          </p:cNvPr>
          <p:cNvSpPr txBox="1"/>
          <p:nvPr/>
        </p:nvSpPr>
        <p:spPr>
          <a:xfrm>
            <a:off x="8295660" y="2545786"/>
            <a:ext cx="538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Sketch of UV LED placement</a:t>
            </a:r>
          </a:p>
        </p:txBody>
      </p:sp>
    </p:spTree>
    <p:extLst>
      <p:ext uri="{BB962C8B-B14F-4D97-AF65-F5344CB8AC3E}">
        <p14:creationId xmlns:p14="http://schemas.microsoft.com/office/powerpoint/2010/main" val="46259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5EDD9-EDE3-34DC-FFD6-9085753D9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Vacuum-box humidity tests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70788B-776A-D01C-E7A4-ED26A05AF2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88" y="1314885"/>
            <a:ext cx="9672224" cy="5331148"/>
          </a:xfrm>
        </p:spPr>
      </p:pic>
    </p:spTree>
    <p:extLst>
      <p:ext uri="{BB962C8B-B14F-4D97-AF65-F5344CB8AC3E}">
        <p14:creationId xmlns:p14="http://schemas.microsoft.com/office/powerpoint/2010/main" val="247797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ArcLight Degradation Study Update</vt:lpstr>
      <vt:lpstr>Ongoing</vt:lpstr>
      <vt:lpstr>Vacuum-Box Sketches</vt:lpstr>
      <vt:lpstr>Vacuum-box humidity 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Weber</dc:creator>
  <cp:lastModifiedBy>Martin Weber</cp:lastModifiedBy>
  <cp:revision>4</cp:revision>
  <dcterms:created xsi:type="dcterms:W3CDTF">2026-05-12T14:12:02Z</dcterms:created>
  <dcterms:modified xsi:type="dcterms:W3CDTF">2026-05-12T19:51:57Z</dcterms:modified>
</cp:coreProperties>
</file>