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9" r:id="rId7"/>
    <p:sldId id="271" r:id="rId8"/>
    <p:sldId id="272" r:id="rId9"/>
    <p:sldId id="261" r:id="rId10"/>
    <p:sldId id="264" r:id="rId11"/>
    <p:sldId id="267" r:id="rId12"/>
    <p:sldId id="268" r:id="rId13"/>
    <p:sldId id="262" r:id="rId14"/>
    <p:sldId id="263" r:id="rId15"/>
  </p:sldIdLst>
  <p:sldSz cx="9144000" cy="5143500" type="screen16x9"/>
  <p:notesSz cx="6858000" cy="9144000"/>
  <p:embeddedFontLst>
    <p:embeddedFont>
      <p:font typeface="Noto Sans Symbols" panose="020B0604020202020204" charset="0"/>
      <p:regular r:id="rId17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C53524C3-2DEF-43F4-AFB8-389BF693D25B}">
          <p14:sldIdLst>
            <p14:sldId id="256"/>
            <p14:sldId id="257"/>
            <p14:sldId id="258"/>
            <p14:sldId id="259"/>
            <p14:sldId id="260"/>
            <p14:sldId id="269"/>
            <p14:sldId id="271"/>
            <p14:sldId id="272"/>
            <p14:sldId id="261"/>
            <p14:sldId id="264"/>
            <p14:sldId id="267"/>
            <p14:sldId id="268"/>
            <p14:sldId id="262"/>
            <p14:sldId id="263"/>
          </p14:sldIdLst>
        </p14:section>
        <p14:section name="Untitled Section" id="{5131200D-397C-4012-AC9B-009D6004CFA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B9FC51E-EDD4-400E-97C1-2DE2981E06A8}">
  <a:tblStyle styleId="{EB9FC51E-EDD4-400E-97C1-2DE2981E06A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4" d="100"/>
          <a:sy n="54" d="100"/>
        </p:scale>
        <p:origin x="1524" y="1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" name="Google Shape;1325;g3bc253e158b_0_14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6" name="Google Shape;1326;g3bc253e158b_0_14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7" name="Google Shape;1417;g3bc253e158b_0_27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8" name="Google Shape;1418;g3bc253e158b_0_27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g3bc253e158b_0_27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6" name="Google Shape;1376;g3bc253e158b_0_27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" name="Google Shape;1382;g3bc253e158b_0_27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3" name="Google Shape;1383;g3bc253e158b_0_27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" name="Google Shape;1333;g3bc253e158b_0_27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4" name="Google Shape;1334;g3bc253e158b_0_27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0" name="Google Shape;1340;g3bc253e158b_0_27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1" name="Google Shape;1341;g3bc253e158b_0_27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g3bc253e158b_0_27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2" name="Google Shape;1352;g3bc253e158b_0_27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Google Shape;1358;g3bd0c0c72fe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9" name="Google Shape;1359;g3bd0c0c72fe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6">
          <a:extLst>
            <a:ext uri="{FF2B5EF4-FFF2-40B4-BE49-F238E27FC236}">
              <a16:creationId xmlns:a16="http://schemas.microsoft.com/office/drawing/2014/main" id="{73017CB5-FC06-4966-DDD3-E1356BF87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Google Shape;1367;g3bc253e158b_0_2735:notes">
            <a:extLst>
              <a:ext uri="{FF2B5EF4-FFF2-40B4-BE49-F238E27FC236}">
                <a16:creationId xmlns:a16="http://schemas.microsoft.com/office/drawing/2014/main" id="{D5063EFF-A4EA-4DBD-8A25-CDCBC24D25E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8" name="Google Shape;1368;g3bc253e158b_0_2735:notes">
            <a:extLst>
              <a:ext uri="{FF2B5EF4-FFF2-40B4-BE49-F238E27FC236}">
                <a16:creationId xmlns:a16="http://schemas.microsoft.com/office/drawing/2014/main" id="{1E341FF7-21EF-1A1E-3481-3035D859F2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7471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Google Shape;1367;g3bc253e158b_0_27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8" name="Google Shape;1368;g3bc253e158b_0_27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Google Shape;1390;g3bc253e158b_0_2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1" name="Google Shape;1391;g3bc253e158b_0_2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3bd0c0c72fe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3bd0c0c72fe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/Color Backgrounds">
  <p:cSld name="Title Slide w/Color Backgrounds">
    <p:bg>
      <p:bgPr>
        <a:solidFill>
          <a:schemeClr val="lt1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"/>
          <p:cNvSpPr txBox="1">
            <a:spLocks noGrp="1"/>
          </p:cNvSpPr>
          <p:nvPr>
            <p:ph type="ctrTitle"/>
          </p:nvPr>
        </p:nvSpPr>
        <p:spPr>
          <a:xfrm>
            <a:off x="459486" y="1028700"/>
            <a:ext cx="8226600" cy="15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41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14"/>
          <p:cNvSpPr txBox="1">
            <a:spLocks noGrp="1"/>
          </p:cNvSpPr>
          <p:nvPr>
            <p:ph type="subTitle" idx="1"/>
          </p:nvPr>
        </p:nvSpPr>
        <p:spPr>
          <a:xfrm>
            <a:off x="457732" y="2914651"/>
            <a:ext cx="82266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500"/>
              <a:buNone/>
              <a:defRPr b="0" i="0">
                <a:solidFill>
                  <a:schemeClr val="lt1"/>
                </a:solidFill>
              </a:defRPr>
            </a:lvl1pPr>
            <a:lvl2pPr lvl="1" algn="ctr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2pPr>
            <a:lvl3pPr lvl="2" algn="ctr">
              <a:spcBef>
                <a:spcPts val="3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3pPr>
            <a:lvl4pPr lvl="3" algn="ctr">
              <a:spcBef>
                <a:spcPts val="3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9pPr>
          </a:lstStyle>
          <a:p>
            <a:endParaRPr/>
          </a:p>
        </p:txBody>
      </p:sp>
      <p:grpSp>
        <p:nvGrpSpPr>
          <p:cNvPr id="202" name="Google Shape;202;p14"/>
          <p:cNvGrpSpPr/>
          <p:nvPr/>
        </p:nvGrpSpPr>
        <p:grpSpPr>
          <a:xfrm>
            <a:off x="-151322" y="-105891"/>
            <a:ext cx="9439944" cy="5352412"/>
            <a:chOff x="-151322" y="-141189"/>
            <a:chExt cx="9439944" cy="7136549"/>
          </a:xfrm>
        </p:grpSpPr>
        <p:grpSp>
          <p:nvGrpSpPr>
            <p:cNvPr id="203" name="Google Shape;203;p14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204" name="Google Shape;204;p14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05" name="Google Shape;205;p14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206" name="Google Shape;206;p14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07" name="Google Shape;207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08" name="Google Shape;208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09" name="Google Shape;209;p14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10" name="Google Shape;210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1" name="Google Shape;211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12" name="Google Shape;212;p14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13" name="Google Shape;213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4" name="Google Shape;214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15" name="Google Shape;215;p14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16" name="Google Shape;216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7" name="Google Shape;217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18" name="Google Shape;218;p14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19" name="Google Shape;219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0" name="Google Shape;220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21" name="Google Shape;221;p14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22" name="Google Shape;222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3" name="Google Shape;223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24" name="Google Shape;224;p14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25" name="Google Shape;225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6" name="Google Shape;226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27" name="Google Shape;227;p14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28" name="Google Shape;228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9" name="Google Shape;229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30" name="Google Shape;230;p14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31" name="Google Shape;231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2" name="Google Shape;232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33" name="Google Shape;233;p14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34" name="Google Shape;234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5" name="Google Shape;235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36" name="Google Shape;236;p14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237" name="Google Shape;237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8" name="Google Shape;238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239" name="Google Shape;239;p14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240" name="Google Shape;240;p14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241" name="Google Shape;241;p14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42" name="Google Shape;242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3" name="Google Shape;243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44" name="Google Shape;244;p14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45" name="Google Shape;245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6" name="Google Shape;246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47" name="Google Shape;247;p14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48" name="Google Shape;248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9" name="Google Shape;249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0" name="Google Shape;250;p14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51" name="Google Shape;251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2" name="Google Shape;252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3" name="Google Shape;253;p14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54" name="Google Shape;254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5" name="Google Shape;255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6" name="Google Shape;256;p14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57" name="Google Shape;257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8" name="Google Shape;258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59" name="Google Shape;259;p14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60" name="Google Shape;260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1" name="Google Shape;261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62" name="Google Shape;262;p14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63" name="Google Shape;263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4" name="Google Shape;264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65" name="Google Shape;265;p14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66" name="Google Shape;266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7" name="Google Shape;267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68" name="Google Shape;268;p14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69" name="Google Shape;269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0" name="Google Shape;270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71" name="Google Shape;271;p14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72" name="Google Shape;272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3" name="Google Shape;273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74" name="Google Shape;274;p14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75" name="Google Shape;275;p14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276" name="Google Shape;276;p14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277" name="Google Shape;277;p14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78" name="Google Shape;278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9" name="Google Shape;279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0" name="Google Shape;280;p14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81" name="Google Shape;281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2" name="Google Shape;282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3" name="Google Shape;283;p14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84" name="Google Shape;284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5" name="Google Shape;285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6" name="Google Shape;286;p14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87" name="Google Shape;287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8" name="Google Shape;288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9" name="Google Shape;289;p14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90" name="Google Shape;290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1" name="Google Shape;291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92" name="Google Shape;292;p14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93" name="Google Shape;293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4" name="Google Shape;294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95" name="Google Shape;295;p14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96" name="Google Shape;296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7" name="Google Shape;297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98" name="Google Shape;298;p14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299" name="Google Shape;299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0" name="Google Shape;300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01" name="Google Shape;301;p14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02" name="Google Shape;302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3" name="Google Shape;303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04" name="Google Shape;304;p14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05" name="Google Shape;305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6" name="Google Shape;306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07" name="Google Shape;307;p14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08" name="Google Shape;308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9" name="Google Shape;309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310" name="Google Shape;310;p14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11" name="Google Shape;311;p14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312" name="Google Shape;312;p14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13" name="Google Shape;313;p14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314" name="Google Shape;314;p14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15" name="Google Shape;315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16" name="Google Shape;316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17" name="Google Shape;317;p14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18" name="Google Shape;318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19" name="Google Shape;319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20" name="Google Shape;320;p14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21" name="Google Shape;321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2" name="Google Shape;322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23" name="Google Shape;323;p14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24" name="Google Shape;324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5" name="Google Shape;325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26" name="Google Shape;326;p14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27" name="Google Shape;327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8" name="Google Shape;328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29" name="Google Shape;329;p14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30" name="Google Shape;330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1" name="Google Shape;331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32" name="Google Shape;332;p14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33" name="Google Shape;333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4" name="Google Shape;334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35" name="Google Shape;335;p14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36" name="Google Shape;336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7" name="Google Shape;337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38" name="Google Shape;338;p14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39" name="Google Shape;339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40" name="Google Shape;340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41" name="Google Shape;341;p14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42" name="Google Shape;342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43" name="Google Shape;343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44" name="Google Shape;344;p14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45" name="Google Shape;345;p14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46" name="Google Shape;346;p14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pic>
        <p:nvPicPr>
          <p:cNvPr id="347" name="Google Shape;347;p14" descr="DOE_Office_Science_white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32769" y="304800"/>
            <a:ext cx="1327150" cy="441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14" descr="A close up of a sig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7020" y="304800"/>
            <a:ext cx="2400299" cy="61298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14"/>
          <p:cNvSpPr txBox="1">
            <a:spLocks noGrp="1"/>
          </p:cNvSpPr>
          <p:nvPr>
            <p:ph type="sldNum" idx="12"/>
          </p:nvPr>
        </p:nvSpPr>
        <p:spPr>
          <a:xfrm>
            <a:off x="8210681" y="4770096"/>
            <a:ext cx="548700" cy="2739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>
            <a:lvl1pPr lvl="0">
              <a:buNone/>
              <a:defRPr sz="1000">
                <a:solidFill>
                  <a:schemeClr val="lt1"/>
                </a:solidFill>
              </a:defRPr>
            </a:lvl1pPr>
            <a:lvl2pPr lvl="1">
              <a:buNone/>
              <a:defRPr sz="1000">
                <a:solidFill>
                  <a:schemeClr val="lt1"/>
                </a:solidFill>
              </a:defRPr>
            </a:lvl2pPr>
            <a:lvl3pPr lvl="2">
              <a:buNone/>
              <a:defRPr sz="1000">
                <a:solidFill>
                  <a:schemeClr val="lt1"/>
                </a:solidFill>
              </a:defRPr>
            </a:lvl3pPr>
            <a:lvl4pPr lvl="3">
              <a:buNone/>
              <a:defRPr sz="1000">
                <a:solidFill>
                  <a:schemeClr val="lt1"/>
                </a:solidFill>
              </a:defRPr>
            </a:lvl4pPr>
            <a:lvl5pPr lvl="4">
              <a:buNone/>
              <a:defRPr sz="1000">
                <a:solidFill>
                  <a:schemeClr val="lt1"/>
                </a:solidFill>
              </a:defRPr>
            </a:lvl5pPr>
            <a:lvl6pPr lvl="5">
              <a:buNone/>
              <a:defRPr sz="1000">
                <a:solidFill>
                  <a:schemeClr val="lt1"/>
                </a:solidFill>
              </a:defRPr>
            </a:lvl6pPr>
            <a:lvl7pPr lvl="6">
              <a:buNone/>
              <a:defRPr sz="1000">
                <a:solidFill>
                  <a:schemeClr val="lt1"/>
                </a:solidFill>
              </a:defRPr>
            </a:lvl7pPr>
            <a:lvl8pPr lvl="7">
              <a:buNone/>
              <a:defRPr sz="1000">
                <a:solidFill>
                  <a:schemeClr val="lt1"/>
                </a:solidFill>
              </a:defRPr>
            </a:lvl8pPr>
            <a:lvl9pPr lvl="8"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ntent">
  <p:cSld name="3 Content"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23"/>
          <p:cNvSpPr txBox="1">
            <a:spLocks noGrp="1"/>
          </p:cNvSpPr>
          <p:nvPr>
            <p:ph type="body" idx="1"/>
          </p:nvPr>
        </p:nvSpPr>
        <p:spPr>
          <a:xfrm>
            <a:off x="459488" y="1371600"/>
            <a:ext cx="26349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1pPr>
            <a:lvl2pPr marL="914400" lvl="1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2pPr>
            <a:lvl3pPr marL="1371600" lvl="2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4pPr>
            <a:lvl5pPr marL="2286000" lvl="4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»"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839" name="Google Shape;839;p23"/>
          <p:cNvSpPr txBox="1">
            <a:spLocks noGrp="1"/>
          </p:cNvSpPr>
          <p:nvPr>
            <p:ph type="body" idx="2"/>
          </p:nvPr>
        </p:nvSpPr>
        <p:spPr>
          <a:xfrm>
            <a:off x="3250264" y="1371600"/>
            <a:ext cx="26349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1pPr>
            <a:lvl2pPr marL="914400" lvl="1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2pPr>
            <a:lvl3pPr marL="1371600" lvl="2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4pPr>
            <a:lvl5pPr marL="2286000" lvl="4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»"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840" name="Google Shape;840;p23"/>
          <p:cNvSpPr txBox="1">
            <a:spLocks noGrp="1"/>
          </p:cNvSpPr>
          <p:nvPr>
            <p:ph type="body" idx="3"/>
          </p:nvPr>
        </p:nvSpPr>
        <p:spPr>
          <a:xfrm>
            <a:off x="6049522" y="1371600"/>
            <a:ext cx="26349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1pPr>
            <a:lvl2pPr marL="914400" lvl="1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2pPr>
            <a:lvl3pPr marL="1371600" lvl="2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4pPr>
            <a:lvl5pPr marL="2286000" lvl="4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»"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cxnSp>
        <p:nvCxnSpPr>
          <p:cNvPr id="841" name="Google Shape;841;p23"/>
          <p:cNvCxnSpPr/>
          <p:nvPr/>
        </p:nvCxnSpPr>
        <p:spPr>
          <a:xfrm>
            <a:off x="457731" y="5154936"/>
            <a:ext cx="0" cy="91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842" name="Google Shape;842;p23"/>
          <p:cNvCxnSpPr/>
          <p:nvPr/>
        </p:nvCxnSpPr>
        <p:spPr>
          <a:xfrm>
            <a:off x="8684419" y="5154936"/>
            <a:ext cx="0" cy="91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843" name="Google Shape;843;p23"/>
          <p:cNvGrpSpPr/>
          <p:nvPr/>
        </p:nvGrpSpPr>
        <p:grpSpPr>
          <a:xfrm>
            <a:off x="7986158" y="5155247"/>
            <a:ext cx="152400" cy="91627"/>
            <a:chOff x="7983415" y="6582508"/>
            <a:chExt cx="152400" cy="486600"/>
          </a:xfrm>
        </p:grpSpPr>
        <p:cxnSp>
          <p:nvCxnSpPr>
            <p:cNvPr id="844" name="Google Shape;844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45" name="Google Shape;845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46" name="Google Shape;846;p23"/>
          <p:cNvGrpSpPr/>
          <p:nvPr/>
        </p:nvGrpSpPr>
        <p:grpSpPr>
          <a:xfrm>
            <a:off x="7287901" y="5155247"/>
            <a:ext cx="152400" cy="91627"/>
            <a:chOff x="7983415" y="6582508"/>
            <a:chExt cx="152400" cy="486600"/>
          </a:xfrm>
        </p:grpSpPr>
        <p:cxnSp>
          <p:nvCxnSpPr>
            <p:cNvPr id="847" name="Google Shape;847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48" name="Google Shape;848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49" name="Google Shape;849;p23"/>
          <p:cNvGrpSpPr/>
          <p:nvPr/>
        </p:nvGrpSpPr>
        <p:grpSpPr>
          <a:xfrm>
            <a:off x="6589644" y="5155247"/>
            <a:ext cx="152400" cy="91627"/>
            <a:chOff x="7983415" y="6582508"/>
            <a:chExt cx="152400" cy="486600"/>
          </a:xfrm>
        </p:grpSpPr>
        <p:cxnSp>
          <p:nvCxnSpPr>
            <p:cNvPr id="850" name="Google Shape;850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51" name="Google Shape;851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52" name="Google Shape;852;p23"/>
          <p:cNvGrpSpPr/>
          <p:nvPr/>
        </p:nvGrpSpPr>
        <p:grpSpPr>
          <a:xfrm>
            <a:off x="5891387" y="5155247"/>
            <a:ext cx="152400" cy="91627"/>
            <a:chOff x="7983415" y="6582508"/>
            <a:chExt cx="152400" cy="486600"/>
          </a:xfrm>
        </p:grpSpPr>
        <p:cxnSp>
          <p:nvCxnSpPr>
            <p:cNvPr id="853" name="Google Shape;853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54" name="Google Shape;854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55" name="Google Shape;855;p23"/>
          <p:cNvGrpSpPr/>
          <p:nvPr/>
        </p:nvGrpSpPr>
        <p:grpSpPr>
          <a:xfrm>
            <a:off x="5193129" y="5155247"/>
            <a:ext cx="152400" cy="91627"/>
            <a:chOff x="7983415" y="6582508"/>
            <a:chExt cx="152400" cy="486600"/>
          </a:xfrm>
        </p:grpSpPr>
        <p:cxnSp>
          <p:nvCxnSpPr>
            <p:cNvPr id="856" name="Google Shape;856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57" name="Google Shape;857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58" name="Google Shape;858;p23"/>
          <p:cNvGrpSpPr/>
          <p:nvPr/>
        </p:nvGrpSpPr>
        <p:grpSpPr>
          <a:xfrm>
            <a:off x="4494873" y="5155247"/>
            <a:ext cx="152400" cy="91627"/>
            <a:chOff x="7983415" y="6582508"/>
            <a:chExt cx="152400" cy="486600"/>
          </a:xfrm>
        </p:grpSpPr>
        <p:cxnSp>
          <p:nvCxnSpPr>
            <p:cNvPr id="859" name="Google Shape;859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60" name="Google Shape;860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61" name="Google Shape;861;p23"/>
          <p:cNvGrpSpPr/>
          <p:nvPr/>
        </p:nvGrpSpPr>
        <p:grpSpPr>
          <a:xfrm>
            <a:off x="3796616" y="5155247"/>
            <a:ext cx="152400" cy="91627"/>
            <a:chOff x="7983415" y="6582508"/>
            <a:chExt cx="152400" cy="486600"/>
          </a:xfrm>
        </p:grpSpPr>
        <p:cxnSp>
          <p:nvCxnSpPr>
            <p:cNvPr id="862" name="Google Shape;862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63" name="Google Shape;863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64" name="Google Shape;864;p23"/>
          <p:cNvGrpSpPr/>
          <p:nvPr/>
        </p:nvGrpSpPr>
        <p:grpSpPr>
          <a:xfrm>
            <a:off x="3098359" y="5155247"/>
            <a:ext cx="152400" cy="91627"/>
            <a:chOff x="7983415" y="6582508"/>
            <a:chExt cx="152400" cy="486600"/>
          </a:xfrm>
        </p:grpSpPr>
        <p:cxnSp>
          <p:nvCxnSpPr>
            <p:cNvPr id="865" name="Google Shape;865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66" name="Google Shape;866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67" name="Google Shape;867;p23"/>
          <p:cNvGrpSpPr/>
          <p:nvPr/>
        </p:nvGrpSpPr>
        <p:grpSpPr>
          <a:xfrm>
            <a:off x="2400102" y="5155247"/>
            <a:ext cx="152400" cy="91627"/>
            <a:chOff x="7983415" y="6582508"/>
            <a:chExt cx="152400" cy="486600"/>
          </a:xfrm>
        </p:grpSpPr>
        <p:cxnSp>
          <p:nvCxnSpPr>
            <p:cNvPr id="868" name="Google Shape;868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69" name="Google Shape;869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70" name="Google Shape;870;p23"/>
          <p:cNvGrpSpPr/>
          <p:nvPr/>
        </p:nvGrpSpPr>
        <p:grpSpPr>
          <a:xfrm>
            <a:off x="1701845" y="5155247"/>
            <a:ext cx="152400" cy="91627"/>
            <a:chOff x="7983415" y="6582508"/>
            <a:chExt cx="152400" cy="486600"/>
          </a:xfrm>
        </p:grpSpPr>
        <p:cxnSp>
          <p:nvCxnSpPr>
            <p:cNvPr id="871" name="Google Shape;871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72" name="Google Shape;872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73" name="Google Shape;873;p23"/>
          <p:cNvGrpSpPr/>
          <p:nvPr/>
        </p:nvGrpSpPr>
        <p:grpSpPr>
          <a:xfrm>
            <a:off x="1003587" y="5155247"/>
            <a:ext cx="152400" cy="91627"/>
            <a:chOff x="7983415" y="6582508"/>
            <a:chExt cx="152400" cy="486600"/>
          </a:xfrm>
        </p:grpSpPr>
        <p:cxnSp>
          <p:nvCxnSpPr>
            <p:cNvPr id="874" name="Google Shape;874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75" name="Google Shape;875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cxnSp>
        <p:nvCxnSpPr>
          <p:cNvPr id="876" name="Google Shape;876;p23"/>
          <p:cNvCxnSpPr/>
          <p:nvPr/>
        </p:nvCxnSpPr>
        <p:spPr>
          <a:xfrm>
            <a:off x="-90259" y="279455"/>
            <a:ext cx="0" cy="122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877" name="Google Shape;877;p23"/>
          <p:cNvGrpSpPr/>
          <p:nvPr/>
        </p:nvGrpSpPr>
        <p:grpSpPr>
          <a:xfrm rot="5400000">
            <a:off x="-147404" y="4440257"/>
            <a:ext cx="114300" cy="122137"/>
            <a:chOff x="7983415" y="6582508"/>
            <a:chExt cx="152400" cy="486600"/>
          </a:xfrm>
        </p:grpSpPr>
        <p:cxnSp>
          <p:nvCxnSpPr>
            <p:cNvPr id="878" name="Google Shape;878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79" name="Google Shape;879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80" name="Google Shape;880;p23"/>
          <p:cNvGrpSpPr/>
          <p:nvPr/>
        </p:nvGrpSpPr>
        <p:grpSpPr>
          <a:xfrm rot="5400000">
            <a:off x="-147404" y="4085025"/>
            <a:ext cx="114300" cy="122137"/>
            <a:chOff x="7983415" y="6582508"/>
            <a:chExt cx="152400" cy="486600"/>
          </a:xfrm>
        </p:grpSpPr>
        <p:cxnSp>
          <p:nvCxnSpPr>
            <p:cNvPr id="881" name="Google Shape;881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82" name="Google Shape;882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83" name="Google Shape;883;p23"/>
          <p:cNvGrpSpPr/>
          <p:nvPr/>
        </p:nvGrpSpPr>
        <p:grpSpPr>
          <a:xfrm rot="5400000">
            <a:off x="-147404" y="3729794"/>
            <a:ext cx="114300" cy="122137"/>
            <a:chOff x="7983415" y="6582508"/>
            <a:chExt cx="152400" cy="486600"/>
          </a:xfrm>
        </p:grpSpPr>
        <p:cxnSp>
          <p:nvCxnSpPr>
            <p:cNvPr id="884" name="Google Shape;884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85" name="Google Shape;885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86" name="Google Shape;886;p23"/>
          <p:cNvGrpSpPr/>
          <p:nvPr/>
        </p:nvGrpSpPr>
        <p:grpSpPr>
          <a:xfrm rot="5400000">
            <a:off x="-147404" y="3374562"/>
            <a:ext cx="114300" cy="122137"/>
            <a:chOff x="7983415" y="6582508"/>
            <a:chExt cx="152400" cy="486600"/>
          </a:xfrm>
        </p:grpSpPr>
        <p:cxnSp>
          <p:nvCxnSpPr>
            <p:cNvPr id="887" name="Google Shape;887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88" name="Google Shape;888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89" name="Google Shape;889;p23"/>
          <p:cNvGrpSpPr/>
          <p:nvPr/>
        </p:nvGrpSpPr>
        <p:grpSpPr>
          <a:xfrm rot="5400000">
            <a:off x="-147404" y="3019331"/>
            <a:ext cx="114300" cy="122137"/>
            <a:chOff x="7983415" y="6582508"/>
            <a:chExt cx="152400" cy="486600"/>
          </a:xfrm>
        </p:grpSpPr>
        <p:cxnSp>
          <p:nvCxnSpPr>
            <p:cNvPr id="890" name="Google Shape;890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91" name="Google Shape;891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92" name="Google Shape;892;p23"/>
          <p:cNvGrpSpPr/>
          <p:nvPr/>
        </p:nvGrpSpPr>
        <p:grpSpPr>
          <a:xfrm rot="5400000">
            <a:off x="-147404" y="2664099"/>
            <a:ext cx="114300" cy="122137"/>
            <a:chOff x="7983415" y="6582508"/>
            <a:chExt cx="152400" cy="486600"/>
          </a:xfrm>
        </p:grpSpPr>
        <p:cxnSp>
          <p:nvCxnSpPr>
            <p:cNvPr id="893" name="Google Shape;893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94" name="Google Shape;894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95" name="Google Shape;895;p23"/>
          <p:cNvGrpSpPr/>
          <p:nvPr/>
        </p:nvGrpSpPr>
        <p:grpSpPr>
          <a:xfrm rot="5400000">
            <a:off x="-147404" y="2308868"/>
            <a:ext cx="114300" cy="122137"/>
            <a:chOff x="7983415" y="6582508"/>
            <a:chExt cx="152400" cy="486600"/>
          </a:xfrm>
        </p:grpSpPr>
        <p:cxnSp>
          <p:nvCxnSpPr>
            <p:cNvPr id="896" name="Google Shape;896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897" name="Google Shape;897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898" name="Google Shape;898;p23"/>
          <p:cNvGrpSpPr/>
          <p:nvPr/>
        </p:nvGrpSpPr>
        <p:grpSpPr>
          <a:xfrm rot="5400000">
            <a:off x="-147404" y="1953636"/>
            <a:ext cx="114300" cy="122137"/>
            <a:chOff x="7983415" y="6582508"/>
            <a:chExt cx="152400" cy="486600"/>
          </a:xfrm>
        </p:grpSpPr>
        <p:cxnSp>
          <p:nvCxnSpPr>
            <p:cNvPr id="899" name="Google Shape;899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00" name="Google Shape;900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01" name="Google Shape;901;p23"/>
          <p:cNvGrpSpPr/>
          <p:nvPr/>
        </p:nvGrpSpPr>
        <p:grpSpPr>
          <a:xfrm rot="5400000">
            <a:off x="-147404" y="1598405"/>
            <a:ext cx="114300" cy="122137"/>
            <a:chOff x="7983415" y="6582508"/>
            <a:chExt cx="152400" cy="486600"/>
          </a:xfrm>
        </p:grpSpPr>
        <p:cxnSp>
          <p:nvCxnSpPr>
            <p:cNvPr id="902" name="Google Shape;902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03" name="Google Shape;903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04" name="Google Shape;904;p23"/>
          <p:cNvGrpSpPr/>
          <p:nvPr/>
        </p:nvGrpSpPr>
        <p:grpSpPr>
          <a:xfrm rot="5400000">
            <a:off x="-147404" y="1243173"/>
            <a:ext cx="114300" cy="122137"/>
            <a:chOff x="7983415" y="6582508"/>
            <a:chExt cx="152400" cy="486600"/>
          </a:xfrm>
        </p:grpSpPr>
        <p:cxnSp>
          <p:nvCxnSpPr>
            <p:cNvPr id="905" name="Google Shape;905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06" name="Google Shape;906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07" name="Google Shape;907;p23"/>
          <p:cNvGrpSpPr/>
          <p:nvPr/>
        </p:nvGrpSpPr>
        <p:grpSpPr>
          <a:xfrm rot="5400000">
            <a:off x="-147404" y="732730"/>
            <a:ext cx="114300" cy="122137"/>
            <a:chOff x="7983415" y="6582508"/>
            <a:chExt cx="152400" cy="486600"/>
          </a:xfrm>
        </p:grpSpPr>
        <p:cxnSp>
          <p:nvCxnSpPr>
            <p:cNvPr id="908" name="Google Shape;908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09" name="Google Shape;909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cxnSp>
        <p:nvCxnSpPr>
          <p:cNvPr id="910" name="Google Shape;910;p23"/>
          <p:cNvCxnSpPr/>
          <p:nvPr/>
        </p:nvCxnSpPr>
        <p:spPr>
          <a:xfrm>
            <a:off x="-90259" y="4738359"/>
            <a:ext cx="0" cy="122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911" name="Google Shape;911;p23"/>
          <p:cNvCxnSpPr/>
          <p:nvPr/>
        </p:nvCxnSpPr>
        <p:spPr>
          <a:xfrm>
            <a:off x="9227548" y="279455"/>
            <a:ext cx="0" cy="122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912" name="Google Shape;912;p23"/>
          <p:cNvGrpSpPr/>
          <p:nvPr/>
        </p:nvGrpSpPr>
        <p:grpSpPr>
          <a:xfrm rot="5400000">
            <a:off x="9170403" y="4440257"/>
            <a:ext cx="114300" cy="122137"/>
            <a:chOff x="7983415" y="6582508"/>
            <a:chExt cx="152400" cy="486600"/>
          </a:xfrm>
        </p:grpSpPr>
        <p:cxnSp>
          <p:nvCxnSpPr>
            <p:cNvPr id="913" name="Google Shape;913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14" name="Google Shape;914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15" name="Google Shape;915;p23"/>
          <p:cNvGrpSpPr/>
          <p:nvPr/>
        </p:nvGrpSpPr>
        <p:grpSpPr>
          <a:xfrm rot="5400000">
            <a:off x="9170403" y="4085025"/>
            <a:ext cx="114300" cy="122137"/>
            <a:chOff x="7983415" y="6582508"/>
            <a:chExt cx="152400" cy="486600"/>
          </a:xfrm>
        </p:grpSpPr>
        <p:cxnSp>
          <p:nvCxnSpPr>
            <p:cNvPr id="916" name="Google Shape;916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17" name="Google Shape;917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18" name="Google Shape;918;p23"/>
          <p:cNvGrpSpPr/>
          <p:nvPr/>
        </p:nvGrpSpPr>
        <p:grpSpPr>
          <a:xfrm rot="5400000">
            <a:off x="9170403" y="3729794"/>
            <a:ext cx="114300" cy="122137"/>
            <a:chOff x="7983415" y="6582508"/>
            <a:chExt cx="152400" cy="486600"/>
          </a:xfrm>
        </p:grpSpPr>
        <p:cxnSp>
          <p:nvCxnSpPr>
            <p:cNvPr id="919" name="Google Shape;919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20" name="Google Shape;920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21" name="Google Shape;921;p23"/>
          <p:cNvGrpSpPr/>
          <p:nvPr/>
        </p:nvGrpSpPr>
        <p:grpSpPr>
          <a:xfrm rot="5400000">
            <a:off x="9170403" y="3374562"/>
            <a:ext cx="114300" cy="122137"/>
            <a:chOff x="7983415" y="6582508"/>
            <a:chExt cx="152400" cy="486600"/>
          </a:xfrm>
        </p:grpSpPr>
        <p:cxnSp>
          <p:nvCxnSpPr>
            <p:cNvPr id="922" name="Google Shape;922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23" name="Google Shape;923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24" name="Google Shape;924;p23"/>
          <p:cNvGrpSpPr/>
          <p:nvPr/>
        </p:nvGrpSpPr>
        <p:grpSpPr>
          <a:xfrm rot="5400000">
            <a:off x="9170403" y="3019331"/>
            <a:ext cx="114300" cy="122137"/>
            <a:chOff x="7983415" y="6582508"/>
            <a:chExt cx="152400" cy="486600"/>
          </a:xfrm>
        </p:grpSpPr>
        <p:cxnSp>
          <p:nvCxnSpPr>
            <p:cNvPr id="925" name="Google Shape;925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26" name="Google Shape;926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27" name="Google Shape;927;p23"/>
          <p:cNvGrpSpPr/>
          <p:nvPr/>
        </p:nvGrpSpPr>
        <p:grpSpPr>
          <a:xfrm rot="5400000">
            <a:off x="9170403" y="2664099"/>
            <a:ext cx="114300" cy="122137"/>
            <a:chOff x="7983415" y="6582508"/>
            <a:chExt cx="152400" cy="486600"/>
          </a:xfrm>
        </p:grpSpPr>
        <p:cxnSp>
          <p:nvCxnSpPr>
            <p:cNvPr id="928" name="Google Shape;928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29" name="Google Shape;929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30" name="Google Shape;930;p23"/>
          <p:cNvGrpSpPr/>
          <p:nvPr/>
        </p:nvGrpSpPr>
        <p:grpSpPr>
          <a:xfrm rot="5400000">
            <a:off x="9170403" y="2308868"/>
            <a:ext cx="114300" cy="122137"/>
            <a:chOff x="7983415" y="6582508"/>
            <a:chExt cx="152400" cy="486600"/>
          </a:xfrm>
        </p:grpSpPr>
        <p:cxnSp>
          <p:nvCxnSpPr>
            <p:cNvPr id="931" name="Google Shape;931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32" name="Google Shape;932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33" name="Google Shape;933;p23"/>
          <p:cNvGrpSpPr/>
          <p:nvPr/>
        </p:nvGrpSpPr>
        <p:grpSpPr>
          <a:xfrm rot="5400000">
            <a:off x="9170403" y="1953636"/>
            <a:ext cx="114300" cy="122137"/>
            <a:chOff x="7983415" y="6582508"/>
            <a:chExt cx="152400" cy="486600"/>
          </a:xfrm>
        </p:grpSpPr>
        <p:cxnSp>
          <p:nvCxnSpPr>
            <p:cNvPr id="934" name="Google Shape;934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35" name="Google Shape;935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36" name="Google Shape;936;p23"/>
          <p:cNvGrpSpPr/>
          <p:nvPr/>
        </p:nvGrpSpPr>
        <p:grpSpPr>
          <a:xfrm rot="5400000">
            <a:off x="9170403" y="1598405"/>
            <a:ext cx="114300" cy="122137"/>
            <a:chOff x="7983415" y="6582508"/>
            <a:chExt cx="152400" cy="486600"/>
          </a:xfrm>
        </p:grpSpPr>
        <p:cxnSp>
          <p:nvCxnSpPr>
            <p:cNvPr id="937" name="Google Shape;937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38" name="Google Shape;938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39" name="Google Shape;939;p23"/>
          <p:cNvGrpSpPr/>
          <p:nvPr/>
        </p:nvGrpSpPr>
        <p:grpSpPr>
          <a:xfrm rot="5400000">
            <a:off x="9170403" y="1243173"/>
            <a:ext cx="114300" cy="122137"/>
            <a:chOff x="7983415" y="6582508"/>
            <a:chExt cx="152400" cy="486600"/>
          </a:xfrm>
        </p:grpSpPr>
        <p:cxnSp>
          <p:nvCxnSpPr>
            <p:cNvPr id="940" name="Google Shape;940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41" name="Google Shape;941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42" name="Google Shape;942;p23"/>
          <p:cNvGrpSpPr/>
          <p:nvPr/>
        </p:nvGrpSpPr>
        <p:grpSpPr>
          <a:xfrm rot="5400000">
            <a:off x="9170403" y="732730"/>
            <a:ext cx="114300" cy="122137"/>
            <a:chOff x="7983415" y="6582508"/>
            <a:chExt cx="152400" cy="486600"/>
          </a:xfrm>
        </p:grpSpPr>
        <p:cxnSp>
          <p:nvCxnSpPr>
            <p:cNvPr id="943" name="Google Shape;943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44" name="Google Shape;944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cxnSp>
        <p:nvCxnSpPr>
          <p:cNvPr id="945" name="Google Shape;945;p23"/>
          <p:cNvCxnSpPr/>
          <p:nvPr/>
        </p:nvCxnSpPr>
        <p:spPr>
          <a:xfrm>
            <a:off x="9227548" y="4738359"/>
            <a:ext cx="0" cy="122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946" name="Google Shape;946;p23"/>
          <p:cNvCxnSpPr/>
          <p:nvPr/>
        </p:nvCxnSpPr>
        <p:spPr>
          <a:xfrm>
            <a:off x="457731" y="-105874"/>
            <a:ext cx="0" cy="91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947" name="Google Shape;947;p23"/>
          <p:cNvCxnSpPr/>
          <p:nvPr/>
        </p:nvCxnSpPr>
        <p:spPr>
          <a:xfrm>
            <a:off x="8684419" y="-105874"/>
            <a:ext cx="0" cy="91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948" name="Google Shape;948;p23"/>
          <p:cNvGrpSpPr/>
          <p:nvPr/>
        </p:nvGrpSpPr>
        <p:grpSpPr>
          <a:xfrm>
            <a:off x="7986158" y="-105562"/>
            <a:ext cx="152400" cy="91627"/>
            <a:chOff x="7983415" y="6582508"/>
            <a:chExt cx="152400" cy="486600"/>
          </a:xfrm>
        </p:grpSpPr>
        <p:cxnSp>
          <p:nvCxnSpPr>
            <p:cNvPr id="949" name="Google Shape;949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50" name="Google Shape;950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51" name="Google Shape;951;p23"/>
          <p:cNvGrpSpPr/>
          <p:nvPr/>
        </p:nvGrpSpPr>
        <p:grpSpPr>
          <a:xfrm>
            <a:off x="7287901" y="-105562"/>
            <a:ext cx="152400" cy="91627"/>
            <a:chOff x="7983415" y="6582508"/>
            <a:chExt cx="152400" cy="486600"/>
          </a:xfrm>
        </p:grpSpPr>
        <p:cxnSp>
          <p:nvCxnSpPr>
            <p:cNvPr id="952" name="Google Shape;952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53" name="Google Shape;953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54" name="Google Shape;954;p23"/>
          <p:cNvGrpSpPr/>
          <p:nvPr/>
        </p:nvGrpSpPr>
        <p:grpSpPr>
          <a:xfrm>
            <a:off x="6589644" y="-105562"/>
            <a:ext cx="152400" cy="91627"/>
            <a:chOff x="7983415" y="6582508"/>
            <a:chExt cx="152400" cy="486600"/>
          </a:xfrm>
        </p:grpSpPr>
        <p:cxnSp>
          <p:nvCxnSpPr>
            <p:cNvPr id="955" name="Google Shape;955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56" name="Google Shape;956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57" name="Google Shape;957;p23"/>
          <p:cNvGrpSpPr/>
          <p:nvPr/>
        </p:nvGrpSpPr>
        <p:grpSpPr>
          <a:xfrm>
            <a:off x="5891387" y="-105562"/>
            <a:ext cx="152400" cy="91627"/>
            <a:chOff x="7983415" y="6582508"/>
            <a:chExt cx="152400" cy="486600"/>
          </a:xfrm>
        </p:grpSpPr>
        <p:cxnSp>
          <p:nvCxnSpPr>
            <p:cNvPr id="958" name="Google Shape;958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59" name="Google Shape;959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60" name="Google Shape;960;p23"/>
          <p:cNvGrpSpPr/>
          <p:nvPr/>
        </p:nvGrpSpPr>
        <p:grpSpPr>
          <a:xfrm>
            <a:off x="5193129" y="-105562"/>
            <a:ext cx="152400" cy="91627"/>
            <a:chOff x="7983415" y="6582508"/>
            <a:chExt cx="152400" cy="486600"/>
          </a:xfrm>
        </p:grpSpPr>
        <p:cxnSp>
          <p:nvCxnSpPr>
            <p:cNvPr id="961" name="Google Shape;961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62" name="Google Shape;962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63" name="Google Shape;963;p23"/>
          <p:cNvGrpSpPr/>
          <p:nvPr/>
        </p:nvGrpSpPr>
        <p:grpSpPr>
          <a:xfrm>
            <a:off x="4494873" y="-105562"/>
            <a:ext cx="152400" cy="91627"/>
            <a:chOff x="7983415" y="6582508"/>
            <a:chExt cx="152400" cy="486600"/>
          </a:xfrm>
        </p:grpSpPr>
        <p:cxnSp>
          <p:nvCxnSpPr>
            <p:cNvPr id="964" name="Google Shape;964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65" name="Google Shape;965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66" name="Google Shape;966;p23"/>
          <p:cNvGrpSpPr/>
          <p:nvPr/>
        </p:nvGrpSpPr>
        <p:grpSpPr>
          <a:xfrm>
            <a:off x="3796616" y="-105562"/>
            <a:ext cx="152400" cy="91627"/>
            <a:chOff x="7983415" y="6582508"/>
            <a:chExt cx="152400" cy="486600"/>
          </a:xfrm>
        </p:grpSpPr>
        <p:cxnSp>
          <p:nvCxnSpPr>
            <p:cNvPr id="967" name="Google Shape;967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68" name="Google Shape;968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69" name="Google Shape;969;p23"/>
          <p:cNvGrpSpPr/>
          <p:nvPr/>
        </p:nvGrpSpPr>
        <p:grpSpPr>
          <a:xfrm>
            <a:off x="3098359" y="-105562"/>
            <a:ext cx="152400" cy="91627"/>
            <a:chOff x="7983415" y="6582508"/>
            <a:chExt cx="152400" cy="486600"/>
          </a:xfrm>
        </p:grpSpPr>
        <p:cxnSp>
          <p:nvCxnSpPr>
            <p:cNvPr id="970" name="Google Shape;970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71" name="Google Shape;971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72" name="Google Shape;972;p23"/>
          <p:cNvGrpSpPr/>
          <p:nvPr/>
        </p:nvGrpSpPr>
        <p:grpSpPr>
          <a:xfrm>
            <a:off x="2400102" y="-105562"/>
            <a:ext cx="152400" cy="91627"/>
            <a:chOff x="7983415" y="6582508"/>
            <a:chExt cx="152400" cy="486600"/>
          </a:xfrm>
        </p:grpSpPr>
        <p:cxnSp>
          <p:nvCxnSpPr>
            <p:cNvPr id="973" name="Google Shape;973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74" name="Google Shape;974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75" name="Google Shape;975;p23"/>
          <p:cNvGrpSpPr/>
          <p:nvPr/>
        </p:nvGrpSpPr>
        <p:grpSpPr>
          <a:xfrm>
            <a:off x="1701845" y="-105562"/>
            <a:ext cx="152400" cy="91627"/>
            <a:chOff x="7983415" y="6582508"/>
            <a:chExt cx="152400" cy="486600"/>
          </a:xfrm>
        </p:grpSpPr>
        <p:cxnSp>
          <p:nvCxnSpPr>
            <p:cNvPr id="976" name="Google Shape;976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77" name="Google Shape;977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grpSp>
        <p:nvGrpSpPr>
          <p:cNvPr id="978" name="Google Shape;978;p23"/>
          <p:cNvGrpSpPr/>
          <p:nvPr/>
        </p:nvGrpSpPr>
        <p:grpSpPr>
          <a:xfrm>
            <a:off x="1003587" y="-105562"/>
            <a:ext cx="152400" cy="91627"/>
            <a:chOff x="7983415" y="6582508"/>
            <a:chExt cx="152400" cy="486600"/>
          </a:xfrm>
        </p:grpSpPr>
        <p:cxnSp>
          <p:nvCxnSpPr>
            <p:cNvPr id="979" name="Google Shape;979;p23"/>
            <p:cNvCxnSpPr/>
            <p:nvPr/>
          </p:nvCxnSpPr>
          <p:spPr>
            <a:xfrm>
              <a:off x="81358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980" name="Google Shape;980;p23"/>
            <p:cNvCxnSpPr/>
            <p:nvPr/>
          </p:nvCxnSpPr>
          <p:spPr>
            <a:xfrm>
              <a:off x="7983415" y="6582508"/>
              <a:ext cx="0" cy="486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sp>
        <p:nvSpPr>
          <p:cNvPr id="981" name="Google Shape;981;p23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2" name="Google Shape;982;p23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83" name="Google Shape;983;p23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  <p:sp>
        <p:nvSpPr>
          <p:cNvPr id="984" name="Google Shape;984;p23"/>
          <p:cNvSpPr txBox="1">
            <a:spLocks noGrp="1"/>
          </p:cNvSpPr>
          <p:nvPr>
            <p:ph type="subTitle" idx="4"/>
          </p:nvPr>
        </p:nvSpPr>
        <p:spPr>
          <a:xfrm>
            <a:off x="459488" y="857250"/>
            <a:ext cx="8229600" cy="411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spcBef>
                <a:spcPts val="6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p24"/>
          <p:cNvSpPr txBox="1">
            <a:spLocks noGrp="1"/>
          </p:cNvSpPr>
          <p:nvPr>
            <p:ph type="body" idx="1"/>
          </p:nvPr>
        </p:nvSpPr>
        <p:spPr>
          <a:xfrm>
            <a:off x="459488" y="1371600"/>
            <a:ext cx="40386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2pPr>
            <a:lvl3pPr marL="1371600" lvl="2" indent="-2984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•"/>
              <a:defRPr sz="1400"/>
            </a:lvl3pPr>
            <a:lvl4pPr marL="1828800" lvl="3" indent="-2984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–"/>
              <a:defRPr sz="1400"/>
            </a:lvl4pPr>
            <a:lvl5pPr marL="2286000" lvl="4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200"/>
              <a:buChar char="»"/>
              <a:defRPr sz="1200"/>
            </a:lvl5pPr>
            <a:lvl6pPr marL="2743200" lvl="5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987" name="Google Shape;987;p24"/>
          <p:cNvSpPr txBox="1">
            <a:spLocks noGrp="1"/>
          </p:cNvSpPr>
          <p:nvPr>
            <p:ph type="body" idx="2"/>
          </p:nvPr>
        </p:nvSpPr>
        <p:spPr>
          <a:xfrm>
            <a:off x="4648200" y="1371600"/>
            <a:ext cx="40386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2pPr>
            <a:lvl3pPr marL="1371600" lvl="2" indent="-2984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•"/>
              <a:defRPr sz="1400"/>
            </a:lvl3pPr>
            <a:lvl4pPr marL="1828800" lvl="3" indent="-2984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–"/>
              <a:defRPr sz="1400"/>
            </a:lvl4pPr>
            <a:lvl5pPr marL="2286000" lvl="4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200"/>
              <a:buChar char="»"/>
              <a:defRPr sz="1200"/>
            </a:lvl5pPr>
            <a:lvl6pPr marL="2743200" lvl="5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988" name="Google Shape;988;p24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1" i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9" name="Google Shape;989;p24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90" name="Google Shape;990;p24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  <p:sp>
        <p:nvSpPr>
          <p:cNvPr id="991" name="Google Shape;991;p24"/>
          <p:cNvSpPr txBox="1">
            <a:spLocks noGrp="1"/>
          </p:cNvSpPr>
          <p:nvPr>
            <p:ph type="subTitle" idx="3"/>
          </p:nvPr>
        </p:nvSpPr>
        <p:spPr>
          <a:xfrm>
            <a:off x="459488" y="857250"/>
            <a:ext cx="8229600" cy="411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spcBef>
                <a:spcPts val="6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p25"/>
          <p:cNvSpPr txBox="1">
            <a:spLocks noGrp="1"/>
          </p:cNvSpPr>
          <p:nvPr>
            <p:ph type="body" idx="1"/>
          </p:nvPr>
        </p:nvSpPr>
        <p:spPr>
          <a:xfrm>
            <a:off x="459486" y="1151335"/>
            <a:ext cx="40401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457200" lvl="0" indent="-228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1">
                <a:solidFill>
                  <a:schemeClr val="accent2"/>
                </a:solidFill>
              </a:defRPr>
            </a:lvl1pPr>
            <a:lvl2pPr marL="914400" lvl="1" indent="-2286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>
              <a:spcBef>
                <a:spcPts val="300"/>
              </a:spcBef>
              <a:spcAft>
                <a:spcPts val="0"/>
              </a:spcAft>
              <a:buSzPts val="1100"/>
              <a:buNone/>
              <a:defRPr sz="1400" b="1"/>
            </a:lvl3pPr>
            <a:lvl4pPr marL="1828800" lvl="3" indent="-228600">
              <a:spcBef>
                <a:spcPts val="300"/>
              </a:spcBef>
              <a:spcAft>
                <a:spcPts val="0"/>
              </a:spcAft>
              <a:buSzPts val="1000"/>
              <a:buNone/>
              <a:defRPr sz="1200" b="1"/>
            </a:lvl4pPr>
            <a:lvl5pPr marL="2286000" lvl="4" indent="-228600">
              <a:spcBef>
                <a:spcPts val="2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94" name="Google Shape;994;p25"/>
          <p:cNvSpPr txBox="1">
            <a:spLocks noGrp="1"/>
          </p:cNvSpPr>
          <p:nvPr>
            <p:ph type="body" idx="2"/>
          </p:nvPr>
        </p:nvSpPr>
        <p:spPr>
          <a:xfrm>
            <a:off x="459486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1pPr>
            <a:lvl2pPr marL="914400" lvl="1" indent="-3175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2pPr>
            <a:lvl3pPr marL="1371600" lvl="2" indent="-29845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•"/>
              <a:defRPr sz="1400"/>
            </a:lvl3pPr>
            <a:lvl4pPr marL="1828800" lvl="3" indent="-29845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–"/>
              <a:defRPr sz="1400"/>
            </a:lvl4pPr>
            <a:lvl5pPr marL="2286000" lvl="4" indent="-3175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»"/>
              <a:defRPr sz="1400"/>
            </a:lvl5pPr>
            <a:lvl6pPr marL="2743200" lvl="5" indent="-3048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995" name="Google Shape;995;p25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spcBef>
                <a:spcPts val="300"/>
              </a:spcBef>
              <a:spcAft>
                <a:spcPts val="0"/>
              </a:spcAft>
              <a:buSzPts val="1100"/>
              <a:buNone/>
              <a:defRPr sz="1400" b="1"/>
            </a:lvl3pPr>
            <a:lvl4pPr marL="1828800" lvl="3" indent="-228600" algn="l">
              <a:spcBef>
                <a:spcPts val="300"/>
              </a:spcBef>
              <a:spcAft>
                <a:spcPts val="0"/>
              </a:spcAft>
              <a:buSzPts val="1000"/>
              <a:buNone/>
              <a:defRPr sz="1200" b="1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96" name="Google Shape;996;p25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•"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–"/>
              <a:defRPr sz="1400"/>
            </a:lvl2pPr>
            <a:lvl3pPr marL="1371600" lvl="2" indent="-2984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•"/>
              <a:defRPr sz="1400"/>
            </a:lvl3pPr>
            <a:lvl4pPr marL="1828800" lvl="3" indent="-2984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–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»"/>
              <a:defRPr sz="14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997" name="Google Shape;997;p25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8" name="Google Shape;998;p25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99" name="Google Shape;999;p25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  <p:sp>
        <p:nvSpPr>
          <p:cNvPr id="1000" name="Google Shape;1000;p25"/>
          <p:cNvSpPr txBox="1">
            <a:spLocks noGrp="1"/>
          </p:cNvSpPr>
          <p:nvPr>
            <p:ph type="subTitle" idx="5"/>
          </p:nvPr>
        </p:nvSpPr>
        <p:spPr>
          <a:xfrm>
            <a:off x="459488" y="857250"/>
            <a:ext cx="8229600" cy="411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spcBef>
                <a:spcPts val="6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Content">
  <p:cSld name="4 Content">
    <p:spTree>
      <p:nvGrpSpPr>
        <p:cNvPr id="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p26"/>
          <p:cNvSpPr txBox="1">
            <a:spLocks noGrp="1"/>
          </p:cNvSpPr>
          <p:nvPr>
            <p:ph type="body" idx="1"/>
          </p:nvPr>
        </p:nvSpPr>
        <p:spPr>
          <a:xfrm>
            <a:off x="459486" y="1371600"/>
            <a:ext cx="1942500" cy="3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1pPr>
            <a:lvl2pPr marL="914400" lvl="1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2pPr>
            <a:lvl3pPr marL="1371600" lvl="2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4pPr>
            <a:lvl5pPr marL="2286000" lvl="4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»"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003" name="Google Shape;1003;p26"/>
          <p:cNvSpPr txBox="1">
            <a:spLocks noGrp="1"/>
          </p:cNvSpPr>
          <p:nvPr>
            <p:ph type="body" idx="2"/>
          </p:nvPr>
        </p:nvSpPr>
        <p:spPr>
          <a:xfrm>
            <a:off x="2536179" y="1371600"/>
            <a:ext cx="19425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1pPr>
            <a:lvl2pPr marL="914400" lvl="1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2pPr>
            <a:lvl3pPr marL="1371600" lvl="2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4pPr>
            <a:lvl5pPr marL="2286000" lvl="4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»"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004" name="Google Shape;1004;p26"/>
          <p:cNvSpPr txBox="1">
            <a:spLocks noGrp="1"/>
          </p:cNvSpPr>
          <p:nvPr>
            <p:ph type="body" idx="3"/>
          </p:nvPr>
        </p:nvSpPr>
        <p:spPr>
          <a:xfrm>
            <a:off x="4640304" y="1371600"/>
            <a:ext cx="19425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1pPr>
            <a:lvl2pPr marL="914400" lvl="1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2pPr>
            <a:lvl3pPr marL="1371600" lvl="2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4pPr>
            <a:lvl5pPr marL="2286000" lvl="4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»"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005" name="Google Shape;1005;p26"/>
          <p:cNvSpPr txBox="1">
            <a:spLocks noGrp="1"/>
          </p:cNvSpPr>
          <p:nvPr>
            <p:ph type="body" idx="4"/>
          </p:nvPr>
        </p:nvSpPr>
        <p:spPr>
          <a:xfrm>
            <a:off x="6744429" y="1371600"/>
            <a:ext cx="19425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1pPr>
            <a:lvl2pPr marL="914400" lvl="1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2pPr>
            <a:lvl3pPr marL="1371600" lvl="2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200"/>
            </a:lvl4pPr>
            <a:lvl5pPr marL="2286000" lvl="4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»"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grpSp>
        <p:nvGrpSpPr>
          <p:cNvPr id="1006" name="Google Shape;1006;p26"/>
          <p:cNvGrpSpPr/>
          <p:nvPr/>
        </p:nvGrpSpPr>
        <p:grpSpPr>
          <a:xfrm>
            <a:off x="-151322" y="-105891"/>
            <a:ext cx="9439944" cy="5352412"/>
            <a:chOff x="-151322" y="-141189"/>
            <a:chExt cx="9439944" cy="7136549"/>
          </a:xfrm>
        </p:grpSpPr>
        <p:grpSp>
          <p:nvGrpSpPr>
            <p:cNvPr id="1007" name="Google Shape;1007;p26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1008" name="Google Shape;1008;p26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09" name="Google Shape;1009;p26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010" name="Google Shape;1010;p26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11" name="Google Shape;1011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2" name="Google Shape;1012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13" name="Google Shape;1013;p26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14" name="Google Shape;1014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5" name="Google Shape;1015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16" name="Google Shape;1016;p26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17" name="Google Shape;1017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8" name="Google Shape;1018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19" name="Google Shape;1019;p26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20" name="Google Shape;1020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21" name="Google Shape;1021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22" name="Google Shape;1022;p26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23" name="Google Shape;1023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24" name="Google Shape;1024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25" name="Google Shape;1025;p26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26" name="Google Shape;1026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27" name="Google Shape;1027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28" name="Google Shape;1028;p26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29" name="Google Shape;1029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0" name="Google Shape;1030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31" name="Google Shape;1031;p26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32" name="Google Shape;1032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3" name="Google Shape;1033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34" name="Google Shape;1034;p26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35" name="Google Shape;1035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6" name="Google Shape;1036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37" name="Google Shape;1037;p26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38" name="Google Shape;1038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9" name="Google Shape;1039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40" name="Google Shape;1040;p26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041" name="Google Shape;1041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42" name="Google Shape;1042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1043" name="Google Shape;1043;p26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1044" name="Google Shape;1044;p26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045" name="Google Shape;1045;p26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46" name="Google Shape;1046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47" name="Google Shape;1047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48" name="Google Shape;1048;p26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49" name="Google Shape;1049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50" name="Google Shape;1050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51" name="Google Shape;1051;p26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52" name="Google Shape;1052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53" name="Google Shape;1053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54" name="Google Shape;1054;p26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55" name="Google Shape;1055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56" name="Google Shape;1056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57" name="Google Shape;1057;p26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58" name="Google Shape;1058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59" name="Google Shape;1059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60" name="Google Shape;1060;p26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61" name="Google Shape;1061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62" name="Google Shape;1062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63" name="Google Shape;1063;p26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64" name="Google Shape;1064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65" name="Google Shape;1065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66" name="Google Shape;1066;p26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67" name="Google Shape;1067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68" name="Google Shape;1068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69" name="Google Shape;1069;p26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70" name="Google Shape;1070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71" name="Google Shape;1071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72" name="Google Shape;1072;p26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73" name="Google Shape;1073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74" name="Google Shape;1074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75" name="Google Shape;1075;p26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76" name="Google Shape;1076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77" name="Google Shape;1077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078" name="Google Shape;1078;p26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079" name="Google Shape;1079;p26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1080" name="Google Shape;1080;p26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081" name="Google Shape;1081;p26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82" name="Google Shape;1082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3" name="Google Shape;1083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84" name="Google Shape;1084;p26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85" name="Google Shape;1085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6" name="Google Shape;1086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87" name="Google Shape;1087;p26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88" name="Google Shape;1088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9" name="Google Shape;1089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0" name="Google Shape;1090;p26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91" name="Google Shape;1091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2" name="Google Shape;1092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3" name="Google Shape;1093;p26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94" name="Google Shape;1094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5" name="Google Shape;1095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6" name="Google Shape;1096;p26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97" name="Google Shape;1097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8" name="Google Shape;1098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99" name="Google Shape;1099;p26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00" name="Google Shape;1100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01" name="Google Shape;1101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02" name="Google Shape;1102;p26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03" name="Google Shape;1103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04" name="Google Shape;1104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05" name="Google Shape;1105;p26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06" name="Google Shape;1106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07" name="Google Shape;1107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08" name="Google Shape;1108;p26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09" name="Google Shape;1109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10" name="Google Shape;1110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11" name="Google Shape;1111;p26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12" name="Google Shape;1112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13" name="Google Shape;1113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114" name="Google Shape;1114;p26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115" name="Google Shape;1115;p26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1116" name="Google Shape;1116;p26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17" name="Google Shape;1117;p26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118" name="Google Shape;1118;p26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19" name="Google Shape;1119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0" name="Google Shape;1120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21" name="Google Shape;1121;p26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22" name="Google Shape;1122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3" name="Google Shape;1123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24" name="Google Shape;1124;p26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25" name="Google Shape;1125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6" name="Google Shape;1126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27" name="Google Shape;1127;p26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28" name="Google Shape;1128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9" name="Google Shape;1129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0" name="Google Shape;1130;p26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31" name="Google Shape;1131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2" name="Google Shape;1132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3" name="Google Shape;1133;p26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34" name="Google Shape;1134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5" name="Google Shape;1135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6" name="Google Shape;1136;p26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37" name="Google Shape;1137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8" name="Google Shape;1138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9" name="Google Shape;1139;p26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40" name="Google Shape;1140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41" name="Google Shape;1141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42" name="Google Shape;1142;p26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43" name="Google Shape;1143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44" name="Google Shape;1144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45" name="Google Shape;1145;p26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46" name="Google Shape;1146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47" name="Google Shape;1147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48" name="Google Shape;1148;p26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49" name="Google Shape;1149;p2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50" name="Google Shape;1150;p2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1151" name="Google Shape;1151;p26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2" name="Google Shape;1152;p26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53" name="Google Shape;1153;p26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  <p:sp>
        <p:nvSpPr>
          <p:cNvPr id="1154" name="Google Shape;1154;p26"/>
          <p:cNvSpPr txBox="1">
            <a:spLocks noGrp="1"/>
          </p:cNvSpPr>
          <p:nvPr>
            <p:ph type="subTitle" idx="5"/>
          </p:nvPr>
        </p:nvSpPr>
        <p:spPr>
          <a:xfrm>
            <a:off x="459486" y="857250"/>
            <a:ext cx="8229600" cy="411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Autofit/>
          </a:bodyPr>
          <a:lstStyle>
            <a:lvl1pPr lvl="0">
              <a:spcBef>
                <a:spcPts val="6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 Content">
  <p:cSld name="5 Content">
    <p:spTree>
      <p:nvGrpSpPr>
        <p:cNvPr id="1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p27"/>
          <p:cNvSpPr txBox="1">
            <a:spLocks noGrp="1"/>
          </p:cNvSpPr>
          <p:nvPr>
            <p:ph type="body" idx="1"/>
          </p:nvPr>
        </p:nvSpPr>
        <p:spPr>
          <a:xfrm>
            <a:off x="459486" y="1371600"/>
            <a:ext cx="1523400" cy="3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157" name="Google Shape;1157;p27"/>
          <p:cNvSpPr txBox="1">
            <a:spLocks noGrp="1"/>
          </p:cNvSpPr>
          <p:nvPr>
            <p:ph type="body" idx="2"/>
          </p:nvPr>
        </p:nvSpPr>
        <p:spPr>
          <a:xfrm>
            <a:off x="2114291" y="1371600"/>
            <a:ext cx="15234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158" name="Google Shape;1158;p27"/>
          <p:cNvSpPr txBox="1">
            <a:spLocks noGrp="1"/>
          </p:cNvSpPr>
          <p:nvPr>
            <p:ph type="body" idx="3"/>
          </p:nvPr>
        </p:nvSpPr>
        <p:spPr>
          <a:xfrm>
            <a:off x="3796528" y="1371600"/>
            <a:ext cx="15234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159" name="Google Shape;1159;p27"/>
          <p:cNvSpPr txBox="1">
            <a:spLocks noGrp="1"/>
          </p:cNvSpPr>
          <p:nvPr>
            <p:ph type="body" idx="4"/>
          </p:nvPr>
        </p:nvSpPr>
        <p:spPr>
          <a:xfrm>
            <a:off x="5478766" y="1371600"/>
            <a:ext cx="15234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160" name="Google Shape;1160;p27"/>
          <p:cNvSpPr txBox="1">
            <a:spLocks noGrp="1"/>
          </p:cNvSpPr>
          <p:nvPr>
            <p:ph type="body" idx="5"/>
          </p:nvPr>
        </p:nvSpPr>
        <p:spPr>
          <a:xfrm>
            <a:off x="7161002" y="1371600"/>
            <a:ext cx="1523400" cy="31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1pPr>
            <a:lvl2pPr marL="914400" lvl="1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grpSp>
        <p:nvGrpSpPr>
          <p:cNvPr id="1161" name="Google Shape;1161;p27"/>
          <p:cNvGrpSpPr/>
          <p:nvPr/>
        </p:nvGrpSpPr>
        <p:grpSpPr>
          <a:xfrm>
            <a:off x="-151322" y="-105891"/>
            <a:ext cx="9439944" cy="5352412"/>
            <a:chOff x="-151322" y="-141189"/>
            <a:chExt cx="9439944" cy="7136549"/>
          </a:xfrm>
        </p:grpSpPr>
        <p:grpSp>
          <p:nvGrpSpPr>
            <p:cNvPr id="1162" name="Google Shape;1162;p27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1163" name="Google Shape;1163;p27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64" name="Google Shape;1164;p27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165" name="Google Shape;1165;p27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66" name="Google Shape;1166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67" name="Google Shape;1167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68" name="Google Shape;1168;p27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69" name="Google Shape;1169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70" name="Google Shape;1170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71" name="Google Shape;1171;p27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72" name="Google Shape;1172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73" name="Google Shape;1173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74" name="Google Shape;1174;p27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75" name="Google Shape;1175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76" name="Google Shape;1176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77" name="Google Shape;1177;p27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78" name="Google Shape;1178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79" name="Google Shape;1179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80" name="Google Shape;1180;p27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81" name="Google Shape;1181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2" name="Google Shape;1182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83" name="Google Shape;1183;p27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84" name="Google Shape;1184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5" name="Google Shape;1185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86" name="Google Shape;1186;p27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87" name="Google Shape;1187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8" name="Google Shape;1188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89" name="Google Shape;1189;p27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90" name="Google Shape;1190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91" name="Google Shape;1191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92" name="Google Shape;1192;p27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93" name="Google Shape;1193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94" name="Google Shape;1194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95" name="Google Shape;1195;p27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196" name="Google Shape;1196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97" name="Google Shape;1197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1198" name="Google Shape;1198;p27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1199" name="Google Shape;1199;p27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200" name="Google Shape;1200;p27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01" name="Google Shape;1201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02" name="Google Shape;1202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03" name="Google Shape;1203;p27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04" name="Google Shape;1204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05" name="Google Shape;1205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06" name="Google Shape;1206;p27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07" name="Google Shape;1207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08" name="Google Shape;1208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09" name="Google Shape;1209;p27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10" name="Google Shape;1210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1" name="Google Shape;1211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12" name="Google Shape;1212;p27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13" name="Google Shape;1213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4" name="Google Shape;1214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15" name="Google Shape;1215;p27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16" name="Google Shape;1216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7" name="Google Shape;1217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18" name="Google Shape;1218;p27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19" name="Google Shape;1219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20" name="Google Shape;1220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21" name="Google Shape;1221;p27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22" name="Google Shape;1222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23" name="Google Shape;1223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24" name="Google Shape;1224;p27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25" name="Google Shape;1225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26" name="Google Shape;1226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27" name="Google Shape;1227;p27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28" name="Google Shape;1228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29" name="Google Shape;1229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30" name="Google Shape;1230;p27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31" name="Google Shape;1231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2" name="Google Shape;1232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33" name="Google Shape;1233;p27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234" name="Google Shape;1234;p27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1235" name="Google Shape;1235;p27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236" name="Google Shape;1236;p27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37" name="Google Shape;1237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8" name="Google Shape;1238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39" name="Google Shape;1239;p27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40" name="Google Shape;1240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1" name="Google Shape;1241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42" name="Google Shape;1242;p27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43" name="Google Shape;1243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4" name="Google Shape;1244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45" name="Google Shape;1245;p27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46" name="Google Shape;1246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7" name="Google Shape;1247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48" name="Google Shape;1248;p27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49" name="Google Shape;1249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0" name="Google Shape;1250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51" name="Google Shape;1251;p27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52" name="Google Shape;1252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3" name="Google Shape;1253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54" name="Google Shape;1254;p27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55" name="Google Shape;1255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6" name="Google Shape;1256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57" name="Google Shape;1257;p27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58" name="Google Shape;1258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59" name="Google Shape;1259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60" name="Google Shape;1260;p27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61" name="Google Shape;1261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62" name="Google Shape;1262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63" name="Google Shape;1263;p27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64" name="Google Shape;1264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65" name="Google Shape;1265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66" name="Google Shape;1266;p27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67" name="Google Shape;1267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68" name="Google Shape;1268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69" name="Google Shape;1269;p27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270" name="Google Shape;1270;p27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1271" name="Google Shape;1271;p27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72" name="Google Shape;1272;p27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273" name="Google Shape;1273;p27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74" name="Google Shape;1274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75" name="Google Shape;1275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76" name="Google Shape;1276;p27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77" name="Google Shape;1277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78" name="Google Shape;1278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79" name="Google Shape;1279;p27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80" name="Google Shape;1280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81" name="Google Shape;1281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82" name="Google Shape;1282;p27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83" name="Google Shape;1283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84" name="Google Shape;1284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85" name="Google Shape;1285;p27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86" name="Google Shape;1286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87" name="Google Shape;1287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88" name="Google Shape;1288;p27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89" name="Google Shape;1289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90" name="Google Shape;1290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91" name="Google Shape;1291;p27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92" name="Google Shape;1292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93" name="Google Shape;1293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94" name="Google Shape;1294;p27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95" name="Google Shape;1295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96" name="Google Shape;1296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97" name="Google Shape;1297;p27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298" name="Google Shape;1298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99" name="Google Shape;1299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00" name="Google Shape;1300;p27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301" name="Google Shape;1301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02" name="Google Shape;1302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03" name="Google Shape;1303;p27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304" name="Google Shape;1304;p27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05" name="Google Shape;1305;p27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1306" name="Google Shape;1306;p27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07" name="Google Shape;1307;p27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08" name="Google Shape;1308;p27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  <p:sp>
        <p:nvSpPr>
          <p:cNvPr id="1309" name="Google Shape;1309;p27"/>
          <p:cNvSpPr txBox="1">
            <a:spLocks noGrp="1"/>
          </p:cNvSpPr>
          <p:nvPr>
            <p:ph type="subTitle" idx="6"/>
          </p:nvPr>
        </p:nvSpPr>
        <p:spPr>
          <a:xfrm>
            <a:off x="459486" y="857250"/>
            <a:ext cx="8229600" cy="411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Autofit/>
          </a:bodyPr>
          <a:lstStyle>
            <a:lvl1pPr lvl="0">
              <a:spcBef>
                <a:spcPts val="6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Google Shape;1311;p28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80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80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80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80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80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80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80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80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800">
                <a:solidFill>
                  <a:srgbClr val="888C8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 Left" type="objTx">
  <p:cSld name="OBJECT_WITH_CAPTION_TEXT">
    <p:spTree>
      <p:nvGrpSpPr>
        <p:cNvPr id="1" name="Shape 1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Google Shape;1313;p29"/>
          <p:cNvSpPr txBox="1">
            <a:spLocks noGrp="1"/>
          </p:cNvSpPr>
          <p:nvPr>
            <p:ph type="title"/>
          </p:nvPr>
        </p:nvSpPr>
        <p:spPr>
          <a:xfrm>
            <a:off x="459486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sz="1500" b="1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14" name="Google Shape;1314;p29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2385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•"/>
              <a:defRPr sz="1500"/>
            </a:lvl1pPr>
            <a:lvl2pPr marL="914400" lvl="1" indent="-3238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–"/>
              <a:defRPr sz="1500"/>
            </a:lvl2pPr>
            <a:lvl3pPr marL="1371600" lvl="2" indent="-3111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•"/>
              <a:defRPr sz="1500"/>
            </a:lvl3pPr>
            <a:lvl4pPr marL="1828800" lvl="3" indent="-3111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–"/>
              <a:defRPr sz="1500"/>
            </a:lvl4pPr>
            <a:lvl5pPr marL="2286000" lvl="4" indent="-304800" algn="l"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Pts val="1200"/>
              <a:buChar char="»"/>
              <a:defRPr sz="1200"/>
            </a:lvl5pPr>
            <a:lvl6pPr marL="274320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315" name="Google Shape;1315;p29"/>
          <p:cNvSpPr txBox="1">
            <a:spLocks noGrp="1"/>
          </p:cNvSpPr>
          <p:nvPr>
            <p:ph type="body" idx="2"/>
          </p:nvPr>
        </p:nvSpPr>
        <p:spPr>
          <a:xfrm>
            <a:off x="459486" y="1076326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  <a:defRPr sz="1100"/>
            </a:lvl1pPr>
            <a:lvl2pPr marL="914400" lvl="1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2pPr>
            <a:lvl3pPr marL="1371600" lvl="2" indent="-228600" algn="l">
              <a:spcBef>
                <a:spcPts val="300"/>
              </a:spcBef>
              <a:spcAft>
                <a:spcPts val="0"/>
              </a:spcAft>
              <a:buSzPts val="600"/>
              <a:buNone/>
              <a:defRPr sz="800"/>
            </a:lvl3pPr>
            <a:lvl4pPr marL="1828800" lvl="3" indent="-228600" algn="l">
              <a:spcBef>
                <a:spcPts val="300"/>
              </a:spcBef>
              <a:spcAft>
                <a:spcPts val="0"/>
              </a:spcAft>
              <a:buSzPts val="600"/>
              <a:buNone/>
              <a:defRPr sz="700"/>
            </a:lvl4pPr>
            <a:lvl5pPr marL="2286000" lvl="4" indent="-228600" algn="l">
              <a:spcBef>
                <a:spcPts val="100"/>
              </a:spcBef>
              <a:spcAft>
                <a:spcPts val="0"/>
              </a:spcAft>
              <a:buSzPts val="700"/>
              <a:buNone/>
              <a:defRPr sz="700"/>
            </a:lvl5pPr>
            <a:lvl6pPr marL="2743200" lvl="5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6pPr>
            <a:lvl7pPr marL="3200400" lvl="6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7pPr>
            <a:lvl8pPr marL="3657600" lvl="7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8pPr>
            <a:lvl9pPr marL="4114800" lvl="8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316" name="Google Shape;1316;p29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17" name="Google Shape;1317;p29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 Right">
  <p:cSld name="Content with Caption Right">
    <p:spTree>
      <p:nvGrpSpPr>
        <p:cNvPr id="1" name="Shape 1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Google Shape;1319;p30"/>
          <p:cNvSpPr txBox="1">
            <a:spLocks noGrp="1"/>
          </p:cNvSpPr>
          <p:nvPr>
            <p:ph type="body" idx="1"/>
          </p:nvPr>
        </p:nvSpPr>
        <p:spPr>
          <a:xfrm>
            <a:off x="459486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2385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•"/>
              <a:defRPr sz="1500"/>
            </a:lvl1pPr>
            <a:lvl2pPr marL="914400" lvl="1" indent="-3238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–"/>
              <a:defRPr sz="1500"/>
            </a:lvl2pPr>
            <a:lvl3pPr marL="1371600" lvl="2" indent="-3111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•"/>
              <a:defRPr sz="1500"/>
            </a:lvl3pPr>
            <a:lvl4pPr marL="1828800" lvl="3" indent="-3111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–"/>
              <a:defRPr sz="1500"/>
            </a:lvl4pPr>
            <a:lvl5pPr marL="2286000" lvl="4" indent="-3238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»"/>
              <a:defRPr sz="1500"/>
            </a:lvl5pPr>
            <a:lvl6pPr marL="274320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320" name="Google Shape;1320;p30"/>
          <p:cNvSpPr txBox="1">
            <a:spLocks noGrp="1"/>
          </p:cNvSpPr>
          <p:nvPr>
            <p:ph type="body" idx="2"/>
          </p:nvPr>
        </p:nvSpPr>
        <p:spPr>
          <a:xfrm>
            <a:off x="5681162" y="1076326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100"/>
              <a:buNone/>
              <a:defRPr sz="1100"/>
            </a:lvl1pPr>
            <a:lvl2pPr marL="914400" lvl="1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2pPr>
            <a:lvl3pPr marL="1371600" lvl="2" indent="-228600" algn="l">
              <a:spcBef>
                <a:spcPts val="300"/>
              </a:spcBef>
              <a:spcAft>
                <a:spcPts val="0"/>
              </a:spcAft>
              <a:buSzPts val="600"/>
              <a:buNone/>
              <a:defRPr sz="800"/>
            </a:lvl3pPr>
            <a:lvl4pPr marL="1828800" lvl="3" indent="-228600" algn="l">
              <a:spcBef>
                <a:spcPts val="300"/>
              </a:spcBef>
              <a:spcAft>
                <a:spcPts val="0"/>
              </a:spcAft>
              <a:buSzPts val="600"/>
              <a:buNone/>
              <a:defRPr sz="700"/>
            </a:lvl4pPr>
            <a:lvl5pPr marL="2286000" lvl="4" indent="-228600" algn="l">
              <a:spcBef>
                <a:spcPts val="100"/>
              </a:spcBef>
              <a:spcAft>
                <a:spcPts val="0"/>
              </a:spcAft>
              <a:buSzPts val="700"/>
              <a:buNone/>
              <a:defRPr sz="700"/>
            </a:lvl5pPr>
            <a:lvl6pPr marL="2743200" lvl="5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6pPr>
            <a:lvl7pPr marL="3200400" lvl="6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7pPr>
            <a:lvl8pPr marL="3657600" lvl="7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8pPr>
            <a:lvl9pPr marL="4114800" lvl="8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321" name="Google Shape;1321;p30"/>
          <p:cNvSpPr txBox="1">
            <a:spLocks noGrp="1"/>
          </p:cNvSpPr>
          <p:nvPr>
            <p:ph type="title"/>
          </p:nvPr>
        </p:nvSpPr>
        <p:spPr>
          <a:xfrm>
            <a:off x="567196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sz="1500" b="1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22" name="Google Shape;1322;p30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23" name="Google Shape;1323;p30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/Dark Background">
  <p:cSld name="Title Slide w/Dark Background">
    <p:bg>
      <p:bgPr>
        <a:solidFill>
          <a:schemeClr val="lt1"/>
        </a:solid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5"/>
          <p:cNvSpPr txBox="1">
            <a:spLocks noGrp="1"/>
          </p:cNvSpPr>
          <p:nvPr>
            <p:ph type="ctrTitle"/>
          </p:nvPr>
        </p:nvSpPr>
        <p:spPr>
          <a:xfrm>
            <a:off x="458657" y="850949"/>
            <a:ext cx="8226600" cy="18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41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2" name="Google Shape;352;p15"/>
          <p:cNvSpPr txBox="1">
            <a:spLocks noGrp="1"/>
          </p:cNvSpPr>
          <p:nvPr>
            <p:ph type="subTitle" idx="1"/>
          </p:nvPr>
        </p:nvSpPr>
        <p:spPr>
          <a:xfrm>
            <a:off x="457732" y="2914651"/>
            <a:ext cx="8226600" cy="8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500"/>
              <a:buNone/>
              <a:defRPr b="0" i="0">
                <a:solidFill>
                  <a:schemeClr val="lt1"/>
                </a:solidFill>
              </a:defRPr>
            </a:lvl1pPr>
            <a:lvl2pPr lvl="1" algn="ctr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2pPr>
            <a:lvl3pPr lvl="2" algn="ctr">
              <a:spcBef>
                <a:spcPts val="3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3pPr>
            <a:lvl4pPr lvl="3" algn="ctr">
              <a:spcBef>
                <a:spcPts val="3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9pPr>
          </a:lstStyle>
          <a:p>
            <a:endParaRPr/>
          </a:p>
        </p:txBody>
      </p:sp>
      <p:grpSp>
        <p:nvGrpSpPr>
          <p:cNvPr id="353" name="Google Shape;353;p15"/>
          <p:cNvGrpSpPr/>
          <p:nvPr/>
        </p:nvGrpSpPr>
        <p:grpSpPr>
          <a:xfrm>
            <a:off x="-151322" y="-105891"/>
            <a:ext cx="9439944" cy="5352412"/>
            <a:chOff x="-151322" y="-141189"/>
            <a:chExt cx="9439944" cy="7136549"/>
          </a:xfrm>
        </p:grpSpPr>
        <p:grpSp>
          <p:nvGrpSpPr>
            <p:cNvPr id="354" name="Google Shape;354;p15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355" name="Google Shape;355;p15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56" name="Google Shape;356;p15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357" name="Google Shape;357;p15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58" name="Google Shape;358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59" name="Google Shape;359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0" name="Google Shape;360;p15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61" name="Google Shape;361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62" name="Google Shape;362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3" name="Google Shape;363;p15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64" name="Google Shape;364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65" name="Google Shape;365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6" name="Google Shape;366;p15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67" name="Google Shape;367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68" name="Google Shape;368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69" name="Google Shape;369;p15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70" name="Google Shape;370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71" name="Google Shape;371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72" name="Google Shape;372;p15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73" name="Google Shape;373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74" name="Google Shape;374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75" name="Google Shape;375;p15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76" name="Google Shape;376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77" name="Google Shape;377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78" name="Google Shape;378;p15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79" name="Google Shape;379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80" name="Google Shape;380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81" name="Google Shape;381;p15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82" name="Google Shape;382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83" name="Google Shape;383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84" name="Google Shape;384;p15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85" name="Google Shape;385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86" name="Google Shape;386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87" name="Google Shape;387;p15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388" name="Google Shape;388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89" name="Google Shape;389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390" name="Google Shape;390;p15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391" name="Google Shape;391;p15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392" name="Google Shape;392;p15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93" name="Google Shape;393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94" name="Google Shape;394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95" name="Google Shape;395;p15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96" name="Google Shape;396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97" name="Google Shape;397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398" name="Google Shape;398;p15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399" name="Google Shape;399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00" name="Google Shape;400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01" name="Google Shape;401;p15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02" name="Google Shape;402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03" name="Google Shape;403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04" name="Google Shape;404;p15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05" name="Google Shape;405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06" name="Google Shape;406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07" name="Google Shape;407;p15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08" name="Google Shape;408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09" name="Google Shape;409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10" name="Google Shape;410;p15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11" name="Google Shape;411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12" name="Google Shape;412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13" name="Google Shape;413;p15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14" name="Google Shape;414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15" name="Google Shape;415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16" name="Google Shape;416;p15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17" name="Google Shape;417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18" name="Google Shape;418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19" name="Google Shape;419;p15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20" name="Google Shape;420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21" name="Google Shape;421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22" name="Google Shape;422;p15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23" name="Google Shape;423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24" name="Google Shape;424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425" name="Google Shape;425;p15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26" name="Google Shape;426;p15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427" name="Google Shape;427;p15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428" name="Google Shape;428;p15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29" name="Google Shape;429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30" name="Google Shape;430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31" name="Google Shape;431;p15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32" name="Google Shape;432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33" name="Google Shape;433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34" name="Google Shape;434;p15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35" name="Google Shape;435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36" name="Google Shape;436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37" name="Google Shape;437;p15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38" name="Google Shape;438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39" name="Google Shape;439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40" name="Google Shape;440;p15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41" name="Google Shape;441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42" name="Google Shape;442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43" name="Google Shape;443;p15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44" name="Google Shape;444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45" name="Google Shape;445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46" name="Google Shape;446;p15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47" name="Google Shape;447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48" name="Google Shape;448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49" name="Google Shape;449;p15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50" name="Google Shape;450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51" name="Google Shape;451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52" name="Google Shape;452;p15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53" name="Google Shape;453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54" name="Google Shape;454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55" name="Google Shape;455;p15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56" name="Google Shape;456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57" name="Google Shape;457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58" name="Google Shape;458;p15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459" name="Google Shape;459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60" name="Google Shape;460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461" name="Google Shape;461;p15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62" name="Google Shape;462;p15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463" name="Google Shape;463;p15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64" name="Google Shape;464;p15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465" name="Google Shape;465;p15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66" name="Google Shape;466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67" name="Google Shape;467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68" name="Google Shape;468;p15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69" name="Google Shape;469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70" name="Google Shape;470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71" name="Google Shape;471;p15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72" name="Google Shape;472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73" name="Google Shape;473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74" name="Google Shape;474;p15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75" name="Google Shape;475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76" name="Google Shape;476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77" name="Google Shape;477;p15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78" name="Google Shape;478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79" name="Google Shape;479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80" name="Google Shape;480;p15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81" name="Google Shape;481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2" name="Google Shape;482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83" name="Google Shape;483;p15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84" name="Google Shape;484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5" name="Google Shape;485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86" name="Google Shape;486;p15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87" name="Google Shape;487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8" name="Google Shape;488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89" name="Google Shape;489;p15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90" name="Google Shape;490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1" name="Google Shape;491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92" name="Google Shape;492;p15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93" name="Google Shape;493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4" name="Google Shape;494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495" name="Google Shape;495;p15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496" name="Google Shape;496;p15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7" name="Google Shape;497;p15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pic>
        <p:nvPicPr>
          <p:cNvPr id="498" name="Google Shape;498;p15" descr="DOE_Office_Science_white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32769" y="306262"/>
            <a:ext cx="1327150" cy="441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15" descr="A picture containing drawing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0112" y="242811"/>
            <a:ext cx="2400299" cy="541782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15"/>
          <p:cNvSpPr txBox="1">
            <a:spLocks noGrp="1"/>
          </p:cNvSpPr>
          <p:nvPr>
            <p:ph type="sldNum" idx="12"/>
          </p:nvPr>
        </p:nvSpPr>
        <p:spPr>
          <a:xfrm>
            <a:off x="8210681" y="4770096"/>
            <a:ext cx="548700" cy="2739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>
            <a:lvl1pPr lvl="0">
              <a:buNone/>
              <a:defRPr sz="1000">
                <a:solidFill>
                  <a:schemeClr val="lt1"/>
                </a:solidFill>
              </a:defRPr>
            </a:lvl1pPr>
            <a:lvl2pPr lvl="1">
              <a:buNone/>
              <a:defRPr sz="1000">
                <a:solidFill>
                  <a:schemeClr val="lt1"/>
                </a:solidFill>
              </a:defRPr>
            </a:lvl2pPr>
            <a:lvl3pPr lvl="2">
              <a:buNone/>
              <a:defRPr sz="1000">
                <a:solidFill>
                  <a:schemeClr val="lt1"/>
                </a:solidFill>
              </a:defRPr>
            </a:lvl3pPr>
            <a:lvl4pPr lvl="3">
              <a:buNone/>
              <a:defRPr sz="1000">
                <a:solidFill>
                  <a:schemeClr val="lt1"/>
                </a:solidFill>
              </a:defRPr>
            </a:lvl4pPr>
            <a:lvl5pPr lvl="4">
              <a:buNone/>
              <a:defRPr sz="1000">
                <a:solidFill>
                  <a:schemeClr val="lt1"/>
                </a:solidFill>
              </a:defRPr>
            </a:lvl5pPr>
            <a:lvl6pPr lvl="5">
              <a:buNone/>
              <a:defRPr sz="1000">
                <a:solidFill>
                  <a:schemeClr val="lt1"/>
                </a:solidFill>
              </a:defRPr>
            </a:lvl6pPr>
            <a:lvl7pPr lvl="6">
              <a:buNone/>
              <a:defRPr sz="1000">
                <a:solidFill>
                  <a:schemeClr val="lt1"/>
                </a:solidFill>
              </a:defRPr>
            </a:lvl7pPr>
            <a:lvl8pPr lvl="7">
              <a:buNone/>
              <a:defRPr sz="1000">
                <a:solidFill>
                  <a:schemeClr val="lt1"/>
                </a:solidFill>
              </a:defRPr>
            </a:lvl8pPr>
            <a:lvl9pPr lvl="8"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/Image">
  <p:cSld name="Title Slide w/Image"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16"/>
          <p:cNvSpPr txBox="1">
            <a:spLocks noGrp="1"/>
          </p:cNvSpPr>
          <p:nvPr>
            <p:ph type="ctrTitle"/>
          </p:nvPr>
        </p:nvSpPr>
        <p:spPr>
          <a:xfrm>
            <a:off x="458657" y="1338679"/>
            <a:ext cx="8226600" cy="6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100"/>
              <a:buFont typeface="Arial"/>
              <a:buNone/>
              <a:defRPr sz="41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3" name="Google Shape;503;p16"/>
          <p:cNvSpPr txBox="1">
            <a:spLocks noGrp="1"/>
          </p:cNvSpPr>
          <p:nvPr>
            <p:ph type="subTitle" idx="1"/>
          </p:nvPr>
        </p:nvSpPr>
        <p:spPr>
          <a:xfrm>
            <a:off x="458663" y="2071858"/>
            <a:ext cx="8226600" cy="5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500"/>
              <a:buNone/>
              <a:defRPr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2pPr>
            <a:lvl3pPr lvl="2" algn="ctr">
              <a:spcBef>
                <a:spcPts val="3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3pPr>
            <a:lvl4pPr lvl="3" algn="ctr">
              <a:spcBef>
                <a:spcPts val="3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9pPr>
          </a:lstStyle>
          <a:p>
            <a:endParaRPr/>
          </a:p>
        </p:txBody>
      </p:sp>
      <p:grpSp>
        <p:nvGrpSpPr>
          <p:cNvPr id="504" name="Google Shape;504;p16"/>
          <p:cNvGrpSpPr/>
          <p:nvPr/>
        </p:nvGrpSpPr>
        <p:grpSpPr>
          <a:xfrm>
            <a:off x="-151322" y="-105891"/>
            <a:ext cx="9439944" cy="5352412"/>
            <a:chOff x="-151322" y="-141189"/>
            <a:chExt cx="9439944" cy="7136549"/>
          </a:xfrm>
        </p:grpSpPr>
        <p:grpSp>
          <p:nvGrpSpPr>
            <p:cNvPr id="505" name="Google Shape;505;p16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506" name="Google Shape;506;p16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07" name="Google Shape;507;p16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08" name="Google Shape;508;p16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09" name="Google Shape;509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0" name="Google Shape;510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11" name="Google Shape;511;p16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12" name="Google Shape;512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3" name="Google Shape;513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14" name="Google Shape;514;p16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15" name="Google Shape;515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6" name="Google Shape;516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17" name="Google Shape;517;p16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18" name="Google Shape;518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19" name="Google Shape;519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0" name="Google Shape;520;p16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21" name="Google Shape;521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22" name="Google Shape;522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3" name="Google Shape;523;p16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24" name="Google Shape;524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25" name="Google Shape;525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6" name="Google Shape;526;p16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27" name="Google Shape;527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28" name="Google Shape;528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29" name="Google Shape;529;p16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30" name="Google Shape;530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31" name="Google Shape;531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32" name="Google Shape;532;p16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33" name="Google Shape;533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34" name="Google Shape;534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35" name="Google Shape;535;p16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36" name="Google Shape;536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37" name="Google Shape;537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38" name="Google Shape;538;p16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39" name="Google Shape;539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40" name="Google Shape;540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541" name="Google Shape;541;p16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542" name="Google Shape;542;p16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43" name="Google Shape;543;p16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44" name="Google Shape;544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45" name="Google Shape;545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46" name="Google Shape;546;p16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47" name="Google Shape;547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48" name="Google Shape;548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49" name="Google Shape;549;p16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50" name="Google Shape;550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51" name="Google Shape;551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52" name="Google Shape;552;p16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53" name="Google Shape;553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54" name="Google Shape;554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55" name="Google Shape;555;p16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56" name="Google Shape;556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57" name="Google Shape;557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58" name="Google Shape;558;p16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59" name="Google Shape;559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0" name="Google Shape;560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61" name="Google Shape;561;p16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62" name="Google Shape;562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3" name="Google Shape;563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64" name="Google Shape;564;p16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65" name="Google Shape;565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6" name="Google Shape;566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67" name="Google Shape;567;p16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68" name="Google Shape;568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69" name="Google Shape;569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70" name="Google Shape;570;p16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71" name="Google Shape;571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72" name="Google Shape;572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73" name="Google Shape;573;p16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74" name="Google Shape;574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75" name="Google Shape;575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576" name="Google Shape;576;p16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577" name="Google Shape;577;p16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578" name="Google Shape;578;p16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79" name="Google Shape;579;p16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80" name="Google Shape;580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81" name="Google Shape;581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82" name="Google Shape;582;p16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83" name="Google Shape;583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84" name="Google Shape;584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85" name="Google Shape;585;p16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86" name="Google Shape;586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87" name="Google Shape;587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88" name="Google Shape;588;p16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89" name="Google Shape;589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0" name="Google Shape;590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91" name="Google Shape;591;p16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92" name="Google Shape;592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3" name="Google Shape;593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94" name="Google Shape;594;p16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95" name="Google Shape;595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6" name="Google Shape;596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597" name="Google Shape;597;p16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598" name="Google Shape;598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9" name="Google Shape;599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0" name="Google Shape;600;p16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601" name="Google Shape;601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02" name="Google Shape;602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3" name="Google Shape;603;p16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604" name="Google Shape;604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05" name="Google Shape;605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6" name="Google Shape;606;p16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607" name="Google Shape;607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08" name="Google Shape;608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9" name="Google Shape;609;p16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610" name="Google Shape;610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11" name="Google Shape;611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612" name="Google Shape;612;p16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613" name="Google Shape;613;p16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614" name="Google Shape;614;p16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15" name="Google Shape;615;p16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616" name="Google Shape;616;p16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17" name="Google Shape;617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18" name="Google Shape;618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19" name="Google Shape;619;p16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20" name="Google Shape;620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21" name="Google Shape;621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22" name="Google Shape;622;p16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23" name="Google Shape;623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24" name="Google Shape;624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25" name="Google Shape;625;p16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26" name="Google Shape;626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27" name="Google Shape;627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28" name="Google Shape;628;p16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29" name="Google Shape;629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0" name="Google Shape;630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1" name="Google Shape;631;p16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32" name="Google Shape;632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3" name="Google Shape;633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4" name="Google Shape;634;p16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35" name="Google Shape;635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6" name="Google Shape;636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7" name="Google Shape;637;p16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38" name="Google Shape;638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9" name="Google Shape;639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40" name="Google Shape;640;p16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41" name="Google Shape;641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2" name="Google Shape;642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43" name="Google Shape;643;p16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44" name="Google Shape;644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5" name="Google Shape;645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46" name="Google Shape;646;p16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47" name="Google Shape;647;p16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8" name="Google Shape;648;p16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pic>
        <p:nvPicPr>
          <p:cNvPr id="649" name="Google Shape;649;p16" descr="A close up of a sig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7020" y="304800"/>
            <a:ext cx="2400299" cy="612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0" name="Google Shape;650;p16" descr="A close up of a sig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30084" y="308610"/>
            <a:ext cx="1330452" cy="430734"/>
          </a:xfrm>
          <a:prstGeom prst="rect">
            <a:avLst/>
          </a:prstGeom>
          <a:noFill/>
          <a:ln>
            <a:noFill/>
          </a:ln>
        </p:spPr>
      </p:pic>
      <p:sp>
        <p:nvSpPr>
          <p:cNvPr id="651" name="Google Shape;651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White">
  <p:cSld name="Section Header White"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3" name="Google Shape;653;p17"/>
          <p:cNvCxnSpPr/>
          <p:nvPr/>
        </p:nvCxnSpPr>
        <p:spPr>
          <a:xfrm>
            <a:off x="460845" y="3698621"/>
            <a:ext cx="8222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4" name="Google Shape;654;p17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55" name="Google Shape;655;p17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  <p:sp>
        <p:nvSpPr>
          <p:cNvPr id="656" name="Google Shape;656;p17"/>
          <p:cNvSpPr txBox="1">
            <a:spLocks noGrp="1"/>
          </p:cNvSpPr>
          <p:nvPr>
            <p:ph type="ctrTitle"/>
          </p:nvPr>
        </p:nvSpPr>
        <p:spPr>
          <a:xfrm>
            <a:off x="459486" y="1200150"/>
            <a:ext cx="82266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100"/>
              <a:buFont typeface="Arial"/>
              <a:buNone/>
              <a:defRPr sz="41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7" name="Google Shape;657;p17"/>
          <p:cNvSpPr txBox="1">
            <a:spLocks noGrp="1"/>
          </p:cNvSpPr>
          <p:nvPr>
            <p:ph type="subTitle" idx="1"/>
          </p:nvPr>
        </p:nvSpPr>
        <p:spPr>
          <a:xfrm>
            <a:off x="459486" y="2726082"/>
            <a:ext cx="8226600" cy="7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500"/>
              <a:buNone/>
              <a:defRPr b="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2pPr>
            <a:lvl3pPr lvl="2" algn="ctr">
              <a:spcBef>
                <a:spcPts val="3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3pPr>
            <a:lvl4pPr lvl="3" algn="ctr">
              <a:spcBef>
                <a:spcPts val="300"/>
              </a:spcBef>
              <a:spcAft>
                <a:spcPts val="0"/>
              </a:spcAft>
              <a:buSzPts val="1300"/>
              <a:buNone/>
              <a:defRPr>
                <a:solidFill>
                  <a:srgbClr val="888C8F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SzPts val="1500"/>
              <a:buNone/>
              <a:defRPr>
                <a:solidFill>
                  <a:srgbClr val="888C8F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C8F"/>
              </a:buClr>
              <a:buSzPts val="1500"/>
              <a:buNone/>
              <a:defRPr>
                <a:solidFill>
                  <a:srgbClr val="888C8F"/>
                </a:solidFill>
              </a:defRPr>
            </a:lvl9pPr>
          </a:lstStyle>
          <a:p>
            <a:endParaRPr/>
          </a:p>
        </p:txBody>
      </p:sp>
      <p:sp>
        <p:nvSpPr>
          <p:cNvPr id="658" name="Google Shape;658;p17"/>
          <p:cNvSpPr txBox="1"/>
          <p:nvPr/>
        </p:nvSpPr>
        <p:spPr>
          <a:xfrm>
            <a:off x="459486" y="3771900"/>
            <a:ext cx="8229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Color">
  <p:cSld name="Section Header Color"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18"/>
          <p:cNvSpPr txBox="1">
            <a:spLocks noGrp="1"/>
          </p:cNvSpPr>
          <p:nvPr>
            <p:ph type="title"/>
          </p:nvPr>
        </p:nvSpPr>
        <p:spPr>
          <a:xfrm>
            <a:off x="457200" y="1196721"/>
            <a:ext cx="82296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4100" b="1" i="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1" name="Google Shape;661;p18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62" name="Google Shape;662;p18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  <p:sp>
        <p:nvSpPr>
          <p:cNvPr id="663" name="Google Shape;663;p18"/>
          <p:cNvSpPr txBox="1">
            <a:spLocks noGrp="1"/>
          </p:cNvSpPr>
          <p:nvPr>
            <p:ph type="subTitle" idx="1"/>
          </p:nvPr>
        </p:nvSpPr>
        <p:spPr>
          <a:xfrm>
            <a:off x="457199" y="2734182"/>
            <a:ext cx="8229600" cy="758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Split Horizontal">
  <p:cSld name="4 Split Horizontal"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" name="Google Shape;665;p19"/>
          <p:cNvGrpSpPr/>
          <p:nvPr/>
        </p:nvGrpSpPr>
        <p:grpSpPr>
          <a:xfrm>
            <a:off x="-147863" y="-104438"/>
            <a:ext cx="9439944" cy="5352412"/>
            <a:chOff x="-151322" y="-141189"/>
            <a:chExt cx="9439944" cy="7136549"/>
          </a:xfrm>
        </p:grpSpPr>
        <p:grpSp>
          <p:nvGrpSpPr>
            <p:cNvPr id="666" name="Google Shape;666;p19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667" name="Google Shape;667;p19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68" name="Google Shape;668;p19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669" name="Google Shape;669;p19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70" name="Google Shape;670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1" name="Google Shape;671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72" name="Google Shape;672;p19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73" name="Google Shape;673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4" name="Google Shape;674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75" name="Google Shape;675;p19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76" name="Google Shape;676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7" name="Google Shape;677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78" name="Google Shape;678;p19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79" name="Google Shape;679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0" name="Google Shape;680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81" name="Google Shape;681;p19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82" name="Google Shape;682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3" name="Google Shape;683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84" name="Google Shape;684;p19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85" name="Google Shape;685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6" name="Google Shape;686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87" name="Google Shape;687;p19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88" name="Google Shape;688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9" name="Google Shape;689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0" name="Google Shape;690;p19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91" name="Google Shape;691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92" name="Google Shape;692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3" name="Google Shape;693;p19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94" name="Google Shape;694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95" name="Google Shape;695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6" name="Google Shape;696;p19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97" name="Google Shape;697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98" name="Google Shape;698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9" name="Google Shape;699;p19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00" name="Google Shape;700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01" name="Google Shape;701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702" name="Google Shape;702;p19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703" name="Google Shape;703;p19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704" name="Google Shape;704;p19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05" name="Google Shape;705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06" name="Google Shape;706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07" name="Google Shape;707;p19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08" name="Google Shape;708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09" name="Google Shape;709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0" name="Google Shape;710;p19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11" name="Google Shape;711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2" name="Google Shape;712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3" name="Google Shape;713;p19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14" name="Google Shape;714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5" name="Google Shape;715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6" name="Google Shape;716;p19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17" name="Google Shape;717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8" name="Google Shape;718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19" name="Google Shape;719;p19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20" name="Google Shape;720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21" name="Google Shape;721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2" name="Google Shape;722;p19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23" name="Google Shape;723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24" name="Google Shape;724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5" name="Google Shape;725;p19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26" name="Google Shape;726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27" name="Google Shape;727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8" name="Google Shape;728;p19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29" name="Google Shape;729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30" name="Google Shape;730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31" name="Google Shape;731;p19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32" name="Google Shape;732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33" name="Google Shape;733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34" name="Google Shape;734;p19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35" name="Google Shape;735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36" name="Google Shape;736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737" name="Google Shape;737;p19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738" name="Google Shape;738;p19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739" name="Google Shape;739;p19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740" name="Google Shape;740;p19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41" name="Google Shape;741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2" name="Google Shape;742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43" name="Google Shape;743;p19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44" name="Google Shape;744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5" name="Google Shape;745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46" name="Google Shape;746;p19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47" name="Google Shape;747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8" name="Google Shape;748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49" name="Google Shape;749;p19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50" name="Google Shape;750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51" name="Google Shape;751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2" name="Google Shape;752;p19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53" name="Google Shape;753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54" name="Google Shape;754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5" name="Google Shape;755;p19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56" name="Google Shape;756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57" name="Google Shape;757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8" name="Google Shape;758;p19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59" name="Google Shape;759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60" name="Google Shape;760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61" name="Google Shape;761;p19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62" name="Google Shape;762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63" name="Google Shape;763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64" name="Google Shape;764;p19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65" name="Google Shape;765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66" name="Google Shape;766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67" name="Google Shape;767;p19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68" name="Google Shape;768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69" name="Google Shape;769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70" name="Google Shape;770;p19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771" name="Google Shape;771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72" name="Google Shape;772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773" name="Google Shape;773;p19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774" name="Google Shape;774;p19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775" name="Google Shape;775;p19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76" name="Google Shape;776;p19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777" name="Google Shape;777;p19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78" name="Google Shape;778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79" name="Google Shape;779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80" name="Google Shape;780;p19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81" name="Google Shape;781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2" name="Google Shape;782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83" name="Google Shape;783;p19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84" name="Google Shape;784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5" name="Google Shape;785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86" name="Google Shape;786;p19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87" name="Google Shape;787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8" name="Google Shape;788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89" name="Google Shape;789;p19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90" name="Google Shape;790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1" name="Google Shape;791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92" name="Google Shape;792;p19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93" name="Google Shape;793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4" name="Google Shape;794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95" name="Google Shape;795;p19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96" name="Google Shape;796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7" name="Google Shape;797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98" name="Google Shape;798;p19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99" name="Google Shape;799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00" name="Google Shape;800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01" name="Google Shape;801;p19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02" name="Google Shape;802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03" name="Google Shape;803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04" name="Google Shape;804;p19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05" name="Google Shape;805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06" name="Google Shape;806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07" name="Google Shape;807;p19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08" name="Google Shape;808;p19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09" name="Google Shape;809;p19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810" name="Google Shape;810;p19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1" name="Google Shape;811;p19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12" name="Google Shape;812;p19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  <p:sp>
        <p:nvSpPr>
          <p:cNvPr id="813" name="Google Shape;813;p19"/>
          <p:cNvSpPr txBox="1">
            <a:spLocks noGrp="1"/>
          </p:cNvSpPr>
          <p:nvPr>
            <p:ph type="subTitle" idx="1"/>
          </p:nvPr>
        </p:nvSpPr>
        <p:spPr>
          <a:xfrm>
            <a:off x="459486" y="857250"/>
            <a:ext cx="8229600" cy="411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>
              <a:spcBef>
                <a:spcPts val="6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814" name="Google Shape;814;p19"/>
          <p:cNvSpPr txBox="1">
            <a:spLocks noGrp="1"/>
          </p:cNvSpPr>
          <p:nvPr>
            <p:ph type="body" idx="2"/>
          </p:nvPr>
        </p:nvSpPr>
        <p:spPr>
          <a:xfrm>
            <a:off x="2525515" y="1371600"/>
            <a:ext cx="19425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1pPr>
            <a:lvl2pPr marL="914400" lvl="1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100"/>
            </a:lvl2pPr>
            <a:lvl3pPr marL="1371600" lvl="2" indent="-2921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000"/>
              <a:buChar char="•"/>
              <a:defRPr sz="1100"/>
            </a:lvl3pPr>
            <a:lvl4pPr marL="1828800" lvl="3" indent="-2921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000"/>
              <a:buChar char="–"/>
              <a:defRPr sz="1100"/>
            </a:lvl4pPr>
            <a:lvl5pPr marL="2286000" lvl="4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»"/>
              <a:defRPr sz="1100"/>
            </a:lvl5pPr>
            <a:lvl6pPr marL="2743200" lvl="5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6pPr>
            <a:lvl7pPr marL="3200400" lvl="6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7pPr>
            <a:lvl8pPr marL="3657600" lvl="7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8pPr>
            <a:lvl9pPr marL="4114800" lvl="8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9pPr>
          </a:lstStyle>
          <a:p>
            <a:endParaRPr/>
          </a:p>
        </p:txBody>
      </p:sp>
      <p:sp>
        <p:nvSpPr>
          <p:cNvPr id="815" name="Google Shape;815;p19"/>
          <p:cNvSpPr txBox="1">
            <a:spLocks noGrp="1"/>
          </p:cNvSpPr>
          <p:nvPr>
            <p:ph type="body" idx="3"/>
          </p:nvPr>
        </p:nvSpPr>
        <p:spPr>
          <a:xfrm>
            <a:off x="4620288" y="1371600"/>
            <a:ext cx="19425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1pPr>
            <a:lvl2pPr marL="914400" lvl="1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100"/>
            </a:lvl2pPr>
            <a:lvl3pPr marL="1371600" lvl="2" indent="-2921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000"/>
              <a:buChar char="•"/>
              <a:defRPr sz="1100"/>
            </a:lvl3pPr>
            <a:lvl4pPr marL="1828800" lvl="3" indent="-2921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000"/>
              <a:buChar char="–"/>
              <a:defRPr sz="1100"/>
            </a:lvl4pPr>
            <a:lvl5pPr marL="2286000" lvl="4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»"/>
              <a:defRPr sz="1100"/>
            </a:lvl5pPr>
            <a:lvl6pPr marL="2743200" lvl="5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6pPr>
            <a:lvl7pPr marL="3200400" lvl="6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7pPr>
            <a:lvl8pPr marL="3657600" lvl="7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8pPr>
            <a:lvl9pPr marL="4114800" lvl="8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9pPr>
          </a:lstStyle>
          <a:p>
            <a:endParaRPr/>
          </a:p>
        </p:txBody>
      </p:sp>
      <p:sp>
        <p:nvSpPr>
          <p:cNvPr id="816" name="Google Shape;816;p19"/>
          <p:cNvSpPr txBox="1">
            <a:spLocks noGrp="1"/>
          </p:cNvSpPr>
          <p:nvPr>
            <p:ph type="body" idx="4"/>
          </p:nvPr>
        </p:nvSpPr>
        <p:spPr>
          <a:xfrm>
            <a:off x="6717441" y="1371600"/>
            <a:ext cx="19425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1pPr>
            <a:lvl2pPr marL="914400" lvl="1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–"/>
              <a:defRPr sz="1100"/>
            </a:lvl2pPr>
            <a:lvl3pPr marL="1371600" lvl="2" indent="-2921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000"/>
              <a:buChar char="•"/>
              <a:defRPr sz="1100"/>
            </a:lvl3pPr>
            <a:lvl4pPr marL="1828800" lvl="3" indent="-2921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000"/>
              <a:buChar char="–"/>
              <a:defRPr sz="1100"/>
            </a:lvl4pPr>
            <a:lvl5pPr marL="2286000" lvl="4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»"/>
              <a:defRPr sz="1100"/>
            </a:lvl5pPr>
            <a:lvl6pPr marL="2743200" lvl="5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6pPr>
            <a:lvl7pPr marL="3200400" lvl="6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7pPr>
            <a:lvl8pPr marL="3657600" lvl="7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8pPr>
            <a:lvl9pPr marL="4114800" lvl="8" indent="-30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200"/>
              <a:buChar char="•"/>
              <a:defRPr sz="1100"/>
            </a:lvl9pPr>
          </a:lstStyle>
          <a:p>
            <a:endParaRPr/>
          </a:p>
        </p:txBody>
      </p:sp>
      <p:sp>
        <p:nvSpPr>
          <p:cNvPr id="817" name="Google Shape;817;p19"/>
          <p:cNvSpPr txBox="1">
            <a:spLocks noGrp="1"/>
          </p:cNvSpPr>
          <p:nvPr>
            <p:ph type="body" idx="5"/>
          </p:nvPr>
        </p:nvSpPr>
        <p:spPr>
          <a:xfrm>
            <a:off x="459486" y="3086100"/>
            <a:ext cx="1939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1pPr>
            <a:lvl2pPr marL="914400" lvl="1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–"/>
              <a:defRPr sz="1100"/>
            </a:lvl2pPr>
            <a:lvl3pPr marL="1371600" lvl="2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3pPr>
            <a:lvl4pPr marL="1828800" lvl="3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–"/>
              <a:defRPr sz="1100"/>
            </a:lvl4pPr>
            <a:lvl5pPr marL="2286000" lvl="4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»"/>
              <a:defRPr sz="1100"/>
            </a:lvl5pPr>
            <a:lvl6pPr marL="2743200" lvl="5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6pPr>
            <a:lvl7pPr marL="3200400" lvl="6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7pPr>
            <a:lvl8pPr marL="3657600" lvl="7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8pPr>
            <a:lvl9pPr marL="4114800" lvl="8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9pPr>
          </a:lstStyle>
          <a:p>
            <a:endParaRPr/>
          </a:p>
        </p:txBody>
      </p:sp>
      <p:sp>
        <p:nvSpPr>
          <p:cNvPr id="818" name="Google Shape;818;p19"/>
          <p:cNvSpPr txBox="1">
            <a:spLocks noGrp="1"/>
          </p:cNvSpPr>
          <p:nvPr>
            <p:ph type="body" idx="6"/>
          </p:nvPr>
        </p:nvSpPr>
        <p:spPr>
          <a:xfrm>
            <a:off x="2525515" y="3086100"/>
            <a:ext cx="1939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1pPr>
            <a:lvl2pPr marL="914400" lvl="1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–"/>
              <a:defRPr sz="1100"/>
            </a:lvl2pPr>
            <a:lvl3pPr marL="1371600" lvl="2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3pPr>
            <a:lvl4pPr marL="1828800" lvl="3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–"/>
              <a:defRPr sz="1100"/>
            </a:lvl4pPr>
            <a:lvl5pPr marL="2286000" lvl="4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»"/>
              <a:defRPr sz="1100"/>
            </a:lvl5pPr>
            <a:lvl6pPr marL="2743200" lvl="5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6pPr>
            <a:lvl7pPr marL="3200400" lvl="6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7pPr>
            <a:lvl8pPr marL="3657600" lvl="7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8pPr>
            <a:lvl9pPr marL="4114800" lvl="8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9pPr>
          </a:lstStyle>
          <a:p>
            <a:endParaRPr/>
          </a:p>
        </p:txBody>
      </p:sp>
      <p:sp>
        <p:nvSpPr>
          <p:cNvPr id="819" name="Google Shape;819;p19"/>
          <p:cNvSpPr txBox="1">
            <a:spLocks noGrp="1"/>
          </p:cNvSpPr>
          <p:nvPr>
            <p:ph type="body" idx="7"/>
          </p:nvPr>
        </p:nvSpPr>
        <p:spPr>
          <a:xfrm>
            <a:off x="4620288" y="3086100"/>
            <a:ext cx="1939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1pPr>
            <a:lvl2pPr marL="914400" lvl="1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–"/>
              <a:defRPr sz="1100"/>
            </a:lvl2pPr>
            <a:lvl3pPr marL="1371600" lvl="2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3pPr>
            <a:lvl4pPr marL="1828800" lvl="3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–"/>
              <a:defRPr sz="1100"/>
            </a:lvl4pPr>
            <a:lvl5pPr marL="2286000" lvl="4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»"/>
              <a:defRPr sz="1100"/>
            </a:lvl5pPr>
            <a:lvl6pPr marL="2743200" lvl="5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6pPr>
            <a:lvl7pPr marL="3200400" lvl="6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7pPr>
            <a:lvl8pPr marL="3657600" lvl="7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8pPr>
            <a:lvl9pPr marL="4114800" lvl="8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9pPr>
          </a:lstStyle>
          <a:p>
            <a:endParaRPr/>
          </a:p>
        </p:txBody>
      </p:sp>
      <p:sp>
        <p:nvSpPr>
          <p:cNvPr id="820" name="Google Shape;820;p19"/>
          <p:cNvSpPr txBox="1">
            <a:spLocks noGrp="1"/>
          </p:cNvSpPr>
          <p:nvPr>
            <p:ph type="body" idx="8"/>
          </p:nvPr>
        </p:nvSpPr>
        <p:spPr>
          <a:xfrm>
            <a:off x="6715061" y="3086100"/>
            <a:ext cx="1944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1pPr>
            <a:lvl2pPr marL="914400" lvl="1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–"/>
              <a:defRPr sz="1100"/>
            </a:lvl2pPr>
            <a:lvl3pPr marL="1371600" lvl="2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3pPr>
            <a:lvl4pPr marL="1828800" lvl="3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–"/>
              <a:defRPr sz="1100"/>
            </a:lvl4pPr>
            <a:lvl5pPr marL="2286000" lvl="4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»"/>
              <a:defRPr sz="1100"/>
            </a:lvl5pPr>
            <a:lvl6pPr marL="2743200" lvl="5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6pPr>
            <a:lvl7pPr marL="3200400" lvl="6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7pPr>
            <a:lvl8pPr marL="3657600" lvl="7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8pPr>
            <a:lvl9pPr marL="4114800" lvl="8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9pPr>
          </a:lstStyle>
          <a:p>
            <a:endParaRPr/>
          </a:p>
        </p:txBody>
      </p:sp>
      <p:sp>
        <p:nvSpPr>
          <p:cNvPr id="821" name="Google Shape;821;p19"/>
          <p:cNvSpPr txBox="1">
            <a:spLocks noGrp="1"/>
          </p:cNvSpPr>
          <p:nvPr>
            <p:ph type="body" idx="9"/>
          </p:nvPr>
        </p:nvSpPr>
        <p:spPr>
          <a:xfrm>
            <a:off x="459486" y="1371600"/>
            <a:ext cx="19425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984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1pPr>
            <a:lvl2pPr marL="914400" lvl="1" indent="-29845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–"/>
              <a:defRPr sz="1100"/>
            </a:lvl2pPr>
            <a:lvl3pPr marL="1371600" lvl="2" indent="-2984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3pPr>
            <a:lvl4pPr marL="1828800" lvl="3" indent="-2984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–"/>
              <a:defRPr sz="1100"/>
            </a:lvl4pPr>
            <a:lvl5pPr marL="2286000" lvl="4" indent="-2984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»"/>
              <a:defRPr sz="1100"/>
            </a:lvl5pPr>
            <a:lvl6pPr marL="2743200" lvl="5" indent="-2984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6pPr>
            <a:lvl7pPr marL="3200400" lvl="6" indent="-2984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7pPr>
            <a:lvl8pPr marL="3657600" lvl="7" indent="-2984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8pPr>
            <a:lvl9pPr marL="4114800" lvl="8" indent="-2984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00"/>
              <a:buChar char="•"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Content">
  <p:cSld name="Title, Subtitle and Content"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20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C5A"/>
              </a:buClr>
              <a:buSzPts val="2400"/>
              <a:buFont typeface="Arial"/>
              <a:buNone/>
              <a:defRPr sz="2400" b="1" i="0" cap="none">
                <a:solidFill>
                  <a:srgbClr val="313C5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4" name="Google Shape;824;p20"/>
          <p:cNvSpPr txBox="1">
            <a:spLocks noGrp="1"/>
          </p:cNvSpPr>
          <p:nvPr>
            <p:ph type="body" idx="1"/>
          </p:nvPr>
        </p:nvSpPr>
        <p:spPr>
          <a:xfrm>
            <a:off x="459486" y="1371600"/>
            <a:ext cx="8229600" cy="32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2385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•"/>
              <a:defRPr/>
            </a:lvl1pPr>
            <a:lvl2pPr marL="914400" lvl="1" indent="-3238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–"/>
              <a:defRPr/>
            </a:lvl2pPr>
            <a:lvl3pPr marL="1371600" lvl="2" indent="-3111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•"/>
              <a:defRPr/>
            </a:lvl3pPr>
            <a:lvl4pPr marL="1828800" lvl="3" indent="-3111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–"/>
              <a:defRPr/>
            </a:lvl4pPr>
            <a:lvl5pPr marL="2286000" lvl="4" indent="-3238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»"/>
              <a:defRPr/>
            </a:lvl5pPr>
            <a:lvl6pPr marL="2743200" lvl="5" indent="-3175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25" name="Google Shape;825;p20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6" name="Google Shape;826;p20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  <p:sp>
        <p:nvSpPr>
          <p:cNvPr id="827" name="Google Shape;827;p20"/>
          <p:cNvSpPr txBox="1">
            <a:spLocks noGrp="1"/>
          </p:cNvSpPr>
          <p:nvPr>
            <p:ph type="subTitle" idx="2"/>
          </p:nvPr>
        </p:nvSpPr>
        <p:spPr>
          <a:xfrm>
            <a:off x="459486" y="857250"/>
            <a:ext cx="8229600" cy="411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Autofit/>
          </a:bodyPr>
          <a:lstStyle>
            <a:lvl1pPr lvl="0">
              <a:spcBef>
                <a:spcPts val="600"/>
              </a:spcBef>
              <a:spcAft>
                <a:spcPts val="0"/>
              </a:spcAft>
              <a:buSzPts val="1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3pPr>
            <a:lvl4pPr lvl="3">
              <a:spcBef>
                <a:spcPts val="300"/>
              </a:spcBef>
              <a:spcAft>
                <a:spcPts val="0"/>
              </a:spcAft>
              <a:buSzPts val="1300"/>
              <a:buNone/>
              <a:defRPr/>
            </a:lvl4pPr>
            <a:lvl5pPr lvl="4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30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21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0" name="Google Shape;830;p21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1" name="Google Shape;831;p21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Presentation Title | BERKELEY LAB</a:t>
            </a:r>
            <a:endParaRPr sz="800">
              <a:solidFill>
                <a:srgbClr val="888C8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22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1" i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4" name="Google Shape;834;p22"/>
          <p:cNvSpPr txBox="1">
            <a:spLocks noGrp="1"/>
          </p:cNvSpPr>
          <p:nvPr>
            <p:ph type="body" idx="1"/>
          </p:nvPr>
        </p:nvSpPr>
        <p:spPr>
          <a:xfrm>
            <a:off x="459488" y="1200150"/>
            <a:ext cx="8229600" cy="32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2385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•"/>
              <a:defRPr/>
            </a:lvl1pPr>
            <a:lvl2pPr marL="914400" lvl="1" indent="-3238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–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11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11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–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238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»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35" name="Google Shape;835;p22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6" name="Google Shape;836;p22"/>
          <p:cNvSpPr txBox="1"/>
          <p:nvPr/>
        </p:nvSpPr>
        <p:spPr>
          <a:xfrm>
            <a:off x="374906" y="4767272"/>
            <a:ext cx="5971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888C8F"/>
                </a:solidFill>
              </a:rPr>
              <a:t>Future Instrumentation for Future Colliders LDRD | C.Haber</a:t>
            </a:r>
            <a:endParaRPr sz="800">
              <a:solidFill>
                <a:srgbClr val="888C8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9486" y="340504"/>
            <a:ext cx="8229600" cy="8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9486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2385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385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385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53" name="Google Shape;53;p13"/>
          <p:cNvGrpSpPr/>
          <p:nvPr/>
        </p:nvGrpSpPr>
        <p:grpSpPr>
          <a:xfrm>
            <a:off x="-151322" y="-105891"/>
            <a:ext cx="9439944" cy="5352412"/>
            <a:chOff x="-151322" y="-141189"/>
            <a:chExt cx="9439944" cy="7136549"/>
          </a:xfrm>
        </p:grpSpPr>
        <p:grpSp>
          <p:nvGrpSpPr>
            <p:cNvPr id="54" name="Google Shape;54;p13"/>
            <p:cNvGrpSpPr/>
            <p:nvPr/>
          </p:nvGrpSpPr>
          <p:grpSpPr>
            <a:xfrm>
              <a:off x="457731" y="6873224"/>
              <a:ext cx="8226688" cy="122137"/>
              <a:chOff x="457731" y="6582508"/>
              <a:chExt cx="8226688" cy="486600"/>
            </a:xfrm>
          </p:grpSpPr>
          <p:cxnSp>
            <p:nvCxnSpPr>
              <p:cNvPr id="55" name="Google Shape;55;p13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6" name="Google Shape;56;p13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57" name="Google Shape;57;p13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58" name="Google Shape;58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59" name="Google Shape;59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0" name="Google Shape;60;p13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1" name="Google Shape;61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2" name="Google Shape;62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3" name="Google Shape;63;p13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4" name="Google Shape;64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5" name="Google Shape;65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6" name="Google Shape;66;p13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67" name="Google Shape;67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8" name="Google Shape;68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69" name="Google Shape;69;p13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0" name="Google Shape;70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1" name="Google Shape;71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2" name="Google Shape;72;p13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3" name="Google Shape;73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4" name="Google Shape;74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5" name="Google Shape;75;p13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6" name="Google Shape;76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7" name="Google Shape;77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78" name="Google Shape;78;p13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79" name="Google Shape;79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0" name="Google Shape;80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1" name="Google Shape;81;p13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2" name="Google Shape;82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3" name="Google Shape;83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4" name="Google Shape;84;p13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5" name="Google Shape;85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6" name="Google Shape;86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87" name="Google Shape;87;p13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88" name="Google Shape;88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9" name="Google Shape;89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90" name="Google Shape;90;p13"/>
            <p:cNvGrpSpPr/>
            <p:nvPr/>
          </p:nvGrpSpPr>
          <p:grpSpPr>
            <a:xfrm>
              <a:off x="-151322" y="454006"/>
              <a:ext cx="122137" cy="5945205"/>
              <a:chOff x="-238872" y="454006"/>
              <a:chExt cx="122137" cy="5945205"/>
            </a:xfrm>
          </p:grpSpPr>
          <p:cxnSp>
            <p:nvCxnSpPr>
              <p:cNvPr id="91" name="Google Shape;91;p13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92" name="Google Shape;92;p13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93" name="Google Shape;93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4" name="Google Shape;94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5" name="Google Shape;95;p13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96" name="Google Shape;96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7" name="Google Shape;97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98" name="Google Shape;98;p13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99" name="Google Shape;99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0" name="Google Shape;100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1" name="Google Shape;101;p13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2" name="Google Shape;102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3" name="Google Shape;103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4" name="Google Shape;104;p13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5" name="Google Shape;105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6" name="Google Shape;106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07" name="Google Shape;107;p13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08" name="Google Shape;108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" name="Google Shape;109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0" name="Google Shape;110;p13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1" name="Google Shape;111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" name="Google Shape;112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3" name="Google Shape;113;p13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4" name="Google Shape;114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5" name="Google Shape;115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6" name="Google Shape;116;p13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17" name="Google Shape;117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8" name="Google Shape;118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19" name="Google Shape;119;p13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0" name="Google Shape;120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1" name="Google Shape;121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22" name="Google Shape;122;p13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3" name="Google Shape;123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" name="Google Shape;124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5" name="Google Shape;125;p13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26" name="Google Shape;126;p13"/>
            <p:cNvGrpSpPr/>
            <p:nvPr/>
          </p:nvGrpSpPr>
          <p:grpSpPr>
            <a:xfrm>
              <a:off x="9166485" y="454006"/>
              <a:ext cx="122137" cy="5945205"/>
              <a:chOff x="-238872" y="454006"/>
              <a:chExt cx="122137" cy="5945205"/>
            </a:xfrm>
          </p:grpSpPr>
          <p:cxnSp>
            <p:nvCxnSpPr>
              <p:cNvPr id="127" name="Google Shape;127;p13"/>
              <p:cNvCxnSpPr/>
              <p:nvPr/>
            </p:nvCxnSpPr>
            <p:spPr>
              <a:xfrm>
                <a:off x="-177809" y="392956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28" name="Google Shape;128;p13"/>
              <p:cNvGrpSpPr/>
              <p:nvPr/>
            </p:nvGrpSpPr>
            <p:grpSpPr>
              <a:xfrm rot="5400000">
                <a:off x="-254004" y="594069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29" name="Google Shape;129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0" name="Google Shape;130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1" name="Google Shape;131;p13"/>
              <p:cNvGrpSpPr/>
              <p:nvPr/>
            </p:nvGrpSpPr>
            <p:grpSpPr>
              <a:xfrm rot="5400000">
                <a:off x="-254004" y="546705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32" name="Google Shape;132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3" name="Google Shape;133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4" name="Google Shape;134;p13"/>
              <p:cNvGrpSpPr/>
              <p:nvPr/>
            </p:nvGrpSpPr>
            <p:grpSpPr>
              <a:xfrm rot="5400000">
                <a:off x="-254004" y="499341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35" name="Google Shape;135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6" name="Google Shape;136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37" name="Google Shape;137;p13"/>
              <p:cNvGrpSpPr/>
              <p:nvPr/>
            </p:nvGrpSpPr>
            <p:grpSpPr>
              <a:xfrm rot="5400000">
                <a:off x="-254004" y="451977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38" name="Google Shape;138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9" name="Google Shape;139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40" name="Google Shape;140;p13"/>
              <p:cNvGrpSpPr/>
              <p:nvPr/>
            </p:nvGrpSpPr>
            <p:grpSpPr>
              <a:xfrm rot="5400000">
                <a:off x="-254004" y="404613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41" name="Google Shape;141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42" name="Google Shape;142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43" name="Google Shape;143;p13"/>
              <p:cNvGrpSpPr/>
              <p:nvPr/>
            </p:nvGrpSpPr>
            <p:grpSpPr>
              <a:xfrm rot="5400000">
                <a:off x="-254004" y="3572488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44" name="Google Shape;144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45" name="Google Shape;145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46" name="Google Shape;146;p13"/>
              <p:cNvGrpSpPr/>
              <p:nvPr/>
            </p:nvGrpSpPr>
            <p:grpSpPr>
              <a:xfrm rot="5400000">
                <a:off x="-254004" y="3098846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47" name="Google Shape;147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48" name="Google Shape;148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49" name="Google Shape;149;p13"/>
              <p:cNvGrpSpPr/>
              <p:nvPr/>
            </p:nvGrpSpPr>
            <p:grpSpPr>
              <a:xfrm rot="5400000">
                <a:off x="-254004" y="2625204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50" name="Google Shape;150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51" name="Google Shape;151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52" name="Google Shape;152;p13"/>
              <p:cNvGrpSpPr/>
              <p:nvPr/>
            </p:nvGrpSpPr>
            <p:grpSpPr>
              <a:xfrm rot="5400000">
                <a:off x="-254004" y="2151562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53" name="Google Shape;153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54" name="Google Shape;154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55" name="Google Shape;155;p13"/>
              <p:cNvGrpSpPr/>
              <p:nvPr/>
            </p:nvGrpSpPr>
            <p:grpSpPr>
              <a:xfrm rot="5400000">
                <a:off x="-254004" y="1677920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56" name="Google Shape;156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57" name="Google Shape;157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58" name="Google Shape;158;p13"/>
              <p:cNvGrpSpPr/>
              <p:nvPr/>
            </p:nvGrpSpPr>
            <p:grpSpPr>
              <a:xfrm rot="5400000">
                <a:off x="-254004" y="997329"/>
                <a:ext cx="152400" cy="122137"/>
                <a:chOff x="7983415" y="6582508"/>
                <a:chExt cx="152400" cy="486600"/>
              </a:xfrm>
            </p:grpSpPr>
            <p:cxnSp>
              <p:nvCxnSpPr>
                <p:cNvPr id="159" name="Google Shape;159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60" name="Google Shape;160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61" name="Google Shape;161;p13"/>
              <p:cNvCxnSpPr/>
              <p:nvPr/>
            </p:nvCxnSpPr>
            <p:spPr>
              <a:xfrm>
                <a:off x="-177809" y="6338161"/>
                <a:ext cx="0" cy="122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2" name="Google Shape;162;p13"/>
            <p:cNvGrpSpPr/>
            <p:nvPr/>
          </p:nvGrpSpPr>
          <p:grpSpPr>
            <a:xfrm>
              <a:off x="457731" y="-141189"/>
              <a:ext cx="8226688" cy="122137"/>
              <a:chOff x="457731" y="6582508"/>
              <a:chExt cx="8226688" cy="486600"/>
            </a:xfrm>
          </p:grpSpPr>
          <p:cxnSp>
            <p:nvCxnSpPr>
              <p:cNvPr id="163" name="Google Shape;163;p13"/>
              <p:cNvCxnSpPr/>
              <p:nvPr/>
            </p:nvCxnSpPr>
            <p:spPr>
              <a:xfrm>
                <a:off x="457731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" name="Google Shape;164;p13"/>
              <p:cNvCxnSpPr/>
              <p:nvPr/>
            </p:nvCxnSpPr>
            <p:spPr>
              <a:xfrm>
                <a:off x="8684419" y="6582508"/>
                <a:ext cx="0" cy="48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dot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65" name="Google Shape;165;p13"/>
              <p:cNvGrpSpPr/>
              <p:nvPr/>
            </p:nvGrpSpPr>
            <p:grpSpPr>
              <a:xfrm>
                <a:off x="798615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66" name="Google Shape;166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67" name="Google Shape;167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68" name="Google Shape;168;p13"/>
              <p:cNvGrpSpPr/>
              <p:nvPr/>
            </p:nvGrpSpPr>
            <p:grpSpPr>
              <a:xfrm>
                <a:off x="7287901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69" name="Google Shape;169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0" name="Google Shape;170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71" name="Google Shape;171;p13"/>
              <p:cNvGrpSpPr/>
              <p:nvPr/>
            </p:nvGrpSpPr>
            <p:grpSpPr>
              <a:xfrm>
                <a:off x="6589644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72" name="Google Shape;172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3" name="Google Shape;173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74" name="Google Shape;174;p13"/>
              <p:cNvGrpSpPr/>
              <p:nvPr/>
            </p:nvGrpSpPr>
            <p:grpSpPr>
              <a:xfrm>
                <a:off x="5891387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75" name="Google Shape;175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6" name="Google Shape;176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77" name="Google Shape;177;p13"/>
              <p:cNvGrpSpPr/>
              <p:nvPr/>
            </p:nvGrpSpPr>
            <p:grpSpPr>
              <a:xfrm>
                <a:off x="5193130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78" name="Google Shape;178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9" name="Google Shape;179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0" name="Google Shape;180;p13"/>
              <p:cNvGrpSpPr/>
              <p:nvPr/>
            </p:nvGrpSpPr>
            <p:grpSpPr>
              <a:xfrm>
                <a:off x="4494873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81" name="Google Shape;181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2" name="Google Shape;182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3" name="Google Shape;183;p13"/>
              <p:cNvGrpSpPr/>
              <p:nvPr/>
            </p:nvGrpSpPr>
            <p:grpSpPr>
              <a:xfrm>
                <a:off x="3796616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84" name="Google Shape;184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5" name="Google Shape;185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6" name="Google Shape;186;p13"/>
              <p:cNvGrpSpPr/>
              <p:nvPr/>
            </p:nvGrpSpPr>
            <p:grpSpPr>
              <a:xfrm>
                <a:off x="3098359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87" name="Google Shape;187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8" name="Google Shape;188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89" name="Google Shape;189;p13"/>
              <p:cNvGrpSpPr/>
              <p:nvPr/>
            </p:nvGrpSpPr>
            <p:grpSpPr>
              <a:xfrm>
                <a:off x="2400102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90" name="Google Shape;190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1" name="Google Shape;191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92" name="Google Shape;192;p13"/>
              <p:cNvGrpSpPr/>
              <p:nvPr/>
            </p:nvGrpSpPr>
            <p:grpSpPr>
              <a:xfrm>
                <a:off x="1701845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93" name="Google Shape;193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4" name="Google Shape;194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95" name="Google Shape;195;p13"/>
              <p:cNvGrpSpPr/>
              <p:nvPr/>
            </p:nvGrpSpPr>
            <p:grpSpPr>
              <a:xfrm>
                <a:off x="1003588" y="6582508"/>
                <a:ext cx="152400" cy="486600"/>
                <a:chOff x="7983415" y="6582508"/>
                <a:chExt cx="152400" cy="486600"/>
              </a:xfrm>
            </p:grpSpPr>
            <p:cxnSp>
              <p:nvCxnSpPr>
                <p:cNvPr id="196" name="Google Shape;196;p13"/>
                <p:cNvCxnSpPr/>
                <p:nvPr/>
              </p:nvCxnSpPr>
              <p:spPr>
                <a:xfrm>
                  <a:off x="81358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7" name="Google Shape;197;p13"/>
                <p:cNvCxnSpPr/>
                <p:nvPr/>
              </p:nvCxnSpPr>
              <p:spPr>
                <a:xfrm>
                  <a:off x="7983415" y="6582508"/>
                  <a:ext cx="0" cy="48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dot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  <p:sp>
        <p:nvSpPr>
          <p:cNvPr id="198" name="Google Shape;198;p13"/>
          <p:cNvSpPr txBox="1">
            <a:spLocks noGrp="1"/>
          </p:cNvSpPr>
          <p:nvPr>
            <p:ph type="sldNum" idx="12"/>
          </p:nvPr>
        </p:nvSpPr>
        <p:spPr>
          <a:xfrm>
            <a:off x="8174625" y="4749752"/>
            <a:ext cx="5487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lvl="0" algn="r">
              <a:buNone/>
              <a:defRPr sz="800">
                <a:solidFill>
                  <a:srgbClr val="888C8F"/>
                </a:solidFill>
              </a:defRPr>
            </a:lvl1pPr>
            <a:lvl2pPr lvl="1" algn="r">
              <a:buNone/>
              <a:defRPr sz="800">
                <a:solidFill>
                  <a:srgbClr val="888C8F"/>
                </a:solidFill>
              </a:defRPr>
            </a:lvl2pPr>
            <a:lvl3pPr lvl="2" algn="r">
              <a:buNone/>
              <a:defRPr sz="800">
                <a:solidFill>
                  <a:srgbClr val="888C8F"/>
                </a:solidFill>
              </a:defRPr>
            </a:lvl3pPr>
            <a:lvl4pPr lvl="3" algn="r">
              <a:buNone/>
              <a:defRPr sz="800">
                <a:solidFill>
                  <a:srgbClr val="888C8F"/>
                </a:solidFill>
              </a:defRPr>
            </a:lvl4pPr>
            <a:lvl5pPr lvl="4" algn="r">
              <a:buNone/>
              <a:defRPr sz="800">
                <a:solidFill>
                  <a:srgbClr val="888C8F"/>
                </a:solidFill>
              </a:defRPr>
            </a:lvl5pPr>
            <a:lvl6pPr lvl="5" algn="r">
              <a:buNone/>
              <a:defRPr sz="800">
                <a:solidFill>
                  <a:srgbClr val="888C8F"/>
                </a:solidFill>
              </a:defRPr>
            </a:lvl6pPr>
            <a:lvl7pPr lvl="6" algn="r">
              <a:buNone/>
              <a:defRPr sz="800">
                <a:solidFill>
                  <a:srgbClr val="888C8F"/>
                </a:solidFill>
              </a:defRPr>
            </a:lvl7pPr>
            <a:lvl8pPr lvl="7" algn="r">
              <a:buNone/>
              <a:defRPr sz="800">
                <a:solidFill>
                  <a:srgbClr val="888C8F"/>
                </a:solidFill>
              </a:defRPr>
            </a:lvl8pPr>
            <a:lvl9pPr lvl="8" algn="r">
              <a:buNone/>
              <a:defRPr sz="800">
                <a:solidFill>
                  <a:srgbClr val="888C8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" name="Google Shape;1328;p31"/>
          <p:cNvSpPr txBox="1">
            <a:spLocks noGrp="1"/>
          </p:cNvSpPr>
          <p:nvPr>
            <p:ph type="ctrTitle"/>
          </p:nvPr>
        </p:nvSpPr>
        <p:spPr>
          <a:xfrm>
            <a:off x="458657" y="850949"/>
            <a:ext cx="8226600" cy="18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</a:pPr>
            <a:r>
              <a:rPr lang="en" sz="3600" dirty="0"/>
              <a:t>LBNL LDRD Proposal: Future Instrumentation for Future Colliders </a:t>
            </a:r>
            <a:endParaRPr sz="3600" dirty="0"/>
          </a:p>
        </p:txBody>
      </p:sp>
      <p:sp>
        <p:nvSpPr>
          <p:cNvPr id="1329" name="Google Shape;1329;p31"/>
          <p:cNvSpPr txBox="1">
            <a:spLocks noGrp="1"/>
          </p:cNvSpPr>
          <p:nvPr>
            <p:ph type="subTitle" idx="1"/>
          </p:nvPr>
        </p:nvSpPr>
        <p:spPr>
          <a:xfrm>
            <a:off x="457732" y="2914651"/>
            <a:ext cx="8226600" cy="8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"/>
              <a:t>Carl Haber</a:t>
            </a:r>
            <a:r>
              <a:rPr lang="en" baseline="30000"/>
              <a:t>1</a:t>
            </a:r>
            <a:r>
              <a:rPr lang="en"/>
              <a:t> and Tao Yang - Physics Division</a:t>
            </a:r>
            <a:endParaRPr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"/>
              <a:t>Eric Anderssen</a:t>
            </a:r>
            <a:r>
              <a:rPr lang="en" baseline="30000"/>
              <a:t>1</a:t>
            </a:r>
            <a:r>
              <a:rPr lang="en"/>
              <a:t>, Todd Clayburgh, and Giorgio Vallone - Engineering Division</a:t>
            </a:r>
            <a:endParaRPr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sp>
        <p:nvSpPr>
          <p:cNvPr id="1330" name="Google Shape;1330;p31"/>
          <p:cNvSpPr txBox="1">
            <a:spLocks noGrp="1"/>
          </p:cNvSpPr>
          <p:nvPr>
            <p:ph type="body" idx="4294967295"/>
          </p:nvPr>
        </p:nvSpPr>
        <p:spPr>
          <a:xfrm>
            <a:off x="432317" y="3645497"/>
            <a:ext cx="8229300" cy="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endParaRPr b="1">
              <a:solidFill>
                <a:schemeClr val="lt1"/>
              </a:solidFill>
            </a:endParaRPr>
          </a:p>
          <a:p>
            <a:pPr marL="165100" lvl="0" indent="-16510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endParaRPr b="1">
              <a:solidFill>
                <a:schemeClr val="lt1"/>
              </a:solidFill>
            </a:endParaRPr>
          </a:p>
          <a:p>
            <a:pPr marL="457200" lvl="0" indent="-32385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AutoNum type="arabicPeriod"/>
            </a:pPr>
            <a:r>
              <a:rPr lang="en" b="1">
                <a:solidFill>
                  <a:schemeClr val="lt1"/>
                </a:solidFill>
              </a:rPr>
              <a:t>co-PI’s</a:t>
            </a:r>
            <a:endParaRPr b="1">
              <a:solidFill>
                <a:schemeClr val="lt1"/>
              </a:solidFill>
            </a:endParaRPr>
          </a:p>
          <a:p>
            <a:pPr marL="165100" lvl="0" indent="-165100" algn="ctr" rtl="0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SzPts val="800"/>
              <a:buNone/>
            </a:pPr>
            <a:r>
              <a:rPr lang="en" sz="2100"/>
              <a:t>1</a:t>
            </a:r>
            <a:endParaRPr sz="2100"/>
          </a:p>
        </p:txBody>
      </p:sp>
      <p:sp>
        <p:nvSpPr>
          <p:cNvPr id="1331" name="Google Shape;1331;p31"/>
          <p:cNvSpPr txBox="1">
            <a:spLocks noGrp="1"/>
          </p:cNvSpPr>
          <p:nvPr>
            <p:ph type="sldNum" idx="12"/>
          </p:nvPr>
        </p:nvSpPr>
        <p:spPr>
          <a:xfrm>
            <a:off x="8210681" y="4770096"/>
            <a:ext cx="548700" cy="273900"/>
          </a:xfrm>
          <a:prstGeom prst="rect">
            <a:avLst/>
          </a:prstGeom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" name="Google Shape;1393;p39"/>
          <p:cNvSpPr txBox="1">
            <a:spLocks noGrp="1"/>
          </p:cNvSpPr>
          <p:nvPr>
            <p:ph type="title"/>
          </p:nvPr>
        </p:nvSpPr>
        <p:spPr>
          <a:xfrm>
            <a:off x="459475" y="187775"/>
            <a:ext cx="8229600" cy="531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Plan Year 1</a:t>
            </a:r>
            <a:endParaRPr/>
          </a:p>
        </p:txBody>
      </p:sp>
      <p:sp>
        <p:nvSpPr>
          <p:cNvPr id="1394" name="Google Shape;1394;p39"/>
          <p:cNvSpPr txBox="1">
            <a:spLocks noGrp="1"/>
          </p:cNvSpPr>
          <p:nvPr>
            <p:ph type="body" idx="1"/>
          </p:nvPr>
        </p:nvSpPr>
        <p:spPr>
          <a:xfrm>
            <a:off x="459463" y="651200"/>
            <a:ext cx="8229600" cy="3257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dirty="0"/>
              <a:t>Manipulation of extremely thin semiconductors and carbon materials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800"/>
              <a:buAutoNum type="alphaLcPeriod"/>
            </a:pPr>
            <a:r>
              <a:rPr lang="en" sz="1800" dirty="0">
                <a:solidFill>
                  <a:srgbClr val="1155CC"/>
                </a:solidFill>
              </a:rPr>
              <a:t>Procure materials, design and prototype tooling for thinning,  bending, and support</a:t>
            </a:r>
            <a:endParaRPr sz="1800" dirty="0">
              <a:solidFill>
                <a:srgbClr val="1155CC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dirty="0"/>
              <a:t>Layout and design of a high performance inner fast timing layer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800"/>
              <a:buAutoNum type="alphaLcPeriod"/>
            </a:pPr>
            <a:r>
              <a:rPr lang="en" sz="1800" dirty="0">
                <a:solidFill>
                  <a:srgbClr val="1155CC"/>
                </a:solidFill>
              </a:rPr>
              <a:t>First pass engineering design of an inner support layer including services, consistent with full detector concept</a:t>
            </a:r>
            <a:endParaRPr sz="1800" dirty="0">
              <a:solidFill>
                <a:srgbClr val="1155CC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dirty="0"/>
              <a:t>Emerging ASIC design using wide band gap (SiC and GaN) processes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800"/>
              <a:buAutoNum type="alphaLcPeriod"/>
            </a:pPr>
            <a:r>
              <a:rPr lang="en" sz="1800" dirty="0">
                <a:solidFill>
                  <a:srgbClr val="1155CC"/>
                </a:solidFill>
              </a:rPr>
              <a:t>Survey emerging processes, acquire s/w toolkit, design and layout of transimpedance amp and/or TDC</a:t>
            </a:r>
            <a:endParaRPr sz="1800" dirty="0">
              <a:solidFill>
                <a:srgbClr val="1155CC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800"/>
              <a:buAutoNum type="alphaLcPeriod"/>
            </a:pPr>
            <a:r>
              <a:rPr lang="en" sz="1800" dirty="0">
                <a:solidFill>
                  <a:srgbClr val="1155CC"/>
                </a:solidFill>
              </a:rPr>
              <a:t>In consultation with our NC State collaborators</a:t>
            </a:r>
            <a:endParaRPr sz="1800" dirty="0">
              <a:solidFill>
                <a:srgbClr val="1155CC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dirty="0"/>
              <a:t>Simulation of extremely thin composite structures including thermal effects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 dirty="0"/>
              <a:t>Low mass electronic transmission lines in carbon nanotubes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800"/>
              <a:buAutoNum type="alphaLcPeriod"/>
            </a:pPr>
            <a:r>
              <a:rPr lang="en" sz="1800" dirty="0">
                <a:solidFill>
                  <a:srgbClr val="1155CC"/>
                </a:solidFill>
              </a:rPr>
              <a:t>Design study</a:t>
            </a:r>
            <a:endParaRPr sz="1800" dirty="0">
              <a:solidFill>
                <a:srgbClr val="1155CC"/>
              </a:solidFill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rgbClr val="1155CC"/>
              </a:solidFill>
            </a:endParaRPr>
          </a:p>
        </p:txBody>
      </p:sp>
      <p:sp>
        <p:nvSpPr>
          <p:cNvPr id="1395" name="Google Shape;1395;p39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42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857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  <p:sp>
        <p:nvSpPr>
          <p:cNvPr id="1415" name="Google Shape;1415;p42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0" name="Google Shape;142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769866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1" name="Google Shape;1421;p43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Google Shape;1378;p37"/>
          <p:cNvSpPr txBox="1">
            <a:spLocks noGrp="1"/>
          </p:cNvSpPr>
          <p:nvPr>
            <p:ph type="title"/>
          </p:nvPr>
        </p:nvSpPr>
        <p:spPr>
          <a:xfrm>
            <a:off x="457200" y="128100"/>
            <a:ext cx="8229600" cy="519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These Choices?</a:t>
            </a:r>
            <a:endParaRPr/>
          </a:p>
        </p:txBody>
      </p:sp>
      <p:sp>
        <p:nvSpPr>
          <p:cNvPr id="1379" name="Google Shape;1379;p37"/>
          <p:cNvSpPr txBox="1">
            <a:spLocks noGrp="1"/>
          </p:cNvSpPr>
          <p:nvPr>
            <p:ph type="body" idx="1"/>
          </p:nvPr>
        </p:nvSpPr>
        <p:spPr>
          <a:xfrm>
            <a:off x="614613" y="567650"/>
            <a:ext cx="8229600" cy="3257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Manipulation of extremely thin semiconductors and carbon materials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800"/>
              <a:buAutoNum type="alphaLcPeriod"/>
            </a:pPr>
            <a:r>
              <a:rPr lang="en" sz="1800">
                <a:solidFill>
                  <a:srgbClr val="1155CC"/>
                </a:solidFill>
              </a:rPr>
              <a:t>State-of-the-Art is 50 um silicon bent into a circular profile, we need to gain experience with these materials and methods</a:t>
            </a:r>
            <a:endParaRPr sz="1800">
              <a:solidFill>
                <a:srgbClr val="1155CC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800"/>
              <a:buAutoNum type="alphaLcPeriod"/>
            </a:pPr>
            <a:r>
              <a:rPr lang="en" sz="1800">
                <a:solidFill>
                  <a:srgbClr val="1155CC"/>
                </a:solidFill>
              </a:rPr>
              <a:t>Thinning of non-silicon materials</a:t>
            </a:r>
            <a:endParaRPr sz="1800">
              <a:solidFill>
                <a:srgbClr val="1155CC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Layout and design of a high performance inner fast timing layer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800"/>
              <a:buAutoNum type="alphaLcPeriod"/>
            </a:pPr>
            <a:r>
              <a:rPr lang="en" sz="1800">
                <a:solidFill>
                  <a:srgbClr val="1155CC"/>
                </a:solidFill>
              </a:rPr>
              <a:t>Baseline designs call of a timing layer at R= 2m, but B field makes this inefficient for ~1 GeV tracks.  </a:t>
            </a:r>
            <a:r>
              <a:rPr lang="en" sz="1800" u="sng">
                <a:solidFill>
                  <a:srgbClr val="1155CC"/>
                </a:solidFill>
              </a:rPr>
              <a:t>Can we design a very low mass inner timing layer (R~&lt;0.5 m), with higher timing resolution?</a:t>
            </a:r>
            <a:endParaRPr sz="1800" u="sng">
              <a:solidFill>
                <a:srgbClr val="1155CC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Emerging ASIC design using wide band gap (WBG) (SiC and GaN) processes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800"/>
              <a:buAutoNum type="alphaLcPeriod"/>
            </a:pPr>
            <a:r>
              <a:rPr lang="en" sz="1800">
                <a:solidFill>
                  <a:srgbClr val="1155CC"/>
                </a:solidFill>
              </a:rPr>
              <a:t>WBG devices can run hot - no cooling?, </a:t>
            </a:r>
            <a:r>
              <a:rPr lang="en" sz="1800" u="sng">
                <a:solidFill>
                  <a:srgbClr val="1155CC"/>
                </a:solidFill>
              </a:rPr>
              <a:t>can we develop readout electronics for SiC-LGADs in an emerging WBG process?</a:t>
            </a:r>
            <a:endParaRPr sz="1800" u="sng">
              <a:solidFill>
                <a:srgbClr val="1155CC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0" name="Google Shape;1380;p37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p38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857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These Choices - continued</a:t>
            </a:r>
            <a:endParaRPr/>
          </a:p>
        </p:txBody>
      </p:sp>
      <p:sp>
        <p:nvSpPr>
          <p:cNvPr id="1386" name="Google Shape;1386;p38"/>
          <p:cNvSpPr txBox="1">
            <a:spLocks noGrp="1"/>
          </p:cNvSpPr>
          <p:nvPr>
            <p:ph type="body" idx="1"/>
          </p:nvPr>
        </p:nvSpPr>
        <p:spPr>
          <a:xfrm>
            <a:off x="459500" y="1200150"/>
            <a:ext cx="8284500" cy="3257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6D9EEB"/>
                </a:solidFill>
              </a:rPr>
              <a:t>4</a:t>
            </a:r>
            <a:r>
              <a:rPr lang="en" sz="1800" dirty="0"/>
              <a:t>. Simulation of extremely thin composite structures including thermal effects</a:t>
            </a:r>
            <a:endParaRPr sz="1800" dirty="0"/>
          </a:p>
          <a:p>
            <a:pPr marL="914400" lvl="0" indent="-34290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800"/>
              <a:buAutoNum type="alphaLcPeriod"/>
            </a:pPr>
            <a:r>
              <a:rPr lang="en" sz="1800" dirty="0">
                <a:solidFill>
                  <a:srgbClr val="1155CC"/>
                </a:solidFill>
              </a:rPr>
              <a:t>ATLAS ITk experience shows importance of detailed thermo-mechanical simulation of composite structures across   </a:t>
            </a:r>
            <a:r>
              <a:rPr lang="en" sz="1800" dirty="0">
                <a:solidFill>
                  <a:srgbClr val="1155CC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   </a:t>
            </a:r>
            <a:r>
              <a:rPr lang="en" sz="1800" dirty="0">
                <a:solidFill>
                  <a:srgbClr val="1155CC"/>
                </a:solidFill>
              </a:rPr>
              <a:t>T, thin and possibly “warm” structures are a new area to understand</a:t>
            </a:r>
            <a:endParaRPr sz="1800" dirty="0">
              <a:solidFill>
                <a:srgbClr val="1155CC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6D9EEB"/>
                </a:solidFill>
              </a:rPr>
              <a:t>5.</a:t>
            </a:r>
            <a:r>
              <a:rPr lang="en" sz="1800" dirty="0"/>
              <a:t> Low mass electronic carbon nanotube transmission lines</a:t>
            </a:r>
            <a:endParaRPr sz="1800" dirty="0"/>
          </a:p>
          <a:p>
            <a:pPr marL="914400" lvl="0" indent="-342900" algn="l" rtl="0">
              <a:spcBef>
                <a:spcPts val="600"/>
              </a:spcBef>
              <a:spcAft>
                <a:spcPts val="0"/>
              </a:spcAft>
              <a:buClr>
                <a:srgbClr val="1155CC"/>
              </a:buClr>
              <a:buSzPts val="1800"/>
              <a:buAutoNum type="alphaLcPeriod"/>
            </a:pPr>
            <a:r>
              <a:rPr lang="en" sz="1800" dirty="0">
                <a:solidFill>
                  <a:srgbClr val="1155CC"/>
                </a:solidFill>
              </a:rPr>
              <a:t>A new approach to low mass data transmission, may also contribute to mechanical support, no one is doing this yet…</a:t>
            </a:r>
            <a:endParaRPr sz="1800" dirty="0">
              <a:solidFill>
                <a:srgbClr val="1155CC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7" name="Google Shape;1387;p38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1388" name="Google Shape;1388;p38"/>
          <p:cNvSpPr/>
          <p:nvPr/>
        </p:nvSpPr>
        <p:spPr>
          <a:xfrm>
            <a:off x="7748568" y="1946613"/>
            <a:ext cx="255300" cy="200400"/>
          </a:xfrm>
          <a:prstGeom prst="triangle">
            <a:avLst>
              <a:gd name="adj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" name="Google Shape;1336;p32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857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Colliders for HEP and Berkeley Lab</a:t>
            </a:r>
            <a:endParaRPr/>
          </a:p>
        </p:txBody>
      </p:sp>
      <p:sp>
        <p:nvSpPr>
          <p:cNvPr id="1337" name="Google Shape;1337;p32"/>
          <p:cNvSpPr txBox="1">
            <a:spLocks noGrp="1"/>
          </p:cNvSpPr>
          <p:nvPr>
            <p:ph type="body" idx="1"/>
          </p:nvPr>
        </p:nvSpPr>
        <p:spPr>
          <a:xfrm>
            <a:off x="507238" y="842125"/>
            <a:ext cx="8229600" cy="2297682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23850" algn="l" rtl="0">
              <a:spcBef>
                <a:spcPts val="600"/>
              </a:spcBef>
              <a:spcAft>
                <a:spcPts val="0"/>
              </a:spcAft>
              <a:buSzPts val="1500"/>
              <a:buChar char="•"/>
            </a:pPr>
            <a:r>
              <a:rPr lang="en" sz="2000" dirty="0"/>
              <a:t>LDRD is a discretionary process within </a:t>
            </a:r>
            <a:r>
              <a:rPr lang="en-US" sz="2000" dirty="0" err="1"/>
              <a:t>th</a:t>
            </a:r>
            <a:r>
              <a:rPr lang="en" sz="2000" dirty="0"/>
              <a:t>e national labs to seed new developments in areas which are not yet programmatic</a:t>
            </a:r>
          </a:p>
          <a:p>
            <a:pPr marL="457200" lvl="0" indent="-323850" algn="l" rtl="0">
              <a:spcBef>
                <a:spcPts val="600"/>
              </a:spcBef>
              <a:spcAft>
                <a:spcPts val="0"/>
              </a:spcAft>
              <a:buSzPts val="1500"/>
              <a:buChar char="•"/>
            </a:pPr>
            <a:r>
              <a:rPr lang="en" sz="2000" dirty="0"/>
              <a:t>Based upon a %$ tax on grants</a:t>
            </a:r>
          </a:p>
          <a:p>
            <a:pPr marL="457200" lvl="0" indent="-323850" algn="l" rtl="0">
              <a:spcBef>
                <a:spcPts val="600"/>
              </a:spcBef>
              <a:spcAft>
                <a:spcPts val="0"/>
              </a:spcAft>
              <a:buSzPts val="1500"/>
              <a:buChar char="•"/>
            </a:pPr>
            <a:r>
              <a:rPr lang="en" sz="2000" dirty="0"/>
              <a:t>Competitive, can be thematic at management’s perogative</a:t>
            </a:r>
          </a:p>
          <a:p>
            <a:pPr marL="457200" lvl="0" indent="-323850" algn="l" rtl="0">
              <a:spcBef>
                <a:spcPts val="600"/>
              </a:spcBef>
              <a:spcAft>
                <a:spcPts val="0"/>
              </a:spcAft>
              <a:buSzPts val="1500"/>
              <a:buChar char="•"/>
            </a:pPr>
            <a:r>
              <a:rPr lang="en" sz="2000" dirty="0"/>
              <a:t>FY funded, proposals in Feb-April, decisions in Summer</a:t>
            </a:r>
          </a:p>
          <a:p>
            <a:pPr marL="457200" lvl="0" indent="-323850" algn="l" rtl="0">
              <a:spcBef>
                <a:spcPts val="600"/>
              </a:spcBef>
              <a:spcAft>
                <a:spcPts val="0"/>
              </a:spcAft>
              <a:buSzPts val="1500"/>
              <a:buChar char="•"/>
            </a:pPr>
            <a:r>
              <a:rPr lang="en" sz="2000" dirty="0"/>
              <a:t>Up to 3 years but often 2</a:t>
            </a:r>
          </a:p>
          <a:p>
            <a:pPr marL="457200" lvl="0" indent="-323850" algn="l" rtl="0">
              <a:spcBef>
                <a:spcPts val="600"/>
              </a:spcBef>
              <a:spcAft>
                <a:spcPts val="0"/>
              </a:spcAft>
              <a:buSzPts val="1500"/>
              <a:buChar char="•"/>
            </a:pPr>
            <a:r>
              <a:rPr lang="en" sz="2000" b="1" dirty="0"/>
              <a:t>Propose an R&amp;D effort aimed at precision tracking/timing at a future Higgs Factory</a:t>
            </a:r>
            <a:endParaRPr sz="2000" b="1" dirty="0"/>
          </a:p>
        </p:txBody>
      </p:sp>
      <p:sp>
        <p:nvSpPr>
          <p:cNvPr id="1338" name="Google Shape;1338;p32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" name="Google Shape;1343;p33"/>
          <p:cNvSpPr txBox="1">
            <a:spLocks noGrp="1"/>
          </p:cNvSpPr>
          <p:nvPr>
            <p:ph type="title"/>
          </p:nvPr>
        </p:nvSpPr>
        <p:spPr>
          <a:xfrm>
            <a:off x="457211" y="176975"/>
            <a:ext cx="8229600" cy="857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Tracking Requirements for Higgs Factory Collider Detector</a:t>
            </a:r>
            <a:endParaRPr/>
          </a:p>
        </p:txBody>
      </p:sp>
      <p:sp>
        <p:nvSpPr>
          <p:cNvPr id="1344" name="Google Shape;1344;p33"/>
          <p:cNvSpPr txBox="1">
            <a:spLocks noGrp="1"/>
          </p:cNvSpPr>
          <p:nvPr>
            <p:ph type="body" idx="1"/>
          </p:nvPr>
        </p:nvSpPr>
        <p:spPr>
          <a:xfrm>
            <a:off x="459469" y="942900"/>
            <a:ext cx="4351200" cy="3257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23850" algn="l" rtl="0">
              <a:spcBef>
                <a:spcPts val="600"/>
              </a:spcBef>
              <a:spcAft>
                <a:spcPts val="0"/>
              </a:spcAft>
              <a:buSzPts val="1500"/>
              <a:buChar char="•"/>
            </a:pPr>
            <a:r>
              <a:rPr lang="en"/>
              <a:t>Inner vertex with high spatial resolution</a:t>
            </a:r>
            <a:endParaRPr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500"/>
              <a:buChar char="–"/>
            </a:pPr>
            <a:r>
              <a:rPr lang="en">
                <a:solidFill>
                  <a:srgbClr val="1155CC"/>
                </a:solidFill>
              </a:rPr>
              <a:t>MAPS (monolithic active pixel sensor)</a:t>
            </a:r>
            <a:endParaRPr>
              <a:solidFill>
                <a:srgbClr val="1155CC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/>
              <a:t>Extremely low mass</a:t>
            </a:r>
            <a:endParaRPr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500"/>
              <a:buChar char="–"/>
            </a:pPr>
            <a:r>
              <a:rPr lang="en">
                <a:solidFill>
                  <a:srgbClr val="1155CC"/>
                </a:solidFill>
              </a:rPr>
              <a:t>Thinned sensors and readout</a:t>
            </a:r>
            <a:endParaRPr>
              <a:solidFill>
                <a:srgbClr val="1155CC"/>
              </a:solidFill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500"/>
              <a:buChar char="–"/>
            </a:pPr>
            <a:r>
              <a:rPr lang="en">
                <a:solidFill>
                  <a:srgbClr val="1155CC"/>
                </a:solidFill>
              </a:rPr>
              <a:t>Minimal cooling mass</a:t>
            </a:r>
            <a:endParaRPr>
              <a:solidFill>
                <a:srgbClr val="1155CC"/>
              </a:solidFill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1500"/>
              <a:buChar char="–"/>
            </a:pPr>
            <a:r>
              <a:rPr lang="en">
                <a:solidFill>
                  <a:srgbClr val="1155CC"/>
                </a:solidFill>
              </a:rPr>
              <a:t>Gaseous central tracke</a:t>
            </a:r>
            <a:r>
              <a:rPr lang="en">
                <a:solidFill>
                  <a:srgbClr val="3C78D8"/>
                </a:solidFill>
              </a:rPr>
              <a:t>r</a:t>
            </a:r>
            <a:endParaRPr>
              <a:solidFill>
                <a:srgbClr val="3C78D8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/>
              <a:t>Moderate rate </a:t>
            </a:r>
            <a:endParaRPr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500"/>
              <a:buChar char="–"/>
            </a:pPr>
            <a:r>
              <a:rPr lang="en">
                <a:solidFill>
                  <a:srgbClr val="1155CC"/>
                </a:solidFill>
              </a:rPr>
              <a:t>Drift or straw tubes (not TPC)</a:t>
            </a:r>
            <a:endParaRPr>
              <a:solidFill>
                <a:srgbClr val="1155CC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/>
              <a:t>Particle identification</a:t>
            </a:r>
            <a:endParaRPr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500"/>
              <a:buChar char="–"/>
            </a:pPr>
            <a:r>
              <a:rPr lang="en">
                <a:solidFill>
                  <a:srgbClr val="1155CC"/>
                </a:solidFill>
              </a:rPr>
              <a:t>dE/dx over a wide momentum range using custom FE ASIC</a:t>
            </a:r>
            <a:endParaRPr>
              <a:solidFill>
                <a:srgbClr val="1155CC"/>
              </a:solidFill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500"/>
              <a:buChar char="–"/>
            </a:pPr>
            <a:r>
              <a:rPr lang="en">
                <a:solidFill>
                  <a:srgbClr val="1155CC"/>
                </a:solidFill>
              </a:rPr>
              <a:t>Time of Flight (TOF) at low pT ~ 1 GeV/c, using Low Gain Avalanche Detectors (LGADs)</a:t>
            </a:r>
            <a:endParaRPr>
              <a:solidFill>
                <a:srgbClr val="1155CC"/>
              </a:solidFill>
            </a:endParaRPr>
          </a:p>
        </p:txBody>
      </p:sp>
      <p:pic>
        <p:nvPicPr>
          <p:cNvPr id="1345" name="Google Shape;1345;p33"/>
          <p:cNvPicPr preferRelativeResize="0"/>
          <p:nvPr/>
        </p:nvPicPr>
        <p:blipFill rotWithShape="1">
          <a:blip r:embed="rId3">
            <a:alphaModFix/>
          </a:blip>
          <a:srcRect l="46975" t="16590"/>
          <a:stretch/>
        </p:blipFill>
        <p:spPr>
          <a:xfrm>
            <a:off x="4930025" y="909675"/>
            <a:ext cx="3882551" cy="383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346" name="Google Shape;1346;p33"/>
          <p:cNvSpPr txBox="1"/>
          <p:nvPr/>
        </p:nvSpPr>
        <p:spPr>
          <a:xfrm>
            <a:off x="6665775" y="3103900"/>
            <a:ext cx="2146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Timing layers</a:t>
            </a:r>
            <a:endParaRPr sz="1100">
              <a:solidFill>
                <a:schemeClr val="dk1"/>
              </a:solidFill>
            </a:endParaRPr>
          </a:p>
        </p:txBody>
      </p:sp>
      <p:cxnSp>
        <p:nvCxnSpPr>
          <p:cNvPr id="1347" name="Google Shape;1347;p33"/>
          <p:cNvCxnSpPr/>
          <p:nvPr/>
        </p:nvCxnSpPr>
        <p:spPr>
          <a:xfrm flipH="1">
            <a:off x="5610250" y="3356075"/>
            <a:ext cx="1300800" cy="811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48" name="Google Shape;1348;p33"/>
          <p:cNvCxnSpPr/>
          <p:nvPr/>
        </p:nvCxnSpPr>
        <p:spPr>
          <a:xfrm rot="10800000">
            <a:off x="6016100" y="3129400"/>
            <a:ext cx="733200" cy="328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49" name="Google Shape;1349;p33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Google Shape;1354;p34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857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LBNL Leverage</a:t>
            </a:r>
            <a:endParaRPr dirty="0"/>
          </a:p>
        </p:txBody>
      </p:sp>
      <p:sp>
        <p:nvSpPr>
          <p:cNvPr id="1355" name="Google Shape;1355;p34"/>
          <p:cNvSpPr txBox="1">
            <a:spLocks noGrp="1"/>
          </p:cNvSpPr>
          <p:nvPr>
            <p:ph type="body" idx="1"/>
          </p:nvPr>
        </p:nvSpPr>
        <p:spPr>
          <a:xfrm>
            <a:off x="457200" y="771600"/>
            <a:ext cx="8229600" cy="3745316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 sz="1600" dirty="0"/>
              <a:t>Strong  Engineering Division capabilities in low mass composite mechanics and ASIC design</a:t>
            </a:r>
            <a:endParaRPr sz="16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–"/>
            </a:pPr>
            <a:r>
              <a:rPr lang="en" sz="1600" b="1" dirty="0"/>
              <a:t>B77a Composites Facility</a:t>
            </a:r>
            <a:endParaRPr sz="1600" b="1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–"/>
            </a:pPr>
            <a:r>
              <a:rPr lang="en" sz="1600" b="1" dirty="0"/>
              <a:t>ASIC design group </a:t>
            </a:r>
            <a:endParaRPr sz="1600" b="1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 sz="1600" dirty="0"/>
              <a:t>Several past Physical Science Area LDRDs, which all yielded new funding, are directly relevant</a:t>
            </a:r>
            <a:endParaRPr sz="16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–"/>
            </a:pPr>
            <a:r>
              <a:rPr lang="en" sz="1600" dirty="0"/>
              <a:t>Multi-modular structures 2009-10</a:t>
            </a:r>
            <a:endParaRPr sz="16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–"/>
            </a:pPr>
            <a:r>
              <a:rPr lang="en" sz="1600" dirty="0"/>
              <a:t>Precision low mass mechanics 2014-15</a:t>
            </a:r>
            <a:endParaRPr sz="16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–"/>
            </a:pPr>
            <a:r>
              <a:rPr lang="en" sz="1600" dirty="0"/>
              <a:t>Optical metrology 2016-17</a:t>
            </a:r>
            <a:endParaRPr sz="16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–"/>
            </a:pPr>
            <a:r>
              <a:rPr lang="en" sz="1600" b="1" dirty="0"/>
              <a:t>Silicon Carbide LGADs (SiC-LGAD) 2021-22 </a:t>
            </a:r>
            <a:endParaRPr sz="1600" b="1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 sz="1600" b="1" dirty="0"/>
              <a:t>SiC LGADs are a promising approach to fast timing with minimal cooling mass</a:t>
            </a:r>
            <a:endParaRPr sz="1600" b="1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 sz="1600" dirty="0"/>
              <a:t>Ongoing collaboration with North Carolina State University (leading wide band gap expertise) and BNL, on the development of wide band gap LGADs for fast timing</a:t>
            </a:r>
            <a:endParaRPr sz="1600" dirty="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–"/>
            </a:pPr>
            <a:r>
              <a:rPr lang="en" sz="1600" b="1" dirty="0"/>
              <a:t>Physics Division LGAD testing lab</a:t>
            </a:r>
            <a:endParaRPr sz="1600" b="1" dirty="0"/>
          </a:p>
        </p:txBody>
      </p:sp>
      <p:sp>
        <p:nvSpPr>
          <p:cNvPr id="1356" name="Google Shape;1356;p34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p35"/>
          <p:cNvSpPr txBox="1">
            <a:spLocks noGrp="1"/>
          </p:cNvSpPr>
          <p:nvPr>
            <p:ph type="title"/>
          </p:nvPr>
        </p:nvSpPr>
        <p:spPr>
          <a:xfrm>
            <a:off x="459475" y="164225"/>
            <a:ext cx="8229600" cy="515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Target of Opportunity</a:t>
            </a:r>
            <a:endParaRPr/>
          </a:p>
        </p:txBody>
      </p:sp>
      <p:sp>
        <p:nvSpPr>
          <p:cNvPr id="1362" name="Google Shape;1362;p35"/>
          <p:cNvSpPr txBox="1">
            <a:spLocks noGrp="1"/>
          </p:cNvSpPr>
          <p:nvPr>
            <p:ph type="body" idx="1"/>
          </p:nvPr>
        </p:nvSpPr>
        <p:spPr>
          <a:xfrm>
            <a:off x="459475" y="623850"/>
            <a:ext cx="8501700" cy="23910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23850" algn="l" rtl="0">
              <a:spcBef>
                <a:spcPts val="600"/>
              </a:spcBef>
              <a:spcAft>
                <a:spcPts val="0"/>
              </a:spcAft>
              <a:buSzPts val="1500"/>
              <a:buChar char="•"/>
            </a:pPr>
            <a:r>
              <a:rPr lang="en" dirty="0"/>
              <a:t>Baseline detector designs call of a fast timing “wrapper” layer at R= 2m to catch ~1 GeV particles which are not well measured by dE/dx (ionization loss gap), t_res ~100 ps</a:t>
            </a:r>
            <a:endParaRPr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 dirty="0"/>
              <a:t>But for high resolution tracking the B field may result in a cutoff &gt; 1 GeV at 2m</a:t>
            </a:r>
            <a:endParaRPr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 b="1" dirty="0"/>
              <a:t>Solution is a low mass inner timing layer at R=0.5 m but t_res ~20 ps</a:t>
            </a:r>
            <a:endParaRPr b="1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endParaRPr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 dirty="0"/>
              <a:t>At LBNL/NCSU/BNL  have developed wide-band-gap Silicon Carbide LGADs</a:t>
            </a:r>
            <a:endParaRPr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 b="1" dirty="0"/>
              <a:t>WBG/SiC = high temperature operation and very fast response</a:t>
            </a:r>
            <a:endParaRPr b="1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" dirty="0"/>
              <a:t>If implemented in a low mass layer with passive cooling and </a:t>
            </a:r>
            <a:r>
              <a:rPr lang="en" b="1" dirty="0"/>
              <a:t>appropriate high temperature electronics</a:t>
            </a:r>
            <a:r>
              <a:rPr lang="en" dirty="0"/>
              <a:t> this could be a great solution to </a:t>
            </a:r>
            <a:r>
              <a:rPr lang="en" b="1" dirty="0"/>
              <a:t>an INNER FAST TIMING LAYER</a:t>
            </a:r>
            <a:endParaRPr b="1" dirty="0"/>
          </a:p>
        </p:txBody>
      </p:sp>
      <p:sp>
        <p:nvSpPr>
          <p:cNvPr id="1363" name="Google Shape;1363;p35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1364" name="Google Shape;136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9075" y="3014850"/>
            <a:ext cx="2067869" cy="202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5" name="Google Shape;1365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9076" y="3014850"/>
            <a:ext cx="2172652" cy="202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FD6932-A60C-CADA-F9E6-8D5455E6E8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4DA2BB-B99A-2058-E109-378C4E32D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936" y="0"/>
            <a:ext cx="525212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06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9">
          <a:extLst>
            <a:ext uri="{FF2B5EF4-FFF2-40B4-BE49-F238E27FC236}">
              <a16:creationId xmlns:a16="http://schemas.microsoft.com/office/drawing/2014/main" id="{15163E37-BF77-9D44-DBAA-0AB7B3BDA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Google Shape;1370;p36">
            <a:extLst>
              <a:ext uri="{FF2B5EF4-FFF2-40B4-BE49-F238E27FC236}">
                <a16:creationId xmlns:a16="http://schemas.microsoft.com/office/drawing/2014/main" id="{AD06B015-AA58-5200-6B27-8582AD08766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857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Technical Challenges</a:t>
            </a:r>
            <a:endParaRPr dirty="0"/>
          </a:p>
        </p:txBody>
      </p:sp>
      <p:sp>
        <p:nvSpPr>
          <p:cNvPr id="1371" name="Google Shape;1371;p36">
            <a:extLst>
              <a:ext uri="{FF2B5EF4-FFF2-40B4-BE49-F238E27FC236}">
                <a16:creationId xmlns:a16="http://schemas.microsoft.com/office/drawing/2014/main" id="{9CBCD587-481D-BB48-8CA7-BDFDF9D5832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57726" y="738700"/>
            <a:ext cx="8633100" cy="3257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indent="-342900">
              <a:buSzPts val="1800"/>
            </a:pPr>
            <a:r>
              <a:rPr lang="en-US" sz="1800" dirty="0"/>
              <a:t>The development of </a:t>
            </a:r>
            <a:r>
              <a:rPr lang="en-US" sz="1800" dirty="0" err="1"/>
              <a:t>SiC</a:t>
            </a:r>
            <a:r>
              <a:rPr lang="en-US" sz="1800" dirty="0"/>
              <a:t>-LGAD is funded by DOE HEP Detector R&amp;D and ECA as a generical development</a:t>
            </a:r>
          </a:p>
          <a:p>
            <a:pPr indent="-342900">
              <a:buSzPts val="1800"/>
            </a:pPr>
            <a:r>
              <a:rPr lang="en-US" sz="1800" dirty="0"/>
              <a:t>Substantial progress to achieve higher breakdown voltages and full depletion</a:t>
            </a:r>
          </a:p>
          <a:p>
            <a:pPr indent="-342900">
              <a:buSzPts val="1800"/>
            </a:pPr>
            <a:r>
              <a:rPr lang="en-US" sz="1800" dirty="0"/>
              <a:t>AC </a:t>
            </a:r>
            <a:r>
              <a:rPr lang="en-US" sz="1800" dirty="0" err="1"/>
              <a:t>SiC</a:t>
            </a:r>
            <a:r>
              <a:rPr lang="en-US" sz="1800" dirty="0"/>
              <a:t>-LGADs – optimization of position reconstruction</a:t>
            </a:r>
          </a:p>
          <a:p>
            <a:pPr indent="-342900">
              <a:buSzPts val="1800"/>
            </a:pPr>
            <a:r>
              <a:rPr lang="en-US" sz="1800" dirty="0"/>
              <a:t>A system which runs at RT+ would also require high temperature tolerant front end readout electronics</a:t>
            </a:r>
          </a:p>
          <a:p>
            <a:pPr indent="-342900">
              <a:buSzPts val="1800"/>
            </a:pPr>
            <a:r>
              <a:rPr lang="en-US" sz="1800" dirty="0"/>
              <a:t>Emerging WBG (</a:t>
            </a:r>
            <a:r>
              <a:rPr lang="en-US" sz="1800" dirty="0" err="1"/>
              <a:t>SiC</a:t>
            </a:r>
            <a:r>
              <a:rPr lang="en-US" sz="1800" dirty="0"/>
              <a:t> or </a:t>
            </a:r>
            <a:r>
              <a:rPr lang="en-US" sz="1800" dirty="0" err="1"/>
              <a:t>GaN</a:t>
            </a:r>
            <a:r>
              <a:rPr lang="en-US" sz="1800" dirty="0"/>
              <a:t>) ASIC processes could be a possible solution</a:t>
            </a:r>
          </a:p>
          <a:p>
            <a:pPr lvl="1" indent="-342900">
              <a:buSzPts val="1800"/>
            </a:pPr>
            <a:r>
              <a:rPr lang="en-US" sz="1800" b="1" dirty="0">
                <a:solidFill>
                  <a:srgbClr val="0070C0"/>
                </a:solidFill>
              </a:rPr>
              <a:t>Present process cannot provide required bandwidth – like Si 30y ago</a:t>
            </a:r>
          </a:p>
          <a:p>
            <a:pPr lvl="1" indent="-342900">
              <a:buSzPts val="1800"/>
            </a:pPr>
            <a:r>
              <a:rPr lang="en-US" sz="1800" dirty="0">
                <a:solidFill>
                  <a:srgbClr val="0070C0"/>
                </a:solidFill>
              </a:rPr>
              <a:t>Example circuits designed at OAW/HEPHY Vienna (see presentation in last BNL tracking workshop)</a:t>
            </a:r>
          </a:p>
          <a:p>
            <a:pPr indent="-342900">
              <a:buSzPts val="1800"/>
            </a:pPr>
            <a:r>
              <a:rPr lang="en-US" sz="1800" b="1" dirty="0"/>
              <a:t>Mount effort in the US to study these emerging processes</a:t>
            </a:r>
          </a:p>
          <a:p>
            <a:pPr marL="114300" indent="0">
              <a:buSzPts val="1800"/>
              <a:buNone/>
            </a:pPr>
            <a:endParaRPr lang="en-US" sz="1800" dirty="0"/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endParaRPr lang="en" sz="1800" dirty="0"/>
          </a:p>
        </p:txBody>
      </p:sp>
      <p:sp>
        <p:nvSpPr>
          <p:cNvPr id="1373" name="Google Shape;1373;p36">
            <a:extLst>
              <a:ext uri="{FF2B5EF4-FFF2-40B4-BE49-F238E27FC236}">
                <a16:creationId xmlns:a16="http://schemas.microsoft.com/office/drawing/2014/main" id="{D1A9A619-1D09-008C-A6A8-5182F63F10C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4568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58E2B-F97B-C9F4-1F5B-951A49090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Technical Challenges - continued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08A6C7-4129-14FF-F24D-A2213A8381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sp>
        <p:nvSpPr>
          <p:cNvPr id="7" name="Google Shape;1371;p36">
            <a:extLst>
              <a:ext uri="{FF2B5EF4-FFF2-40B4-BE49-F238E27FC236}">
                <a16:creationId xmlns:a16="http://schemas.microsoft.com/office/drawing/2014/main" id="{3B23FC8A-FD51-BB9E-5B15-109652DE6DB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57726" y="738700"/>
            <a:ext cx="8633100" cy="3257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indent="-342900">
              <a:buSzPts val="1800"/>
            </a:pPr>
            <a:r>
              <a:rPr lang="en-US" sz="1800" dirty="0"/>
              <a:t>How do we handle extremely thin (~50 micron) semiconductors?</a:t>
            </a:r>
          </a:p>
          <a:p>
            <a:pPr indent="-342900">
              <a:buSzPts val="1800"/>
            </a:pPr>
            <a:r>
              <a:rPr lang="en-US" sz="1800" dirty="0"/>
              <a:t>What sort of carbon support structures are appropriate?</a:t>
            </a:r>
          </a:p>
          <a:p>
            <a:pPr indent="-342900">
              <a:buSzPts val="1800"/>
            </a:pPr>
            <a:r>
              <a:rPr lang="en-US" sz="1800" dirty="0"/>
              <a:t>How can we integrate mechanical/thermal/electrical functions in the most efficient and low mass way?</a:t>
            </a:r>
          </a:p>
          <a:p>
            <a:pPr indent="-342900">
              <a:buSzPts val="1800"/>
            </a:pPr>
            <a:r>
              <a:rPr lang="en-US" sz="1800" dirty="0"/>
              <a:t>Tools to simulate stress and fracture in very thin semiconductors.</a:t>
            </a:r>
          </a:p>
          <a:p>
            <a:pPr lvl="1" indent="-342900">
              <a:buSzPts val="1800"/>
            </a:pPr>
            <a:r>
              <a:rPr lang="en-US" sz="1800" dirty="0">
                <a:solidFill>
                  <a:srgbClr val="1155CC"/>
                </a:solidFill>
              </a:rPr>
              <a:t>ATLAS </a:t>
            </a:r>
            <a:r>
              <a:rPr lang="en-US" sz="1800" dirty="0" err="1">
                <a:solidFill>
                  <a:srgbClr val="1155CC"/>
                </a:solidFill>
              </a:rPr>
              <a:t>ITk</a:t>
            </a:r>
            <a:r>
              <a:rPr lang="en-US" sz="1800" dirty="0">
                <a:solidFill>
                  <a:srgbClr val="1155CC"/>
                </a:solidFill>
              </a:rPr>
              <a:t> experience shows importance of detailed thermo-mechanical simulation of composite structures across  </a:t>
            </a:r>
            <a:r>
              <a:rPr lang="en-US" sz="1800" dirty="0">
                <a:solidFill>
                  <a:srgbClr val="1155CC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 </a:t>
            </a:r>
            <a:r>
              <a:rPr lang="en-US" sz="1800" dirty="0">
                <a:solidFill>
                  <a:srgbClr val="1155CC"/>
                </a:solidFill>
                <a:latin typeface="Symbol" panose="05050102010706020507" pitchFamily="18" charset="2"/>
                <a:ea typeface="Noto Sans Symbols"/>
                <a:cs typeface="Noto Sans Symbols"/>
                <a:sym typeface="Noto Sans Symbols"/>
              </a:rPr>
              <a:t>D</a:t>
            </a:r>
            <a:r>
              <a:rPr lang="en-US" sz="1800" dirty="0">
                <a:solidFill>
                  <a:srgbClr val="1155CC"/>
                </a:solidFill>
              </a:rPr>
              <a:t>T, thin and possibly “warm” structures are a new area to understand</a:t>
            </a:r>
            <a:endParaRPr lang="en-US" sz="1800" dirty="0"/>
          </a:p>
          <a:p>
            <a:pPr indent="-342900">
              <a:buSzPts val="1800"/>
            </a:pPr>
            <a:r>
              <a:rPr lang="en-US" sz="1800" dirty="0"/>
              <a:t>Novel carbon based materials – </a:t>
            </a:r>
            <a:r>
              <a:rPr lang="en-US" sz="1800" dirty="0" err="1"/>
              <a:t>ie</a:t>
            </a:r>
            <a:r>
              <a:rPr lang="en-US" sz="1800" dirty="0"/>
              <a:t>, electrical conductors</a:t>
            </a:r>
          </a:p>
          <a:p>
            <a:pPr indent="-342900">
              <a:buSzPts val="1800"/>
            </a:pPr>
            <a:endParaRPr lang="en-US" sz="1800" dirty="0"/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endParaRPr lang="en" sz="1800" dirty="0"/>
          </a:p>
        </p:txBody>
      </p:sp>
    </p:spTree>
    <p:extLst>
      <p:ext uri="{BB962C8B-B14F-4D97-AF65-F5344CB8AC3E}">
        <p14:creationId xmlns:p14="http://schemas.microsoft.com/office/powerpoint/2010/main" val="2807734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Google Shape;1370;p36"/>
          <p:cNvSpPr txBox="1">
            <a:spLocks noGrp="1"/>
          </p:cNvSpPr>
          <p:nvPr>
            <p:ph type="title"/>
          </p:nvPr>
        </p:nvSpPr>
        <p:spPr>
          <a:xfrm>
            <a:off x="459486" y="342900"/>
            <a:ext cx="8229600" cy="857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LDRD Year 1 Proposal</a:t>
            </a:r>
            <a:endParaRPr/>
          </a:p>
        </p:txBody>
      </p:sp>
      <p:sp>
        <p:nvSpPr>
          <p:cNvPr id="1371" name="Google Shape;1371;p36"/>
          <p:cNvSpPr txBox="1">
            <a:spLocks noGrp="1"/>
          </p:cNvSpPr>
          <p:nvPr>
            <p:ph type="body" idx="1"/>
          </p:nvPr>
        </p:nvSpPr>
        <p:spPr>
          <a:xfrm>
            <a:off x="257726" y="738700"/>
            <a:ext cx="8633100" cy="3257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We propose to focus on</a:t>
            </a:r>
            <a:r>
              <a:rPr lang="en" sz="1800" b="1"/>
              <a:t> low mass and fast timing technologies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Leverages experience, facilities, and past LDRD and project investments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endParaRPr sz="1800"/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" sz="1800" b="1"/>
              <a:t>Eventual focus is an inner fast timing layer with only passive cooling by combining our SiC-LGADs with WBG ASICs and ultrathin supports</a:t>
            </a:r>
            <a:endParaRPr sz="1800" b="1"/>
          </a:p>
        </p:txBody>
      </p:sp>
      <p:sp>
        <p:nvSpPr>
          <p:cNvPr id="1372" name="Google Shape;1372;p36"/>
          <p:cNvSpPr txBox="1">
            <a:spLocks noGrp="1"/>
          </p:cNvSpPr>
          <p:nvPr>
            <p:ph type="body" idx="1"/>
          </p:nvPr>
        </p:nvSpPr>
        <p:spPr>
          <a:xfrm>
            <a:off x="551100" y="1480425"/>
            <a:ext cx="8529900" cy="23115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Manipulation of extremely thin semiconductors and carbon materials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Layout and design of a high performance inner fast timing/tracking layer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Emerging ASIC design using </a:t>
            </a:r>
            <a:r>
              <a:rPr lang="en" sz="1800" b="1"/>
              <a:t>wide band gap</a:t>
            </a:r>
            <a:r>
              <a:rPr lang="en" sz="1800"/>
              <a:t> WBG (SiC and GaN) processes to complement our SiC-LGAD effort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Simulation of extremely thin composite structures including thermal effects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Low mass electronic transmission lines in carbon nanotubes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A second year would extend the prototyping of mechanical structure and include a fabrication of wide band gap ASIC</a:t>
            </a:r>
            <a:endParaRPr sz="1800"/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373" name="Google Shape;1373;p36"/>
          <p:cNvSpPr txBox="1">
            <a:spLocks noGrp="1"/>
          </p:cNvSpPr>
          <p:nvPr>
            <p:ph type="sldNum" idx="12"/>
          </p:nvPr>
        </p:nvSpPr>
        <p:spPr>
          <a:xfrm>
            <a:off x="8138558" y="4767262"/>
            <a:ext cx="5316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keley Lab Wide PPT Theme">
  <a:themeElements>
    <a:clrScheme name="2020 LBNL Color Theme">
      <a:dk1>
        <a:srgbClr val="00303C"/>
      </a:dk1>
      <a:lt1>
        <a:srgbClr val="FFFFFF"/>
      </a:lt1>
      <a:dk2>
        <a:srgbClr val="00303B"/>
      </a:dk2>
      <a:lt2>
        <a:srgbClr val="B1B3B3"/>
      </a:lt2>
      <a:accent1>
        <a:srgbClr val="007681"/>
      </a:accent1>
      <a:accent2>
        <a:srgbClr val="4198B5"/>
      </a:accent2>
      <a:accent3>
        <a:srgbClr val="D57800"/>
      </a:accent3>
      <a:accent4>
        <a:srgbClr val="74AA50"/>
      </a:accent4>
      <a:accent5>
        <a:srgbClr val="EAAA00"/>
      </a:accent5>
      <a:accent6>
        <a:srgbClr val="E04E38"/>
      </a:accent6>
      <a:hlink>
        <a:srgbClr val="0055D1"/>
      </a:hlink>
      <a:folHlink>
        <a:srgbClr val="6633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</TotalTime>
  <Words>1081</Words>
  <Application>Microsoft Office PowerPoint</Application>
  <PresentationFormat>On-screen Show (16:9)</PresentationFormat>
  <Paragraphs>119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Symbol</vt:lpstr>
      <vt:lpstr>Arial</vt:lpstr>
      <vt:lpstr>Noto Sans Symbols</vt:lpstr>
      <vt:lpstr>Berkeley Lab Wide PPT Theme</vt:lpstr>
      <vt:lpstr>LBNL LDRD Proposal: Future Instrumentation for Future Colliders </vt:lpstr>
      <vt:lpstr>Future Colliders for HEP and Berkeley Lab</vt:lpstr>
      <vt:lpstr>Tracking Requirements for Higgs Factory Collider Detector</vt:lpstr>
      <vt:lpstr>LBNL Leverage</vt:lpstr>
      <vt:lpstr>Target of Opportunity</vt:lpstr>
      <vt:lpstr>PowerPoint Presentation</vt:lpstr>
      <vt:lpstr>Technical Challenges</vt:lpstr>
      <vt:lpstr>Technical Challenges - continued</vt:lpstr>
      <vt:lpstr>LDRD Year 1 Proposal</vt:lpstr>
      <vt:lpstr>Work Plan Year 1</vt:lpstr>
      <vt:lpstr>Backup</vt:lpstr>
      <vt:lpstr>PowerPoint Presentation</vt:lpstr>
      <vt:lpstr>Why These Choices?</vt:lpstr>
      <vt:lpstr>Why These Choices - continued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Carl Haber</dc:creator>
  <cp:lastModifiedBy>Carl Haber</cp:lastModifiedBy>
  <cp:revision>7</cp:revision>
  <dcterms:modified xsi:type="dcterms:W3CDTF">2026-05-13T01:06:00Z</dcterms:modified>
</cp:coreProperties>
</file>