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3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4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5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8" r:id="rId2"/>
    <p:sldId id="280" r:id="rId3"/>
    <p:sldId id="269" r:id="rId4"/>
    <p:sldId id="261" r:id="rId5"/>
    <p:sldId id="267" r:id="rId6"/>
    <p:sldId id="257" r:id="rId7"/>
    <p:sldId id="279" r:id="rId8"/>
    <p:sldId id="285" r:id="rId9"/>
    <p:sldId id="281" r:id="rId10"/>
    <p:sldId id="266" r:id="rId11"/>
    <p:sldId id="264" r:id="rId12"/>
    <p:sldId id="259" r:id="rId13"/>
    <p:sldId id="262" r:id="rId14"/>
    <p:sldId id="263" r:id="rId15"/>
    <p:sldId id="282" r:id="rId16"/>
    <p:sldId id="265" r:id="rId17"/>
    <p:sldId id="268" r:id="rId18"/>
    <p:sldId id="283" r:id="rId19"/>
    <p:sldId id="260" r:id="rId20"/>
    <p:sldId id="284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598D31-ED0E-466E-8701-E43E913A4C3F}" v="8" dt="2026-04-28T07:19:41.6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2004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tsan Edwards" userId="bc9bc6d3-6c63-468b-a852-6269805f4a29" providerId="ADAL" clId="{ECF2862C-212E-4E38-8A0A-226DBCF0F839}"/>
    <pc:docChg chg="custSel modSld">
      <pc:chgData name="Betsan Edwards" userId="bc9bc6d3-6c63-468b-a852-6269805f4a29" providerId="ADAL" clId="{ECF2862C-212E-4E38-8A0A-226DBCF0F839}" dt="2026-04-28T07:20:02.598" v="299" actId="20577"/>
      <pc:docMkLst>
        <pc:docMk/>
      </pc:docMkLst>
      <pc:sldChg chg="modSp mod">
        <pc:chgData name="Betsan Edwards" userId="bc9bc6d3-6c63-468b-a852-6269805f4a29" providerId="ADAL" clId="{ECF2862C-212E-4E38-8A0A-226DBCF0F839}" dt="2026-04-28T07:14:52.056" v="16" actId="20577"/>
        <pc:sldMkLst>
          <pc:docMk/>
          <pc:sldMk cId="157216907" sldId="257"/>
        </pc:sldMkLst>
        <pc:graphicFrameChg chg="modGraphic">
          <ac:chgData name="Betsan Edwards" userId="bc9bc6d3-6c63-468b-a852-6269805f4a29" providerId="ADAL" clId="{ECF2862C-212E-4E38-8A0A-226DBCF0F839}" dt="2026-04-28T07:14:52.056" v="16" actId="20577"/>
          <ac:graphicFrameMkLst>
            <pc:docMk/>
            <pc:sldMk cId="157216907" sldId="257"/>
            <ac:graphicFrameMk id="28" creationId="{90BCB8A8-BE4B-49EA-EF13-52F02E3F9105}"/>
          </ac:graphicFrameMkLst>
        </pc:graphicFrameChg>
      </pc:sldChg>
      <pc:sldChg chg="addSp modSp mod modAnim">
        <pc:chgData name="Betsan Edwards" userId="bc9bc6d3-6c63-468b-a852-6269805f4a29" providerId="ADAL" clId="{ECF2862C-212E-4E38-8A0A-226DBCF0F839}" dt="2026-04-28T07:19:41.599" v="279"/>
        <pc:sldMkLst>
          <pc:docMk/>
          <pc:sldMk cId="355231211" sldId="259"/>
        </pc:sldMkLst>
        <pc:spChg chg="add mod">
          <ac:chgData name="Betsan Edwards" userId="bc9bc6d3-6c63-468b-a852-6269805f4a29" providerId="ADAL" clId="{ECF2862C-212E-4E38-8A0A-226DBCF0F839}" dt="2026-04-28T07:19:32.426" v="278" actId="13822"/>
          <ac:spMkLst>
            <pc:docMk/>
            <pc:sldMk cId="355231211" sldId="259"/>
            <ac:spMk id="3" creationId="{D24F4531-6060-DFD0-AC36-4CF6EA8F231A}"/>
          </ac:spMkLst>
        </pc:spChg>
      </pc:sldChg>
      <pc:sldChg chg="modSp mod">
        <pc:chgData name="Betsan Edwards" userId="bc9bc6d3-6c63-468b-a852-6269805f4a29" providerId="ADAL" clId="{ECF2862C-212E-4E38-8A0A-226DBCF0F839}" dt="2026-04-28T07:20:02.598" v="299" actId="20577"/>
        <pc:sldMkLst>
          <pc:docMk/>
          <pc:sldMk cId="726253018" sldId="265"/>
        </pc:sldMkLst>
        <pc:spChg chg="mod">
          <ac:chgData name="Betsan Edwards" userId="bc9bc6d3-6c63-468b-a852-6269805f4a29" providerId="ADAL" clId="{ECF2862C-212E-4E38-8A0A-226DBCF0F839}" dt="2026-04-28T07:20:02.598" v="299" actId="20577"/>
          <ac:spMkLst>
            <pc:docMk/>
            <pc:sldMk cId="726253018" sldId="265"/>
            <ac:spMk id="2" creationId="{C4BF441E-3C25-7573-048F-C47B622F2E61}"/>
          </ac:spMkLst>
        </pc:spChg>
      </pc:sldChg>
      <pc:sldChg chg="modSp mod">
        <pc:chgData name="Betsan Edwards" userId="bc9bc6d3-6c63-468b-a852-6269805f4a29" providerId="ADAL" clId="{ECF2862C-212E-4E38-8A0A-226DBCF0F839}" dt="2026-04-28T07:17:43.915" v="177" actId="14100"/>
        <pc:sldMkLst>
          <pc:docMk/>
          <pc:sldMk cId="3721194220" sldId="279"/>
        </pc:sldMkLst>
        <pc:graphicFrameChg chg="mod modGraphic">
          <ac:chgData name="Betsan Edwards" userId="bc9bc6d3-6c63-468b-a852-6269805f4a29" providerId="ADAL" clId="{ECF2862C-212E-4E38-8A0A-226DBCF0F839}" dt="2026-04-28T07:17:43.915" v="177" actId="14100"/>
          <ac:graphicFrameMkLst>
            <pc:docMk/>
            <pc:sldMk cId="3721194220" sldId="279"/>
            <ac:graphicFrameMk id="5" creationId="{05031E3E-F0CB-D1ED-D88A-31C38B766177}"/>
          </ac:graphicFrameMkLst>
        </pc:graphicFrameChg>
      </pc:sldChg>
    </pc:docChg>
  </pc:docChgLst>
  <pc:docChgLst>
    <pc:chgData name="Betsan Edwards" userId="bc9bc6d3-6c63-468b-a852-6269805f4a29" providerId="ADAL" clId="{70EF2323-EF18-42E0-A3B5-88C363526A82}"/>
    <pc:docChg chg="undo custSel addSld delSld modSld sldOrd">
      <pc:chgData name="Betsan Edwards" userId="bc9bc6d3-6c63-468b-a852-6269805f4a29" providerId="ADAL" clId="{70EF2323-EF18-42E0-A3B5-88C363526A82}" dt="2026-04-22T14:04:41.037" v="139"/>
      <pc:docMkLst>
        <pc:docMk/>
      </pc:docMkLst>
      <pc:sldChg chg="add">
        <pc:chgData name="Betsan Edwards" userId="bc9bc6d3-6c63-468b-a852-6269805f4a29" providerId="ADAL" clId="{70EF2323-EF18-42E0-A3B5-88C363526A82}" dt="2026-04-22T13:56:15.512" v="110"/>
        <pc:sldMkLst>
          <pc:docMk/>
          <pc:sldMk cId="157216907" sldId="257"/>
        </pc:sldMkLst>
      </pc:sldChg>
      <pc:sldChg chg="addSp delSp modSp mod">
        <pc:chgData name="Betsan Edwards" userId="bc9bc6d3-6c63-468b-a852-6269805f4a29" providerId="ADAL" clId="{70EF2323-EF18-42E0-A3B5-88C363526A82}" dt="2026-04-22T14:00:52.258" v="128" actId="33524"/>
        <pc:sldMkLst>
          <pc:docMk/>
          <pc:sldMk cId="2116689074" sldId="258"/>
        </pc:sldMkLst>
        <pc:spChg chg="mod">
          <ac:chgData name="Betsan Edwards" userId="bc9bc6d3-6c63-468b-a852-6269805f4a29" providerId="ADAL" clId="{70EF2323-EF18-42E0-A3B5-88C363526A82}" dt="2026-04-22T13:54:54.901" v="54" actId="20577"/>
          <ac:spMkLst>
            <pc:docMk/>
            <pc:sldMk cId="2116689074" sldId="258"/>
            <ac:spMk id="3076" creationId="{00000000-0000-0000-0000-000000000000}"/>
          </ac:spMkLst>
        </pc:spChg>
        <pc:spChg chg="mod">
          <ac:chgData name="Betsan Edwards" userId="bc9bc6d3-6c63-468b-a852-6269805f4a29" providerId="ADAL" clId="{70EF2323-EF18-42E0-A3B5-88C363526A82}" dt="2026-04-22T14:00:52.258" v="128" actId="33524"/>
          <ac:spMkLst>
            <pc:docMk/>
            <pc:sldMk cId="2116689074" sldId="258"/>
            <ac:spMk id="15362" creationId="{00000000-0000-0000-0000-000000000000}"/>
          </ac:spMkLst>
        </pc:spChg>
        <pc:picChg chg="add mod">
          <ac:chgData name="Betsan Edwards" userId="bc9bc6d3-6c63-468b-a852-6269805f4a29" providerId="ADAL" clId="{70EF2323-EF18-42E0-A3B5-88C363526A82}" dt="2026-04-22T14:00:34.506" v="127" actId="1076"/>
          <ac:picMkLst>
            <pc:docMk/>
            <pc:sldMk cId="2116689074" sldId="258"/>
            <ac:picMk id="2052" creationId="{ACAB38A1-A5C8-F793-7EFD-70E599CD3ED4}"/>
          </ac:picMkLst>
        </pc:picChg>
      </pc:sldChg>
      <pc:sldChg chg="add">
        <pc:chgData name="Betsan Edwards" userId="bc9bc6d3-6c63-468b-a852-6269805f4a29" providerId="ADAL" clId="{70EF2323-EF18-42E0-A3B5-88C363526A82}" dt="2026-04-22T14:02:01.190" v="131"/>
        <pc:sldMkLst>
          <pc:docMk/>
          <pc:sldMk cId="355231211" sldId="259"/>
        </pc:sldMkLst>
      </pc:sldChg>
      <pc:sldChg chg="add">
        <pc:chgData name="Betsan Edwards" userId="bc9bc6d3-6c63-468b-a852-6269805f4a29" providerId="ADAL" clId="{70EF2323-EF18-42E0-A3B5-88C363526A82}" dt="2026-04-22T14:02:01.190" v="131"/>
        <pc:sldMkLst>
          <pc:docMk/>
          <pc:sldMk cId="3083420450" sldId="260"/>
        </pc:sldMkLst>
      </pc:sldChg>
      <pc:sldChg chg="modSp add mod">
        <pc:chgData name="Betsan Edwards" userId="bc9bc6d3-6c63-468b-a852-6269805f4a29" providerId="ADAL" clId="{70EF2323-EF18-42E0-A3B5-88C363526A82}" dt="2026-04-22T14:01:24.168" v="130" actId="1076"/>
        <pc:sldMkLst>
          <pc:docMk/>
          <pc:sldMk cId="2895605269" sldId="261"/>
        </pc:sldMkLst>
        <pc:spChg chg="mod">
          <ac:chgData name="Betsan Edwards" userId="bc9bc6d3-6c63-468b-a852-6269805f4a29" providerId="ADAL" clId="{70EF2323-EF18-42E0-A3B5-88C363526A82}" dt="2026-04-22T14:01:24.168" v="130" actId="1076"/>
          <ac:spMkLst>
            <pc:docMk/>
            <pc:sldMk cId="2895605269" sldId="261"/>
            <ac:spMk id="2" creationId="{222B54A2-8F90-FB5C-22D0-C399E1C9D348}"/>
          </ac:spMkLst>
        </pc:spChg>
        <pc:graphicFrameChg chg="mod">
          <ac:chgData name="Betsan Edwards" userId="bc9bc6d3-6c63-468b-a852-6269805f4a29" providerId="ADAL" clId="{70EF2323-EF18-42E0-A3B5-88C363526A82}" dt="2026-04-22T14:01:16.446" v="129" actId="1076"/>
          <ac:graphicFrameMkLst>
            <pc:docMk/>
            <pc:sldMk cId="2895605269" sldId="261"/>
            <ac:graphicFrameMk id="5" creationId="{EF404C7D-4042-2B2B-0814-091893AA4196}"/>
          </ac:graphicFrameMkLst>
        </pc:graphicFrameChg>
      </pc:sldChg>
      <pc:sldChg chg="add">
        <pc:chgData name="Betsan Edwards" userId="bc9bc6d3-6c63-468b-a852-6269805f4a29" providerId="ADAL" clId="{70EF2323-EF18-42E0-A3B5-88C363526A82}" dt="2026-04-22T14:02:01.190" v="131"/>
        <pc:sldMkLst>
          <pc:docMk/>
          <pc:sldMk cId="239820472" sldId="262"/>
        </pc:sldMkLst>
      </pc:sldChg>
      <pc:sldChg chg="add ord">
        <pc:chgData name="Betsan Edwards" userId="bc9bc6d3-6c63-468b-a852-6269805f4a29" providerId="ADAL" clId="{70EF2323-EF18-42E0-A3B5-88C363526A82}" dt="2026-04-22T14:03:03.502" v="136"/>
        <pc:sldMkLst>
          <pc:docMk/>
          <pc:sldMk cId="3668607860" sldId="263"/>
        </pc:sldMkLst>
      </pc:sldChg>
      <pc:sldChg chg="add">
        <pc:chgData name="Betsan Edwards" userId="bc9bc6d3-6c63-468b-a852-6269805f4a29" providerId="ADAL" clId="{70EF2323-EF18-42E0-A3B5-88C363526A82}" dt="2026-04-22T14:02:01.190" v="131"/>
        <pc:sldMkLst>
          <pc:docMk/>
          <pc:sldMk cId="3344221176" sldId="264"/>
        </pc:sldMkLst>
      </pc:sldChg>
      <pc:sldChg chg="add">
        <pc:chgData name="Betsan Edwards" userId="bc9bc6d3-6c63-468b-a852-6269805f4a29" providerId="ADAL" clId="{70EF2323-EF18-42E0-A3B5-88C363526A82}" dt="2026-04-22T14:02:01.190" v="131"/>
        <pc:sldMkLst>
          <pc:docMk/>
          <pc:sldMk cId="726253018" sldId="265"/>
        </pc:sldMkLst>
      </pc:sldChg>
      <pc:sldChg chg="add ord">
        <pc:chgData name="Betsan Edwards" userId="bc9bc6d3-6c63-468b-a852-6269805f4a29" providerId="ADAL" clId="{70EF2323-EF18-42E0-A3B5-88C363526A82}" dt="2026-04-22T14:02:43.145" v="134"/>
        <pc:sldMkLst>
          <pc:docMk/>
          <pc:sldMk cId="2520954766" sldId="266"/>
        </pc:sldMkLst>
      </pc:sldChg>
      <pc:sldChg chg="add">
        <pc:chgData name="Betsan Edwards" userId="bc9bc6d3-6c63-468b-a852-6269805f4a29" providerId="ADAL" clId="{70EF2323-EF18-42E0-A3B5-88C363526A82}" dt="2026-04-22T13:56:15.512" v="110"/>
        <pc:sldMkLst>
          <pc:docMk/>
          <pc:sldMk cId="3245316210" sldId="267"/>
        </pc:sldMkLst>
      </pc:sldChg>
      <pc:sldChg chg="add">
        <pc:chgData name="Betsan Edwards" userId="bc9bc6d3-6c63-468b-a852-6269805f4a29" providerId="ADAL" clId="{70EF2323-EF18-42E0-A3B5-88C363526A82}" dt="2026-04-22T14:02:01.190" v="131"/>
        <pc:sldMkLst>
          <pc:docMk/>
          <pc:sldMk cId="725563997" sldId="268"/>
        </pc:sldMkLst>
      </pc:sldChg>
      <pc:sldChg chg="add">
        <pc:chgData name="Betsan Edwards" userId="bc9bc6d3-6c63-468b-a852-6269805f4a29" providerId="ADAL" clId="{70EF2323-EF18-42E0-A3B5-88C363526A82}" dt="2026-04-22T13:56:15.512" v="110"/>
        <pc:sldMkLst>
          <pc:docMk/>
          <pc:sldMk cId="2486350522" sldId="269"/>
        </pc:sldMkLst>
      </pc:sldChg>
      <pc:sldChg chg="add">
        <pc:chgData name="Betsan Edwards" userId="bc9bc6d3-6c63-468b-a852-6269805f4a29" providerId="ADAL" clId="{70EF2323-EF18-42E0-A3B5-88C363526A82}" dt="2026-04-22T13:56:15.512" v="110"/>
        <pc:sldMkLst>
          <pc:docMk/>
          <pc:sldMk cId="3721194220" sldId="279"/>
        </pc:sldMkLst>
      </pc:sldChg>
      <pc:sldChg chg="addSp new">
        <pc:chgData name="Betsan Edwards" userId="bc9bc6d3-6c63-468b-a852-6269805f4a29" providerId="ADAL" clId="{70EF2323-EF18-42E0-A3B5-88C363526A82}" dt="2026-04-22T13:59:09.707" v="119"/>
        <pc:sldMkLst>
          <pc:docMk/>
          <pc:sldMk cId="180144285" sldId="280"/>
        </pc:sldMkLst>
        <pc:picChg chg="add">
          <ac:chgData name="Betsan Edwards" userId="bc9bc6d3-6c63-468b-a852-6269805f4a29" providerId="ADAL" clId="{70EF2323-EF18-42E0-A3B5-88C363526A82}" dt="2026-04-22T13:59:09.707" v="119"/>
          <ac:picMkLst>
            <pc:docMk/>
            <pc:sldMk cId="180144285" sldId="280"/>
            <ac:picMk id="1026" creationId="{33980467-8579-9E33-FB9A-8198C0BAA2CB}"/>
          </ac:picMkLst>
        </pc:picChg>
      </pc:sldChg>
      <pc:sldChg chg="modSp add">
        <pc:chgData name="Betsan Edwards" userId="bc9bc6d3-6c63-468b-a852-6269805f4a29" providerId="ADAL" clId="{70EF2323-EF18-42E0-A3B5-88C363526A82}" dt="2026-04-22T14:02:20.367" v="132"/>
        <pc:sldMkLst>
          <pc:docMk/>
          <pc:sldMk cId="2876694469" sldId="281"/>
        </pc:sldMkLst>
        <pc:spChg chg="mod">
          <ac:chgData name="Betsan Edwards" userId="bc9bc6d3-6c63-468b-a852-6269805f4a29" providerId="ADAL" clId="{70EF2323-EF18-42E0-A3B5-88C363526A82}" dt="2026-04-22T14:02:20.367" v="132"/>
          <ac:spMkLst>
            <pc:docMk/>
            <pc:sldMk cId="2876694469" sldId="281"/>
            <ac:spMk id="15362" creationId="{00000000-0000-0000-0000-000000000000}"/>
          </ac:spMkLst>
        </pc:spChg>
      </pc:sldChg>
      <pc:sldChg chg="add">
        <pc:chgData name="Betsan Edwards" userId="bc9bc6d3-6c63-468b-a852-6269805f4a29" providerId="ADAL" clId="{70EF2323-EF18-42E0-A3B5-88C363526A82}" dt="2026-04-22T14:02:01.190" v="131"/>
        <pc:sldMkLst>
          <pc:docMk/>
          <pc:sldMk cId="3783175420" sldId="282"/>
        </pc:sldMkLst>
      </pc:sldChg>
      <pc:sldChg chg="add">
        <pc:chgData name="Betsan Edwards" userId="bc9bc6d3-6c63-468b-a852-6269805f4a29" providerId="ADAL" clId="{70EF2323-EF18-42E0-A3B5-88C363526A82}" dt="2026-04-22T14:02:01.190" v="131"/>
        <pc:sldMkLst>
          <pc:docMk/>
          <pc:sldMk cId="176551307" sldId="283"/>
        </pc:sldMkLst>
      </pc:sldChg>
      <pc:sldChg chg="modSp add mod">
        <pc:chgData name="Betsan Edwards" userId="bc9bc6d3-6c63-468b-a852-6269805f4a29" providerId="ADAL" clId="{70EF2323-EF18-42E0-A3B5-88C363526A82}" dt="2026-04-22T14:04:32.866" v="138" actId="207"/>
        <pc:sldMkLst>
          <pc:docMk/>
          <pc:sldMk cId="1590302159" sldId="284"/>
        </pc:sldMkLst>
        <pc:spChg chg="mod">
          <ac:chgData name="Betsan Edwards" userId="bc9bc6d3-6c63-468b-a852-6269805f4a29" providerId="ADAL" clId="{70EF2323-EF18-42E0-A3B5-88C363526A82}" dt="2026-04-22T14:04:32.866" v="138" actId="207"/>
          <ac:spMkLst>
            <pc:docMk/>
            <pc:sldMk cId="1590302159" sldId="284"/>
            <ac:spMk id="2" creationId="{00000000-0000-0000-0000-000000000000}"/>
          </ac:spMkLst>
        </pc:spChg>
      </pc:sldChg>
      <pc:sldChg chg="add">
        <pc:chgData name="Betsan Edwards" userId="bc9bc6d3-6c63-468b-a852-6269805f4a29" providerId="ADAL" clId="{70EF2323-EF18-42E0-A3B5-88C363526A82}" dt="2026-04-22T14:04:41.037" v="139"/>
        <pc:sldMkLst>
          <pc:docMk/>
          <pc:sldMk cId="2941917143" sldId="285"/>
        </pc:sldMkLst>
      </pc:sldChg>
    </pc:docChg>
  </pc:docChgLst>
</pc:chgInfo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svg"/><Relationship Id="rId1" Type="http://schemas.openxmlformats.org/officeDocument/2006/relationships/image" Target="../media/image24.svg"/><Relationship Id="rId5" Type="http://schemas.openxmlformats.org/officeDocument/2006/relationships/image" Target="../media/image28.svg"/><Relationship Id="rId4" Type="http://schemas.openxmlformats.org/officeDocument/2006/relationships/image" Target="../media/image27.svg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svg"/><Relationship Id="rId1" Type="http://schemas.openxmlformats.org/officeDocument/2006/relationships/image" Target="../media/image30.svg"/></Relationships>
</file>

<file path=ppt/diagrams/_rels/data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hyperlink" Target="https://livemanchesterac.sharepoint.com/sites/UoM-FSE-RDI/SitePages/Meet-the-team.aspx" TargetMode="External"/><Relationship Id="rId7" Type="http://schemas.openxmlformats.org/officeDocument/2006/relationships/image" Target="../media/image36.svg"/><Relationship Id="rId2" Type="http://schemas.openxmlformats.org/officeDocument/2006/relationships/hyperlink" Target="https://livemanchesterac.sharepoint.com/sites/UoM-FSE-RDI/SitePages/How-to-embed-equality,-diversity,-inclusion-and-accessibility-(EDIA)-into-funding-applications.aspx" TargetMode="External"/><Relationship Id="rId1" Type="http://schemas.openxmlformats.org/officeDocument/2006/relationships/hyperlink" Target="https://livemanchesterac.sharepoint.com/sites/UoM-FSE-RDI/SitePages/Bid-development.aspx" TargetMode="External"/><Relationship Id="rId6" Type="http://schemas.openxmlformats.org/officeDocument/2006/relationships/image" Target="../media/image35.svg"/><Relationship Id="rId5" Type="http://schemas.openxmlformats.org/officeDocument/2006/relationships/image" Target="../media/image34.svg"/><Relationship Id="rId4" Type="http://schemas.openxmlformats.org/officeDocument/2006/relationships/hyperlink" Target="mailto:fse.rdi@manchester.ac.uk" TargetMode="Externa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svg"/><Relationship Id="rId1" Type="http://schemas.openxmlformats.org/officeDocument/2006/relationships/image" Target="../media/image4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svg"/><Relationship Id="rId1" Type="http://schemas.openxmlformats.org/officeDocument/2006/relationships/image" Target="../media/image7.svg"/><Relationship Id="rId4" Type="http://schemas.openxmlformats.org/officeDocument/2006/relationships/image" Target="../media/image10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hyperlink" Target="https://listserv.manchester.ac.uk/cgi-bin/wa?A0=FSE-RSI-FUND&amp;X=668F55401FA4E6A4D8&amp;Y" TargetMode="External"/><Relationship Id="rId7" Type="http://schemas.openxmlformats.org/officeDocument/2006/relationships/hyperlink" Target="https://www.uominnovationfactory.com/" TargetMode="External"/><Relationship Id="rId12" Type="http://schemas.openxmlformats.org/officeDocument/2006/relationships/image" Target="../media/image15.svg"/><Relationship Id="rId2" Type="http://schemas.openxmlformats.org/officeDocument/2006/relationships/hyperlink" Target="https://livemanchesterac.sharepoint.com/sites/UOM-FSE-RS/SitePages/EU-Update---ERC-Information-Sessions---Widening-Participation---save-the-date---March-6th-%26-12th.aspx" TargetMode="External"/><Relationship Id="rId1" Type="http://schemas.openxmlformats.org/officeDocument/2006/relationships/hyperlink" Target="https://www.researchprofessional.com/0/rr/home" TargetMode="External"/><Relationship Id="rId6" Type="http://schemas.openxmlformats.org/officeDocument/2006/relationships/hyperlink" Target="https://www.manchester.ac.uk/research/researcher-development/" TargetMode="External"/><Relationship Id="rId11" Type="http://schemas.openxmlformats.org/officeDocument/2006/relationships/image" Target="../media/image14.svg"/><Relationship Id="rId5" Type="http://schemas.openxmlformats.org/officeDocument/2006/relationships/hyperlink" Target="https://livemanchesterac.sharepoint.com/sites/UoM-FSE-RDI" TargetMode="External"/><Relationship Id="rId10" Type="http://schemas.openxmlformats.org/officeDocument/2006/relationships/image" Target="../media/image13.svg"/><Relationship Id="rId4" Type="http://schemas.openxmlformats.org/officeDocument/2006/relationships/hyperlink" Target="mailto:FSE.RDI@manchester.ac.uk" TargetMode="External"/><Relationship Id="rId9" Type="http://schemas.openxmlformats.org/officeDocument/2006/relationships/image" Target="../media/image12.sv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svg"/><Relationship Id="rId1" Type="http://schemas.openxmlformats.org/officeDocument/2006/relationships/hyperlink" Target="https://livemanchesterac.sharepoint.com/sites/UOM-FSE-RS/SitePages/Costing-and-Pricing.aspx?csf=1&amp;web=1&amp;e=QySf4n&amp;CID=a0f1e0e2-74d1-46d0-beea-952badb1b2f8" TargetMode="External"/><Relationship Id="rId4" Type="http://schemas.openxmlformats.org/officeDocument/2006/relationships/image" Target="../media/image19.sv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svg"/><Relationship Id="rId1" Type="http://schemas.openxmlformats.org/officeDocument/2006/relationships/hyperlink" Target="https://livemanchesterac.sharepoint.com/:u:/r/sites/UOM-FSE-RS/SitePages/How-to-Apply-for-Research-Funding.aspx?csf=1&amp;web=1&amp;e=mxLRHf" TargetMode="External"/><Relationship Id="rId5" Type="http://schemas.openxmlformats.org/officeDocument/2006/relationships/image" Target="../media/image23.svg"/><Relationship Id="rId4" Type="http://schemas.openxmlformats.org/officeDocument/2006/relationships/image" Target="../media/image22.sv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svg"/><Relationship Id="rId1" Type="http://schemas.openxmlformats.org/officeDocument/2006/relationships/image" Target="../media/image24.svg"/><Relationship Id="rId5" Type="http://schemas.openxmlformats.org/officeDocument/2006/relationships/image" Target="../media/image28.svg"/><Relationship Id="rId4" Type="http://schemas.openxmlformats.org/officeDocument/2006/relationships/image" Target="../media/image27.svg"/></Relationships>
</file>

<file path=ppt/diagrams/_rels/drawing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svg"/><Relationship Id="rId1" Type="http://schemas.openxmlformats.org/officeDocument/2006/relationships/image" Target="../media/image30.svg"/></Relationships>
</file>

<file path=ppt/diagrams/_rels/drawing13.xml.rels><?xml version="1.0" encoding="UTF-8" standalone="yes"?>
<Relationships xmlns="http://schemas.openxmlformats.org/package/2006/relationships"><Relationship Id="rId8" Type="http://schemas.openxmlformats.org/officeDocument/2006/relationships/hyperlink" Target="mailto:fse.rdi@manchester.ac.uk" TargetMode="External"/><Relationship Id="rId3" Type="http://schemas.openxmlformats.org/officeDocument/2006/relationships/image" Target="../media/image35.svg"/><Relationship Id="rId7" Type="http://schemas.openxmlformats.org/officeDocument/2006/relationships/image" Target="../media/image14.svg"/><Relationship Id="rId2" Type="http://schemas.openxmlformats.org/officeDocument/2006/relationships/hyperlink" Target="https://livemanchesterac.sharepoint.com/sites/UoM-FSE-RDI/SitePages/Bid-development.aspx" TargetMode="External"/><Relationship Id="rId1" Type="http://schemas.openxmlformats.org/officeDocument/2006/relationships/image" Target="../media/image34.svg"/><Relationship Id="rId6" Type="http://schemas.openxmlformats.org/officeDocument/2006/relationships/hyperlink" Target="https://livemanchesterac.sharepoint.com/sites/UoM-FSE-RDI/SitePages/Meet-the-team.aspx" TargetMode="External"/><Relationship Id="rId5" Type="http://schemas.openxmlformats.org/officeDocument/2006/relationships/image" Target="../media/image36.svg"/><Relationship Id="rId4" Type="http://schemas.openxmlformats.org/officeDocument/2006/relationships/hyperlink" Target="https://livemanchesterac.sharepoint.com/sites/UoM-FSE-RDI/SitePages/How-to-embed-equality,-diversity,-inclusion-and-accessibility-(EDIA)-into-funding-applications.aspx" TargetMode="External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svg"/><Relationship Id="rId1" Type="http://schemas.openxmlformats.org/officeDocument/2006/relationships/image" Target="../media/image4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svg"/><Relationship Id="rId1" Type="http://schemas.openxmlformats.org/officeDocument/2006/relationships/image" Target="../media/image7.svg"/><Relationship Id="rId4" Type="http://schemas.openxmlformats.org/officeDocument/2006/relationships/image" Target="../media/image10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hyperlink" Target="mailto:FSE.RDI@manchester.ac.uk" TargetMode="External"/><Relationship Id="rId3" Type="http://schemas.openxmlformats.org/officeDocument/2006/relationships/image" Target="../media/image12.svg"/><Relationship Id="rId7" Type="http://schemas.openxmlformats.org/officeDocument/2006/relationships/image" Target="../media/image14.svg"/><Relationship Id="rId12" Type="http://schemas.openxmlformats.org/officeDocument/2006/relationships/hyperlink" Target="https://livemanchesterac.sharepoint.com/sites/UoM-FSE-RDI" TargetMode="External"/><Relationship Id="rId2" Type="http://schemas.openxmlformats.org/officeDocument/2006/relationships/hyperlink" Target="https://www.researchprofessional.com/0/rr/home" TargetMode="External"/><Relationship Id="rId1" Type="http://schemas.openxmlformats.org/officeDocument/2006/relationships/image" Target="../media/image11.svg"/><Relationship Id="rId6" Type="http://schemas.openxmlformats.org/officeDocument/2006/relationships/hyperlink" Target="https://listserv.manchester.ac.uk/cgi-bin/wa?A0=FSE-RSI-FUND&amp;X=668F55401FA4E6A4D8&amp;Y" TargetMode="External"/><Relationship Id="rId11" Type="http://schemas.openxmlformats.org/officeDocument/2006/relationships/image" Target="../media/image15.svg"/><Relationship Id="rId5" Type="http://schemas.openxmlformats.org/officeDocument/2006/relationships/image" Target="../media/image13.svg"/><Relationship Id="rId10" Type="http://schemas.openxmlformats.org/officeDocument/2006/relationships/hyperlink" Target="https://www.uominnovationfactory.com/" TargetMode="External"/><Relationship Id="rId4" Type="http://schemas.openxmlformats.org/officeDocument/2006/relationships/hyperlink" Target="https://livemanchesterac.sharepoint.com/sites/UOM-FSE-RS/SitePages/EU-Update---ERC-Information-Sessions---Widening-Participation---save-the-date---March-6th-%26-12th.aspx" TargetMode="External"/><Relationship Id="rId9" Type="http://schemas.openxmlformats.org/officeDocument/2006/relationships/hyperlink" Target="https://www.manchester.ac.uk/research/researcher-development/" TargetMode="External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hyperlink" Target="https://livemanchesterac.sharepoint.com/sites/UOM-FSE-RS/SitePages/Costing-and-Pricing.aspx?csf=1&amp;web=1&amp;e=QySf4n&amp;CID=a0f1e0e2-74d1-46d0-beea-952badb1b2f8" TargetMode="External"/><Relationship Id="rId1" Type="http://schemas.openxmlformats.org/officeDocument/2006/relationships/image" Target="../media/image17.svg"/><Relationship Id="rId4" Type="http://schemas.openxmlformats.org/officeDocument/2006/relationships/image" Target="../media/image19.sv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svg"/><Relationship Id="rId1" Type="http://schemas.openxmlformats.org/officeDocument/2006/relationships/image" Target="../media/image20.svg"/><Relationship Id="rId5" Type="http://schemas.openxmlformats.org/officeDocument/2006/relationships/image" Target="../media/image23.svg"/><Relationship Id="rId4" Type="http://schemas.openxmlformats.org/officeDocument/2006/relationships/hyperlink" Target="https://livemanchesterac.sharepoint.com/:u:/r/sites/UOM-FSE-RS/SitePages/How-to-Apply-for-Research-Funding.aspx?csf=1&amp;web=1&amp;e=mxLRHf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66404A-A164-45CF-A3F6-8CC8B6A8B14E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41480077-38AB-4B09-8ABB-7ED5BED6DEA7}">
      <dgm:prSet phldrT="[Text]"/>
      <dgm:spPr>
        <a:effectLst>
          <a:softEdge rad="0"/>
        </a:effectLst>
      </dgm:spPr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Research Development and Strategy</a:t>
          </a:r>
        </a:p>
      </dgm:t>
    </dgm:pt>
    <dgm:pt modelId="{019D5AFC-7102-43A6-A614-235101A42E3A}" type="parTrans" cxnId="{17EE6FD3-94EB-47D3-B4BE-6FC5918E6BB6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F3A449-6D67-4540-8D9A-4F1CFA16166F}" type="sibTrans" cxnId="{17EE6FD3-94EB-47D3-B4BE-6FC5918E6BB6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95A08F-178F-49C2-8AEB-36E9AE94168F}">
      <dgm:prSet/>
      <dgm:spPr/>
      <dgm:t>
        <a:bodyPr/>
        <a:lstStyle/>
        <a:p>
          <a:r>
            <a:rPr lang="en-GB">
              <a:latin typeface="Arial" panose="020B0604020202020204" pitchFamily="34" charset="0"/>
              <a:cs typeface="Arial" panose="020B0604020202020204" pitchFamily="34" charset="0"/>
            </a:rPr>
            <a:t>Business Engagement</a:t>
          </a:r>
        </a:p>
      </dgm:t>
    </dgm:pt>
    <dgm:pt modelId="{E6A60F83-83E9-46CE-A42E-F56F7FEA1BA0}" type="parTrans" cxnId="{35CD23AD-BA7F-405E-B088-A454AE9B0B81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65E278-4894-4471-A772-3406B49080D1}" type="sibTrans" cxnId="{35CD23AD-BA7F-405E-B088-A454AE9B0B81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F59FCC8-FA3A-4F24-AFC4-7118BABA6664}">
      <dgm:prSet/>
      <dgm:spPr/>
      <dgm:t>
        <a:bodyPr/>
        <a:lstStyle/>
        <a:p>
          <a:r>
            <a:rPr lang="en-GB">
              <a:latin typeface="Arial" panose="020B0604020202020204" pitchFamily="34" charset="0"/>
              <a:cs typeface="Arial" panose="020B0604020202020204" pitchFamily="34" charset="0"/>
            </a:rPr>
            <a:t>Research Impact</a:t>
          </a:r>
        </a:p>
      </dgm:t>
    </dgm:pt>
    <dgm:pt modelId="{27956DD5-4091-4DF4-BECD-69D7AC9F1C1E}" type="parTrans" cxnId="{DE038D8E-2A67-4EC8-9656-4A595D380B8B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7D2482A-78B4-4BC4-A22F-2E046407D7DE}" type="sibTrans" cxnId="{DE038D8E-2A67-4EC8-9656-4A595D380B8B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89D127-50B5-4EE8-9359-D334E9F33803}">
      <dgm:prSet/>
      <dgm:spPr/>
      <dgm:t>
        <a:bodyPr/>
        <a:lstStyle/>
        <a:p>
          <a:r>
            <a:rPr lang="en-GB">
              <a:latin typeface="Arial" panose="020B0604020202020204" pitchFamily="34" charset="0"/>
              <a:cs typeface="Arial" panose="020B0604020202020204" pitchFamily="34" charset="0"/>
            </a:rPr>
            <a:t>Internationalisation</a:t>
          </a:r>
        </a:p>
      </dgm:t>
    </dgm:pt>
    <dgm:pt modelId="{F1EDD4AE-8EA2-4D8B-9D45-859BD0AA7692}" type="parTrans" cxnId="{C3C2D02C-F512-432D-A202-D46BA4A94F7B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3F7623-51CE-4BDA-BD3F-BDD2A1B2031B}" type="sibTrans" cxnId="{C3C2D02C-F512-432D-A202-D46BA4A94F7B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11EB123-0E38-4224-A128-015ABA9C7CA9}" type="pres">
      <dgm:prSet presAssocID="{BD66404A-A164-45CF-A3F6-8CC8B6A8B14E}" presName="diagram" presStyleCnt="0">
        <dgm:presLayoutVars>
          <dgm:dir/>
          <dgm:resizeHandles val="exact"/>
        </dgm:presLayoutVars>
      </dgm:prSet>
      <dgm:spPr/>
    </dgm:pt>
    <dgm:pt modelId="{FE15BA8D-8D87-4EF6-A7E3-314663A63AD5}" type="pres">
      <dgm:prSet presAssocID="{41480077-38AB-4B09-8ABB-7ED5BED6DEA7}" presName="node" presStyleLbl="node1" presStyleIdx="0" presStyleCnt="4">
        <dgm:presLayoutVars>
          <dgm:bulletEnabled val="1"/>
        </dgm:presLayoutVars>
      </dgm:prSet>
      <dgm:spPr/>
    </dgm:pt>
    <dgm:pt modelId="{89737910-C5F9-43F7-9A3A-C9DFF70DE4FE}" type="pres">
      <dgm:prSet presAssocID="{C6F3A449-6D67-4540-8D9A-4F1CFA16166F}" presName="sibTrans" presStyleCnt="0"/>
      <dgm:spPr/>
    </dgm:pt>
    <dgm:pt modelId="{AC901690-9BCE-48DD-AF1A-98B48ED5F344}" type="pres">
      <dgm:prSet presAssocID="{6795A08F-178F-49C2-8AEB-36E9AE94168F}" presName="node" presStyleLbl="node1" presStyleIdx="1" presStyleCnt="4">
        <dgm:presLayoutVars>
          <dgm:bulletEnabled val="1"/>
        </dgm:presLayoutVars>
      </dgm:prSet>
      <dgm:spPr/>
    </dgm:pt>
    <dgm:pt modelId="{27EE8BF5-9276-4F0D-9780-4F534BEA1F12}" type="pres">
      <dgm:prSet presAssocID="{D665E278-4894-4471-A772-3406B49080D1}" presName="sibTrans" presStyleCnt="0"/>
      <dgm:spPr/>
    </dgm:pt>
    <dgm:pt modelId="{D80D49C6-0796-4325-BB0F-1DBF7FFC2420}" type="pres">
      <dgm:prSet presAssocID="{BF59FCC8-FA3A-4F24-AFC4-7118BABA6664}" presName="node" presStyleLbl="node1" presStyleIdx="2" presStyleCnt="4">
        <dgm:presLayoutVars>
          <dgm:bulletEnabled val="1"/>
        </dgm:presLayoutVars>
      </dgm:prSet>
      <dgm:spPr/>
    </dgm:pt>
    <dgm:pt modelId="{CA1B6CEB-ED7A-48D8-8E13-B1FB48A14EDC}" type="pres">
      <dgm:prSet presAssocID="{A7D2482A-78B4-4BC4-A22F-2E046407D7DE}" presName="sibTrans" presStyleCnt="0"/>
      <dgm:spPr/>
    </dgm:pt>
    <dgm:pt modelId="{95753420-BB4B-4D4D-A0AA-2FC50EFBAF57}" type="pres">
      <dgm:prSet presAssocID="{7C89D127-50B5-4EE8-9359-D334E9F33803}" presName="node" presStyleLbl="node1" presStyleIdx="3" presStyleCnt="4" custLinFactNeighborX="2087" custLinFactNeighborY="167">
        <dgm:presLayoutVars>
          <dgm:bulletEnabled val="1"/>
        </dgm:presLayoutVars>
      </dgm:prSet>
      <dgm:spPr/>
    </dgm:pt>
  </dgm:ptLst>
  <dgm:cxnLst>
    <dgm:cxn modelId="{332E211A-45F9-4381-A34B-739F8EA2C4DD}" type="presOf" srcId="{BF59FCC8-FA3A-4F24-AFC4-7118BABA6664}" destId="{D80D49C6-0796-4325-BB0F-1DBF7FFC2420}" srcOrd="0" destOrd="0" presId="urn:microsoft.com/office/officeart/2005/8/layout/default"/>
    <dgm:cxn modelId="{C3C2D02C-F512-432D-A202-D46BA4A94F7B}" srcId="{BD66404A-A164-45CF-A3F6-8CC8B6A8B14E}" destId="{7C89D127-50B5-4EE8-9359-D334E9F33803}" srcOrd="3" destOrd="0" parTransId="{F1EDD4AE-8EA2-4D8B-9D45-859BD0AA7692}" sibTransId="{9C3F7623-51CE-4BDA-BD3F-BDD2A1B2031B}"/>
    <dgm:cxn modelId="{33464163-118A-4941-BE48-A0D7DD94A291}" type="presOf" srcId="{BD66404A-A164-45CF-A3F6-8CC8B6A8B14E}" destId="{611EB123-0E38-4224-A128-015ABA9C7CA9}" srcOrd="0" destOrd="0" presId="urn:microsoft.com/office/officeart/2005/8/layout/default"/>
    <dgm:cxn modelId="{5800A96E-E776-4220-AE32-238746D89EBF}" type="presOf" srcId="{7C89D127-50B5-4EE8-9359-D334E9F33803}" destId="{95753420-BB4B-4D4D-A0AA-2FC50EFBAF57}" srcOrd="0" destOrd="0" presId="urn:microsoft.com/office/officeart/2005/8/layout/default"/>
    <dgm:cxn modelId="{D2B05471-2741-4A27-A23E-2AB685B04511}" type="presOf" srcId="{6795A08F-178F-49C2-8AEB-36E9AE94168F}" destId="{AC901690-9BCE-48DD-AF1A-98B48ED5F344}" srcOrd="0" destOrd="0" presId="urn:microsoft.com/office/officeart/2005/8/layout/default"/>
    <dgm:cxn modelId="{DE038D8E-2A67-4EC8-9656-4A595D380B8B}" srcId="{BD66404A-A164-45CF-A3F6-8CC8B6A8B14E}" destId="{BF59FCC8-FA3A-4F24-AFC4-7118BABA6664}" srcOrd="2" destOrd="0" parTransId="{27956DD5-4091-4DF4-BECD-69D7AC9F1C1E}" sibTransId="{A7D2482A-78B4-4BC4-A22F-2E046407D7DE}"/>
    <dgm:cxn modelId="{7710AE92-6A5E-4F2D-9B88-CBCC5182F88A}" type="presOf" srcId="{41480077-38AB-4B09-8ABB-7ED5BED6DEA7}" destId="{FE15BA8D-8D87-4EF6-A7E3-314663A63AD5}" srcOrd="0" destOrd="0" presId="urn:microsoft.com/office/officeart/2005/8/layout/default"/>
    <dgm:cxn modelId="{35CD23AD-BA7F-405E-B088-A454AE9B0B81}" srcId="{BD66404A-A164-45CF-A3F6-8CC8B6A8B14E}" destId="{6795A08F-178F-49C2-8AEB-36E9AE94168F}" srcOrd="1" destOrd="0" parTransId="{E6A60F83-83E9-46CE-A42E-F56F7FEA1BA0}" sibTransId="{D665E278-4894-4471-A772-3406B49080D1}"/>
    <dgm:cxn modelId="{17EE6FD3-94EB-47D3-B4BE-6FC5918E6BB6}" srcId="{BD66404A-A164-45CF-A3F6-8CC8B6A8B14E}" destId="{41480077-38AB-4B09-8ABB-7ED5BED6DEA7}" srcOrd="0" destOrd="0" parTransId="{019D5AFC-7102-43A6-A614-235101A42E3A}" sibTransId="{C6F3A449-6D67-4540-8D9A-4F1CFA16166F}"/>
    <dgm:cxn modelId="{D413D161-122E-4159-A55E-59AF9DFDF7CC}" type="presParOf" srcId="{611EB123-0E38-4224-A128-015ABA9C7CA9}" destId="{FE15BA8D-8D87-4EF6-A7E3-314663A63AD5}" srcOrd="0" destOrd="0" presId="urn:microsoft.com/office/officeart/2005/8/layout/default"/>
    <dgm:cxn modelId="{07539858-F6C0-47AE-9214-4F9F74B21535}" type="presParOf" srcId="{611EB123-0E38-4224-A128-015ABA9C7CA9}" destId="{89737910-C5F9-43F7-9A3A-C9DFF70DE4FE}" srcOrd="1" destOrd="0" presId="urn:microsoft.com/office/officeart/2005/8/layout/default"/>
    <dgm:cxn modelId="{3DE4A27F-9B88-433B-B413-4841D2A6CB99}" type="presParOf" srcId="{611EB123-0E38-4224-A128-015ABA9C7CA9}" destId="{AC901690-9BCE-48DD-AF1A-98B48ED5F344}" srcOrd="2" destOrd="0" presId="urn:microsoft.com/office/officeart/2005/8/layout/default"/>
    <dgm:cxn modelId="{9B0D42A2-A444-4672-9801-0CB50947BF9E}" type="presParOf" srcId="{611EB123-0E38-4224-A128-015ABA9C7CA9}" destId="{27EE8BF5-9276-4F0D-9780-4F534BEA1F12}" srcOrd="3" destOrd="0" presId="urn:microsoft.com/office/officeart/2005/8/layout/default"/>
    <dgm:cxn modelId="{29335153-70C9-4318-8399-83DC861329E0}" type="presParOf" srcId="{611EB123-0E38-4224-A128-015ABA9C7CA9}" destId="{D80D49C6-0796-4325-BB0F-1DBF7FFC2420}" srcOrd="4" destOrd="0" presId="urn:microsoft.com/office/officeart/2005/8/layout/default"/>
    <dgm:cxn modelId="{39987E57-5D49-4752-8C4E-69FA492DC9A2}" type="presParOf" srcId="{611EB123-0E38-4224-A128-015ABA9C7CA9}" destId="{CA1B6CEB-ED7A-48D8-8E13-B1FB48A14EDC}" srcOrd="5" destOrd="0" presId="urn:microsoft.com/office/officeart/2005/8/layout/default"/>
    <dgm:cxn modelId="{8DFA74CA-8DFB-4753-9B40-FD992D435F07}" type="presParOf" srcId="{611EB123-0E38-4224-A128-015ABA9C7CA9}" destId="{95753420-BB4B-4D4D-A0AA-2FC50EFBAF57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06BF450-F280-4931-9677-D88AFE7AA3F1}" type="doc">
      <dgm:prSet loTypeId="urn:microsoft.com/office/officeart/2018/2/layout/IconVerticalSolidList" loCatId="icon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9F22DAB-FA25-4F29-A7EB-611E5EA03A4A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You will be assigned a member of the FSE RDI ream with experience of supporting bid development and reviewing applications</a:t>
          </a:r>
          <a:endParaRPr lang="en-US"/>
        </a:p>
      </dgm:t>
    </dgm:pt>
    <dgm:pt modelId="{FC70548C-A5BF-409D-9B6A-BB366B717298}" type="parTrans" cxnId="{653C0A96-2A98-48E3-98D9-009735733D62}">
      <dgm:prSet/>
      <dgm:spPr/>
      <dgm:t>
        <a:bodyPr/>
        <a:lstStyle/>
        <a:p>
          <a:endParaRPr lang="en-US"/>
        </a:p>
      </dgm:t>
    </dgm:pt>
    <dgm:pt modelId="{D5694381-7660-4E0E-A10F-46D9EE034916}" type="sibTrans" cxnId="{653C0A96-2A98-48E3-98D9-009735733D62}">
      <dgm:prSet/>
      <dgm:spPr/>
      <dgm:t>
        <a:bodyPr/>
        <a:lstStyle/>
        <a:p>
          <a:endParaRPr lang="en-US"/>
        </a:p>
      </dgm:t>
    </dgm:pt>
    <dgm:pt modelId="{313A0371-B9B3-4DB6-BC7A-BF7D106ACA5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Comments will be honest and constructive, highlighting specific potential issues and, where possible, offer suggestions to remedy them.</a:t>
          </a:r>
          <a:endParaRPr lang="en-US"/>
        </a:p>
      </dgm:t>
    </dgm:pt>
    <dgm:pt modelId="{82D133EB-0A7C-49C1-867E-DF1BA1D09AC9}" type="parTrans" cxnId="{8168B4AF-FFCD-41C9-BE61-BFAE8F28DD79}">
      <dgm:prSet/>
      <dgm:spPr/>
      <dgm:t>
        <a:bodyPr/>
        <a:lstStyle/>
        <a:p>
          <a:endParaRPr lang="en-US"/>
        </a:p>
      </dgm:t>
    </dgm:pt>
    <dgm:pt modelId="{476C0806-B52D-4FF7-8D06-FDA0C9DF8B7D}" type="sibTrans" cxnId="{8168B4AF-FFCD-41C9-BE61-BFAE8F28DD79}">
      <dgm:prSet/>
      <dgm:spPr/>
      <dgm:t>
        <a:bodyPr/>
        <a:lstStyle/>
        <a:p>
          <a:endParaRPr lang="en-US"/>
        </a:p>
      </dgm:t>
    </dgm:pt>
    <dgm:pt modelId="{76485B01-28FE-4D95-9A01-0BB8B144FAE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Feedback may be given as annotations on the draft proposal and/or using the review template.</a:t>
          </a:r>
          <a:endParaRPr lang="en-US" dirty="0"/>
        </a:p>
      </dgm:t>
    </dgm:pt>
    <dgm:pt modelId="{0B4066FA-CC2C-4D6D-AE8C-E17DBF799F3A}" type="parTrans" cxnId="{C49F117F-F85B-42C0-A2FB-E5378317F2EC}">
      <dgm:prSet/>
      <dgm:spPr/>
      <dgm:t>
        <a:bodyPr/>
        <a:lstStyle/>
        <a:p>
          <a:endParaRPr lang="en-US"/>
        </a:p>
      </dgm:t>
    </dgm:pt>
    <dgm:pt modelId="{3C877A46-6A3D-41F9-B57D-63994A944933}" type="sibTrans" cxnId="{C49F117F-F85B-42C0-A2FB-E5378317F2EC}">
      <dgm:prSet/>
      <dgm:spPr/>
      <dgm:t>
        <a:bodyPr/>
        <a:lstStyle/>
        <a:p>
          <a:endParaRPr lang="en-US"/>
        </a:p>
      </dgm:t>
    </dgm:pt>
    <dgm:pt modelId="{96D2FE29-678F-4025-8DC0-FBCF94134F95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0" dirty="0"/>
            <a:t>Evaluating the proposal’s </a:t>
          </a:r>
          <a:r>
            <a:rPr lang="en-GB" b="1" dirty="0"/>
            <a:t>scientific credibility remains the preserve of academic peer reviewers.</a:t>
          </a:r>
          <a:endParaRPr lang="en-US" dirty="0"/>
        </a:p>
      </dgm:t>
    </dgm:pt>
    <dgm:pt modelId="{91396EB8-4013-47DD-8384-474A15B25707}" type="parTrans" cxnId="{A104B8B7-BE41-47D5-BA28-D6A942565FF7}">
      <dgm:prSet/>
      <dgm:spPr/>
      <dgm:t>
        <a:bodyPr/>
        <a:lstStyle/>
        <a:p>
          <a:endParaRPr lang="en-US"/>
        </a:p>
      </dgm:t>
    </dgm:pt>
    <dgm:pt modelId="{85995BD0-1C3C-4E50-ACBD-2A49475219BF}" type="sibTrans" cxnId="{A104B8B7-BE41-47D5-BA28-D6A942565FF7}">
      <dgm:prSet/>
      <dgm:spPr/>
      <dgm:t>
        <a:bodyPr/>
        <a:lstStyle/>
        <a:p>
          <a:endParaRPr lang="en-US"/>
        </a:p>
      </dgm:t>
    </dgm:pt>
    <dgm:pt modelId="{90738E19-DB31-46FD-A556-583AFC3B128A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dirty="0"/>
            <a:t>The final decision </a:t>
          </a:r>
          <a:r>
            <a:rPr lang="en-GB" b="0" dirty="0"/>
            <a:t>on whether to make any particular change suggested by a reviewer </a:t>
          </a:r>
          <a:r>
            <a:rPr lang="en-GB" b="1" dirty="0"/>
            <a:t>remains with the applicant.</a:t>
          </a:r>
          <a:endParaRPr lang="en-US" dirty="0"/>
        </a:p>
      </dgm:t>
    </dgm:pt>
    <dgm:pt modelId="{A3C48F2D-58C4-4895-A9A8-717CE11FDCEB}" type="parTrans" cxnId="{EB27E773-374E-4777-85CE-887ACFC1F8C7}">
      <dgm:prSet/>
      <dgm:spPr/>
      <dgm:t>
        <a:bodyPr/>
        <a:lstStyle/>
        <a:p>
          <a:endParaRPr lang="en-US"/>
        </a:p>
      </dgm:t>
    </dgm:pt>
    <dgm:pt modelId="{FD9949D5-1CAA-4640-9159-6491A0EBD2E1}" type="sibTrans" cxnId="{EB27E773-374E-4777-85CE-887ACFC1F8C7}">
      <dgm:prSet/>
      <dgm:spPr/>
      <dgm:t>
        <a:bodyPr/>
        <a:lstStyle/>
        <a:p>
          <a:endParaRPr lang="en-US"/>
        </a:p>
      </dgm:t>
    </dgm:pt>
    <dgm:pt modelId="{92B24D24-8CF6-426C-9005-576483B49C05}" type="pres">
      <dgm:prSet presAssocID="{806BF450-F280-4931-9677-D88AFE7AA3F1}" presName="root" presStyleCnt="0">
        <dgm:presLayoutVars>
          <dgm:dir/>
          <dgm:resizeHandles val="exact"/>
        </dgm:presLayoutVars>
      </dgm:prSet>
      <dgm:spPr/>
    </dgm:pt>
    <dgm:pt modelId="{25068454-606C-47CC-8C8E-946172D5FBD5}" type="pres">
      <dgm:prSet presAssocID="{D9F22DAB-FA25-4F29-A7EB-611E5EA03A4A}" presName="compNode" presStyleCnt="0"/>
      <dgm:spPr/>
    </dgm:pt>
    <dgm:pt modelId="{F0CB2552-0C71-4CF2-9744-DC9784F982B4}" type="pres">
      <dgm:prSet presAssocID="{D9F22DAB-FA25-4F29-A7EB-611E5EA03A4A}" presName="bgRect" presStyleLbl="bgShp" presStyleIdx="0" presStyleCnt="5"/>
      <dgm:spPr/>
    </dgm:pt>
    <dgm:pt modelId="{F8E2B0E3-99B7-4D8C-8007-EA298ED81E5E}" type="pres">
      <dgm:prSet presAssocID="{D9F22DAB-FA25-4F29-A7EB-611E5EA03A4A}" presName="iconRect" presStyleLbl="node1" presStyleIdx="0" presStyleCnt="5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2473D7E9-8F28-41B1-A109-64988C89F52D}" type="pres">
      <dgm:prSet presAssocID="{D9F22DAB-FA25-4F29-A7EB-611E5EA03A4A}" presName="spaceRect" presStyleCnt="0"/>
      <dgm:spPr/>
    </dgm:pt>
    <dgm:pt modelId="{2E53EF13-6316-400A-8BBB-637101A2609D}" type="pres">
      <dgm:prSet presAssocID="{D9F22DAB-FA25-4F29-A7EB-611E5EA03A4A}" presName="parTx" presStyleLbl="revTx" presStyleIdx="0" presStyleCnt="5">
        <dgm:presLayoutVars>
          <dgm:chMax val="0"/>
          <dgm:chPref val="0"/>
        </dgm:presLayoutVars>
      </dgm:prSet>
      <dgm:spPr/>
    </dgm:pt>
    <dgm:pt modelId="{08F8C391-CC0D-4C0B-A4F9-AA4716074184}" type="pres">
      <dgm:prSet presAssocID="{D5694381-7660-4E0E-A10F-46D9EE034916}" presName="sibTrans" presStyleCnt="0"/>
      <dgm:spPr/>
    </dgm:pt>
    <dgm:pt modelId="{69F2CE36-198F-4DE4-A6C3-6B9747AA1439}" type="pres">
      <dgm:prSet presAssocID="{313A0371-B9B3-4DB6-BC7A-BF7D106ACA5F}" presName="compNode" presStyleCnt="0"/>
      <dgm:spPr/>
    </dgm:pt>
    <dgm:pt modelId="{D179874B-271F-4CC1-BF28-F2D90CE7170E}" type="pres">
      <dgm:prSet presAssocID="{313A0371-B9B3-4DB6-BC7A-BF7D106ACA5F}" presName="bgRect" presStyleLbl="bgShp" presStyleIdx="1" presStyleCnt="5"/>
      <dgm:spPr/>
    </dgm:pt>
    <dgm:pt modelId="{71424AC3-1E27-4F95-9D5E-09F62F441952}" type="pres">
      <dgm:prSet presAssocID="{313A0371-B9B3-4DB6-BC7A-BF7D106ACA5F}" presName="iconRect" presStyleLbl="node1" presStyleIdx="1" presStyleCnt="5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Irritant"/>
        </a:ext>
      </dgm:extLst>
    </dgm:pt>
    <dgm:pt modelId="{DDD1071B-C4F7-482B-8B0E-54EA58860FD4}" type="pres">
      <dgm:prSet presAssocID="{313A0371-B9B3-4DB6-BC7A-BF7D106ACA5F}" presName="spaceRect" presStyleCnt="0"/>
      <dgm:spPr/>
    </dgm:pt>
    <dgm:pt modelId="{6C6E516B-0D73-4229-A592-17BF25348EE9}" type="pres">
      <dgm:prSet presAssocID="{313A0371-B9B3-4DB6-BC7A-BF7D106ACA5F}" presName="parTx" presStyleLbl="revTx" presStyleIdx="1" presStyleCnt="5">
        <dgm:presLayoutVars>
          <dgm:chMax val="0"/>
          <dgm:chPref val="0"/>
        </dgm:presLayoutVars>
      </dgm:prSet>
      <dgm:spPr/>
    </dgm:pt>
    <dgm:pt modelId="{1E0AA67F-F26A-45BA-86AF-F9C8BF84D14F}" type="pres">
      <dgm:prSet presAssocID="{476C0806-B52D-4FF7-8D06-FDA0C9DF8B7D}" presName="sibTrans" presStyleCnt="0"/>
      <dgm:spPr/>
    </dgm:pt>
    <dgm:pt modelId="{532430C6-4EA2-4457-BA11-ACF659772D81}" type="pres">
      <dgm:prSet presAssocID="{76485B01-28FE-4D95-9A01-0BB8B144FAE3}" presName="compNode" presStyleCnt="0"/>
      <dgm:spPr/>
    </dgm:pt>
    <dgm:pt modelId="{015FD963-8EF7-46C1-878A-C992A8B11CF4}" type="pres">
      <dgm:prSet presAssocID="{76485B01-28FE-4D95-9A01-0BB8B144FAE3}" presName="bgRect" presStyleLbl="bgShp" presStyleIdx="2" presStyleCnt="5"/>
      <dgm:spPr/>
    </dgm:pt>
    <dgm:pt modelId="{CC84C0CA-85CB-4E74-8DA1-61AFC061F01B}" type="pres">
      <dgm:prSet presAssocID="{76485B01-28FE-4D95-9A01-0BB8B144FAE3}" presName="iconRect" presStyleLbl="node1" presStyleIdx="2" presStyleCnt="5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pen Quotation Mark"/>
        </a:ext>
      </dgm:extLst>
    </dgm:pt>
    <dgm:pt modelId="{F7DE2C06-DE79-4101-83DB-8D848809156A}" type="pres">
      <dgm:prSet presAssocID="{76485B01-28FE-4D95-9A01-0BB8B144FAE3}" presName="spaceRect" presStyleCnt="0"/>
      <dgm:spPr/>
    </dgm:pt>
    <dgm:pt modelId="{2DC01714-6CA8-455B-8482-B7EF5E96BE45}" type="pres">
      <dgm:prSet presAssocID="{76485B01-28FE-4D95-9A01-0BB8B144FAE3}" presName="parTx" presStyleLbl="revTx" presStyleIdx="2" presStyleCnt="5">
        <dgm:presLayoutVars>
          <dgm:chMax val="0"/>
          <dgm:chPref val="0"/>
        </dgm:presLayoutVars>
      </dgm:prSet>
      <dgm:spPr/>
    </dgm:pt>
    <dgm:pt modelId="{8E0D678A-A25D-4673-AD62-1A2C1C6A8073}" type="pres">
      <dgm:prSet presAssocID="{3C877A46-6A3D-41F9-B57D-63994A944933}" presName="sibTrans" presStyleCnt="0"/>
      <dgm:spPr/>
    </dgm:pt>
    <dgm:pt modelId="{3B864FFB-EDAF-452A-A86B-2058FD830FB0}" type="pres">
      <dgm:prSet presAssocID="{96D2FE29-678F-4025-8DC0-FBCF94134F95}" presName="compNode" presStyleCnt="0"/>
      <dgm:spPr/>
    </dgm:pt>
    <dgm:pt modelId="{16EFEBC1-B797-41CA-9FD7-7C99835B9FC7}" type="pres">
      <dgm:prSet presAssocID="{96D2FE29-678F-4025-8DC0-FBCF94134F95}" presName="bgRect" presStyleLbl="bgShp" presStyleIdx="3" presStyleCnt="5"/>
      <dgm:spPr/>
    </dgm:pt>
    <dgm:pt modelId="{9DF273CE-3CEA-467E-9C4D-57FA736AFEA3}" type="pres">
      <dgm:prSet presAssocID="{96D2FE29-678F-4025-8DC0-FBCF94134F95}" presName="iconRect" presStyleLbl="node1" presStyleIdx="3" presStyleCnt="5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icroscope"/>
        </a:ext>
      </dgm:extLst>
    </dgm:pt>
    <dgm:pt modelId="{697017EF-31BB-4148-AA7F-3AC5F862DCFF}" type="pres">
      <dgm:prSet presAssocID="{96D2FE29-678F-4025-8DC0-FBCF94134F95}" presName="spaceRect" presStyleCnt="0"/>
      <dgm:spPr/>
    </dgm:pt>
    <dgm:pt modelId="{35D2D511-0B35-4766-A6EF-99AEE73AEB15}" type="pres">
      <dgm:prSet presAssocID="{96D2FE29-678F-4025-8DC0-FBCF94134F95}" presName="parTx" presStyleLbl="revTx" presStyleIdx="3" presStyleCnt="5">
        <dgm:presLayoutVars>
          <dgm:chMax val="0"/>
          <dgm:chPref val="0"/>
        </dgm:presLayoutVars>
      </dgm:prSet>
      <dgm:spPr/>
    </dgm:pt>
    <dgm:pt modelId="{DB354C39-2467-4480-8851-01A0FCC1F4C3}" type="pres">
      <dgm:prSet presAssocID="{85995BD0-1C3C-4E50-ACBD-2A49475219BF}" presName="sibTrans" presStyleCnt="0"/>
      <dgm:spPr/>
    </dgm:pt>
    <dgm:pt modelId="{D8621AE7-B46F-426C-BF5B-D39D16BC77F9}" type="pres">
      <dgm:prSet presAssocID="{90738E19-DB31-46FD-A556-583AFC3B128A}" presName="compNode" presStyleCnt="0"/>
      <dgm:spPr/>
    </dgm:pt>
    <dgm:pt modelId="{B47398C7-0E56-4A01-A817-DAEEFE65CA02}" type="pres">
      <dgm:prSet presAssocID="{90738E19-DB31-46FD-A556-583AFC3B128A}" presName="bgRect" presStyleLbl="bgShp" presStyleIdx="4" presStyleCnt="5"/>
      <dgm:spPr/>
    </dgm:pt>
    <dgm:pt modelId="{1A016D3B-A13D-4155-8453-F9084B507303}" type="pres">
      <dgm:prSet presAssocID="{90738E19-DB31-46FD-A556-583AFC3B128A}" presName="iconRect" presStyleLbl="node1" presStyleIdx="4" presStyleCnt="5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avel"/>
        </a:ext>
      </dgm:extLst>
    </dgm:pt>
    <dgm:pt modelId="{9D065E1F-304B-4E4B-B30B-F8D9F6AAE9CF}" type="pres">
      <dgm:prSet presAssocID="{90738E19-DB31-46FD-A556-583AFC3B128A}" presName="spaceRect" presStyleCnt="0"/>
      <dgm:spPr/>
    </dgm:pt>
    <dgm:pt modelId="{E41E951E-314B-4457-98F2-D6DC464B203C}" type="pres">
      <dgm:prSet presAssocID="{90738E19-DB31-46FD-A556-583AFC3B128A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7007D810-C632-4341-AA4E-4E616F5B27C3}" type="presOf" srcId="{76485B01-28FE-4D95-9A01-0BB8B144FAE3}" destId="{2DC01714-6CA8-455B-8482-B7EF5E96BE45}" srcOrd="0" destOrd="0" presId="urn:microsoft.com/office/officeart/2018/2/layout/IconVerticalSolidList"/>
    <dgm:cxn modelId="{6E0BE667-B506-42F1-BC98-2906002C2E09}" type="presOf" srcId="{96D2FE29-678F-4025-8DC0-FBCF94134F95}" destId="{35D2D511-0B35-4766-A6EF-99AEE73AEB15}" srcOrd="0" destOrd="0" presId="urn:microsoft.com/office/officeart/2018/2/layout/IconVerticalSolidList"/>
    <dgm:cxn modelId="{EB27E773-374E-4777-85CE-887ACFC1F8C7}" srcId="{806BF450-F280-4931-9677-D88AFE7AA3F1}" destId="{90738E19-DB31-46FD-A556-583AFC3B128A}" srcOrd="4" destOrd="0" parTransId="{A3C48F2D-58C4-4895-A9A8-717CE11FDCEB}" sibTransId="{FD9949D5-1CAA-4640-9159-6491A0EBD2E1}"/>
    <dgm:cxn modelId="{C49F117F-F85B-42C0-A2FB-E5378317F2EC}" srcId="{806BF450-F280-4931-9677-D88AFE7AA3F1}" destId="{76485B01-28FE-4D95-9A01-0BB8B144FAE3}" srcOrd="2" destOrd="0" parTransId="{0B4066FA-CC2C-4D6D-AE8C-E17DBF799F3A}" sibTransId="{3C877A46-6A3D-41F9-B57D-63994A944933}"/>
    <dgm:cxn modelId="{DA155380-3401-4F29-8D98-9608B335ED2D}" type="presOf" srcId="{D9F22DAB-FA25-4F29-A7EB-611E5EA03A4A}" destId="{2E53EF13-6316-400A-8BBB-637101A2609D}" srcOrd="0" destOrd="0" presId="urn:microsoft.com/office/officeart/2018/2/layout/IconVerticalSolidList"/>
    <dgm:cxn modelId="{653C0A96-2A98-48E3-98D9-009735733D62}" srcId="{806BF450-F280-4931-9677-D88AFE7AA3F1}" destId="{D9F22DAB-FA25-4F29-A7EB-611E5EA03A4A}" srcOrd="0" destOrd="0" parTransId="{FC70548C-A5BF-409D-9B6A-BB366B717298}" sibTransId="{D5694381-7660-4E0E-A10F-46D9EE034916}"/>
    <dgm:cxn modelId="{47FD5E97-7332-4BFA-82FE-02637EC9211B}" type="presOf" srcId="{313A0371-B9B3-4DB6-BC7A-BF7D106ACA5F}" destId="{6C6E516B-0D73-4229-A592-17BF25348EE9}" srcOrd="0" destOrd="0" presId="urn:microsoft.com/office/officeart/2018/2/layout/IconVerticalSolidList"/>
    <dgm:cxn modelId="{8168B4AF-FFCD-41C9-BE61-BFAE8F28DD79}" srcId="{806BF450-F280-4931-9677-D88AFE7AA3F1}" destId="{313A0371-B9B3-4DB6-BC7A-BF7D106ACA5F}" srcOrd="1" destOrd="0" parTransId="{82D133EB-0A7C-49C1-867E-DF1BA1D09AC9}" sibTransId="{476C0806-B52D-4FF7-8D06-FDA0C9DF8B7D}"/>
    <dgm:cxn modelId="{A104B8B7-BE41-47D5-BA28-D6A942565FF7}" srcId="{806BF450-F280-4931-9677-D88AFE7AA3F1}" destId="{96D2FE29-678F-4025-8DC0-FBCF94134F95}" srcOrd="3" destOrd="0" parTransId="{91396EB8-4013-47DD-8384-474A15B25707}" sibTransId="{85995BD0-1C3C-4E50-ACBD-2A49475219BF}"/>
    <dgm:cxn modelId="{DCAAD5CC-6F59-425A-A626-98ED1C90F5AD}" type="presOf" srcId="{806BF450-F280-4931-9677-D88AFE7AA3F1}" destId="{92B24D24-8CF6-426C-9005-576483B49C05}" srcOrd="0" destOrd="0" presId="urn:microsoft.com/office/officeart/2018/2/layout/IconVerticalSolidList"/>
    <dgm:cxn modelId="{2F5F65D6-CCF2-4CB7-8EBB-D98A51F44CAA}" type="presOf" srcId="{90738E19-DB31-46FD-A556-583AFC3B128A}" destId="{E41E951E-314B-4457-98F2-D6DC464B203C}" srcOrd="0" destOrd="0" presId="urn:microsoft.com/office/officeart/2018/2/layout/IconVerticalSolidList"/>
    <dgm:cxn modelId="{FD87EA48-B34D-4CB4-82C0-F8A47057A915}" type="presParOf" srcId="{92B24D24-8CF6-426C-9005-576483B49C05}" destId="{25068454-606C-47CC-8C8E-946172D5FBD5}" srcOrd="0" destOrd="0" presId="urn:microsoft.com/office/officeart/2018/2/layout/IconVerticalSolidList"/>
    <dgm:cxn modelId="{7E213363-7F98-4FB3-9755-837A64C701CB}" type="presParOf" srcId="{25068454-606C-47CC-8C8E-946172D5FBD5}" destId="{F0CB2552-0C71-4CF2-9744-DC9784F982B4}" srcOrd="0" destOrd="0" presId="urn:microsoft.com/office/officeart/2018/2/layout/IconVerticalSolidList"/>
    <dgm:cxn modelId="{380D5DFA-F27C-441A-9762-56832A3661E1}" type="presParOf" srcId="{25068454-606C-47CC-8C8E-946172D5FBD5}" destId="{F8E2B0E3-99B7-4D8C-8007-EA298ED81E5E}" srcOrd="1" destOrd="0" presId="urn:microsoft.com/office/officeart/2018/2/layout/IconVerticalSolidList"/>
    <dgm:cxn modelId="{299E3B31-5DEC-43A8-9D17-F03E72F36C29}" type="presParOf" srcId="{25068454-606C-47CC-8C8E-946172D5FBD5}" destId="{2473D7E9-8F28-41B1-A109-64988C89F52D}" srcOrd="2" destOrd="0" presId="urn:microsoft.com/office/officeart/2018/2/layout/IconVerticalSolidList"/>
    <dgm:cxn modelId="{EFDE31B0-0373-4F38-B5E7-D597D3513A56}" type="presParOf" srcId="{25068454-606C-47CC-8C8E-946172D5FBD5}" destId="{2E53EF13-6316-400A-8BBB-637101A2609D}" srcOrd="3" destOrd="0" presId="urn:microsoft.com/office/officeart/2018/2/layout/IconVerticalSolidList"/>
    <dgm:cxn modelId="{D7E1B64A-A25B-47E6-81E1-1C164F03DB9F}" type="presParOf" srcId="{92B24D24-8CF6-426C-9005-576483B49C05}" destId="{08F8C391-CC0D-4C0B-A4F9-AA4716074184}" srcOrd="1" destOrd="0" presId="urn:microsoft.com/office/officeart/2018/2/layout/IconVerticalSolidList"/>
    <dgm:cxn modelId="{1C6EC962-3EDF-4995-AD49-9532AC0C44A2}" type="presParOf" srcId="{92B24D24-8CF6-426C-9005-576483B49C05}" destId="{69F2CE36-198F-4DE4-A6C3-6B9747AA1439}" srcOrd="2" destOrd="0" presId="urn:microsoft.com/office/officeart/2018/2/layout/IconVerticalSolidList"/>
    <dgm:cxn modelId="{E31203B8-A715-43E2-8358-84F0D32A3798}" type="presParOf" srcId="{69F2CE36-198F-4DE4-A6C3-6B9747AA1439}" destId="{D179874B-271F-4CC1-BF28-F2D90CE7170E}" srcOrd="0" destOrd="0" presId="urn:microsoft.com/office/officeart/2018/2/layout/IconVerticalSolidList"/>
    <dgm:cxn modelId="{7A0F0802-7E48-4B03-8765-4FDC884147C5}" type="presParOf" srcId="{69F2CE36-198F-4DE4-A6C3-6B9747AA1439}" destId="{71424AC3-1E27-4F95-9D5E-09F62F441952}" srcOrd="1" destOrd="0" presId="urn:microsoft.com/office/officeart/2018/2/layout/IconVerticalSolidList"/>
    <dgm:cxn modelId="{4C1F6DC5-56C2-4100-AC9E-7ED4616973DF}" type="presParOf" srcId="{69F2CE36-198F-4DE4-A6C3-6B9747AA1439}" destId="{DDD1071B-C4F7-482B-8B0E-54EA58860FD4}" srcOrd="2" destOrd="0" presId="urn:microsoft.com/office/officeart/2018/2/layout/IconVerticalSolidList"/>
    <dgm:cxn modelId="{EEFE4FFA-C583-4740-BF15-0E04A3819C55}" type="presParOf" srcId="{69F2CE36-198F-4DE4-A6C3-6B9747AA1439}" destId="{6C6E516B-0D73-4229-A592-17BF25348EE9}" srcOrd="3" destOrd="0" presId="urn:microsoft.com/office/officeart/2018/2/layout/IconVerticalSolidList"/>
    <dgm:cxn modelId="{E5EE9474-6724-4747-8A8D-3C76D6665DF3}" type="presParOf" srcId="{92B24D24-8CF6-426C-9005-576483B49C05}" destId="{1E0AA67F-F26A-45BA-86AF-F9C8BF84D14F}" srcOrd="3" destOrd="0" presId="urn:microsoft.com/office/officeart/2018/2/layout/IconVerticalSolidList"/>
    <dgm:cxn modelId="{D0F0C394-8B18-4395-B9C6-996CCA42ACE2}" type="presParOf" srcId="{92B24D24-8CF6-426C-9005-576483B49C05}" destId="{532430C6-4EA2-4457-BA11-ACF659772D81}" srcOrd="4" destOrd="0" presId="urn:microsoft.com/office/officeart/2018/2/layout/IconVerticalSolidList"/>
    <dgm:cxn modelId="{4094A904-CDC1-4D96-B378-76E2C9C9D0DC}" type="presParOf" srcId="{532430C6-4EA2-4457-BA11-ACF659772D81}" destId="{015FD963-8EF7-46C1-878A-C992A8B11CF4}" srcOrd="0" destOrd="0" presId="urn:microsoft.com/office/officeart/2018/2/layout/IconVerticalSolidList"/>
    <dgm:cxn modelId="{0BEEEF73-C70A-4403-866A-3B5CB38C2EBA}" type="presParOf" srcId="{532430C6-4EA2-4457-BA11-ACF659772D81}" destId="{CC84C0CA-85CB-4E74-8DA1-61AFC061F01B}" srcOrd="1" destOrd="0" presId="urn:microsoft.com/office/officeart/2018/2/layout/IconVerticalSolidList"/>
    <dgm:cxn modelId="{4E7F1415-2B19-4B69-80DE-FCE62E4B684A}" type="presParOf" srcId="{532430C6-4EA2-4457-BA11-ACF659772D81}" destId="{F7DE2C06-DE79-4101-83DB-8D848809156A}" srcOrd="2" destOrd="0" presId="urn:microsoft.com/office/officeart/2018/2/layout/IconVerticalSolidList"/>
    <dgm:cxn modelId="{018BBC98-FA7B-4860-A9F9-DDF473403008}" type="presParOf" srcId="{532430C6-4EA2-4457-BA11-ACF659772D81}" destId="{2DC01714-6CA8-455B-8482-B7EF5E96BE45}" srcOrd="3" destOrd="0" presId="urn:microsoft.com/office/officeart/2018/2/layout/IconVerticalSolidList"/>
    <dgm:cxn modelId="{2DE0281D-37E2-4424-ABBA-F821D398909B}" type="presParOf" srcId="{92B24D24-8CF6-426C-9005-576483B49C05}" destId="{8E0D678A-A25D-4673-AD62-1A2C1C6A8073}" srcOrd="5" destOrd="0" presId="urn:microsoft.com/office/officeart/2018/2/layout/IconVerticalSolidList"/>
    <dgm:cxn modelId="{491E8EF1-DB21-4AFE-8892-58BD38B2E511}" type="presParOf" srcId="{92B24D24-8CF6-426C-9005-576483B49C05}" destId="{3B864FFB-EDAF-452A-A86B-2058FD830FB0}" srcOrd="6" destOrd="0" presId="urn:microsoft.com/office/officeart/2018/2/layout/IconVerticalSolidList"/>
    <dgm:cxn modelId="{FB521E1A-8E58-4DCC-B615-B85EC65BEE6A}" type="presParOf" srcId="{3B864FFB-EDAF-452A-A86B-2058FD830FB0}" destId="{16EFEBC1-B797-41CA-9FD7-7C99835B9FC7}" srcOrd="0" destOrd="0" presId="urn:microsoft.com/office/officeart/2018/2/layout/IconVerticalSolidList"/>
    <dgm:cxn modelId="{3FC057AD-8121-41DA-9547-8B2A856F9A95}" type="presParOf" srcId="{3B864FFB-EDAF-452A-A86B-2058FD830FB0}" destId="{9DF273CE-3CEA-467E-9C4D-57FA736AFEA3}" srcOrd="1" destOrd="0" presId="urn:microsoft.com/office/officeart/2018/2/layout/IconVerticalSolidList"/>
    <dgm:cxn modelId="{856199D2-3FFF-4DA7-A79C-46CD27CF19E0}" type="presParOf" srcId="{3B864FFB-EDAF-452A-A86B-2058FD830FB0}" destId="{697017EF-31BB-4148-AA7F-3AC5F862DCFF}" srcOrd="2" destOrd="0" presId="urn:microsoft.com/office/officeart/2018/2/layout/IconVerticalSolidList"/>
    <dgm:cxn modelId="{597F0BFD-ED09-4381-BCFF-11FFE46A8631}" type="presParOf" srcId="{3B864FFB-EDAF-452A-A86B-2058FD830FB0}" destId="{35D2D511-0B35-4766-A6EF-99AEE73AEB15}" srcOrd="3" destOrd="0" presId="urn:microsoft.com/office/officeart/2018/2/layout/IconVerticalSolidList"/>
    <dgm:cxn modelId="{C95943B7-9179-416D-AE23-401BB01528B8}" type="presParOf" srcId="{92B24D24-8CF6-426C-9005-576483B49C05}" destId="{DB354C39-2467-4480-8851-01A0FCC1F4C3}" srcOrd="7" destOrd="0" presId="urn:microsoft.com/office/officeart/2018/2/layout/IconVerticalSolidList"/>
    <dgm:cxn modelId="{A58F7603-1FDF-4B65-B9EC-F1E8D4020F44}" type="presParOf" srcId="{92B24D24-8CF6-426C-9005-576483B49C05}" destId="{D8621AE7-B46F-426C-BF5B-D39D16BC77F9}" srcOrd="8" destOrd="0" presId="urn:microsoft.com/office/officeart/2018/2/layout/IconVerticalSolidList"/>
    <dgm:cxn modelId="{B1C3A931-154F-41E4-999F-04C3D598FB1C}" type="presParOf" srcId="{D8621AE7-B46F-426C-BF5B-D39D16BC77F9}" destId="{B47398C7-0E56-4A01-A817-DAEEFE65CA02}" srcOrd="0" destOrd="0" presId="urn:microsoft.com/office/officeart/2018/2/layout/IconVerticalSolidList"/>
    <dgm:cxn modelId="{E96FB1D5-DCA4-48BB-A061-9EC483F6E2BA}" type="presParOf" srcId="{D8621AE7-B46F-426C-BF5B-D39D16BC77F9}" destId="{1A016D3B-A13D-4155-8453-F9084B507303}" srcOrd="1" destOrd="0" presId="urn:microsoft.com/office/officeart/2018/2/layout/IconVerticalSolidList"/>
    <dgm:cxn modelId="{E948707B-18F8-4507-943F-9AA41E3958ED}" type="presParOf" srcId="{D8621AE7-B46F-426C-BF5B-D39D16BC77F9}" destId="{9D065E1F-304B-4E4B-B30B-F8D9F6AAE9CF}" srcOrd="2" destOrd="0" presId="urn:microsoft.com/office/officeart/2018/2/layout/IconVerticalSolidList"/>
    <dgm:cxn modelId="{7EE3F3FE-AF8B-4213-B887-E049625E7E46}" type="presParOf" srcId="{D8621AE7-B46F-426C-BF5B-D39D16BC77F9}" destId="{E41E951E-314B-4457-98F2-D6DC464B203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27277B7-4FF4-4B5B-BBDD-E329EC94EF81}" type="doc">
      <dgm:prSet loTypeId="urn:microsoft.com/office/officeart/2018/2/layout/IconVerticalSolidList" loCatId="icon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7EBAC81C-E101-4C2A-B1E9-53B891B3E6E8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Calls that are released with less than 6 weeks of notice – submit your request asap</a:t>
          </a:r>
          <a:endParaRPr lang="en-US" dirty="0"/>
        </a:p>
      </dgm:t>
    </dgm:pt>
    <dgm:pt modelId="{D11C0FBD-4AE2-47ED-9054-29461B371BC0}" type="parTrans" cxnId="{3AF70560-287B-4B99-8E5A-6E428569B051}">
      <dgm:prSet/>
      <dgm:spPr/>
      <dgm:t>
        <a:bodyPr/>
        <a:lstStyle/>
        <a:p>
          <a:endParaRPr lang="en-US"/>
        </a:p>
      </dgm:t>
    </dgm:pt>
    <dgm:pt modelId="{E7F7B080-4E4E-4DA1-AC7D-99ECFA05F9D4}" type="sibTrans" cxnId="{3AF70560-287B-4B99-8E5A-6E428569B051}">
      <dgm:prSet/>
      <dgm:spPr/>
      <dgm:t>
        <a:bodyPr/>
        <a:lstStyle/>
        <a:p>
          <a:endParaRPr lang="en-US"/>
        </a:p>
      </dgm:t>
    </dgm:pt>
    <dgm:pt modelId="{AE59B9C1-160A-4F5E-9A5F-07B9B5C73C66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Funder imposed institutional caps leading to delays in candidate selection</a:t>
          </a:r>
          <a:endParaRPr lang="en-US"/>
        </a:p>
      </dgm:t>
    </dgm:pt>
    <dgm:pt modelId="{BC857780-791F-4641-B999-DEAA565598D8}" type="parTrans" cxnId="{E6C4B1DC-8A7B-49E0-8E5C-C71050C80947}">
      <dgm:prSet/>
      <dgm:spPr/>
      <dgm:t>
        <a:bodyPr/>
        <a:lstStyle/>
        <a:p>
          <a:endParaRPr lang="en-US"/>
        </a:p>
      </dgm:t>
    </dgm:pt>
    <dgm:pt modelId="{B95FC352-378E-40E0-B757-98789A5083FD}" type="sibTrans" cxnId="{E6C4B1DC-8A7B-49E0-8E5C-C71050C80947}">
      <dgm:prSet/>
      <dgm:spPr/>
      <dgm:t>
        <a:bodyPr/>
        <a:lstStyle/>
        <a:p>
          <a:endParaRPr lang="en-US"/>
        </a:p>
      </dgm:t>
    </dgm:pt>
    <dgm:pt modelId="{FF1CE922-63B7-4C94-A624-676EB494DA2A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Demand management processes leading to delays in candidate selection</a:t>
          </a:r>
          <a:endParaRPr lang="en-US"/>
        </a:p>
      </dgm:t>
    </dgm:pt>
    <dgm:pt modelId="{1159297E-3561-49A6-A8E4-79A5D0A6A254}" type="parTrans" cxnId="{6E67DBF2-A406-4DB4-98FB-2246365CF370}">
      <dgm:prSet/>
      <dgm:spPr/>
      <dgm:t>
        <a:bodyPr/>
        <a:lstStyle/>
        <a:p>
          <a:endParaRPr lang="en-US"/>
        </a:p>
      </dgm:t>
    </dgm:pt>
    <dgm:pt modelId="{C564AC81-6F6B-4CE5-A779-E3E986BC9964}" type="sibTrans" cxnId="{6E67DBF2-A406-4DB4-98FB-2246365CF370}">
      <dgm:prSet/>
      <dgm:spPr/>
      <dgm:t>
        <a:bodyPr/>
        <a:lstStyle/>
        <a:p>
          <a:endParaRPr lang="en-US"/>
        </a:p>
      </dgm:t>
    </dgm:pt>
    <dgm:pt modelId="{02D6F0C5-C9A9-4F75-B5FE-DFA12CA07322}" type="pres">
      <dgm:prSet presAssocID="{127277B7-4FF4-4B5B-BBDD-E329EC94EF81}" presName="root" presStyleCnt="0">
        <dgm:presLayoutVars>
          <dgm:dir/>
          <dgm:resizeHandles val="exact"/>
        </dgm:presLayoutVars>
      </dgm:prSet>
      <dgm:spPr/>
    </dgm:pt>
    <dgm:pt modelId="{0BB24CCC-33A3-4828-B663-4EE310BDAA1E}" type="pres">
      <dgm:prSet presAssocID="{7EBAC81C-E101-4C2A-B1E9-53B891B3E6E8}" presName="compNode" presStyleCnt="0"/>
      <dgm:spPr/>
    </dgm:pt>
    <dgm:pt modelId="{DB48921B-BD89-4730-AC6A-F94ACEF0DBFB}" type="pres">
      <dgm:prSet presAssocID="{7EBAC81C-E101-4C2A-B1E9-53B891B3E6E8}" presName="bgRect" presStyleLbl="bgShp" presStyleIdx="0" presStyleCnt="3"/>
      <dgm:spPr/>
    </dgm:pt>
    <dgm:pt modelId="{AE2A2B39-C2C3-4EF9-8BF9-5CAD7F23AE82}" type="pres">
      <dgm:prSet presAssocID="{7EBAC81C-E101-4C2A-B1E9-53B891B3E6E8}" presName="iconRect" presStyleLbl="node1" presStyleIdx="0" presStyleCnt="3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peaker Phone"/>
        </a:ext>
      </dgm:extLst>
    </dgm:pt>
    <dgm:pt modelId="{A0C9C714-1B09-4EC7-A6EA-9E3CC608F7C8}" type="pres">
      <dgm:prSet presAssocID="{7EBAC81C-E101-4C2A-B1E9-53B891B3E6E8}" presName="spaceRect" presStyleCnt="0"/>
      <dgm:spPr/>
    </dgm:pt>
    <dgm:pt modelId="{F626204B-6A8E-484D-8BE0-B8E2DD32EE6E}" type="pres">
      <dgm:prSet presAssocID="{7EBAC81C-E101-4C2A-B1E9-53B891B3E6E8}" presName="parTx" presStyleLbl="revTx" presStyleIdx="0" presStyleCnt="3">
        <dgm:presLayoutVars>
          <dgm:chMax val="0"/>
          <dgm:chPref val="0"/>
        </dgm:presLayoutVars>
      </dgm:prSet>
      <dgm:spPr/>
    </dgm:pt>
    <dgm:pt modelId="{79ADF5CA-1857-4BA7-8AC8-A2EDE2330396}" type="pres">
      <dgm:prSet presAssocID="{E7F7B080-4E4E-4DA1-AC7D-99ECFA05F9D4}" presName="sibTrans" presStyleCnt="0"/>
      <dgm:spPr/>
    </dgm:pt>
    <dgm:pt modelId="{EE7F2DD4-890D-4264-88FF-667E811A92F9}" type="pres">
      <dgm:prSet presAssocID="{AE59B9C1-160A-4F5E-9A5F-07B9B5C73C66}" presName="compNode" presStyleCnt="0"/>
      <dgm:spPr/>
    </dgm:pt>
    <dgm:pt modelId="{5DEBCB04-ADCA-411A-9334-58B372DB5D85}" type="pres">
      <dgm:prSet presAssocID="{AE59B9C1-160A-4F5E-9A5F-07B9B5C73C66}" presName="bgRect" presStyleLbl="bgShp" presStyleIdx="1" presStyleCnt="3"/>
      <dgm:spPr/>
    </dgm:pt>
    <dgm:pt modelId="{9BD56A64-16C1-41E0-9B56-45D3339A4B95}" type="pres">
      <dgm:prSet presAssocID="{AE59B9C1-160A-4F5E-9A5F-07B9B5C73C66}" presName="iconRect" presStyleLbl="node1" presStyleIdx="1" presStyleCnt="3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CC1994CD-7C73-4C8D-A733-FB5580795B25}" type="pres">
      <dgm:prSet presAssocID="{AE59B9C1-160A-4F5E-9A5F-07B9B5C73C66}" presName="spaceRect" presStyleCnt="0"/>
      <dgm:spPr/>
    </dgm:pt>
    <dgm:pt modelId="{1167565C-DC61-4B86-931E-EA1E0F09F255}" type="pres">
      <dgm:prSet presAssocID="{AE59B9C1-160A-4F5E-9A5F-07B9B5C73C66}" presName="parTx" presStyleLbl="revTx" presStyleIdx="1" presStyleCnt="3">
        <dgm:presLayoutVars>
          <dgm:chMax val="0"/>
          <dgm:chPref val="0"/>
        </dgm:presLayoutVars>
      </dgm:prSet>
      <dgm:spPr/>
    </dgm:pt>
    <dgm:pt modelId="{5F1B1F59-2128-4EDD-B181-399935A11418}" type="pres">
      <dgm:prSet presAssocID="{B95FC352-378E-40E0-B757-98789A5083FD}" presName="sibTrans" presStyleCnt="0"/>
      <dgm:spPr/>
    </dgm:pt>
    <dgm:pt modelId="{397E481E-A93D-43EB-A538-18A543F2591A}" type="pres">
      <dgm:prSet presAssocID="{FF1CE922-63B7-4C94-A624-676EB494DA2A}" presName="compNode" presStyleCnt="0"/>
      <dgm:spPr/>
    </dgm:pt>
    <dgm:pt modelId="{4F9A114E-7A21-4D7A-9285-130531B01EA7}" type="pres">
      <dgm:prSet presAssocID="{FF1CE922-63B7-4C94-A624-676EB494DA2A}" presName="bgRect" presStyleLbl="bgShp" presStyleIdx="2" presStyleCnt="3"/>
      <dgm:spPr/>
    </dgm:pt>
    <dgm:pt modelId="{133198A1-D32A-4A38-8511-CE860B395C37}" type="pres">
      <dgm:prSet presAssocID="{FF1CE922-63B7-4C94-A624-676EB494DA2A}" presName="iconRect" presStyleLbl="node1" presStyleIdx="2" presStyleCnt="3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ser"/>
        </a:ext>
      </dgm:extLst>
    </dgm:pt>
    <dgm:pt modelId="{F556073C-8D5D-4F6B-88BE-7F0E2C53BF5A}" type="pres">
      <dgm:prSet presAssocID="{FF1CE922-63B7-4C94-A624-676EB494DA2A}" presName="spaceRect" presStyleCnt="0"/>
      <dgm:spPr/>
    </dgm:pt>
    <dgm:pt modelId="{64D84C91-9DC5-493F-AA75-86CA6723683A}" type="pres">
      <dgm:prSet presAssocID="{FF1CE922-63B7-4C94-A624-676EB494DA2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24734C27-EF08-443D-9A69-F4CF54CF9C4D}" type="presOf" srcId="{FF1CE922-63B7-4C94-A624-676EB494DA2A}" destId="{64D84C91-9DC5-493F-AA75-86CA6723683A}" srcOrd="0" destOrd="0" presId="urn:microsoft.com/office/officeart/2018/2/layout/IconVerticalSolidList"/>
    <dgm:cxn modelId="{3AF70560-287B-4B99-8E5A-6E428569B051}" srcId="{127277B7-4FF4-4B5B-BBDD-E329EC94EF81}" destId="{7EBAC81C-E101-4C2A-B1E9-53B891B3E6E8}" srcOrd="0" destOrd="0" parTransId="{D11C0FBD-4AE2-47ED-9054-29461B371BC0}" sibTransId="{E7F7B080-4E4E-4DA1-AC7D-99ECFA05F9D4}"/>
    <dgm:cxn modelId="{029EB963-18A1-4C0F-A04B-78AE43487598}" type="presOf" srcId="{7EBAC81C-E101-4C2A-B1E9-53B891B3E6E8}" destId="{F626204B-6A8E-484D-8BE0-B8E2DD32EE6E}" srcOrd="0" destOrd="0" presId="urn:microsoft.com/office/officeart/2018/2/layout/IconVerticalSolidList"/>
    <dgm:cxn modelId="{DE3A8FDB-DC55-4AF0-A2D2-3B5ADA05E97A}" type="presOf" srcId="{127277B7-4FF4-4B5B-BBDD-E329EC94EF81}" destId="{02D6F0C5-C9A9-4F75-B5FE-DFA12CA07322}" srcOrd="0" destOrd="0" presId="urn:microsoft.com/office/officeart/2018/2/layout/IconVerticalSolidList"/>
    <dgm:cxn modelId="{E6C4B1DC-8A7B-49E0-8E5C-C71050C80947}" srcId="{127277B7-4FF4-4B5B-BBDD-E329EC94EF81}" destId="{AE59B9C1-160A-4F5E-9A5F-07B9B5C73C66}" srcOrd="1" destOrd="0" parTransId="{BC857780-791F-4641-B999-DEAA565598D8}" sibTransId="{B95FC352-378E-40E0-B757-98789A5083FD}"/>
    <dgm:cxn modelId="{6E67DBF2-A406-4DB4-98FB-2246365CF370}" srcId="{127277B7-4FF4-4B5B-BBDD-E329EC94EF81}" destId="{FF1CE922-63B7-4C94-A624-676EB494DA2A}" srcOrd="2" destOrd="0" parTransId="{1159297E-3561-49A6-A8E4-79A5D0A6A254}" sibTransId="{C564AC81-6F6B-4CE5-A779-E3E986BC9964}"/>
    <dgm:cxn modelId="{1E8630FE-11C3-4E30-991A-25ADA94709BA}" type="presOf" srcId="{AE59B9C1-160A-4F5E-9A5F-07B9B5C73C66}" destId="{1167565C-DC61-4B86-931E-EA1E0F09F255}" srcOrd="0" destOrd="0" presId="urn:microsoft.com/office/officeart/2018/2/layout/IconVerticalSolidList"/>
    <dgm:cxn modelId="{73890AD3-FDF6-4968-8DA8-EF707E6AC3E0}" type="presParOf" srcId="{02D6F0C5-C9A9-4F75-B5FE-DFA12CA07322}" destId="{0BB24CCC-33A3-4828-B663-4EE310BDAA1E}" srcOrd="0" destOrd="0" presId="urn:microsoft.com/office/officeart/2018/2/layout/IconVerticalSolidList"/>
    <dgm:cxn modelId="{BC22E5B9-1BC2-4758-98E0-A565FB9F051A}" type="presParOf" srcId="{0BB24CCC-33A3-4828-B663-4EE310BDAA1E}" destId="{DB48921B-BD89-4730-AC6A-F94ACEF0DBFB}" srcOrd="0" destOrd="0" presId="urn:microsoft.com/office/officeart/2018/2/layout/IconVerticalSolidList"/>
    <dgm:cxn modelId="{B8101469-533D-403E-8197-F341303B99F4}" type="presParOf" srcId="{0BB24CCC-33A3-4828-B663-4EE310BDAA1E}" destId="{AE2A2B39-C2C3-4EF9-8BF9-5CAD7F23AE82}" srcOrd="1" destOrd="0" presId="urn:microsoft.com/office/officeart/2018/2/layout/IconVerticalSolidList"/>
    <dgm:cxn modelId="{EA2F387D-0A7E-45D7-B54C-6265BF6F8017}" type="presParOf" srcId="{0BB24CCC-33A3-4828-B663-4EE310BDAA1E}" destId="{A0C9C714-1B09-4EC7-A6EA-9E3CC608F7C8}" srcOrd="2" destOrd="0" presId="urn:microsoft.com/office/officeart/2018/2/layout/IconVerticalSolidList"/>
    <dgm:cxn modelId="{3E02BF8A-24B1-4D65-AC30-25A54B141F3F}" type="presParOf" srcId="{0BB24CCC-33A3-4828-B663-4EE310BDAA1E}" destId="{F626204B-6A8E-484D-8BE0-B8E2DD32EE6E}" srcOrd="3" destOrd="0" presId="urn:microsoft.com/office/officeart/2018/2/layout/IconVerticalSolidList"/>
    <dgm:cxn modelId="{9642F887-30DD-4D53-8E99-80C75FC4DD69}" type="presParOf" srcId="{02D6F0C5-C9A9-4F75-B5FE-DFA12CA07322}" destId="{79ADF5CA-1857-4BA7-8AC8-A2EDE2330396}" srcOrd="1" destOrd="0" presId="urn:microsoft.com/office/officeart/2018/2/layout/IconVerticalSolidList"/>
    <dgm:cxn modelId="{DB3EBDEE-9FDC-4D54-B3E0-A1E3C6297026}" type="presParOf" srcId="{02D6F0C5-C9A9-4F75-B5FE-DFA12CA07322}" destId="{EE7F2DD4-890D-4264-88FF-667E811A92F9}" srcOrd="2" destOrd="0" presId="urn:microsoft.com/office/officeart/2018/2/layout/IconVerticalSolidList"/>
    <dgm:cxn modelId="{CA56711A-6A2B-4B56-B4DB-C45F9CBFA818}" type="presParOf" srcId="{EE7F2DD4-890D-4264-88FF-667E811A92F9}" destId="{5DEBCB04-ADCA-411A-9334-58B372DB5D85}" srcOrd="0" destOrd="0" presId="urn:microsoft.com/office/officeart/2018/2/layout/IconVerticalSolidList"/>
    <dgm:cxn modelId="{A3F00DEC-7D19-40E9-8D91-9582A0DA323A}" type="presParOf" srcId="{EE7F2DD4-890D-4264-88FF-667E811A92F9}" destId="{9BD56A64-16C1-41E0-9B56-45D3339A4B95}" srcOrd="1" destOrd="0" presId="urn:microsoft.com/office/officeart/2018/2/layout/IconVerticalSolidList"/>
    <dgm:cxn modelId="{FC743C8D-AF2E-45AF-8B3F-AE217B4DE1AF}" type="presParOf" srcId="{EE7F2DD4-890D-4264-88FF-667E811A92F9}" destId="{CC1994CD-7C73-4C8D-A733-FB5580795B25}" srcOrd="2" destOrd="0" presId="urn:microsoft.com/office/officeart/2018/2/layout/IconVerticalSolidList"/>
    <dgm:cxn modelId="{92F5653F-B361-47FE-BAD4-C3089E1E90AC}" type="presParOf" srcId="{EE7F2DD4-890D-4264-88FF-667E811A92F9}" destId="{1167565C-DC61-4B86-931E-EA1E0F09F255}" srcOrd="3" destOrd="0" presId="urn:microsoft.com/office/officeart/2018/2/layout/IconVerticalSolidList"/>
    <dgm:cxn modelId="{74D507AF-F798-4780-A395-19D0BD1B7D70}" type="presParOf" srcId="{02D6F0C5-C9A9-4F75-B5FE-DFA12CA07322}" destId="{5F1B1F59-2128-4EDD-B181-399935A11418}" srcOrd="3" destOrd="0" presId="urn:microsoft.com/office/officeart/2018/2/layout/IconVerticalSolidList"/>
    <dgm:cxn modelId="{C1258A00-1512-47DC-9B91-AD35441F6DFF}" type="presParOf" srcId="{02D6F0C5-C9A9-4F75-B5FE-DFA12CA07322}" destId="{397E481E-A93D-43EB-A538-18A543F2591A}" srcOrd="4" destOrd="0" presId="urn:microsoft.com/office/officeart/2018/2/layout/IconVerticalSolidList"/>
    <dgm:cxn modelId="{0D8190BD-97F2-45E9-B590-2F4DD95891D2}" type="presParOf" srcId="{397E481E-A93D-43EB-A538-18A543F2591A}" destId="{4F9A114E-7A21-4D7A-9285-130531B01EA7}" srcOrd="0" destOrd="0" presId="urn:microsoft.com/office/officeart/2018/2/layout/IconVerticalSolidList"/>
    <dgm:cxn modelId="{CB3037E1-9ABD-48A0-BC3F-CC8470381A1F}" type="presParOf" srcId="{397E481E-A93D-43EB-A538-18A543F2591A}" destId="{133198A1-D32A-4A38-8511-CE860B395C37}" srcOrd="1" destOrd="0" presId="urn:microsoft.com/office/officeart/2018/2/layout/IconVerticalSolidList"/>
    <dgm:cxn modelId="{85526BCD-3B3E-4718-B4AD-F5E112D8195F}" type="presParOf" srcId="{397E481E-A93D-43EB-A538-18A543F2591A}" destId="{F556073C-8D5D-4F6B-88BE-7F0E2C53BF5A}" srcOrd="2" destOrd="0" presId="urn:microsoft.com/office/officeart/2018/2/layout/IconVerticalSolidList"/>
    <dgm:cxn modelId="{DB19D87C-761E-4F96-AFE2-295986E86155}" type="presParOf" srcId="{397E481E-A93D-43EB-A538-18A543F2591A}" destId="{64D84C91-9DC5-493F-AA75-86CA6723683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AD01F90-9188-4B98-8BCB-4A9BDAFB9A44}" type="doc">
      <dgm:prSet loTypeId="urn:microsoft.com/office/officeart/2005/8/layout/default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7FBD191A-637B-45DA-8D7B-394B251845D3}">
      <dgm:prSet/>
      <dgm:spPr/>
      <dgm:t>
        <a:bodyPr/>
        <a:lstStyle/>
        <a:p>
          <a:r>
            <a:rPr lang="en-GB"/>
            <a:t>Name</a:t>
          </a:r>
          <a:endParaRPr lang="en-US"/>
        </a:p>
      </dgm:t>
    </dgm:pt>
    <dgm:pt modelId="{2353AEEB-C410-490F-A5B7-1F20C9349D47}" type="parTrans" cxnId="{376D9421-880C-409C-BE84-80928586903F}">
      <dgm:prSet/>
      <dgm:spPr/>
      <dgm:t>
        <a:bodyPr/>
        <a:lstStyle/>
        <a:p>
          <a:endParaRPr lang="en-US"/>
        </a:p>
      </dgm:t>
    </dgm:pt>
    <dgm:pt modelId="{6E43F097-7F0E-42A5-ACA1-14C0BF6FC4C9}" type="sibTrans" cxnId="{376D9421-880C-409C-BE84-80928586903F}">
      <dgm:prSet/>
      <dgm:spPr/>
      <dgm:t>
        <a:bodyPr/>
        <a:lstStyle/>
        <a:p>
          <a:endParaRPr lang="en-US"/>
        </a:p>
      </dgm:t>
    </dgm:pt>
    <dgm:pt modelId="{AFB6AFE3-3339-4F40-A2A4-7BA76ABE92CB}">
      <dgm:prSet/>
      <dgm:spPr/>
      <dgm:t>
        <a:bodyPr/>
        <a:lstStyle/>
        <a:p>
          <a:r>
            <a:rPr lang="en-GB"/>
            <a:t>Department/Institute affiliation</a:t>
          </a:r>
          <a:endParaRPr lang="en-US"/>
        </a:p>
      </dgm:t>
    </dgm:pt>
    <dgm:pt modelId="{62435AC4-B69C-49CD-947A-44A743CA2CF6}" type="parTrans" cxnId="{ECB347AC-046C-49D1-82A4-3AC47D4B8860}">
      <dgm:prSet/>
      <dgm:spPr/>
      <dgm:t>
        <a:bodyPr/>
        <a:lstStyle/>
        <a:p>
          <a:endParaRPr lang="en-US"/>
        </a:p>
      </dgm:t>
    </dgm:pt>
    <dgm:pt modelId="{80EA45A0-C944-4AE3-A055-CEAF5B21B008}" type="sibTrans" cxnId="{ECB347AC-046C-49D1-82A4-3AC47D4B8860}">
      <dgm:prSet/>
      <dgm:spPr/>
      <dgm:t>
        <a:bodyPr/>
        <a:lstStyle/>
        <a:p>
          <a:endParaRPr lang="en-US"/>
        </a:p>
      </dgm:t>
    </dgm:pt>
    <dgm:pt modelId="{4099D6B2-E2A5-4193-946D-BAF57BBE5E68}">
      <dgm:prSet/>
      <dgm:spPr/>
      <dgm:t>
        <a:bodyPr/>
        <a:lstStyle/>
        <a:p>
          <a:r>
            <a:rPr lang="en-GB"/>
            <a:t>Link to the funding scheme</a:t>
          </a:r>
          <a:endParaRPr lang="en-US"/>
        </a:p>
      </dgm:t>
    </dgm:pt>
    <dgm:pt modelId="{B5BFBA0B-0187-4782-9D93-0A45772EBD29}" type="parTrans" cxnId="{7CB3FF37-E6F6-4F3C-BCD8-382D1B1CA8D6}">
      <dgm:prSet/>
      <dgm:spPr/>
      <dgm:t>
        <a:bodyPr/>
        <a:lstStyle/>
        <a:p>
          <a:endParaRPr lang="en-US"/>
        </a:p>
      </dgm:t>
    </dgm:pt>
    <dgm:pt modelId="{7412A58F-38D7-4033-9B90-1C30186E26A1}" type="sibTrans" cxnId="{7CB3FF37-E6F6-4F3C-BCD8-382D1B1CA8D6}">
      <dgm:prSet/>
      <dgm:spPr/>
      <dgm:t>
        <a:bodyPr/>
        <a:lstStyle/>
        <a:p>
          <a:endParaRPr lang="en-US"/>
        </a:p>
      </dgm:t>
    </dgm:pt>
    <dgm:pt modelId="{E21C5F14-62BF-409E-A857-2D129189FA86}">
      <dgm:prSet/>
      <dgm:spPr/>
      <dgm:t>
        <a:bodyPr/>
        <a:lstStyle/>
        <a:p>
          <a:r>
            <a:rPr lang="en-GB" dirty="0"/>
            <a:t>Scheme deadline/RS submission deadline</a:t>
          </a:r>
          <a:endParaRPr lang="en-US" dirty="0"/>
        </a:p>
      </dgm:t>
    </dgm:pt>
    <dgm:pt modelId="{06386A26-5E1B-432F-AB56-6C82ED5BB942}" type="parTrans" cxnId="{009CA3D0-7662-4DF8-AC57-E875BD29B169}">
      <dgm:prSet/>
      <dgm:spPr/>
      <dgm:t>
        <a:bodyPr/>
        <a:lstStyle/>
        <a:p>
          <a:endParaRPr lang="en-US"/>
        </a:p>
      </dgm:t>
    </dgm:pt>
    <dgm:pt modelId="{65A355C0-F58E-4A02-A0BF-C9B0C0DBF234}" type="sibTrans" cxnId="{009CA3D0-7662-4DF8-AC57-E875BD29B169}">
      <dgm:prSet/>
      <dgm:spPr/>
      <dgm:t>
        <a:bodyPr/>
        <a:lstStyle/>
        <a:p>
          <a:endParaRPr lang="en-US"/>
        </a:p>
      </dgm:t>
    </dgm:pt>
    <dgm:pt modelId="{576E031B-7E66-4562-BA07-B72ADE9BEA95}">
      <dgm:prSet/>
      <dgm:spPr/>
      <dgm:t>
        <a:bodyPr/>
        <a:lstStyle/>
        <a:p>
          <a:r>
            <a:rPr lang="en-GB"/>
            <a:t>Name of your RS contact</a:t>
          </a:r>
          <a:endParaRPr lang="en-US"/>
        </a:p>
      </dgm:t>
    </dgm:pt>
    <dgm:pt modelId="{C5C2EF35-1CC7-446B-8F17-07B1378C02FB}" type="parTrans" cxnId="{4D61367A-5EE5-4C05-8E46-01CD9A646669}">
      <dgm:prSet/>
      <dgm:spPr/>
      <dgm:t>
        <a:bodyPr/>
        <a:lstStyle/>
        <a:p>
          <a:endParaRPr lang="en-US"/>
        </a:p>
      </dgm:t>
    </dgm:pt>
    <dgm:pt modelId="{F09153CE-958F-4DE0-85F8-9E6CD5EB81B5}" type="sibTrans" cxnId="{4D61367A-5EE5-4C05-8E46-01CD9A646669}">
      <dgm:prSet/>
      <dgm:spPr/>
      <dgm:t>
        <a:bodyPr/>
        <a:lstStyle/>
        <a:p>
          <a:endParaRPr lang="en-US"/>
        </a:p>
      </dgm:t>
    </dgm:pt>
    <dgm:pt modelId="{611ADC2F-8F71-4FBF-8A09-75533688F240}">
      <dgm:prSet/>
      <dgm:spPr/>
      <dgm:t>
        <a:bodyPr/>
        <a:lstStyle/>
        <a:p>
          <a:r>
            <a:rPr lang="en-GB"/>
            <a:t>Proposal working title</a:t>
          </a:r>
          <a:endParaRPr lang="en-US"/>
        </a:p>
      </dgm:t>
    </dgm:pt>
    <dgm:pt modelId="{0B020F0C-7DCD-403C-A680-2595762C8818}" type="parTrans" cxnId="{13CF8504-3227-4C62-B9A6-AD71B013FFE5}">
      <dgm:prSet/>
      <dgm:spPr/>
      <dgm:t>
        <a:bodyPr/>
        <a:lstStyle/>
        <a:p>
          <a:endParaRPr lang="en-US"/>
        </a:p>
      </dgm:t>
    </dgm:pt>
    <dgm:pt modelId="{0F325AAC-8B1F-4D2D-98ED-8FEBFB41D943}" type="sibTrans" cxnId="{13CF8504-3227-4C62-B9A6-AD71B013FFE5}">
      <dgm:prSet/>
      <dgm:spPr/>
      <dgm:t>
        <a:bodyPr/>
        <a:lstStyle/>
        <a:p>
          <a:endParaRPr lang="en-US"/>
        </a:p>
      </dgm:t>
    </dgm:pt>
    <dgm:pt modelId="{ED9E8DF0-D5B9-4CD6-A0F5-C710D336DC39}">
      <dgm:prSet/>
      <dgm:spPr/>
      <dgm:t>
        <a:bodyPr/>
        <a:lstStyle/>
        <a:p>
          <a:r>
            <a:rPr lang="en-GB"/>
            <a:t>Confirmation of eligibility</a:t>
          </a:r>
          <a:endParaRPr lang="en-US"/>
        </a:p>
      </dgm:t>
    </dgm:pt>
    <dgm:pt modelId="{CE7BCBBC-9270-49FB-9FC7-F2376D8A97AE}" type="parTrans" cxnId="{FA55D0EE-C216-4C36-B7A4-4319A6C43226}">
      <dgm:prSet/>
      <dgm:spPr/>
      <dgm:t>
        <a:bodyPr/>
        <a:lstStyle/>
        <a:p>
          <a:endParaRPr lang="en-US"/>
        </a:p>
      </dgm:t>
    </dgm:pt>
    <dgm:pt modelId="{C94B7A55-8F0B-4492-A105-F2A73E73494F}" type="sibTrans" cxnId="{FA55D0EE-C216-4C36-B7A4-4319A6C43226}">
      <dgm:prSet/>
      <dgm:spPr/>
      <dgm:t>
        <a:bodyPr/>
        <a:lstStyle/>
        <a:p>
          <a:endParaRPr lang="en-US"/>
        </a:p>
      </dgm:t>
    </dgm:pt>
    <dgm:pt modelId="{0E4C8DEA-7FBD-4233-85DE-BAE669B5E7D1}">
      <dgm:prSet/>
      <dgm:spPr/>
      <dgm:t>
        <a:bodyPr/>
        <a:lstStyle/>
        <a:p>
          <a:r>
            <a:rPr lang="en-GB"/>
            <a:t>If prepared, proposal draft</a:t>
          </a:r>
          <a:endParaRPr lang="en-US"/>
        </a:p>
      </dgm:t>
    </dgm:pt>
    <dgm:pt modelId="{C0D5F81B-7EED-4A30-A97A-2FFCE2A64A9D}" type="parTrans" cxnId="{E6168DAC-2C48-440B-BC98-FC0EB9BAB90A}">
      <dgm:prSet/>
      <dgm:spPr/>
      <dgm:t>
        <a:bodyPr/>
        <a:lstStyle/>
        <a:p>
          <a:endParaRPr lang="en-US"/>
        </a:p>
      </dgm:t>
    </dgm:pt>
    <dgm:pt modelId="{EAF6AB4C-FD8F-4B68-927F-DE2A6A96C13E}" type="sibTrans" cxnId="{E6168DAC-2C48-440B-BC98-FC0EB9BAB90A}">
      <dgm:prSet/>
      <dgm:spPr/>
      <dgm:t>
        <a:bodyPr/>
        <a:lstStyle/>
        <a:p>
          <a:endParaRPr lang="en-US"/>
        </a:p>
      </dgm:t>
    </dgm:pt>
    <dgm:pt modelId="{F00C8A9A-F2A4-4CE4-A3BD-C625318EA5DD}" type="pres">
      <dgm:prSet presAssocID="{BAD01F90-9188-4B98-8BCB-4A9BDAFB9A44}" presName="diagram" presStyleCnt="0">
        <dgm:presLayoutVars>
          <dgm:dir/>
          <dgm:resizeHandles val="exact"/>
        </dgm:presLayoutVars>
      </dgm:prSet>
      <dgm:spPr/>
    </dgm:pt>
    <dgm:pt modelId="{91CD2BA5-64EA-40B6-B432-3C244119BD78}" type="pres">
      <dgm:prSet presAssocID="{7FBD191A-637B-45DA-8D7B-394B251845D3}" presName="node" presStyleLbl="node1" presStyleIdx="0" presStyleCnt="8">
        <dgm:presLayoutVars>
          <dgm:bulletEnabled val="1"/>
        </dgm:presLayoutVars>
      </dgm:prSet>
      <dgm:spPr/>
    </dgm:pt>
    <dgm:pt modelId="{96363BD7-8F40-4E7D-992D-34008307CD99}" type="pres">
      <dgm:prSet presAssocID="{6E43F097-7F0E-42A5-ACA1-14C0BF6FC4C9}" presName="sibTrans" presStyleCnt="0"/>
      <dgm:spPr/>
    </dgm:pt>
    <dgm:pt modelId="{18A0F760-9647-4677-BCEF-36FC52A1C13F}" type="pres">
      <dgm:prSet presAssocID="{AFB6AFE3-3339-4F40-A2A4-7BA76ABE92CB}" presName="node" presStyleLbl="node1" presStyleIdx="1" presStyleCnt="8">
        <dgm:presLayoutVars>
          <dgm:bulletEnabled val="1"/>
        </dgm:presLayoutVars>
      </dgm:prSet>
      <dgm:spPr/>
    </dgm:pt>
    <dgm:pt modelId="{00C4F671-CD6D-4570-A51D-6C96315FDD04}" type="pres">
      <dgm:prSet presAssocID="{80EA45A0-C944-4AE3-A055-CEAF5B21B008}" presName="sibTrans" presStyleCnt="0"/>
      <dgm:spPr/>
    </dgm:pt>
    <dgm:pt modelId="{4F0FBAC3-368A-4FDE-9D26-0CF1100FA29D}" type="pres">
      <dgm:prSet presAssocID="{4099D6B2-E2A5-4193-946D-BAF57BBE5E68}" presName="node" presStyleLbl="node1" presStyleIdx="2" presStyleCnt="8">
        <dgm:presLayoutVars>
          <dgm:bulletEnabled val="1"/>
        </dgm:presLayoutVars>
      </dgm:prSet>
      <dgm:spPr/>
    </dgm:pt>
    <dgm:pt modelId="{C4C8D909-56E8-4CE5-94B9-FBCE1B659876}" type="pres">
      <dgm:prSet presAssocID="{7412A58F-38D7-4033-9B90-1C30186E26A1}" presName="sibTrans" presStyleCnt="0"/>
      <dgm:spPr/>
    </dgm:pt>
    <dgm:pt modelId="{9770C8F3-7244-4123-B1AE-83D78C7D1CD4}" type="pres">
      <dgm:prSet presAssocID="{E21C5F14-62BF-409E-A857-2D129189FA86}" presName="node" presStyleLbl="node1" presStyleIdx="3" presStyleCnt="8">
        <dgm:presLayoutVars>
          <dgm:bulletEnabled val="1"/>
        </dgm:presLayoutVars>
      </dgm:prSet>
      <dgm:spPr/>
    </dgm:pt>
    <dgm:pt modelId="{E5C68059-4046-4573-910A-51808B408B24}" type="pres">
      <dgm:prSet presAssocID="{65A355C0-F58E-4A02-A0BF-C9B0C0DBF234}" presName="sibTrans" presStyleCnt="0"/>
      <dgm:spPr/>
    </dgm:pt>
    <dgm:pt modelId="{5215AFB9-342A-48E9-A350-5D39C15B3450}" type="pres">
      <dgm:prSet presAssocID="{576E031B-7E66-4562-BA07-B72ADE9BEA95}" presName="node" presStyleLbl="node1" presStyleIdx="4" presStyleCnt="8">
        <dgm:presLayoutVars>
          <dgm:bulletEnabled val="1"/>
        </dgm:presLayoutVars>
      </dgm:prSet>
      <dgm:spPr/>
    </dgm:pt>
    <dgm:pt modelId="{29BBF1B0-03DD-4EC4-9452-838323CCF784}" type="pres">
      <dgm:prSet presAssocID="{F09153CE-958F-4DE0-85F8-9E6CD5EB81B5}" presName="sibTrans" presStyleCnt="0"/>
      <dgm:spPr/>
    </dgm:pt>
    <dgm:pt modelId="{94A541AA-A881-4516-BB33-2437499BFC39}" type="pres">
      <dgm:prSet presAssocID="{611ADC2F-8F71-4FBF-8A09-75533688F240}" presName="node" presStyleLbl="node1" presStyleIdx="5" presStyleCnt="8">
        <dgm:presLayoutVars>
          <dgm:bulletEnabled val="1"/>
        </dgm:presLayoutVars>
      </dgm:prSet>
      <dgm:spPr/>
    </dgm:pt>
    <dgm:pt modelId="{5A9B0C1A-5CC7-451B-8210-82357D78EFE9}" type="pres">
      <dgm:prSet presAssocID="{0F325AAC-8B1F-4D2D-98ED-8FEBFB41D943}" presName="sibTrans" presStyleCnt="0"/>
      <dgm:spPr/>
    </dgm:pt>
    <dgm:pt modelId="{3EA58720-53F4-454D-B0BE-27EE37429809}" type="pres">
      <dgm:prSet presAssocID="{ED9E8DF0-D5B9-4CD6-A0F5-C710D336DC39}" presName="node" presStyleLbl="node1" presStyleIdx="6" presStyleCnt="8">
        <dgm:presLayoutVars>
          <dgm:bulletEnabled val="1"/>
        </dgm:presLayoutVars>
      </dgm:prSet>
      <dgm:spPr/>
    </dgm:pt>
    <dgm:pt modelId="{131CFD12-ACE6-4348-A82D-CEC253D7CCF4}" type="pres">
      <dgm:prSet presAssocID="{C94B7A55-8F0B-4492-A105-F2A73E73494F}" presName="sibTrans" presStyleCnt="0"/>
      <dgm:spPr/>
    </dgm:pt>
    <dgm:pt modelId="{64182589-6D59-4799-835E-F2462BA6DC07}" type="pres">
      <dgm:prSet presAssocID="{0E4C8DEA-7FBD-4233-85DE-BAE669B5E7D1}" presName="node" presStyleLbl="node1" presStyleIdx="7" presStyleCnt="8">
        <dgm:presLayoutVars>
          <dgm:bulletEnabled val="1"/>
        </dgm:presLayoutVars>
      </dgm:prSet>
      <dgm:spPr/>
    </dgm:pt>
  </dgm:ptLst>
  <dgm:cxnLst>
    <dgm:cxn modelId="{13CF8504-3227-4C62-B9A6-AD71B013FFE5}" srcId="{BAD01F90-9188-4B98-8BCB-4A9BDAFB9A44}" destId="{611ADC2F-8F71-4FBF-8A09-75533688F240}" srcOrd="5" destOrd="0" parTransId="{0B020F0C-7DCD-403C-A680-2595762C8818}" sibTransId="{0F325AAC-8B1F-4D2D-98ED-8FEBFB41D943}"/>
    <dgm:cxn modelId="{75BD5C17-ED73-4DB1-945A-BFA615C5E690}" type="presOf" srcId="{AFB6AFE3-3339-4F40-A2A4-7BA76ABE92CB}" destId="{18A0F760-9647-4677-BCEF-36FC52A1C13F}" srcOrd="0" destOrd="0" presId="urn:microsoft.com/office/officeart/2005/8/layout/default"/>
    <dgm:cxn modelId="{376D9421-880C-409C-BE84-80928586903F}" srcId="{BAD01F90-9188-4B98-8BCB-4A9BDAFB9A44}" destId="{7FBD191A-637B-45DA-8D7B-394B251845D3}" srcOrd="0" destOrd="0" parTransId="{2353AEEB-C410-490F-A5B7-1F20C9349D47}" sibTransId="{6E43F097-7F0E-42A5-ACA1-14C0BF6FC4C9}"/>
    <dgm:cxn modelId="{D92BCB25-0254-409A-BE57-E65C56CF3C67}" type="presOf" srcId="{611ADC2F-8F71-4FBF-8A09-75533688F240}" destId="{94A541AA-A881-4516-BB33-2437499BFC39}" srcOrd="0" destOrd="0" presId="urn:microsoft.com/office/officeart/2005/8/layout/default"/>
    <dgm:cxn modelId="{A3CE0C31-DC40-4A50-A846-A0FD256AAD98}" type="presOf" srcId="{E21C5F14-62BF-409E-A857-2D129189FA86}" destId="{9770C8F3-7244-4123-B1AE-83D78C7D1CD4}" srcOrd="0" destOrd="0" presId="urn:microsoft.com/office/officeart/2005/8/layout/default"/>
    <dgm:cxn modelId="{7CB3FF37-E6F6-4F3C-BCD8-382D1B1CA8D6}" srcId="{BAD01F90-9188-4B98-8BCB-4A9BDAFB9A44}" destId="{4099D6B2-E2A5-4193-946D-BAF57BBE5E68}" srcOrd="2" destOrd="0" parTransId="{B5BFBA0B-0187-4782-9D93-0A45772EBD29}" sibTransId="{7412A58F-38D7-4033-9B90-1C30186E26A1}"/>
    <dgm:cxn modelId="{CEFE0F39-6D5A-4CFF-B5D9-0FFEE760CD70}" type="presOf" srcId="{BAD01F90-9188-4B98-8BCB-4A9BDAFB9A44}" destId="{F00C8A9A-F2A4-4CE4-A3BD-C625318EA5DD}" srcOrd="0" destOrd="0" presId="urn:microsoft.com/office/officeart/2005/8/layout/default"/>
    <dgm:cxn modelId="{8328DB62-4D64-46A9-AF14-5CA8B1E1CFDD}" type="presOf" srcId="{ED9E8DF0-D5B9-4CD6-A0F5-C710D336DC39}" destId="{3EA58720-53F4-454D-B0BE-27EE37429809}" srcOrd="0" destOrd="0" presId="urn:microsoft.com/office/officeart/2005/8/layout/default"/>
    <dgm:cxn modelId="{65692770-3C14-47C6-8BE1-16FB1B31E21D}" type="presOf" srcId="{7FBD191A-637B-45DA-8D7B-394B251845D3}" destId="{91CD2BA5-64EA-40B6-B432-3C244119BD78}" srcOrd="0" destOrd="0" presId="urn:microsoft.com/office/officeart/2005/8/layout/default"/>
    <dgm:cxn modelId="{9E7C7C70-4B3B-41E9-9A84-D154C6B17F99}" type="presOf" srcId="{0E4C8DEA-7FBD-4233-85DE-BAE669B5E7D1}" destId="{64182589-6D59-4799-835E-F2462BA6DC07}" srcOrd="0" destOrd="0" presId="urn:microsoft.com/office/officeart/2005/8/layout/default"/>
    <dgm:cxn modelId="{CF088153-2E5F-4121-A827-76504BA92DDA}" type="presOf" srcId="{4099D6B2-E2A5-4193-946D-BAF57BBE5E68}" destId="{4F0FBAC3-368A-4FDE-9D26-0CF1100FA29D}" srcOrd="0" destOrd="0" presId="urn:microsoft.com/office/officeart/2005/8/layout/default"/>
    <dgm:cxn modelId="{4D61367A-5EE5-4C05-8E46-01CD9A646669}" srcId="{BAD01F90-9188-4B98-8BCB-4A9BDAFB9A44}" destId="{576E031B-7E66-4562-BA07-B72ADE9BEA95}" srcOrd="4" destOrd="0" parTransId="{C5C2EF35-1CC7-446B-8F17-07B1378C02FB}" sibTransId="{F09153CE-958F-4DE0-85F8-9E6CD5EB81B5}"/>
    <dgm:cxn modelId="{ECB347AC-046C-49D1-82A4-3AC47D4B8860}" srcId="{BAD01F90-9188-4B98-8BCB-4A9BDAFB9A44}" destId="{AFB6AFE3-3339-4F40-A2A4-7BA76ABE92CB}" srcOrd="1" destOrd="0" parTransId="{62435AC4-B69C-49CD-947A-44A743CA2CF6}" sibTransId="{80EA45A0-C944-4AE3-A055-CEAF5B21B008}"/>
    <dgm:cxn modelId="{E6168DAC-2C48-440B-BC98-FC0EB9BAB90A}" srcId="{BAD01F90-9188-4B98-8BCB-4A9BDAFB9A44}" destId="{0E4C8DEA-7FBD-4233-85DE-BAE669B5E7D1}" srcOrd="7" destOrd="0" parTransId="{C0D5F81B-7EED-4A30-A97A-2FFCE2A64A9D}" sibTransId="{EAF6AB4C-FD8F-4B68-927F-DE2A6A96C13E}"/>
    <dgm:cxn modelId="{009CA3D0-7662-4DF8-AC57-E875BD29B169}" srcId="{BAD01F90-9188-4B98-8BCB-4A9BDAFB9A44}" destId="{E21C5F14-62BF-409E-A857-2D129189FA86}" srcOrd="3" destOrd="0" parTransId="{06386A26-5E1B-432F-AB56-6C82ED5BB942}" sibTransId="{65A355C0-F58E-4A02-A0BF-C9B0C0DBF234}"/>
    <dgm:cxn modelId="{BD11D2D6-9880-4FB0-B602-2B5C767465A5}" type="presOf" srcId="{576E031B-7E66-4562-BA07-B72ADE9BEA95}" destId="{5215AFB9-342A-48E9-A350-5D39C15B3450}" srcOrd="0" destOrd="0" presId="urn:microsoft.com/office/officeart/2005/8/layout/default"/>
    <dgm:cxn modelId="{FA55D0EE-C216-4C36-B7A4-4319A6C43226}" srcId="{BAD01F90-9188-4B98-8BCB-4A9BDAFB9A44}" destId="{ED9E8DF0-D5B9-4CD6-A0F5-C710D336DC39}" srcOrd="6" destOrd="0" parTransId="{CE7BCBBC-9270-49FB-9FC7-F2376D8A97AE}" sibTransId="{C94B7A55-8F0B-4492-A105-F2A73E73494F}"/>
    <dgm:cxn modelId="{0A902030-FD81-4759-BDC6-4A826472F84A}" type="presParOf" srcId="{F00C8A9A-F2A4-4CE4-A3BD-C625318EA5DD}" destId="{91CD2BA5-64EA-40B6-B432-3C244119BD78}" srcOrd="0" destOrd="0" presId="urn:microsoft.com/office/officeart/2005/8/layout/default"/>
    <dgm:cxn modelId="{43E801DD-C556-4B7E-9910-5FD72E861A94}" type="presParOf" srcId="{F00C8A9A-F2A4-4CE4-A3BD-C625318EA5DD}" destId="{96363BD7-8F40-4E7D-992D-34008307CD99}" srcOrd="1" destOrd="0" presId="urn:microsoft.com/office/officeart/2005/8/layout/default"/>
    <dgm:cxn modelId="{914404F1-04D8-4CEF-833D-1914EE3847CB}" type="presParOf" srcId="{F00C8A9A-F2A4-4CE4-A3BD-C625318EA5DD}" destId="{18A0F760-9647-4677-BCEF-36FC52A1C13F}" srcOrd="2" destOrd="0" presId="urn:microsoft.com/office/officeart/2005/8/layout/default"/>
    <dgm:cxn modelId="{7146D457-238B-4DBB-B672-4EBDA8D69CCA}" type="presParOf" srcId="{F00C8A9A-F2A4-4CE4-A3BD-C625318EA5DD}" destId="{00C4F671-CD6D-4570-A51D-6C96315FDD04}" srcOrd="3" destOrd="0" presId="urn:microsoft.com/office/officeart/2005/8/layout/default"/>
    <dgm:cxn modelId="{EC7F89BF-88FE-49F7-B78F-CED6612482FD}" type="presParOf" srcId="{F00C8A9A-F2A4-4CE4-A3BD-C625318EA5DD}" destId="{4F0FBAC3-368A-4FDE-9D26-0CF1100FA29D}" srcOrd="4" destOrd="0" presId="urn:microsoft.com/office/officeart/2005/8/layout/default"/>
    <dgm:cxn modelId="{EAB69D5B-9A76-4DF3-88E7-AB1EB36436CB}" type="presParOf" srcId="{F00C8A9A-F2A4-4CE4-A3BD-C625318EA5DD}" destId="{C4C8D909-56E8-4CE5-94B9-FBCE1B659876}" srcOrd="5" destOrd="0" presId="urn:microsoft.com/office/officeart/2005/8/layout/default"/>
    <dgm:cxn modelId="{6ACB2FF0-327D-45FA-99B4-D80F68DB0D75}" type="presParOf" srcId="{F00C8A9A-F2A4-4CE4-A3BD-C625318EA5DD}" destId="{9770C8F3-7244-4123-B1AE-83D78C7D1CD4}" srcOrd="6" destOrd="0" presId="urn:microsoft.com/office/officeart/2005/8/layout/default"/>
    <dgm:cxn modelId="{A0D8FF87-BEE2-4D4B-9E20-529BA6E155AC}" type="presParOf" srcId="{F00C8A9A-F2A4-4CE4-A3BD-C625318EA5DD}" destId="{E5C68059-4046-4573-910A-51808B408B24}" srcOrd="7" destOrd="0" presId="urn:microsoft.com/office/officeart/2005/8/layout/default"/>
    <dgm:cxn modelId="{0C1445EA-C66C-4C8B-A4BA-0FB08D7CD7DE}" type="presParOf" srcId="{F00C8A9A-F2A4-4CE4-A3BD-C625318EA5DD}" destId="{5215AFB9-342A-48E9-A350-5D39C15B3450}" srcOrd="8" destOrd="0" presId="urn:microsoft.com/office/officeart/2005/8/layout/default"/>
    <dgm:cxn modelId="{03497A80-D31F-40AD-9A6A-A91B6BF35B2C}" type="presParOf" srcId="{F00C8A9A-F2A4-4CE4-A3BD-C625318EA5DD}" destId="{29BBF1B0-03DD-4EC4-9452-838323CCF784}" srcOrd="9" destOrd="0" presId="urn:microsoft.com/office/officeart/2005/8/layout/default"/>
    <dgm:cxn modelId="{6FF7613C-56DD-43C4-96E6-CE4AB3FFBDF5}" type="presParOf" srcId="{F00C8A9A-F2A4-4CE4-A3BD-C625318EA5DD}" destId="{94A541AA-A881-4516-BB33-2437499BFC39}" srcOrd="10" destOrd="0" presId="urn:microsoft.com/office/officeart/2005/8/layout/default"/>
    <dgm:cxn modelId="{B9458EA6-FAB2-4E57-90C1-E83B6096B452}" type="presParOf" srcId="{F00C8A9A-F2A4-4CE4-A3BD-C625318EA5DD}" destId="{5A9B0C1A-5CC7-451B-8210-82357D78EFE9}" srcOrd="11" destOrd="0" presId="urn:microsoft.com/office/officeart/2005/8/layout/default"/>
    <dgm:cxn modelId="{8AC82988-AA16-4ECE-A54B-FA672009B396}" type="presParOf" srcId="{F00C8A9A-F2A4-4CE4-A3BD-C625318EA5DD}" destId="{3EA58720-53F4-454D-B0BE-27EE37429809}" srcOrd="12" destOrd="0" presId="urn:microsoft.com/office/officeart/2005/8/layout/default"/>
    <dgm:cxn modelId="{09D2D93F-CECB-4779-8B5F-B99B57B8BACF}" type="presParOf" srcId="{F00C8A9A-F2A4-4CE4-A3BD-C625318EA5DD}" destId="{131CFD12-ACE6-4348-A82D-CEC253D7CCF4}" srcOrd="13" destOrd="0" presId="urn:microsoft.com/office/officeart/2005/8/layout/default"/>
    <dgm:cxn modelId="{F4B4A358-5554-44E7-9580-7778CAFF7B60}" type="presParOf" srcId="{F00C8A9A-F2A4-4CE4-A3BD-C625318EA5DD}" destId="{64182589-6D59-4799-835E-F2462BA6DC07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AE8FA7A-7AB0-452A-A7C5-07173FE9B604}" type="doc">
      <dgm:prSet loTypeId="urn:microsoft.com/office/officeart/2018/2/layout/IconVerticalSolidList" loCatId="icon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5B65899-DC5A-42BC-B2B0-E7647117B7B6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The Request Bid Support page on the </a:t>
          </a:r>
          <a:r>
            <a:rPr lang="en-GB" dirty="0">
              <a:hlinkClick xmlns:r="http://schemas.openxmlformats.org/officeDocument/2006/relationships" r:id="rId1"/>
            </a:rPr>
            <a:t>RDI SharePoint</a:t>
          </a:r>
          <a:endParaRPr lang="en-US" dirty="0"/>
        </a:p>
      </dgm:t>
    </dgm:pt>
    <dgm:pt modelId="{BE32B3DE-397F-4F6C-ABF5-FCDB76752430}" type="parTrans" cxnId="{B2A7249A-F904-49B7-8307-E46ADA45DB68}">
      <dgm:prSet/>
      <dgm:spPr/>
      <dgm:t>
        <a:bodyPr/>
        <a:lstStyle/>
        <a:p>
          <a:endParaRPr lang="en-US"/>
        </a:p>
      </dgm:t>
    </dgm:pt>
    <dgm:pt modelId="{E661550D-5F36-4028-BAF5-F96F27CF1EEA}" type="sibTrans" cxnId="{B2A7249A-F904-49B7-8307-E46ADA45DB68}">
      <dgm:prSet/>
      <dgm:spPr/>
      <dgm:t>
        <a:bodyPr/>
        <a:lstStyle/>
        <a:p>
          <a:endParaRPr lang="en-US"/>
        </a:p>
      </dgm:t>
    </dgm:pt>
    <dgm:pt modelId="{68DD150B-D824-493E-9E66-724098D82C91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Embedding EDIA into funding guidance </a:t>
          </a:r>
          <a:r>
            <a:rPr lang="en-GB">
              <a:hlinkClick xmlns:r="http://schemas.openxmlformats.org/officeDocument/2006/relationships" r:id="rId2"/>
            </a:rPr>
            <a:t>SharePoint pages</a:t>
          </a:r>
          <a:endParaRPr lang="en-US"/>
        </a:p>
      </dgm:t>
    </dgm:pt>
    <dgm:pt modelId="{DF968E9A-B576-4255-817C-F52CAC96ED3F}" type="parTrans" cxnId="{6022308F-1285-4EBE-B609-7A2ADB0E8E8F}">
      <dgm:prSet/>
      <dgm:spPr/>
      <dgm:t>
        <a:bodyPr/>
        <a:lstStyle/>
        <a:p>
          <a:endParaRPr lang="en-US"/>
        </a:p>
      </dgm:t>
    </dgm:pt>
    <dgm:pt modelId="{A9D5A392-7685-4D94-94B9-FA070BA17F6D}" type="sibTrans" cxnId="{6022308F-1285-4EBE-B609-7A2ADB0E8E8F}">
      <dgm:prSet/>
      <dgm:spPr/>
      <dgm:t>
        <a:bodyPr/>
        <a:lstStyle/>
        <a:p>
          <a:endParaRPr lang="en-US"/>
        </a:p>
      </dgm:t>
    </dgm:pt>
    <dgm:pt modelId="{AE00C4B0-1EF6-4F93-A904-F96E18305E68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To discuss wider/longer-term bid development strategies or activities, please contact the </a:t>
          </a:r>
          <a:r>
            <a:rPr lang="en-GB" b="1" u="sng">
              <a:hlinkClick xmlns:r="http://schemas.openxmlformats.org/officeDocument/2006/relationships" r:id="rId3"/>
            </a:rPr>
            <a:t>team aligned to your School or Institute</a:t>
          </a:r>
          <a:r>
            <a:rPr lang="en-GB"/>
            <a:t>.</a:t>
          </a:r>
          <a:endParaRPr lang="en-US"/>
        </a:p>
      </dgm:t>
    </dgm:pt>
    <dgm:pt modelId="{8E765E85-56A5-4EC1-B8F3-BD275A18E42D}" type="parTrans" cxnId="{817E1E39-8C27-4D7C-917E-3B6749AF4868}">
      <dgm:prSet/>
      <dgm:spPr/>
      <dgm:t>
        <a:bodyPr/>
        <a:lstStyle/>
        <a:p>
          <a:endParaRPr lang="en-US"/>
        </a:p>
      </dgm:t>
    </dgm:pt>
    <dgm:pt modelId="{EE053F3B-D4F6-46E2-BD5A-E9E391331390}" type="sibTrans" cxnId="{817E1E39-8C27-4D7C-917E-3B6749AF4868}">
      <dgm:prSet/>
      <dgm:spPr/>
      <dgm:t>
        <a:bodyPr/>
        <a:lstStyle/>
        <a:p>
          <a:endParaRPr lang="en-US"/>
        </a:p>
      </dgm:t>
    </dgm:pt>
    <dgm:pt modelId="{67CC9DB3-0AE1-4C68-8028-05066A112568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Please direct all other queries to </a:t>
          </a:r>
          <a:r>
            <a:rPr lang="en-GB" b="1" u="sng">
              <a:hlinkClick xmlns:r="http://schemas.openxmlformats.org/officeDocument/2006/relationships" r:id="rId4"/>
            </a:rPr>
            <a:t>fse.rdi@manchester.ac.uk</a:t>
          </a:r>
          <a:r>
            <a:rPr lang="en-GB"/>
            <a:t>.</a:t>
          </a:r>
          <a:endParaRPr lang="en-US"/>
        </a:p>
      </dgm:t>
    </dgm:pt>
    <dgm:pt modelId="{5EF55297-F929-4622-A8F9-126155CF616C}" type="parTrans" cxnId="{7D98DA93-C5C7-41E7-90D4-46A9771BD649}">
      <dgm:prSet/>
      <dgm:spPr/>
      <dgm:t>
        <a:bodyPr/>
        <a:lstStyle/>
        <a:p>
          <a:endParaRPr lang="en-US"/>
        </a:p>
      </dgm:t>
    </dgm:pt>
    <dgm:pt modelId="{A2FE6E8C-9ED9-4226-86D9-00C76E1D5E0B}" type="sibTrans" cxnId="{7D98DA93-C5C7-41E7-90D4-46A9771BD649}">
      <dgm:prSet/>
      <dgm:spPr/>
      <dgm:t>
        <a:bodyPr/>
        <a:lstStyle/>
        <a:p>
          <a:endParaRPr lang="en-US"/>
        </a:p>
      </dgm:t>
    </dgm:pt>
    <dgm:pt modelId="{91419E91-4612-4D1F-BBB3-E9FF3CFF2FA8}" type="pres">
      <dgm:prSet presAssocID="{3AE8FA7A-7AB0-452A-A7C5-07173FE9B604}" presName="root" presStyleCnt="0">
        <dgm:presLayoutVars>
          <dgm:dir/>
          <dgm:resizeHandles val="exact"/>
        </dgm:presLayoutVars>
      </dgm:prSet>
      <dgm:spPr/>
    </dgm:pt>
    <dgm:pt modelId="{FDF6C350-0DAC-4D46-AC58-540DE7177F49}" type="pres">
      <dgm:prSet presAssocID="{55B65899-DC5A-42BC-B2B0-E7647117B7B6}" presName="compNode" presStyleCnt="0"/>
      <dgm:spPr/>
    </dgm:pt>
    <dgm:pt modelId="{4988C2C2-C799-4EEE-8F80-E3656EA165B9}" type="pres">
      <dgm:prSet presAssocID="{55B65899-DC5A-42BC-B2B0-E7647117B7B6}" presName="bgRect" presStyleLbl="bgShp" presStyleIdx="0" presStyleCnt="4"/>
      <dgm:spPr/>
    </dgm:pt>
    <dgm:pt modelId="{0C14A363-5BC5-4D44-8DF3-44B96E840474}" type="pres">
      <dgm:prSet presAssocID="{55B65899-DC5A-42BC-B2B0-E7647117B7B6}" presName="iconRect" presStyleLbl="node1" presStyleIdx="0" presStyleCnt="4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ser"/>
        </a:ext>
      </dgm:extLst>
    </dgm:pt>
    <dgm:pt modelId="{CF01DE9E-959E-4C4E-9A56-1A0BAACD04CD}" type="pres">
      <dgm:prSet presAssocID="{55B65899-DC5A-42BC-B2B0-E7647117B7B6}" presName="spaceRect" presStyleCnt="0"/>
      <dgm:spPr/>
    </dgm:pt>
    <dgm:pt modelId="{482557BA-243C-402D-9057-DA4FB24EE894}" type="pres">
      <dgm:prSet presAssocID="{55B65899-DC5A-42BC-B2B0-E7647117B7B6}" presName="parTx" presStyleLbl="revTx" presStyleIdx="0" presStyleCnt="4">
        <dgm:presLayoutVars>
          <dgm:chMax val="0"/>
          <dgm:chPref val="0"/>
        </dgm:presLayoutVars>
      </dgm:prSet>
      <dgm:spPr/>
    </dgm:pt>
    <dgm:pt modelId="{9FC84E5A-D7EB-4A07-8A65-C189252C27E9}" type="pres">
      <dgm:prSet presAssocID="{E661550D-5F36-4028-BAF5-F96F27CF1EEA}" presName="sibTrans" presStyleCnt="0"/>
      <dgm:spPr/>
    </dgm:pt>
    <dgm:pt modelId="{B8EAAB66-AB99-432B-A031-C0CD0A65A06D}" type="pres">
      <dgm:prSet presAssocID="{68DD150B-D824-493E-9E66-724098D82C91}" presName="compNode" presStyleCnt="0"/>
      <dgm:spPr/>
    </dgm:pt>
    <dgm:pt modelId="{F1C1ACC0-2057-4C78-9A9D-3928FFF5EEB5}" type="pres">
      <dgm:prSet presAssocID="{68DD150B-D824-493E-9E66-724098D82C91}" presName="bgRect" presStyleLbl="bgShp" presStyleIdx="1" presStyleCnt="4"/>
      <dgm:spPr/>
    </dgm:pt>
    <dgm:pt modelId="{2F6A5C38-A77F-4184-9040-EB8EE7040CDB}" type="pres">
      <dgm:prSet presAssocID="{68DD150B-D824-493E-9E66-724098D82C91}" presName="iconRect" presStyleLbl="node1" presStyleIdx="1" presStyleCnt="4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232D3C6C-7102-4ACA-BEE2-E692D227E7DF}" type="pres">
      <dgm:prSet presAssocID="{68DD150B-D824-493E-9E66-724098D82C91}" presName="spaceRect" presStyleCnt="0"/>
      <dgm:spPr/>
    </dgm:pt>
    <dgm:pt modelId="{AD13C9B8-A365-4E5A-A4FD-B614D079DD09}" type="pres">
      <dgm:prSet presAssocID="{68DD150B-D824-493E-9E66-724098D82C91}" presName="parTx" presStyleLbl="revTx" presStyleIdx="1" presStyleCnt="4">
        <dgm:presLayoutVars>
          <dgm:chMax val="0"/>
          <dgm:chPref val="0"/>
        </dgm:presLayoutVars>
      </dgm:prSet>
      <dgm:spPr/>
    </dgm:pt>
    <dgm:pt modelId="{944F7F05-9B5F-4491-A9C6-93D689AEF6F1}" type="pres">
      <dgm:prSet presAssocID="{A9D5A392-7685-4D94-94B9-FA070BA17F6D}" presName="sibTrans" presStyleCnt="0"/>
      <dgm:spPr/>
    </dgm:pt>
    <dgm:pt modelId="{DBD28969-4B25-4CBC-B198-09E1FD864FE8}" type="pres">
      <dgm:prSet presAssocID="{AE00C4B0-1EF6-4F93-A904-F96E18305E68}" presName="compNode" presStyleCnt="0"/>
      <dgm:spPr/>
    </dgm:pt>
    <dgm:pt modelId="{E08F58B4-1E6B-4553-A77F-107976E6204A}" type="pres">
      <dgm:prSet presAssocID="{AE00C4B0-1EF6-4F93-A904-F96E18305E68}" presName="bgRect" presStyleLbl="bgShp" presStyleIdx="2" presStyleCnt="4"/>
      <dgm:spPr/>
    </dgm:pt>
    <dgm:pt modelId="{C9250C20-047E-4E9C-8F8E-D1DF62F41DED}" type="pres">
      <dgm:prSet presAssocID="{AE00C4B0-1EF6-4F93-A904-F96E18305E68}" presName="iconRect" presStyleLbl="node1" presStyleIdx="2" presStyleCnt="4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649282BF-0B82-4E68-A8F3-95E20266F4B9}" type="pres">
      <dgm:prSet presAssocID="{AE00C4B0-1EF6-4F93-A904-F96E18305E68}" presName="spaceRect" presStyleCnt="0"/>
      <dgm:spPr/>
    </dgm:pt>
    <dgm:pt modelId="{C116ACE9-1956-4F89-A3B2-939E71661467}" type="pres">
      <dgm:prSet presAssocID="{AE00C4B0-1EF6-4F93-A904-F96E18305E68}" presName="parTx" presStyleLbl="revTx" presStyleIdx="2" presStyleCnt="4">
        <dgm:presLayoutVars>
          <dgm:chMax val="0"/>
          <dgm:chPref val="0"/>
        </dgm:presLayoutVars>
      </dgm:prSet>
      <dgm:spPr/>
    </dgm:pt>
    <dgm:pt modelId="{09508223-4F22-4DF6-B44B-62C57572F661}" type="pres">
      <dgm:prSet presAssocID="{EE053F3B-D4F6-46E2-BD5A-E9E391331390}" presName="sibTrans" presStyleCnt="0"/>
      <dgm:spPr/>
    </dgm:pt>
    <dgm:pt modelId="{DA32EE48-3686-434F-81A8-1330DFA93ED2}" type="pres">
      <dgm:prSet presAssocID="{67CC9DB3-0AE1-4C68-8028-05066A112568}" presName="compNode" presStyleCnt="0"/>
      <dgm:spPr/>
    </dgm:pt>
    <dgm:pt modelId="{999C3431-8535-44E0-98A7-3DFA0999CC0D}" type="pres">
      <dgm:prSet presAssocID="{67CC9DB3-0AE1-4C68-8028-05066A112568}" presName="bgRect" presStyleLbl="bgShp" presStyleIdx="3" presStyleCnt="4"/>
      <dgm:spPr/>
    </dgm:pt>
    <dgm:pt modelId="{C82EC38A-21EE-4AAC-B314-D1AC81EF1B85}" type="pres">
      <dgm:prSet presAssocID="{67CC9DB3-0AE1-4C68-8028-05066A112568}" presName="iconRect" presStyleLbl="node1" presStyleIdx="3" presStyleCnt="4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nvelope"/>
        </a:ext>
      </dgm:extLst>
    </dgm:pt>
    <dgm:pt modelId="{859A7069-DFA7-4BD4-876F-DB37EFA1D447}" type="pres">
      <dgm:prSet presAssocID="{67CC9DB3-0AE1-4C68-8028-05066A112568}" presName="spaceRect" presStyleCnt="0"/>
      <dgm:spPr/>
    </dgm:pt>
    <dgm:pt modelId="{B66D5BF4-D957-49A3-A3B7-F0BC609C9C88}" type="pres">
      <dgm:prSet presAssocID="{67CC9DB3-0AE1-4C68-8028-05066A112568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817E1E39-8C27-4D7C-917E-3B6749AF4868}" srcId="{3AE8FA7A-7AB0-452A-A7C5-07173FE9B604}" destId="{AE00C4B0-1EF6-4F93-A904-F96E18305E68}" srcOrd="2" destOrd="0" parTransId="{8E765E85-56A5-4EC1-B8F3-BD275A18E42D}" sibTransId="{EE053F3B-D4F6-46E2-BD5A-E9E391331390}"/>
    <dgm:cxn modelId="{A75AE96A-C79C-4C15-839E-60C3CD6A4CEC}" type="presOf" srcId="{AE00C4B0-1EF6-4F93-A904-F96E18305E68}" destId="{C116ACE9-1956-4F89-A3B2-939E71661467}" srcOrd="0" destOrd="0" presId="urn:microsoft.com/office/officeart/2018/2/layout/IconVerticalSolidList"/>
    <dgm:cxn modelId="{6022308F-1285-4EBE-B609-7A2ADB0E8E8F}" srcId="{3AE8FA7A-7AB0-452A-A7C5-07173FE9B604}" destId="{68DD150B-D824-493E-9E66-724098D82C91}" srcOrd="1" destOrd="0" parTransId="{DF968E9A-B576-4255-817C-F52CAC96ED3F}" sibTransId="{A9D5A392-7685-4D94-94B9-FA070BA17F6D}"/>
    <dgm:cxn modelId="{7D98DA93-C5C7-41E7-90D4-46A9771BD649}" srcId="{3AE8FA7A-7AB0-452A-A7C5-07173FE9B604}" destId="{67CC9DB3-0AE1-4C68-8028-05066A112568}" srcOrd="3" destOrd="0" parTransId="{5EF55297-F929-4622-A8F9-126155CF616C}" sibTransId="{A2FE6E8C-9ED9-4226-86D9-00C76E1D5E0B}"/>
    <dgm:cxn modelId="{B2A7249A-F904-49B7-8307-E46ADA45DB68}" srcId="{3AE8FA7A-7AB0-452A-A7C5-07173FE9B604}" destId="{55B65899-DC5A-42BC-B2B0-E7647117B7B6}" srcOrd="0" destOrd="0" parTransId="{BE32B3DE-397F-4F6C-ABF5-FCDB76752430}" sibTransId="{E661550D-5F36-4028-BAF5-F96F27CF1EEA}"/>
    <dgm:cxn modelId="{76F28F9F-0A28-4B5B-9079-D3BED06C076B}" type="presOf" srcId="{3AE8FA7A-7AB0-452A-A7C5-07173FE9B604}" destId="{91419E91-4612-4D1F-BBB3-E9FF3CFF2FA8}" srcOrd="0" destOrd="0" presId="urn:microsoft.com/office/officeart/2018/2/layout/IconVerticalSolidList"/>
    <dgm:cxn modelId="{4238E8A8-46A6-463E-A3DC-6BAA0862EE30}" type="presOf" srcId="{67CC9DB3-0AE1-4C68-8028-05066A112568}" destId="{B66D5BF4-D957-49A3-A3B7-F0BC609C9C88}" srcOrd="0" destOrd="0" presId="urn:microsoft.com/office/officeart/2018/2/layout/IconVerticalSolidList"/>
    <dgm:cxn modelId="{7894D4E5-4420-49CD-A7A0-C7BB16BFD3C9}" type="presOf" srcId="{55B65899-DC5A-42BC-B2B0-E7647117B7B6}" destId="{482557BA-243C-402D-9057-DA4FB24EE894}" srcOrd="0" destOrd="0" presId="urn:microsoft.com/office/officeart/2018/2/layout/IconVerticalSolidList"/>
    <dgm:cxn modelId="{B4E023EB-0DF7-431B-A637-D81CD31FF065}" type="presOf" srcId="{68DD150B-D824-493E-9E66-724098D82C91}" destId="{AD13C9B8-A365-4E5A-A4FD-B614D079DD09}" srcOrd="0" destOrd="0" presId="urn:microsoft.com/office/officeart/2018/2/layout/IconVerticalSolidList"/>
    <dgm:cxn modelId="{D1CAD2D7-D10A-4C6A-9437-3229020AD873}" type="presParOf" srcId="{91419E91-4612-4D1F-BBB3-E9FF3CFF2FA8}" destId="{FDF6C350-0DAC-4D46-AC58-540DE7177F49}" srcOrd="0" destOrd="0" presId="urn:microsoft.com/office/officeart/2018/2/layout/IconVerticalSolidList"/>
    <dgm:cxn modelId="{9363A787-E145-4264-8EE3-9E6B57E8CD66}" type="presParOf" srcId="{FDF6C350-0DAC-4D46-AC58-540DE7177F49}" destId="{4988C2C2-C799-4EEE-8F80-E3656EA165B9}" srcOrd="0" destOrd="0" presId="urn:microsoft.com/office/officeart/2018/2/layout/IconVerticalSolidList"/>
    <dgm:cxn modelId="{1B41D477-DF90-45BA-9F56-463F4D0EE367}" type="presParOf" srcId="{FDF6C350-0DAC-4D46-AC58-540DE7177F49}" destId="{0C14A363-5BC5-4D44-8DF3-44B96E840474}" srcOrd="1" destOrd="0" presId="urn:microsoft.com/office/officeart/2018/2/layout/IconVerticalSolidList"/>
    <dgm:cxn modelId="{090DE345-CCE5-49CE-A198-296CA67F42B7}" type="presParOf" srcId="{FDF6C350-0DAC-4D46-AC58-540DE7177F49}" destId="{CF01DE9E-959E-4C4E-9A56-1A0BAACD04CD}" srcOrd="2" destOrd="0" presId="urn:microsoft.com/office/officeart/2018/2/layout/IconVerticalSolidList"/>
    <dgm:cxn modelId="{272BF8B3-1439-48D0-936B-519F1FC54791}" type="presParOf" srcId="{FDF6C350-0DAC-4D46-AC58-540DE7177F49}" destId="{482557BA-243C-402D-9057-DA4FB24EE894}" srcOrd="3" destOrd="0" presId="urn:microsoft.com/office/officeart/2018/2/layout/IconVerticalSolidList"/>
    <dgm:cxn modelId="{6D2F577C-E51F-4911-918D-3276441F7698}" type="presParOf" srcId="{91419E91-4612-4D1F-BBB3-E9FF3CFF2FA8}" destId="{9FC84E5A-D7EB-4A07-8A65-C189252C27E9}" srcOrd="1" destOrd="0" presId="urn:microsoft.com/office/officeart/2018/2/layout/IconVerticalSolidList"/>
    <dgm:cxn modelId="{89BCC462-5B1D-41CA-B90A-8F5B4B583230}" type="presParOf" srcId="{91419E91-4612-4D1F-BBB3-E9FF3CFF2FA8}" destId="{B8EAAB66-AB99-432B-A031-C0CD0A65A06D}" srcOrd="2" destOrd="0" presId="urn:microsoft.com/office/officeart/2018/2/layout/IconVerticalSolidList"/>
    <dgm:cxn modelId="{77AB2D58-A99D-49C0-96B0-CC564C12FA2B}" type="presParOf" srcId="{B8EAAB66-AB99-432B-A031-C0CD0A65A06D}" destId="{F1C1ACC0-2057-4C78-9A9D-3928FFF5EEB5}" srcOrd="0" destOrd="0" presId="urn:microsoft.com/office/officeart/2018/2/layout/IconVerticalSolidList"/>
    <dgm:cxn modelId="{C6DDACC3-B937-4F93-AAE1-EF1013969401}" type="presParOf" srcId="{B8EAAB66-AB99-432B-A031-C0CD0A65A06D}" destId="{2F6A5C38-A77F-4184-9040-EB8EE7040CDB}" srcOrd="1" destOrd="0" presId="urn:microsoft.com/office/officeart/2018/2/layout/IconVerticalSolidList"/>
    <dgm:cxn modelId="{3FAA2371-BE16-4297-8CFE-99893649AD91}" type="presParOf" srcId="{B8EAAB66-AB99-432B-A031-C0CD0A65A06D}" destId="{232D3C6C-7102-4ACA-BEE2-E692D227E7DF}" srcOrd="2" destOrd="0" presId="urn:microsoft.com/office/officeart/2018/2/layout/IconVerticalSolidList"/>
    <dgm:cxn modelId="{35BB9026-53F9-43A6-8E45-5E79CEA66BF5}" type="presParOf" srcId="{B8EAAB66-AB99-432B-A031-C0CD0A65A06D}" destId="{AD13C9B8-A365-4E5A-A4FD-B614D079DD09}" srcOrd="3" destOrd="0" presId="urn:microsoft.com/office/officeart/2018/2/layout/IconVerticalSolidList"/>
    <dgm:cxn modelId="{FD1F8F5C-C79E-4BBF-BD03-DB9AD987D08C}" type="presParOf" srcId="{91419E91-4612-4D1F-BBB3-E9FF3CFF2FA8}" destId="{944F7F05-9B5F-4491-A9C6-93D689AEF6F1}" srcOrd="3" destOrd="0" presId="urn:microsoft.com/office/officeart/2018/2/layout/IconVerticalSolidList"/>
    <dgm:cxn modelId="{B3C86442-E6F5-41D0-9943-E30CF58A1B14}" type="presParOf" srcId="{91419E91-4612-4D1F-BBB3-E9FF3CFF2FA8}" destId="{DBD28969-4B25-4CBC-B198-09E1FD864FE8}" srcOrd="4" destOrd="0" presId="urn:microsoft.com/office/officeart/2018/2/layout/IconVerticalSolidList"/>
    <dgm:cxn modelId="{2F7B7148-313B-40FD-9CFD-3978ED573237}" type="presParOf" srcId="{DBD28969-4B25-4CBC-B198-09E1FD864FE8}" destId="{E08F58B4-1E6B-4553-A77F-107976E6204A}" srcOrd="0" destOrd="0" presId="urn:microsoft.com/office/officeart/2018/2/layout/IconVerticalSolidList"/>
    <dgm:cxn modelId="{F0187E5A-7052-4C28-9AF1-2D377A39F680}" type="presParOf" srcId="{DBD28969-4B25-4CBC-B198-09E1FD864FE8}" destId="{C9250C20-047E-4E9C-8F8E-D1DF62F41DED}" srcOrd="1" destOrd="0" presId="urn:microsoft.com/office/officeart/2018/2/layout/IconVerticalSolidList"/>
    <dgm:cxn modelId="{0F29F2B7-009D-446B-8CD4-54D6B1C57182}" type="presParOf" srcId="{DBD28969-4B25-4CBC-B198-09E1FD864FE8}" destId="{649282BF-0B82-4E68-A8F3-95E20266F4B9}" srcOrd="2" destOrd="0" presId="urn:microsoft.com/office/officeart/2018/2/layout/IconVerticalSolidList"/>
    <dgm:cxn modelId="{B431CBAB-30A4-452C-A426-9480F9EB7786}" type="presParOf" srcId="{DBD28969-4B25-4CBC-B198-09E1FD864FE8}" destId="{C116ACE9-1956-4F89-A3B2-939E71661467}" srcOrd="3" destOrd="0" presId="urn:microsoft.com/office/officeart/2018/2/layout/IconVerticalSolidList"/>
    <dgm:cxn modelId="{8E831874-2405-4CA9-B5A0-95C1E2D043CE}" type="presParOf" srcId="{91419E91-4612-4D1F-BBB3-E9FF3CFF2FA8}" destId="{09508223-4F22-4DF6-B44B-62C57572F661}" srcOrd="5" destOrd="0" presId="urn:microsoft.com/office/officeart/2018/2/layout/IconVerticalSolidList"/>
    <dgm:cxn modelId="{8706E57F-9FD6-4FE8-8DBC-84670711162F}" type="presParOf" srcId="{91419E91-4612-4D1F-BBB3-E9FF3CFF2FA8}" destId="{DA32EE48-3686-434F-81A8-1330DFA93ED2}" srcOrd="6" destOrd="0" presId="urn:microsoft.com/office/officeart/2018/2/layout/IconVerticalSolidList"/>
    <dgm:cxn modelId="{428F4208-5456-4830-90FF-CC2C9D0BFB5C}" type="presParOf" srcId="{DA32EE48-3686-434F-81A8-1330DFA93ED2}" destId="{999C3431-8535-44E0-98A7-3DFA0999CC0D}" srcOrd="0" destOrd="0" presId="urn:microsoft.com/office/officeart/2018/2/layout/IconVerticalSolidList"/>
    <dgm:cxn modelId="{CF76150B-613E-4166-9F64-405560C15006}" type="presParOf" srcId="{DA32EE48-3686-434F-81A8-1330DFA93ED2}" destId="{C82EC38A-21EE-4AAC-B314-D1AC81EF1B85}" srcOrd="1" destOrd="0" presId="urn:microsoft.com/office/officeart/2018/2/layout/IconVerticalSolidList"/>
    <dgm:cxn modelId="{60781A54-DCEA-48B3-B34B-E20EF38AC521}" type="presParOf" srcId="{DA32EE48-3686-434F-81A8-1330DFA93ED2}" destId="{859A7069-DFA7-4BD4-876F-DB37EFA1D447}" srcOrd="2" destOrd="0" presId="urn:microsoft.com/office/officeart/2018/2/layout/IconVerticalSolidList"/>
    <dgm:cxn modelId="{D97099EC-39FF-4F08-A057-08E90106B5E8}" type="presParOf" srcId="{DA32EE48-3686-434F-81A8-1330DFA93ED2}" destId="{B66D5BF4-D957-49A3-A3B7-F0BC609C9C8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8DDA6A-7909-433D-99B9-C98A7338686C}" type="doc">
      <dgm:prSet loTypeId="urn:microsoft.com/office/officeart/2018/2/layout/IconVerticalSolidList" loCatId="icon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E789164-443C-4D69-AD60-4E7A98B5D7BE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i="0" dirty="0">
              <a:latin typeface="Arial"/>
              <a:cs typeface="Arial"/>
            </a:rPr>
            <a:t>Impact</a:t>
          </a:r>
          <a:r>
            <a:rPr lang="en-GB" b="0" i="0" dirty="0">
              <a:latin typeface="Arial"/>
              <a:cs typeface="Arial"/>
            </a:rPr>
            <a:t> – help with realising the impact of your research</a:t>
          </a:r>
          <a:endParaRPr lang="en-US" dirty="0">
            <a:latin typeface="Arial"/>
            <a:cs typeface="Arial"/>
          </a:endParaRPr>
        </a:p>
      </dgm:t>
    </dgm:pt>
    <dgm:pt modelId="{431ACFDC-AB3B-4566-9BF1-97C1BA534C3A}" type="parTrans" cxnId="{51BA109A-5054-46B0-9252-09940D73E2D2}">
      <dgm:prSet/>
      <dgm:spPr/>
      <dgm:t>
        <a:bodyPr/>
        <a:lstStyle/>
        <a:p>
          <a:endParaRPr lang="en-US"/>
        </a:p>
      </dgm:t>
    </dgm:pt>
    <dgm:pt modelId="{8DA51F56-8808-4C16-A9E7-0CEB1E69A55E}" type="sibTrans" cxnId="{51BA109A-5054-46B0-9252-09940D73E2D2}">
      <dgm:prSet/>
      <dgm:spPr/>
      <dgm:t>
        <a:bodyPr/>
        <a:lstStyle/>
        <a:p>
          <a:endParaRPr lang="en-US"/>
        </a:p>
      </dgm:t>
    </dgm:pt>
    <dgm:pt modelId="{CDF99273-D36C-4569-A213-5511CD511789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i="0" dirty="0">
              <a:latin typeface="Arial"/>
              <a:cs typeface="Arial"/>
            </a:rPr>
            <a:t>Business Engagement </a:t>
          </a:r>
          <a:r>
            <a:rPr lang="en-GB" b="0" i="0" dirty="0">
              <a:latin typeface="Arial"/>
              <a:cs typeface="Arial"/>
            </a:rPr>
            <a:t>– help with finding external business partners and negotiating their involvement. Bid request letter template</a:t>
          </a:r>
          <a:endParaRPr lang="en-US" dirty="0">
            <a:latin typeface="Arial"/>
            <a:cs typeface="Arial"/>
          </a:endParaRPr>
        </a:p>
      </dgm:t>
    </dgm:pt>
    <dgm:pt modelId="{8C059BD5-D86E-40D7-A44C-17E04B43FAD2}" type="parTrans" cxnId="{227BAD88-4173-4373-9EF5-52594649DB2D}">
      <dgm:prSet/>
      <dgm:spPr/>
      <dgm:t>
        <a:bodyPr/>
        <a:lstStyle/>
        <a:p>
          <a:endParaRPr lang="en-US"/>
        </a:p>
      </dgm:t>
    </dgm:pt>
    <dgm:pt modelId="{8E5E7AFA-31E6-4FFA-A270-6468BFF98712}" type="sibTrans" cxnId="{227BAD88-4173-4373-9EF5-52594649DB2D}">
      <dgm:prSet/>
      <dgm:spPr/>
      <dgm:t>
        <a:bodyPr/>
        <a:lstStyle/>
        <a:p>
          <a:endParaRPr lang="en-US"/>
        </a:p>
      </dgm:t>
    </dgm:pt>
    <dgm:pt modelId="{CAE262DA-CD68-4583-AEA3-9FA3BF62197E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i="0" dirty="0">
              <a:latin typeface="Arial"/>
              <a:cs typeface="Arial"/>
            </a:rPr>
            <a:t>Internationalisation</a:t>
          </a:r>
          <a:r>
            <a:rPr lang="en-GB" b="0" i="0" dirty="0">
              <a:latin typeface="Arial"/>
              <a:cs typeface="Arial"/>
            </a:rPr>
            <a:t> – </a:t>
          </a:r>
          <a:r>
            <a:rPr lang="en-GB" dirty="0">
              <a:latin typeface="Arial"/>
              <a:cs typeface="Arial"/>
            </a:rPr>
            <a:t>Focus on developing international research collaborations with academic and industry partners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47572C-7979-4769-ABCE-A77E0711837D}" type="parTrans" cxnId="{5BEAD4A3-D506-4A5A-9BFB-3C092165A9FD}">
      <dgm:prSet/>
      <dgm:spPr/>
      <dgm:t>
        <a:bodyPr/>
        <a:lstStyle/>
        <a:p>
          <a:endParaRPr lang="en-US"/>
        </a:p>
      </dgm:t>
    </dgm:pt>
    <dgm:pt modelId="{98602F12-5D7A-4E63-B5E8-CC275A331DDD}" type="sibTrans" cxnId="{5BEAD4A3-D506-4A5A-9BFB-3C092165A9FD}">
      <dgm:prSet/>
      <dgm:spPr/>
      <dgm:t>
        <a:bodyPr/>
        <a:lstStyle/>
        <a:p>
          <a:endParaRPr lang="en-US"/>
        </a:p>
      </dgm:t>
    </dgm:pt>
    <dgm:pt modelId="{ABFD6B47-26D6-48A4-B262-C8A64D660DE2}" type="pres">
      <dgm:prSet presAssocID="{718DDA6A-7909-433D-99B9-C98A7338686C}" presName="root" presStyleCnt="0">
        <dgm:presLayoutVars>
          <dgm:dir/>
          <dgm:resizeHandles val="exact"/>
        </dgm:presLayoutVars>
      </dgm:prSet>
      <dgm:spPr/>
    </dgm:pt>
    <dgm:pt modelId="{FB6FCBC5-540D-4E64-996B-5030605BB6DC}" type="pres">
      <dgm:prSet presAssocID="{5E789164-443C-4D69-AD60-4E7A98B5D7BE}" presName="compNode" presStyleCnt="0"/>
      <dgm:spPr/>
    </dgm:pt>
    <dgm:pt modelId="{5F3D499F-D6B1-4E58-BA59-8832E3EF512C}" type="pres">
      <dgm:prSet presAssocID="{5E789164-443C-4D69-AD60-4E7A98B5D7BE}" presName="bgRect" presStyleLbl="bgShp" presStyleIdx="0" presStyleCnt="3" custLinFactNeighborY="27180"/>
      <dgm:spPr/>
    </dgm:pt>
    <dgm:pt modelId="{18438082-195E-46CB-8FBB-EAD92D51A920}" type="pres">
      <dgm:prSet presAssocID="{5E789164-443C-4D69-AD60-4E7A98B5D7BE}" presName="iconRect" presStyleLbl="node1" presStyleIdx="0" presStyleCnt="3" custLinFactNeighborX="-299" custLinFactNeighborY="50657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keting"/>
        </a:ext>
      </dgm:extLst>
    </dgm:pt>
    <dgm:pt modelId="{70B9D588-D58B-4A9A-B6CB-2363E7593D02}" type="pres">
      <dgm:prSet presAssocID="{5E789164-443C-4D69-AD60-4E7A98B5D7BE}" presName="spaceRect" presStyleCnt="0"/>
      <dgm:spPr/>
    </dgm:pt>
    <dgm:pt modelId="{C20D59A7-5BD0-4DF9-AF8F-6BEBCF22911A}" type="pres">
      <dgm:prSet presAssocID="{5E789164-443C-4D69-AD60-4E7A98B5D7BE}" presName="parTx" presStyleLbl="revTx" presStyleIdx="0" presStyleCnt="3" custLinFactNeighborX="-1373" custLinFactNeighborY="27861">
        <dgm:presLayoutVars>
          <dgm:chMax val="0"/>
          <dgm:chPref val="0"/>
        </dgm:presLayoutVars>
      </dgm:prSet>
      <dgm:spPr/>
    </dgm:pt>
    <dgm:pt modelId="{903BBC01-A0D8-48BE-B19E-E34174417838}" type="pres">
      <dgm:prSet presAssocID="{8DA51F56-8808-4C16-A9E7-0CEB1E69A55E}" presName="sibTrans" presStyleCnt="0"/>
      <dgm:spPr/>
    </dgm:pt>
    <dgm:pt modelId="{9E7E0817-A515-4F53-B6C0-7A3723FEACF3}" type="pres">
      <dgm:prSet presAssocID="{CDF99273-D36C-4569-A213-5511CD511789}" presName="compNode" presStyleCnt="0"/>
      <dgm:spPr/>
    </dgm:pt>
    <dgm:pt modelId="{713C6F90-99A5-4856-860F-4E9AE099E5BF}" type="pres">
      <dgm:prSet presAssocID="{CDF99273-D36C-4569-A213-5511CD511789}" presName="bgRect" presStyleLbl="bgShp" presStyleIdx="1" presStyleCnt="3" custLinFactNeighborY="13363"/>
      <dgm:spPr/>
    </dgm:pt>
    <dgm:pt modelId="{04F06C2A-3251-4E88-B274-5AE98C013B26}" type="pres">
      <dgm:prSet presAssocID="{CDF99273-D36C-4569-A213-5511CD511789}" presName="iconRect" presStyleLbl="node1" presStyleIdx="1" presStyleCnt="3" custLinFactNeighborX="1608" custLinFactNeighborY="14508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CCA8EFBC-4CEE-4615-A0D7-969C93592A16}" type="pres">
      <dgm:prSet presAssocID="{CDF99273-D36C-4569-A213-5511CD511789}" presName="spaceRect" presStyleCnt="0"/>
      <dgm:spPr/>
    </dgm:pt>
    <dgm:pt modelId="{F6139E76-9BE0-458E-B3B2-C323A303839C}" type="pres">
      <dgm:prSet presAssocID="{CDF99273-D36C-4569-A213-5511CD511789}" presName="parTx" presStyleLbl="revTx" presStyleIdx="1" presStyleCnt="3" custLinFactNeighborX="-1373" custLinFactNeighborY="7979">
        <dgm:presLayoutVars>
          <dgm:chMax val="0"/>
          <dgm:chPref val="0"/>
        </dgm:presLayoutVars>
      </dgm:prSet>
      <dgm:spPr/>
    </dgm:pt>
    <dgm:pt modelId="{5124F297-9A4F-4A9F-B62C-766AB84A04DA}" type="pres">
      <dgm:prSet presAssocID="{8E5E7AFA-31E6-4FFA-A270-6468BFF98712}" presName="sibTrans" presStyleCnt="0"/>
      <dgm:spPr/>
    </dgm:pt>
    <dgm:pt modelId="{1CC02318-CB0C-4DB0-935C-C8122ABAB03A}" type="pres">
      <dgm:prSet presAssocID="{CAE262DA-CD68-4583-AEA3-9FA3BF62197E}" presName="compNode" presStyleCnt="0"/>
      <dgm:spPr/>
    </dgm:pt>
    <dgm:pt modelId="{D72119C9-F8D8-4782-A96A-344E36F0A778}" type="pres">
      <dgm:prSet presAssocID="{CAE262DA-CD68-4583-AEA3-9FA3BF62197E}" presName="bgRect" presStyleLbl="bgShp" presStyleIdx="2" presStyleCnt="3"/>
      <dgm:spPr/>
    </dgm:pt>
    <dgm:pt modelId="{9C8302AE-2BCE-4002-8743-58934D9FC9D1}" type="pres">
      <dgm:prSet presAssocID="{CAE262DA-CD68-4583-AEA3-9FA3BF62197E}" presName="iconRect" presStyleLbl="node1" presStyleIdx="2" presStyleCnt="3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63AD5521-8144-4B19-999C-760B639255C9}" type="pres">
      <dgm:prSet presAssocID="{CAE262DA-CD68-4583-AEA3-9FA3BF62197E}" presName="spaceRect" presStyleCnt="0"/>
      <dgm:spPr/>
    </dgm:pt>
    <dgm:pt modelId="{4596B902-513C-4E4B-98AE-E36AF4C5E97F}" type="pres">
      <dgm:prSet presAssocID="{CAE262DA-CD68-4583-AEA3-9FA3BF62197E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483FF324-48F5-447E-AE8A-DF5097D056DF}" type="presOf" srcId="{5E789164-443C-4D69-AD60-4E7A98B5D7BE}" destId="{C20D59A7-5BD0-4DF9-AF8F-6BEBCF22911A}" srcOrd="0" destOrd="0" presId="urn:microsoft.com/office/officeart/2018/2/layout/IconVerticalSolidList"/>
    <dgm:cxn modelId="{227BAD88-4173-4373-9EF5-52594649DB2D}" srcId="{718DDA6A-7909-433D-99B9-C98A7338686C}" destId="{CDF99273-D36C-4569-A213-5511CD511789}" srcOrd="1" destOrd="0" parTransId="{8C059BD5-D86E-40D7-A44C-17E04B43FAD2}" sibTransId="{8E5E7AFA-31E6-4FFA-A270-6468BFF98712}"/>
    <dgm:cxn modelId="{A3D2A498-1F2C-426F-91AF-3ACE0D4254CE}" type="presOf" srcId="{CAE262DA-CD68-4583-AEA3-9FA3BF62197E}" destId="{4596B902-513C-4E4B-98AE-E36AF4C5E97F}" srcOrd="0" destOrd="0" presId="urn:microsoft.com/office/officeart/2018/2/layout/IconVerticalSolidList"/>
    <dgm:cxn modelId="{51BA109A-5054-46B0-9252-09940D73E2D2}" srcId="{718DDA6A-7909-433D-99B9-C98A7338686C}" destId="{5E789164-443C-4D69-AD60-4E7A98B5D7BE}" srcOrd="0" destOrd="0" parTransId="{431ACFDC-AB3B-4566-9BF1-97C1BA534C3A}" sibTransId="{8DA51F56-8808-4C16-A9E7-0CEB1E69A55E}"/>
    <dgm:cxn modelId="{5BEAD4A3-D506-4A5A-9BFB-3C092165A9FD}" srcId="{718DDA6A-7909-433D-99B9-C98A7338686C}" destId="{CAE262DA-CD68-4583-AEA3-9FA3BF62197E}" srcOrd="2" destOrd="0" parTransId="{F147572C-7979-4769-ABCE-A77E0711837D}" sibTransId="{98602F12-5D7A-4E63-B5E8-CC275A331DDD}"/>
    <dgm:cxn modelId="{48D32DFB-93D3-4F97-9500-2ED997760B9B}" type="presOf" srcId="{718DDA6A-7909-433D-99B9-C98A7338686C}" destId="{ABFD6B47-26D6-48A4-B262-C8A64D660DE2}" srcOrd="0" destOrd="0" presId="urn:microsoft.com/office/officeart/2018/2/layout/IconVerticalSolidList"/>
    <dgm:cxn modelId="{9B15BCFD-5B23-4425-A35D-1760C222917B}" type="presOf" srcId="{CDF99273-D36C-4569-A213-5511CD511789}" destId="{F6139E76-9BE0-458E-B3B2-C323A303839C}" srcOrd="0" destOrd="0" presId="urn:microsoft.com/office/officeart/2018/2/layout/IconVerticalSolidList"/>
    <dgm:cxn modelId="{55C31BB0-E8DE-4738-992D-998596B103C1}" type="presParOf" srcId="{ABFD6B47-26D6-48A4-B262-C8A64D660DE2}" destId="{FB6FCBC5-540D-4E64-996B-5030605BB6DC}" srcOrd="0" destOrd="0" presId="urn:microsoft.com/office/officeart/2018/2/layout/IconVerticalSolidList"/>
    <dgm:cxn modelId="{AC9D343B-8844-4985-8082-DFBFA175C0BA}" type="presParOf" srcId="{FB6FCBC5-540D-4E64-996B-5030605BB6DC}" destId="{5F3D499F-D6B1-4E58-BA59-8832E3EF512C}" srcOrd="0" destOrd="0" presId="urn:microsoft.com/office/officeart/2018/2/layout/IconVerticalSolidList"/>
    <dgm:cxn modelId="{8ED75671-4409-4B11-932A-9A395BAABC4F}" type="presParOf" srcId="{FB6FCBC5-540D-4E64-996B-5030605BB6DC}" destId="{18438082-195E-46CB-8FBB-EAD92D51A920}" srcOrd="1" destOrd="0" presId="urn:microsoft.com/office/officeart/2018/2/layout/IconVerticalSolidList"/>
    <dgm:cxn modelId="{2A8321CB-8D5A-49F5-952F-0A213E85CCCE}" type="presParOf" srcId="{FB6FCBC5-540D-4E64-996B-5030605BB6DC}" destId="{70B9D588-D58B-4A9A-B6CB-2363E7593D02}" srcOrd="2" destOrd="0" presId="urn:microsoft.com/office/officeart/2018/2/layout/IconVerticalSolidList"/>
    <dgm:cxn modelId="{9C599B3A-6A3D-4FCC-9379-FC5E61A78F20}" type="presParOf" srcId="{FB6FCBC5-540D-4E64-996B-5030605BB6DC}" destId="{C20D59A7-5BD0-4DF9-AF8F-6BEBCF22911A}" srcOrd="3" destOrd="0" presId="urn:microsoft.com/office/officeart/2018/2/layout/IconVerticalSolidList"/>
    <dgm:cxn modelId="{D49561C2-8A08-43A3-A38B-26D7282E5D03}" type="presParOf" srcId="{ABFD6B47-26D6-48A4-B262-C8A64D660DE2}" destId="{903BBC01-A0D8-48BE-B19E-E34174417838}" srcOrd="1" destOrd="0" presId="urn:microsoft.com/office/officeart/2018/2/layout/IconVerticalSolidList"/>
    <dgm:cxn modelId="{AD25AFA8-8FA7-489C-8C10-3F2302E615D9}" type="presParOf" srcId="{ABFD6B47-26D6-48A4-B262-C8A64D660DE2}" destId="{9E7E0817-A515-4F53-B6C0-7A3723FEACF3}" srcOrd="2" destOrd="0" presId="urn:microsoft.com/office/officeart/2018/2/layout/IconVerticalSolidList"/>
    <dgm:cxn modelId="{DD45198C-C02F-4238-977C-26097655EF77}" type="presParOf" srcId="{9E7E0817-A515-4F53-B6C0-7A3723FEACF3}" destId="{713C6F90-99A5-4856-860F-4E9AE099E5BF}" srcOrd="0" destOrd="0" presId="urn:microsoft.com/office/officeart/2018/2/layout/IconVerticalSolidList"/>
    <dgm:cxn modelId="{39541B7F-2A4B-41DD-B6C4-23FEF4B5BC81}" type="presParOf" srcId="{9E7E0817-A515-4F53-B6C0-7A3723FEACF3}" destId="{04F06C2A-3251-4E88-B274-5AE98C013B26}" srcOrd="1" destOrd="0" presId="urn:microsoft.com/office/officeart/2018/2/layout/IconVerticalSolidList"/>
    <dgm:cxn modelId="{1C1F3D35-84D8-411B-8112-AE52B2997340}" type="presParOf" srcId="{9E7E0817-A515-4F53-B6C0-7A3723FEACF3}" destId="{CCA8EFBC-4CEE-4615-A0D7-969C93592A16}" srcOrd="2" destOrd="0" presId="urn:microsoft.com/office/officeart/2018/2/layout/IconVerticalSolidList"/>
    <dgm:cxn modelId="{ED9E1E3D-D325-46BA-9E1E-543790DA4E7C}" type="presParOf" srcId="{9E7E0817-A515-4F53-B6C0-7A3723FEACF3}" destId="{F6139E76-9BE0-458E-B3B2-C323A303839C}" srcOrd="3" destOrd="0" presId="urn:microsoft.com/office/officeart/2018/2/layout/IconVerticalSolidList"/>
    <dgm:cxn modelId="{CA98B366-A4A3-4A7B-97F4-FE8FBC59C00F}" type="presParOf" srcId="{ABFD6B47-26D6-48A4-B262-C8A64D660DE2}" destId="{5124F297-9A4F-4A9F-B62C-766AB84A04DA}" srcOrd="3" destOrd="0" presId="urn:microsoft.com/office/officeart/2018/2/layout/IconVerticalSolidList"/>
    <dgm:cxn modelId="{FC9B6891-146F-49C8-8771-114106005DF0}" type="presParOf" srcId="{ABFD6B47-26D6-48A4-B262-C8A64D660DE2}" destId="{1CC02318-CB0C-4DB0-935C-C8122ABAB03A}" srcOrd="4" destOrd="0" presId="urn:microsoft.com/office/officeart/2018/2/layout/IconVerticalSolidList"/>
    <dgm:cxn modelId="{8A885F70-BD09-4A3C-B10C-EBEADE79C161}" type="presParOf" srcId="{1CC02318-CB0C-4DB0-935C-C8122ABAB03A}" destId="{D72119C9-F8D8-4782-A96A-344E36F0A778}" srcOrd="0" destOrd="0" presId="urn:microsoft.com/office/officeart/2018/2/layout/IconVerticalSolidList"/>
    <dgm:cxn modelId="{5F9135E0-6DE1-4106-92D9-3E7A42D24AAD}" type="presParOf" srcId="{1CC02318-CB0C-4DB0-935C-C8122ABAB03A}" destId="{9C8302AE-2BCE-4002-8743-58934D9FC9D1}" srcOrd="1" destOrd="0" presId="urn:microsoft.com/office/officeart/2018/2/layout/IconVerticalSolidList"/>
    <dgm:cxn modelId="{9D7A7A07-9952-46FC-B086-A436F8DB7CCD}" type="presParOf" srcId="{1CC02318-CB0C-4DB0-935C-C8122ABAB03A}" destId="{63AD5521-8144-4B19-999C-760B639255C9}" srcOrd="2" destOrd="0" presId="urn:microsoft.com/office/officeart/2018/2/layout/IconVerticalSolidList"/>
    <dgm:cxn modelId="{8F250C8F-8787-4778-ADAA-7E5F18EB31F5}" type="presParOf" srcId="{1CC02318-CB0C-4DB0-935C-C8122ABAB03A}" destId="{4596B902-513C-4E4B-98AE-E36AF4C5E97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87BBFD-C11C-4511-B869-03583053ADD3}" type="doc">
      <dgm:prSet loTypeId="urn:microsoft.com/office/officeart/2018/2/layout/IconVerticalSolidList" loCatId="icon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0037508-BD43-4F68-AB55-034C95A571E9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aseline="0"/>
            <a:t>Map expertise in thematic areas across UoM</a:t>
          </a:r>
          <a:endParaRPr lang="en-US"/>
        </a:p>
      </dgm:t>
    </dgm:pt>
    <dgm:pt modelId="{8D4DBB99-BC4F-406F-814B-41CEC6B84539}" type="parTrans" cxnId="{FDD012DE-1AEB-4BB1-8D4A-356A666634CE}">
      <dgm:prSet/>
      <dgm:spPr/>
      <dgm:t>
        <a:bodyPr/>
        <a:lstStyle/>
        <a:p>
          <a:endParaRPr lang="en-US"/>
        </a:p>
      </dgm:t>
    </dgm:pt>
    <dgm:pt modelId="{3820F67E-DBB1-4067-950C-A6731E8EBD4F}" type="sibTrans" cxnId="{FDD012DE-1AEB-4BB1-8D4A-356A666634CE}">
      <dgm:prSet/>
      <dgm:spPr/>
      <dgm:t>
        <a:bodyPr/>
        <a:lstStyle/>
        <a:p>
          <a:endParaRPr lang="en-US"/>
        </a:p>
      </dgm:t>
    </dgm:pt>
    <dgm:pt modelId="{ABA275C4-E9B2-4AEC-8792-EE7AB56E215C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aseline="0" dirty="0"/>
            <a:t>Bring together groups of academics at workshops aligned to specific calls</a:t>
          </a:r>
          <a:endParaRPr lang="en-US" dirty="0"/>
        </a:p>
      </dgm:t>
    </dgm:pt>
    <dgm:pt modelId="{0CD890AD-2528-4F1B-BD26-50D94BD17362}" type="parTrans" cxnId="{9C5B6D23-61BD-4CAF-A63A-FC9E9300843B}">
      <dgm:prSet/>
      <dgm:spPr/>
      <dgm:t>
        <a:bodyPr/>
        <a:lstStyle/>
        <a:p>
          <a:endParaRPr lang="en-US"/>
        </a:p>
      </dgm:t>
    </dgm:pt>
    <dgm:pt modelId="{884037C1-E771-47CA-A7C3-3A65935E6E92}" type="sibTrans" cxnId="{9C5B6D23-61BD-4CAF-A63A-FC9E9300843B}">
      <dgm:prSet/>
      <dgm:spPr/>
      <dgm:t>
        <a:bodyPr/>
        <a:lstStyle/>
        <a:p>
          <a:endParaRPr lang="en-US"/>
        </a:p>
      </dgm:t>
    </dgm:pt>
    <dgm:pt modelId="{4F877BB5-15C8-45A9-AE5B-F31479C892ED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aseline="0" dirty="0"/>
            <a:t>Work with you to identify key themes to focus future research in the community</a:t>
          </a:r>
          <a:endParaRPr lang="en-US" dirty="0"/>
        </a:p>
      </dgm:t>
    </dgm:pt>
    <dgm:pt modelId="{E23346E2-E750-4D26-9C23-953290E2FE88}" type="parTrans" cxnId="{A0C62F75-F4D0-4A77-B8E6-B42F48CC7564}">
      <dgm:prSet/>
      <dgm:spPr/>
      <dgm:t>
        <a:bodyPr/>
        <a:lstStyle/>
        <a:p>
          <a:endParaRPr lang="en-US"/>
        </a:p>
      </dgm:t>
    </dgm:pt>
    <dgm:pt modelId="{EF8C21B3-B292-4493-83E7-33C4DE1499BF}" type="sibTrans" cxnId="{A0C62F75-F4D0-4A77-B8E6-B42F48CC7564}">
      <dgm:prSet/>
      <dgm:spPr/>
      <dgm:t>
        <a:bodyPr/>
        <a:lstStyle/>
        <a:p>
          <a:endParaRPr lang="en-US"/>
        </a:p>
      </dgm:t>
    </dgm:pt>
    <dgm:pt modelId="{983A976D-71B3-4E9B-B0ED-377C48AC3BA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Plan, </a:t>
          </a:r>
          <a:r>
            <a:rPr lang="en-GB" noProof="0" dirty="0"/>
            <a:t>organise</a:t>
          </a:r>
          <a:r>
            <a:rPr lang="en-US" dirty="0"/>
            <a:t>, and support key funder &amp; partner visits</a:t>
          </a:r>
        </a:p>
      </dgm:t>
    </dgm:pt>
    <dgm:pt modelId="{D54ACA3B-B68B-49D2-A97B-E78198B7B24A}" type="parTrans" cxnId="{A3DF1BA0-3403-4A3A-95D4-8679EACD31C7}">
      <dgm:prSet/>
      <dgm:spPr/>
      <dgm:t>
        <a:bodyPr/>
        <a:lstStyle/>
        <a:p>
          <a:endParaRPr lang="en-GB"/>
        </a:p>
      </dgm:t>
    </dgm:pt>
    <dgm:pt modelId="{26C40711-BC9E-490D-99ED-6FED44BB90F0}" type="sibTrans" cxnId="{A3DF1BA0-3403-4A3A-95D4-8679EACD31C7}">
      <dgm:prSet/>
      <dgm:spPr/>
      <dgm:t>
        <a:bodyPr/>
        <a:lstStyle/>
        <a:p>
          <a:endParaRPr lang="en-GB"/>
        </a:p>
      </dgm:t>
    </dgm:pt>
    <dgm:pt modelId="{C9FD4D04-FCDF-4144-A511-4675D1E397C4}" type="pres">
      <dgm:prSet presAssocID="{FB87BBFD-C11C-4511-B869-03583053ADD3}" presName="root" presStyleCnt="0">
        <dgm:presLayoutVars>
          <dgm:dir/>
          <dgm:resizeHandles val="exact"/>
        </dgm:presLayoutVars>
      </dgm:prSet>
      <dgm:spPr/>
    </dgm:pt>
    <dgm:pt modelId="{F8F05AB2-FF7A-40C4-94F3-6499B8D15702}" type="pres">
      <dgm:prSet presAssocID="{E0037508-BD43-4F68-AB55-034C95A571E9}" presName="compNode" presStyleCnt="0"/>
      <dgm:spPr/>
    </dgm:pt>
    <dgm:pt modelId="{104EA1E4-F5FA-4719-8875-4DDA63FC0D2C}" type="pres">
      <dgm:prSet presAssocID="{E0037508-BD43-4F68-AB55-034C95A571E9}" presName="bgRect" presStyleLbl="bgShp" presStyleIdx="0" presStyleCnt="4"/>
      <dgm:spPr/>
    </dgm:pt>
    <dgm:pt modelId="{2A17EB19-A2AA-4AC0-9746-212A6CCB94EB}" type="pres">
      <dgm:prSet presAssocID="{E0037508-BD43-4F68-AB55-034C95A571E9}" presName="iconRect" presStyleLbl="node1" presStyleIdx="0" presStyleCnt="4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ker"/>
        </a:ext>
      </dgm:extLst>
    </dgm:pt>
    <dgm:pt modelId="{FCF02A68-A88B-47DD-AFAD-7262E9AC3384}" type="pres">
      <dgm:prSet presAssocID="{E0037508-BD43-4F68-AB55-034C95A571E9}" presName="spaceRect" presStyleCnt="0"/>
      <dgm:spPr/>
    </dgm:pt>
    <dgm:pt modelId="{4F9F0F0E-4135-4B3B-9F03-F746C7D04FE5}" type="pres">
      <dgm:prSet presAssocID="{E0037508-BD43-4F68-AB55-034C95A571E9}" presName="parTx" presStyleLbl="revTx" presStyleIdx="0" presStyleCnt="4">
        <dgm:presLayoutVars>
          <dgm:chMax val="0"/>
          <dgm:chPref val="0"/>
        </dgm:presLayoutVars>
      </dgm:prSet>
      <dgm:spPr/>
    </dgm:pt>
    <dgm:pt modelId="{3FD576B9-3125-411A-95D7-82D5B11D2559}" type="pres">
      <dgm:prSet presAssocID="{3820F67E-DBB1-4067-950C-A6731E8EBD4F}" presName="sibTrans" presStyleCnt="0"/>
      <dgm:spPr/>
    </dgm:pt>
    <dgm:pt modelId="{77B9375C-CD6B-43DB-8811-008C42E40453}" type="pres">
      <dgm:prSet presAssocID="{ABA275C4-E9B2-4AEC-8792-EE7AB56E215C}" presName="compNode" presStyleCnt="0"/>
      <dgm:spPr/>
    </dgm:pt>
    <dgm:pt modelId="{A9413E4D-0399-445D-B783-96BFFDE56AA5}" type="pres">
      <dgm:prSet presAssocID="{ABA275C4-E9B2-4AEC-8792-EE7AB56E215C}" presName="bgRect" presStyleLbl="bgShp" presStyleIdx="1" presStyleCnt="4"/>
      <dgm:spPr/>
    </dgm:pt>
    <dgm:pt modelId="{3466B4C6-F48D-46C7-A5A1-DD5AE3423E7D}" type="pres">
      <dgm:prSet presAssocID="{ABA275C4-E9B2-4AEC-8792-EE7AB56E215C}" presName="iconRect" presStyleLbl="node1" presStyleIdx="1" presStyleCnt="4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FBEF1FFB-9E95-435C-AF6A-7B6623E45DF0}" type="pres">
      <dgm:prSet presAssocID="{ABA275C4-E9B2-4AEC-8792-EE7AB56E215C}" presName="spaceRect" presStyleCnt="0"/>
      <dgm:spPr/>
    </dgm:pt>
    <dgm:pt modelId="{5EA2F639-D623-4A59-B720-3400DD5463D7}" type="pres">
      <dgm:prSet presAssocID="{ABA275C4-E9B2-4AEC-8792-EE7AB56E215C}" presName="parTx" presStyleLbl="revTx" presStyleIdx="1" presStyleCnt="4">
        <dgm:presLayoutVars>
          <dgm:chMax val="0"/>
          <dgm:chPref val="0"/>
        </dgm:presLayoutVars>
      </dgm:prSet>
      <dgm:spPr/>
    </dgm:pt>
    <dgm:pt modelId="{3FE372E5-FC85-4BCB-BF8B-C7E5C9D7E2DC}" type="pres">
      <dgm:prSet presAssocID="{884037C1-E771-47CA-A7C3-3A65935E6E92}" presName="sibTrans" presStyleCnt="0"/>
      <dgm:spPr/>
    </dgm:pt>
    <dgm:pt modelId="{F336454B-0B61-4468-85AA-82A87C14AD7A}" type="pres">
      <dgm:prSet presAssocID="{4F877BB5-15C8-45A9-AE5B-F31479C892ED}" presName="compNode" presStyleCnt="0"/>
      <dgm:spPr/>
    </dgm:pt>
    <dgm:pt modelId="{D7F1C3A8-3D3F-4E39-9350-F4513F56DBB5}" type="pres">
      <dgm:prSet presAssocID="{4F877BB5-15C8-45A9-AE5B-F31479C892ED}" presName="bgRect" presStyleLbl="bgShp" presStyleIdx="2" presStyleCnt="4"/>
      <dgm:spPr/>
    </dgm:pt>
    <dgm:pt modelId="{5AC4F06E-C754-4165-891F-EFE42F74CCAF}" type="pres">
      <dgm:prSet presAssocID="{4F877BB5-15C8-45A9-AE5B-F31479C892ED}" presName="iconRect" presStyleLbl="node1" presStyleIdx="2" presStyleCnt="4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5245FDDA-4A8E-4448-9649-FCB2059F2B00}" type="pres">
      <dgm:prSet presAssocID="{4F877BB5-15C8-45A9-AE5B-F31479C892ED}" presName="spaceRect" presStyleCnt="0"/>
      <dgm:spPr/>
    </dgm:pt>
    <dgm:pt modelId="{B9FEA93F-E565-4418-99C1-607AE00AB67A}" type="pres">
      <dgm:prSet presAssocID="{4F877BB5-15C8-45A9-AE5B-F31479C892ED}" presName="parTx" presStyleLbl="revTx" presStyleIdx="2" presStyleCnt="4">
        <dgm:presLayoutVars>
          <dgm:chMax val="0"/>
          <dgm:chPref val="0"/>
        </dgm:presLayoutVars>
      </dgm:prSet>
      <dgm:spPr/>
    </dgm:pt>
    <dgm:pt modelId="{CB7DD2B5-FA18-4970-9D75-6BE8EFF525AE}" type="pres">
      <dgm:prSet presAssocID="{EF8C21B3-B292-4493-83E7-33C4DE1499BF}" presName="sibTrans" presStyleCnt="0"/>
      <dgm:spPr/>
    </dgm:pt>
    <dgm:pt modelId="{3814ADB8-50B3-4992-8216-4B91F1C2088F}" type="pres">
      <dgm:prSet presAssocID="{983A976D-71B3-4E9B-B0ED-377C48AC3BAC}" presName="compNode" presStyleCnt="0"/>
      <dgm:spPr/>
    </dgm:pt>
    <dgm:pt modelId="{66654C1E-549B-4C87-A5B2-6F5D1A401361}" type="pres">
      <dgm:prSet presAssocID="{983A976D-71B3-4E9B-B0ED-377C48AC3BAC}" presName="bgRect" presStyleLbl="bgShp" presStyleIdx="3" presStyleCnt="4"/>
      <dgm:spPr/>
    </dgm:pt>
    <dgm:pt modelId="{DCE0F52E-9BFE-4DD7-BDD3-C4C71FD12547}" type="pres">
      <dgm:prSet presAssocID="{983A976D-71B3-4E9B-B0ED-377C48AC3BAC}" presName="iconRect" presStyleLbl="node1" presStyleIdx="3" presStyleCnt="4"/>
      <dgm:spPr>
        <a:blipFill>
          <a:blip xmlns:r="http://schemas.openxmlformats.org/officeDocument/2006/relationships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oup with solid fill"/>
        </a:ext>
      </dgm:extLst>
    </dgm:pt>
    <dgm:pt modelId="{1773EEC0-5D52-44BD-AB42-C256B48E06FD}" type="pres">
      <dgm:prSet presAssocID="{983A976D-71B3-4E9B-B0ED-377C48AC3BAC}" presName="spaceRect" presStyleCnt="0"/>
      <dgm:spPr/>
    </dgm:pt>
    <dgm:pt modelId="{25329E64-EC4A-488D-808F-DFE6E706B417}" type="pres">
      <dgm:prSet presAssocID="{983A976D-71B3-4E9B-B0ED-377C48AC3BAC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9C5B6D23-61BD-4CAF-A63A-FC9E9300843B}" srcId="{FB87BBFD-C11C-4511-B869-03583053ADD3}" destId="{ABA275C4-E9B2-4AEC-8792-EE7AB56E215C}" srcOrd="1" destOrd="0" parTransId="{0CD890AD-2528-4F1B-BD26-50D94BD17362}" sibTransId="{884037C1-E771-47CA-A7C3-3A65935E6E92}"/>
    <dgm:cxn modelId="{D3E72E47-CB87-49CA-A323-D9E2436FF55B}" type="presOf" srcId="{4F877BB5-15C8-45A9-AE5B-F31479C892ED}" destId="{B9FEA93F-E565-4418-99C1-607AE00AB67A}" srcOrd="0" destOrd="0" presId="urn:microsoft.com/office/officeart/2018/2/layout/IconVerticalSolidList"/>
    <dgm:cxn modelId="{A0C62F75-F4D0-4A77-B8E6-B42F48CC7564}" srcId="{FB87BBFD-C11C-4511-B869-03583053ADD3}" destId="{4F877BB5-15C8-45A9-AE5B-F31479C892ED}" srcOrd="2" destOrd="0" parTransId="{E23346E2-E750-4D26-9C23-953290E2FE88}" sibTransId="{EF8C21B3-B292-4493-83E7-33C4DE1499BF}"/>
    <dgm:cxn modelId="{46829657-F714-4A6B-9EF5-413D0CFE2044}" type="presOf" srcId="{ABA275C4-E9B2-4AEC-8792-EE7AB56E215C}" destId="{5EA2F639-D623-4A59-B720-3400DD5463D7}" srcOrd="0" destOrd="0" presId="urn:microsoft.com/office/officeart/2018/2/layout/IconVerticalSolidList"/>
    <dgm:cxn modelId="{2C17AD7B-E7BE-4FC0-A56C-43B3C48583CA}" type="presOf" srcId="{E0037508-BD43-4F68-AB55-034C95A571E9}" destId="{4F9F0F0E-4135-4B3B-9F03-F746C7D04FE5}" srcOrd="0" destOrd="0" presId="urn:microsoft.com/office/officeart/2018/2/layout/IconVerticalSolidList"/>
    <dgm:cxn modelId="{A3DF1BA0-3403-4A3A-95D4-8679EACD31C7}" srcId="{FB87BBFD-C11C-4511-B869-03583053ADD3}" destId="{983A976D-71B3-4E9B-B0ED-377C48AC3BAC}" srcOrd="3" destOrd="0" parTransId="{D54ACA3B-B68B-49D2-A97B-E78198B7B24A}" sibTransId="{26C40711-BC9E-490D-99ED-6FED44BB90F0}"/>
    <dgm:cxn modelId="{197CD8A0-D891-455A-A408-A579A7A35042}" type="presOf" srcId="{983A976D-71B3-4E9B-B0ED-377C48AC3BAC}" destId="{25329E64-EC4A-488D-808F-DFE6E706B417}" srcOrd="0" destOrd="0" presId="urn:microsoft.com/office/officeart/2018/2/layout/IconVerticalSolidList"/>
    <dgm:cxn modelId="{FDD012DE-1AEB-4BB1-8D4A-356A666634CE}" srcId="{FB87BBFD-C11C-4511-B869-03583053ADD3}" destId="{E0037508-BD43-4F68-AB55-034C95A571E9}" srcOrd="0" destOrd="0" parTransId="{8D4DBB99-BC4F-406F-814B-41CEC6B84539}" sibTransId="{3820F67E-DBB1-4067-950C-A6731E8EBD4F}"/>
    <dgm:cxn modelId="{625F2EE1-AE72-42DC-97BE-BD4EDB382E87}" type="presOf" srcId="{FB87BBFD-C11C-4511-B869-03583053ADD3}" destId="{C9FD4D04-FCDF-4144-A511-4675D1E397C4}" srcOrd="0" destOrd="0" presId="urn:microsoft.com/office/officeart/2018/2/layout/IconVerticalSolidList"/>
    <dgm:cxn modelId="{F2ADE23F-A7D8-48A4-B3F7-4B64C3373F2F}" type="presParOf" srcId="{C9FD4D04-FCDF-4144-A511-4675D1E397C4}" destId="{F8F05AB2-FF7A-40C4-94F3-6499B8D15702}" srcOrd="0" destOrd="0" presId="urn:microsoft.com/office/officeart/2018/2/layout/IconVerticalSolidList"/>
    <dgm:cxn modelId="{6104C95E-421A-494B-9A82-9E0DEC6F109D}" type="presParOf" srcId="{F8F05AB2-FF7A-40C4-94F3-6499B8D15702}" destId="{104EA1E4-F5FA-4719-8875-4DDA63FC0D2C}" srcOrd="0" destOrd="0" presId="urn:microsoft.com/office/officeart/2018/2/layout/IconVerticalSolidList"/>
    <dgm:cxn modelId="{52154E05-69A9-4008-9D87-1244BE24EF55}" type="presParOf" srcId="{F8F05AB2-FF7A-40C4-94F3-6499B8D15702}" destId="{2A17EB19-A2AA-4AC0-9746-212A6CCB94EB}" srcOrd="1" destOrd="0" presId="urn:microsoft.com/office/officeart/2018/2/layout/IconVerticalSolidList"/>
    <dgm:cxn modelId="{5AA28815-8246-4632-8C3D-5E614B69E995}" type="presParOf" srcId="{F8F05AB2-FF7A-40C4-94F3-6499B8D15702}" destId="{FCF02A68-A88B-47DD-AFAD-7262E9AC3384}" srcOrd="2" destOrd="0" presId="urn:microsoft.com/office/officeart/2018/2/layout/IconVerticalSolidList"/>
    <dgm:cxn modelId="{A049C4E6-1EDD-4133-A78E-162F713E5F5F}" type="presParOf" srcId="{F8F05AB2-FF7A-40C4-94F3-6499B8D15702}" destId="{4F9F0F0E-4135-4B3B-9F03-F746C7D04FE5}" srcOrd="3" destOrd="0" presId="urn:microsoft.com/office/officeart/2018/2/layout/IconVerticalSolidList"/>
    <dgm:cxn modelId="{0C7A66DA-ABEE-4B6D-A992-63A62AB9AEB8}" type="presParOf" srcId="{C9FD4D04-FCDF-4144-A511-4675D1E397C4}" destId="{3FD576B9-3125-411A-95D7-82D5B11D2559}" srcOrd="1" destOrd="0" presId="urn:microsoft.com/office/officeart/2018/2/layout/IconVerticalSolidList"/>
    <dgm:cxn modelId="{D8910EE3-7955-4264-8977-EDA2441BDBA2}" type="presParOf" srcId="{C9FD4D04-FCDF-4144-A511-4675D1E397C4}" destId="{77B9375C-CD6B-43DB-8811-008C42E40453}" srcOrd="2" destOrd="0" presId="urn:microsoft.com/office/officeart/2018/2/layout/IconVerticalSolidList"/>
    <dgm:cxn modelId="{6BF809F5-6500-4460-92A1-21CF30328140}" type="presParOf" srcId="{77B9375C-CD6B-43DB-8811-008C42E40453}" destId="{A9413E4D-0399-445D-B783-96BFFDE56AA5}" srcOrd="0" destOrd="0" presId="urn:microsoft.com/office/officeart/2018/2/layout/IconVerticalSolidList"/>
    <dgm:cxn modelId="{05E663B1-C157-430E-86F1-7E5BE759F740}" type="presParOf" srcId="{77B9375C-CD6B-43DB-8811-008C42E40453}" destId="{3466B4C6-F48D-46C7-A5A1-DD5AE3423E7D}" srcOrd="1" destOrd="0" presId="urn:microsoft.com/office/officeart/2018/2/layout/IconVerticalSolidList"/>
    <dgm:cxn modelId="{575D53DC-8C3B-44F7-B1AE-145D574F50E9}" type="presParOf" srcId="{77B9375C-CD6B-43DB-8811-008C42E40453}" destId="{FBEF1FFB-9E95-435C-AF6A-7B6623E45DF0}" srcOrd="2" destOrd="0" presId="urn:microsoft.com/office/officeart/2018/2/layout/IconVerticalSolidList"/>
    <dgm:cxn modelId="{90BA217C-39EE-419A-9FEB-14E651167210}" type="presParOf" srcId="{77B9375C-CD6B-43DB-8811-008C42E40453}" destId="{5EA2F639-D623-4A59-B720-3400DD5463D7}" srcOrd="3" destOrd="0" presId="urn:microsoft.com/office/officeart/2018/2/layout/IconVerticalSolidList"/>
    <dgm:cxn modelId="{B4D1387D-6401-409C-81D2-F59C6F3DB707}" type="presParOf" srcId="{C9FD4D04-FCDF-4144-A511-4675D1E397C4}" destId="{3FE372E5-FC85-4BCB-BF8B-C7E5C9D7E2DC}" srcOrd="3" destOrd="0" presId="urn:microsoft.com/office/officeart/2018/2/layout/IconVerticalSolidList"/>
    <dgm:cxn modelId="{848EE41A-0C52-4DAA-AA53-9FB895D0FB82}" type="presParOf" srcId="{C9FD4D04-FCDF-4144-A511-4675D1E397C4}" destId="{F336454B-0B61-4468-85AA-82A87C14AD7A}" srcOrd="4" destOrd="0" presId="urn:microsoft.com/office/officeart/2018/2/layout/IconVerticalSolidList"/>
    <dgm:cxn modelId="{EA326DB9-64CD-46C4-8AAF-A79932A47284}" type="presParOf" srcId="{F336454B-0B61-4468-85AA-82A87C14AD7A}" destId="{D7F1C3A8-3D3F-4E39-9350-F4513F56DBB5}" srcOrd="0" destOrd="0" presId="urn:microsoft.com/office/officeart/2018/2/layout/IconVerticalSolidList"/>
    <dgm:cxn modelId="{2B2D0F1C-CADE-42DF-8906-A193DCD8F725}" type="presParOf" srcId="{F336454B-0B61-4468-85AA-82A87C14AD7A}" destId="{5AC4F06E-C754-4165-891F-EFE42F74CCAF}" srcOrd="1" destOrd="0" presId="urn:microsoft.com/office/officeart/2018/2/layout/IconVerticalSolidList"/>
    <dgm:cxn modelId="{E9DC9DDE-D339-4367-A8F4-4783D179259D}" type="presParOf" srcId="{F336454B-0B61-4468-85AA-82A87C14AD7A}" destId="{5245FDDA-4A8E-4448-9649-FCB2059F2B00}" srcOrd="2" destOrd="0" presId="urn:microsoft.com/office/officeart/2018/2/layout/IconVerticalSolidList"/>
    <dgm:cxn modelId="{4DBB51F8-A412-474B-956B-9F9DE085E83C}" type="presParOf" srcId="{F336454B-0B61-4468-85AA-82A87C14AD7A}" destId="{B9FEA93F-E565-4418-99C1-607AE00AB67A}" srcOrd="3" destOrd="0" presId="urn:microsoft.com/office/officeart/2018/2/layout/IconVerticalSolidList"/>
    <dgm:cxn modelId="{9E9113EA-A865-488B-A98D-EFE474B66E13}" type="presParOf" srcId="{C9FD4D04-FCDF-4144-A511-4675D1E397C4}" destId="{CB7DD2B5-FA18-4970-9D75-6BE8EFF525AE}" srcOrd="5" destOrd="0" presId="urn:microsoft.com/office/officeart/2018/2/layout/IconVerticalSolidList"/>
    <dgm:cxn modelId="{1D9870DD-D309-47BF-B5D4-AB9465790DCD}" type="presParOf" srcId="{C9FD4D04-FCDF-4144-A511-4675D1E397C4}" destId="{3814ADB8-50B3-4992-8216-4B91F1C2088F}" srcOrd="6" destOrd="0" presId="urn:microsoft.com/office/officeart/2018/2/layout/IconVerticalSolidList"/>
    <dgm:cxn modelId="{255A6AF4-629F-414A-B7D0-CBD693EA0661}" type="presParOf" srcId="{3814ADB8-50B3-4992-8216-4B91F1C2088F}" destId="{66654C1E-549B-4C87-A5B2-6F5D1A401361}" srcOrd="0" destOrd="0" presId="urn:microsoft.com/office/officeart/2018/2/layout/IconVerticalSolidList"/>
    <dgm:cxn modelId="{D143B451-12E4-47C8-B06F-E4692E9F4BFD}" type="presParOf" srcId="{3814ADB8-50B3-4992-8216-4B91F1C2088F}" destId="{DCE0F52E-9BFE-4DD7-BDD3-C4C71FD12547}" srcOrd="1" destOrd="0" presId="urn:microsoft.com/office/officeart/2018/2/layout/IconVerticalSolidList"/>
    <dgm:cxn modelId="{A0910CC9-6BF1-4705-8653-FB9E2AA7437A}" type="presParOf" srcId="{3814ADB8-50B3-4992-8216-4B91F1C2088F}" destId="{1773EEC0-5D52-44BD-AB42-C256B48E06FD}" srcOrd="2" destOrd="0" presId="urn:microsoft.com/office/officeart/2018/2/layout/IconVerticalSolidList"/>
    <dgm:cxn modelId="{C859FEDC-1B4A-4162-A00E-2EDA1A17825C}" type="presParOf" srcId="{3814ADB8-50B3-4992-8216-4B91F1C2088F}" destId="{25329E64-EC4A-488D-808F-DFE6E706B41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7271A26-9631-4B92-845C-F56F74974572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65FAEBF8-CA1C-499F-99A2-2F38A788724D}">
      <dgm:prSet/>
      <dgm:spPr/>
      <dgm:t>
        <a:bodyPr/>
        <a:lstStyle/>
        <a:p>
          <a:r>
            <a:rPr lang="en-GB" b="0" i="0" dirty="0">
              <a:latin typeface="Arial" panose="020B0604020202020204" pitchFamily="34" charset="0"/>
              <a:cs typeface="Arial" panose="020B0604020202020204" pitchFamily="34" charset="0"/>
            </a:rPr>
            <a:t>Bring the bid team together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E652F3-F8B1-4B87-80F0-B0554E2EB01D}" type="parTrans" cxnId="{E098F839-8DE8-4572-8A71-B1A5F3D28529}">
      <dgm:prSet/>
      <dgm:spPr/>
      <dgm:t>
        <a:bodyPr/>
        <a:lstStyle/>
        <a:p>
          <a:endParaRPr lang="en-US"/>
        </a:p>
      </dgm:t>
    </dgm:pt>
    <dgm:pt modelId="{E5F7F647-436A-49E4-9A6C-32002B759D37}" type="sibTrans" cxnId="{E098F839-8DE8-4572-8A71-B1A5F3D28529}">
      <dgm:prSet/>
      <dgm:spPr/>
      <dgm:t>
        <a:bodyPr/>
        <a:lstStyle/>
        <a:p>
          <a:endParaRPr lang="en-US"/>
        </a:p>
      </dgm:t>
    </dgm:pt>
    <dgm:pt modelId="{D15AC14E-D372-4E03-AC85-E417C40C191C}">
      <dgm:prSet/>
      <dgm:spPr/>
      <dgm:t>
        <a:bodyPr/>
        <a:lstStyle/>
        <a:p>
          <a:r>
            <a:rPr lang="en-GB" b="0" i="0">
              <a:latin typeface="Arial" panose="020B0604020202020204" pitchFamily="34" charset="0"/>
              <a:cs typeface="Arial" panose="020B0604020202020204" pitchFamily="34" charset="0"/>
            </a:rPr>
            <a:t>Plan meetings</a:t>
          </a: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FB380AD-EF1B-4471-B793-8D42B02EC582}" type="parTrans" cxnId="{EE27DFC7-1D45-43E9-8AC0-680AC97548B4}">
      <dgm:prSet/>
      <dgm:spPr/>
      <dgm:t>
        <a:bodyPr/>
        <a:lstStyle/>
        <a:p>
          <a:endParaRPr lang="en-US"/>
        </a:p>
      </dgm:t>
    </dgm:pt>
    <dgm:pt modelId="{555C5B75-B1D0-4658-BD76-FDE42DA72326}" type="sibTrans" cxnId="{EE27DFC7-1D45-43E9-8AC0-680AC97548B4}">
      <dgm:prSet/>
      <dgm:spPr/>
      <dgm:t>
        <a:bodyPr/>
        <a:lstStyle/>
        <a:p>
          <a:endParaRPr lang="en-US"/>
        </a:p>
      </dgm:t>
    </dgm:pt>
    <dgm:pt modelId="{B4E8B58D-0834-41E7-9BA7-F4C2009883B6}">
      <dgm:prSet/>
      <dgm:spPr/>
      <dgm:t>
        <a:bodyPr/>
        <a:lstStyle/>
        <a:p>
          <a:r>
            <a:rPr lang="en-GB" b="0" i="0" dirty="0">
              <a:latin typeface="Arial" panose="020B0604020202020204" pitchFamily="34" charset="0"/>
              <a:cs typeface="Arial" panose="020B0604020202020204" pitchFamily="34" charset="0"/>
            </a:rPr>
            <a:t>Coordinate activities in accordance with internal &amp; external timelines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0FBF23A-DE29-40E3-9D4B-40C2C08ABE91}" type="parTrans" cxnId="{519AFDDC-FE65-4475-96DD-466E1B1E67BA}">
      <dgm:prSet/>
      <dgm:spPr/>
      <dgm:t>
        <a:bodyPr/>
        <a:lstStyle/>
        <a:p>
          <a:endParaRPr lang="en-US"/>
        </a:p>
      </dgm:t>
    </dgm:pt>
    <dgm:pt modelId="{0E98FA30-6EF4-4540-9A1C-3D96734562F9}" type="sibTrans" cxnId="{519AFDDC-FE65-4475-96DD-466E1B1E67BA}">
      <dgm:prSet/>
      <dgm:spPr/>
      <dgm:t>
        <a:bodyPr/>
        <a:lstStyle/>
        <a:p>
          <a:endParaRPr lang="en-US"/>
        </a:p>
      </dgm:t>
    </dgm:pt>
    <dgm:pt modelId="{C82FDD34-60C4-4F5A-904D-44F14EEAF153}">
      <dgm:prSet/>
      <dgm:spPr/>
      <dgm:t>
        <a:bodyPr/>
        <a:lstStyle/>
        <a:p>
          <a:r>
            <a:rPr lang="en-GB" b="0" i="0">
              <a:latin typeface="Arial" panose="020B0604020202020204" pitchFamily="34" charset="0"/>
              <a:cs typeface="Arial" panose="020B0604020202020204" pitchFamily="34" charset="0"/>
            </a:rPr>
            <a:t>Ensuring deliverables are met</a:t>
          </a: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492B907-1453-4E25-A382-51503A74E993}" type="parTrans" cxnId="{3BD11AD8-8835-4F0B-85D8-C39C9F1626AC}">
      <dgm:prSet/>
      <dgm:spPr/>
      <dgm:t>
        <a:bodyPr/>
        <a:lstStyle/>
        <a:p>
          <a:endParaRPr lang="en-US"/>
        </a:p>
      </dgm:t>
    </dgm:pt>
    <dgm:pt modelId="{2DF5D381-2430-43F8-856F-043CB2AE04C4}" type="sibTrans" cxnId="{3BD11AD8-8835-4F0B-85D8-C39C9F1626AC}">
      <dgm:prSet/>
      <dgm:spPr/>
      <dgm:t>
        <a:bodyPr/>
        <a:lstStyle/>
        <a:p>
          <a:endParaRPr lang="en-US"/>
        </a:p>
      </dgm:t>
    </dgm:pt>
    <dgm:pt modelId="{B9AEF826-E975-4FC1-A59C-F6234C900004}">
      <dgm:prSet/>
      <dgm:spPr/>
      <dgm:t>
        <a:bodyPr/>
        <a:lstStyle/>
        <a:p>
          <a:r>
            <a:rPr lang="en-GB" b="0" i="0">
              <a:latin typeface="Arial" panose="020B0604020202020204" pitchFamily="34" charset="0"/>
              <a:cs typeface="Arial" panose="020B0604020202020204" pitchFamily="34" charset="0"/>
            </a:rPr>
            <a:t>Organising mock interviews</a:t>
          </a: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E07694-78BF-4FBA-9B4E-8DC8D11A7A98}" type="parTrans" cxnId="{F72FB664-92C5-4C23-8991-A7106E469304}">
      <dgm:prSet/>
      <dgm:spPr/>
      <dgm:t>
        <a:bodyPr/>
        <a:lstStyle/>
        <a:p>
          <a:endParaRPr lang="en-US"/>
        </a:p>
      </dgm:t>
    </dgm:pt>
    <dgm:pt modelId="{DABCA354-7B11-44DE-A336-B1F4BB204996}" type="sibTrans" cxnId="{F72FB664-92C5-4C23-8991-A7106E469304}">
      <dgm:prSet/>
      <dgm:spPr/>
      <dgm:t>
        <a:bodyPr/>
        <a:lstStyle/>
        <a:p>
          <a:endParaRPr lang="en-US"/>
        </a:p>
      </dgm:t>
    </dgm:pt>
    <dgm:pt modelId="{A8EC9E79-080C-4FDE-A0B1-7EBDCC0A85D7}">
      <dgm:prSet/>
      <dgm:spPr/>
      <dgm:t>
        <a:bodyPr/>
        <a:lstStyle/>
        <a:p>
          <a:r>
            <a:rPr lang="en-GB" b="0" i="0">
              <a:latin typeface="Arial" panose="020B0604020202020204" pitchFamily="34" charset="0"/>
              <a:cs typeface="Arial" panose="020B0604020202020204" pitchFamily="34" charset="0"/>
            </a:rPr>
            <a:t>Run collaborative research interactions, such as workshops, training</a:t>
          </a: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4DAD71-3608-4098-8D12-9C21E4F5D519}" type="parTrans" cxnId="{8B2AA054-A313-4AAA-834F-AD33DE030E78}">
      <dgm:prSet/>
      <dgm:spPr/>
      <dgm:t>
        <a:bodyPr/>
        <a:lstStyle/>
        <a:p>
          <a:endParaRPr lang="en-US"/>
        </a:p>
      </dgm:t>
    </dgm:pt>
    <dgm:pt modelId="{1AC4D0BD-BD58-4D45-BA13-3CC6449CAED6}" type="sibTrans" cxnId="{8B2AA054-A313-4AAA-834F-AD33DE030E78}">
      <dgm:prSet/>
      <dgm:spPr/>
      <dgm:t>
        <a:bodyPr/>
        <a:lstStyle/>
        <a:p>
          <a:endParaRPr lang="en-US"/>
        </a:p>
      </dgm:t>
    </dgm:pt>
    <dgm:pt modelId="{2366530D-76F0-4E1D-AB23-1BFFDB4817FB}">
      <dgm:prSet/>
      <dgm:spPr/>
      <dgm:t>
        <a:bodyPr/>
        <a:lstStyle/>
        <a:p>
          <a:r>
            <a:rPr lang="en-GB" b="0" i="0">
              <a:latin typeface="Arial" panose="020B0604020202020204" pitchFamily="34" charset="0"/>
              <a:cs typeface="Arial" panose="020B0604020202020204" pitchFamily="34" charset="0"/>
            </a:rPr>
            <a:t>Identify internal academic partners</a:t>
          </a: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0462D9A-B162-4BF9-ABB1-CAA9C876D058}" type="parTrans" cxnId="{70369DA1-B833-4BD6-B486-95690FDC6192}">
      <dgm:prSet/>
      <dgm:spPr/>
      <dgm:t>
        <a:bodyPr/>
        <a:lstStyle/>
        <a:p>
          <a:endParaRPr lang="en-US"/>
        </a:p>
      </dgm:t>
    </dgm:pt>
    <dgm:pt modelId="{9FB20F31-6E17-4CD1-9AED-8BE64BFC83F7}" type="sibTrans" cxnId="{70369DA1-B833-4BD6-B486-95690FDC6192}">
      <dgm:prSet/>
      <dgm:spPr/>
      <dgm:t>
        <a:bodyPr/>
        <a:lstStyle/>
        <a:p>
          <a:endParaRPr lang="en-US"/>
        </a:p>
      </dgm:t>
    </dgm:pt>
    <dgm:pt modelId="{47088E59-2D1E-4213-A7EC-0CF9643FD7B1}">
      <dgm:prSet/>
      <dgm:spPr/>
      <dgm:t>
        <a:bodyPr/>
        <a:lstStyle/>
        <a:p>
          <a:r>
            <a:rPr lang="en-GB" b="0" i="0">
              <a:latin typeface="Arial" panose="020B0604020202020204" pitchFamily="34" charset="0"/>
              <a:cs typeface="Arial" panose="020B0604020202020204" pitchFamily="34" charset="0"/>
            </a:rPr>
            <a:t>Engaging with external partners on proposal scope and development</a:t>
          </a: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D87E58E-533B-4BED-BC70-99FE8B053C7B}" type="parTrans" cxnId="{68B37C96-1A16-425A-B50C-54A7A25BAB3E}">
      <dgm:prSet/>
      <dgm:spPr/>
      <dgm:t>
        <a:bodyPr/>
        <a:lstStyle/>
        <a:p>
          <a:endParaRPr lang="en-US"/>
        </a:p>
      </dgm:t>
    </dgm:pt>
    <dgm:pt modelId="{8B464BF7-136D-4FA9-B6EF-380F1A6BD9A6}" type="sibTrans" cxnId="{68B37C96-1A16-425A-B50C-54A7A25BAB3E}">
      <dgm:prSet/>
      <dgm:spPr/>
      <dgm:t>
        <a:bodyPr/>
        <a:lstStyle/>
        <a:p>
          <a:endParaRPr lang="en-US"/>
        </a:p>
      </dgm:t>
    </dgm:pt>
    <dgm:pt modelId="{8135BA3C-394B-4C57-AA3F-41580BCBC6C2}">
      <dgm:prSet/>
      <dgm:spPr/>
      <dgm:t>
        <a:bodyPr/>
        <a:lstStyle/>
        <a:p>
          <a:r>
            <a:rPr lang="en-GB" b="0" i="0" dirty="0">
              <a:latin typeface="Arial"/>
              <a:cs typeface="Arial"/>
            </a:rPr>
            <a:t>University letters of support sign off</a:t>
          </a:r>
          <a:endParaRPr lang="en-US" dirty="0">
            <a:latin typeface="Arial"/>
            <a:cs typeface="Arial"/>
          </a:endParaRPr>
        </a:p>
      </dgm:t>
    </dgm:pt>
    <dgm:pt modelId="{5F4C3487-D39C-4A87-A049-B5EC60744C1A}" type="parTrans" cxnId="{BC36D6E7-661C-49DD-9195-BE57C29FFAF9}">
      <dgm:prSet/>
      <dgm:spPr/>
      <dgm:t>
        <a:bodyPr/>
        <a:lstStyle/>
        <a:p>
          <a:endParaRPr lang="en-US"/>
        </a:p>
      </dgm:t>
    </dgm:pt>
    <dgm:pt modelId="{21AC8237-C536-457A-94EE-C3F9C491C959}" type="sibTrans" cxnId="{BC36D6E7-661C-49DD-9195-BE57C29FFAF9}">
      <dgm:prSet/>
      <dgm:spPr/>
      <dgm:t>
        <a:bodyPr/>
        <a:lstStyle/>
        <a:p>
          <a:endParaRPr lang="en-US"/>
        </a:p>
      </dgm:t>
    </dgm:pt>
    <dgm:pt modelId="{8A4AB8A6-6995-4E41-937E-114DCBD24AA2}">
      <dgm:prSet/>
      <dgm:spPr/>
      <dgm:t>
        <a:bodyPr/>
        <a:lstStyle/>
        <a:p>
          <a:r>
            <a:rPr lang="en-US">
              <a:latin typeface="Arial"/>
              <a:cs typeface="Arial"/>
            </a:rPr>
            <a:t>Reviewing Your Application</a:t>
          </a:r>
        </a:p>
      </dgm:t>
    </dgm:pt>
    <dgm:pt modelId="{60F95BA0-2354-44F4-A4AE-343FF8E96148}" type="parTrans" cxnId="{348D0151-F8F4-48EE-A9F9-81EDFA279E69}">
      <dgm:prSet/>
      <dgm:spPr/>
      <dgm:t>
        <a:bodyPr/>
        <a:lstStyle/>
        <a:p>
          <a:endParaRPr lang="en-GB"/>
        </a:p>
      </dgm:t>
    </dgm:pt>
    <dgm:pt modelId="{75619934-2E48-4033-AE06-333351FFF076}" type="sibTrans" cxnId="{348D0151-F8F4-48EE-A9F9-81EDFA279E69}">
      <dgm:prSet/>
      <dgm:spPr/>
      <dgm:t>
        <a:bodyPr/>
        <a:lstStyle/>
        <a:p>
          <a:endParaRPr lang="en-GB"/>
        </a:p>
      </dgm:t>
    </dgm:pt>
    <dgm:pt modelId="{4A70D02E-DB7C-4987-8198-FE22DFEE40CC}" type="pres">
      <dgm:prSet presAssocID="{27271A26-9631-4B92-845C-F56F74974572}" presName="diagram" presStyleCnt="0">
        <dgm:presLayoutVars>
          <dgm:dir/>
          <dgm:resizeHandles val="exact"/>
        </dgm:presLayoutVars>
      </dgm:prSet>
      <dgm:spPr/>
    </dgm:pt>
    <dgm:pt modelId="{C6AC6AB5-BBAE-4D78-AF36-5E915D1D09C5}" type="pres">
      <dgm:prSet presAssocID="{65FAEBF8-CA1C-499F-99A2-2F38A788724D}" presName="node" presStyleLbl="node1" presStyleIdx="0" presStyleCnt="10">
        <dgm:presLayoutVars>
          <dgm:bulletEnabled val="1"/>
        </dgm:presLayoutVars>
      </dgm:prSet>
      <dgm:spPr/>
    </dgm:pt>
    <dgm:pt modelId="{F242CAD9-B406-43AA-9FB0-4FFAEBB7D325}" type="pres">
      <dgm:prSet presAssocID="{E5F7F647-436A-49E4-9A6C-32002B759D37}" presName="sibTrans" presStyleCnt="0"/>
      <dgm:spPr/>
    </dgm:pt>
    <dgm:pt modelId="{33C3E2E7-8766-4474-8124-14B42D82B788}" type="pres">
      <dgm:prSet presAssocID="{D15AC14E-D372-4E03-AC85-E417C40C191C}" presName="node" presStyleLbl="node1" presStyleIdx="1" presStyleCnt="10">
        <dgm:presLayoutVars>
          <dgm:bulletEnabled val="1"/>
        </dgm:presLayoutVars>
      </dgm:prSet>
      <dgm:spPr/>
    </dgm:pt>
    <dgm:pt modelId="{C3823D3F-6EBF-4654-B46F-64140A923AFA}" type="pres">
      <dgm:prSet presAssocID="{555C5B75-B1D0-4658-BD76-FDE42DA72326}" presName="sibTrans" presStyleCnt="0"/>
      <dgm:spPr/>
    </dgm:pt>
    <dgm:pt modelId="{A2D018AD-BA73-4F05-A632-9A5C5AD237B8}" type="pres">
      <dgm:prSet presAssocID="{B4E8B58D-0834-41E7-9BA7-F4C2009883B6}" presName="node" presStyleLbl="node1" presStyleIdx="2" presStyleCnt="10">
        <dgm:presLayoutVars>
          <dgm:bulletEnabled val="1"/>
        </dgm:presLayoutVars>
      </dgm:prSet>
      <dgm:spPr/>
    </dgm:pt>
    <dgm:pt modelId="{32C7CF35-EF32-4AB6-96E9-66B8A9DA52AB}" type="pres">
      <dgm:prSet presAssocID="{0E98FA30-6EF4-4540-9A1C-3D96734562F9}" presName="sibTrans" presStyleCnt="0"/>
      <dgm:spPr/>
    </dgm:pt>
    <dgm:pt modelId="{A95EEDAF-9E08-4D24-8E7D-79A939CFE560}" type="pres">
      <dgm:prSet presAssocID="{C82FDD34-60C4-4F5A-904D-44F14EEAF153}" presName="node" presStyleLbl="node1" presStyleIdx="3" presStyleCnt="10">
        <dgm:presLayoutVars>
          <dgm:bulletEnabled val="1"/>
        </dgm:presLayoutVars>
      </dgm:prSet>
      <dgm:spPr/>
    </dgm:pt>
    <dgm:pt modelId="{C338DDAE-D9E5-4B59-866F-E9BE569DF69C}" type="pres">
      <dgm:prSet presAssocID="{2DF5D381-2430-43F8-856F-043CB2AE04C4}" presName="sibTrans" presStyleCnt="0"/>
      <dgm:spPr/>
    </dgm:pt>
    <dgm:pt modelId="{6DF6FF33-1E74-4C29-A048-55478CD4D0ED}" type="pres">
      <dgm:prSet presAssocID="{B9AEF826-E975-4FC1-A59C-F6234C900004}" presName="node" presStyleLbl="node1" presStyleIdx="4" presStyleCnt="10">
        <dgm:presLayoutVars>
          <dgm:bulletEnabled val="1"/>
        </dgm:presLayoutVars>
      </dgm:prSet>
      <dgm:spPr/>
    </dgm:pt>
    <dgm:pt modelId="{776A1693-A74C-4396-810D-D7C90B456078}" type="pres">
      <dgm:prSet presAssocID="{DABCA354-7B11-44DE-A336-B1F4BB204996}" presName="sibTrans" presStyleCnt="0"/>
      <dgm:spPr/>
    </dgm:pt>
    <dgm:pt modelId="{218CD511-BC59-464F-A1A5-BFC867B2D730}" type="pres">
      <dgm:prSet presAssocID="{A8EC9E79-080C-4FDE-A0B1-7EBDCC0A85D7}" presName="node" presStyleLbl="node1" presStyleIdx="5" presStyleCnt="10">
        <dgm:presLayoutVars>
          <dgm:bulletEnabled val="1"/>
        </dgm:presLayoutVars>
      </dgm:prSet>
      <dgm:spPr/>
    </dgm:pt>
    <dgm:pt modelId="{28987912-5985-4432-8168-128A37BE09EB}" type="pres">
      <dgm:prSet presAssocID="{1AC4D0BD-BD58-4D45-BA13-3CC6449CAED6}" presName="sibTrans" presStyleCnt="0"/>
      <dgm:spPr/>
    </dgm:pt>
    <dgm:pt modelId="{34EA5661-EFAD-452B-A9E2-2E48F32E9836}" type="pres">
      <dgm:prSet presAssocID="{2366530D-76F0-4E1D-AB23-1BFFDB4817FB}" presName="node" presStyleLbl="node1" presStyleIdx="6" presStyleCnt="10">
        <dgm:presLayoutVars>
          <dgm:bulletEnabled val="1"/>
        </dgm:presLayoutVars>
      </dgm:prSet>
      <dgm:spPr/>
    </dgm:pt>
    <dgm:pt modelId="{B772AA18-0019-4D12-8707-C78CD2A9576A}" type="pres">
      <dgm:prSet presAssocID="{9FB20F31-6E17-4CD1-9AED-8BE64BFC83F7}" presName="sibTrans" presStyleCnt="0"/>
      <dgm:spPr/>
    </dgm:pt>
    <dgm:pt modelId="{D681DBB3-74C2-4E01-958B-7C7A20ECF668}" type="pres">
      <dgm:prSet presAssocID="{47088E59-2D1E-4213-A7EC-0CF9643FD7B1}" presName="node" presStyleLbl="node1" presStyleIdx="7" presStyleCnt="10">
        <dgm:presLayoutVars>
          <dgm:bulletEnabled val="1"/>
        </dgm:presLayoutVars>
      </dgm:prSet>
      <dgm:spPr/>
    </dgm:pt>
    <dgm:pt modelId="{129D5623-A041-465E-8368-A72104DE0182}" type="pres">
      <dgm:prSet presAssocID="{8B464BF7-136D-4FA9-B6EF-380F1A6BD9A6}" presName="sibTrans" presStyleCnt="0"/>
      <dgm:spPr/>
    </dgm:pt>
    <dgm:pt modelId="{A0D923BD-1FD4-46F7-9331-2DB35AA3A800}" type="pres">
      <dgm:prSet presAssocID="{8135BA3C-394B-4C57-AA3F-41580BCBC6C2}" presName="node" presStyleLbl="node1" presStyleIdx="8" presStyleCnt="10">
        <dgm:presLayoutVars>
          <dgm:bulletEnabled val="1"/>
        </dgm:presLayoutVars>
      </dgm:prSet>
      <dgm:spPr/>
    </dgm:pt>
    <dgm:pt modelId="{DE7ED50A-7F79-4514-8813-2A5BB07CA54F}" type="pres">
      <dgm:prSet presAssocID="{21AC8237-C536-457A-94EE-C3F9C491C959}" presName="sibTrans" presStyleCnt="0"/>
      <dgm:spPr/>
    </dgm:pt>
    <dgm:pt modelId="{5CEDAA4A-9163-46D2-9B1F-4965830A8019}" type="pres">
      <dgm:prSet presAssocID="{8A4AB8A6-6995-4E41-937E-114DCBD24AA2}" presName="node" presStyleLbl="node1" presStyleIdx="9" presStyleCnt="10">
        <dgm:presLayoutVars>
          <dgm:bulletEnabled val="1"/>
        </dgm:presLayoutVars>
      </dgm:prSet>
      <dgm:spPr/>
    </dgm:pt>
  </dgm:ptLst>
  <dgm:cxnLst>
    <dgm:cxn modelId="{9A50811C-70E9-4ACA-881B-6E87CFCCB3E3}" type="presOf" srcId="{B4E8B58D-0834-41E7-9BA7-F4C2009883B6}" destId="{A2D018AD-BA73-4F05-A632-9A5C5AD237B8}" srcOrd="0" destOrd="0" presId="urn:microsoft.com/office/officeart/2005/8/layout/default"/>
    <dgm:cxn modelId="{E098F839-8DE8-4572-8A71-B1A5F3D28529}" srcId="{27271A26-9631-4B92-845C-F56F74974572}" destId="{65FAEBF8-CA1C-499F-99A2-2F38A788724D}" srcOrd="0" destOrd="0" parTransId="{C7E652F3-F8B1-4B87-80F0-B0554E2EB01D}" sibTransId="{E5F7F647-436A-49E4-9A6C-32002B759D37}"/>
    <dgm:cxn modelId="{F72FB664-92C5-4C23-8991-A7106E469304}" srcId="{27271A26-9631-4B92-845C-F56F74974572}" destId="{B9AEF826-E975-4FC1-A59C-F6234C900004}" srcOrd="4" destOrd="0" parTransId="{B1E07694-78BF-4FBA-9B4E-8DC8D11A7A98}" sibTransId="{DABCA354-7B11-44DE-A336-B1F4BB204996}"/>
    <dgm:cxn modelId="{348D0151-F8F4-48EE-A9F9-81EDFA279E69}" srcId="{27271A26-9631-4B92-845C-F56F74974572}" destId="{8A4AB8A6-6995-4E41-937E-114DCBD24AA2}" srcOrd="9" destOrd="0" parTransId="{60F95BA0-2354-44F4-A4AE-343FF8E96148}" sibTransId="{75619934-2E48-4033-AE06-333351FFF076}"/>
    <dgm:cxn modelId="{8B2AA054-A313-4AAA-834F-AD33DE030E78}" srcId="{27271A26-9631-4B92-845C-F56F74974572}" destId="{A8EC9E79-080C-4FDE-A0B1-7EBDCC0A85D7}" srcOrd="5" destOrd="0" parTransId="{4A4DAD71-3608-4098-8D12-9C21E4F5D519}" sibTransId="{1AC4D0BD-BD58-4D45-BA13-3CC6449CAED6}"/>
    <dgm:cxn modelId="{7C480D7E-5C3C-4801-A503-C92FEDC19B4D}" type="presOf" srcId="{D15AC14E-D372-4E03-AC85-E417C40C191C}" destId="{33C3E2E7-8766-4474-8124-14B42D82B788}" srcOrd="0" destOrd="0" presId="urn:microsoft.com/office/officeart/2005/8/layout/default"/>
    <dgm:cxn modelId="{68B37C96-1A16-425A-B50C-54A7A25BAB3E}" srcId="{27271A26-9631-4B92-845C-F56F74974572}" destId="{47088E59-2D1E-4213-A7EC-0CF9643FD7B1}" srcOrd="7" destOrd="0" parTransId="{2D87E58E-533B-4BED-BC70-99FE8B053C7B}" sibTransId="{8B464BF7-136D-4FA9-B6EF-380F1A6BD9A6}"/>
    <dgm:cxn modelId="{70369DA1-B833-4BD6-B486-95690FDC6192}" srcId="{27271A26-9631-4B92-845C-F56F74974572}" destId="{2366530D-76F0-4E1D-AB23-1BFFDB4817FB}" srcOrd="6" destOrd="0" parTransId="{D0462D9A-B162-4BF9-ABB1-CAA9C876D058}" sibTransId="{9FB20F31-6E17-4CD1-9AED-8BE64BFC83F7}"/>
    <dgm:cxn modelId="{C45BDDA3-016A-422C-85D5-86A6A8D19E8F}" type="presOf" srcId="{8A4AB8A6-6995-4E41-937E-114DCBD24AA2}" destId="{5CEDAA4A-9163-46D2-9B1F-4965830A8019}" srcOrd="0" destOrd="0" presId="urn:microsoft.com/office/officeart/2005/8/layout/default"/>
    <dgm:cxn modelId="{28889DAC-84E5-46C2-8879-AE15A2A7D630}" type="presOf" srcId="{C82FDD34-60C4-4F5A-904D-44F14EEAF153}" destId="{A95EEDAF-9E08-4D24-8E7D-79A939CFE560}" srcOrd="0" destOrd="0" presId="urn:microsoft.com/office/officeart/2005/8/layout/default"/>
    <dgm:cxn modelId="{DC71D9AD-A57D-4C72-8D0A-3AFD40637BF3}" type="presOf" srcId="{65FAEBF8-CA1C-499F-99A2-2F38A788724D}" destId="{C6AC6AB5-BBAE-4D78-AF36-5E915D1D09C5}" srcOrd="0" destOrd="0" presId="urn:microsoft.com/office/officeart/2005/8/layout/default"/>
    <dgm:cxn modelId="{6688CFAF-768D-4124-9E0C-DE147F8132D7}" type="presOf" srcId="{A8EC9E79-080C-4FDE-A0B1-7EBDCC0A85D7}" destId="{218CD511-BC59-464F-A1A5-BFC867B2D730}" srcOrd="0" destOrd="0" presId="urn:microsoft.com/office/officeart/2005/8/layout/default"/>
    <dgm:cxn modelId="{C566E2AF-F242-4AF4-8D2A-7FBF9F27FD3A}" type="presOf" srcId="{47088E59-2D1E-4213-A7EC-0CF9643FD7B1}" destId="{D681DBB3-74C2-4E01-958B-7C7A20ECF668}" srcOrd="0" destOrd="0" presId="urn:microsoft.com/office/officeart/2005/8/layout/default"/>
    <dgm:cxn modelId="{EF4F0EB2-D966-432E-A45B-5564D152F58D}" type="presOf" srcId="{B9AEF826-E975-4FC1-A59C-F6234C900004}" destId="{6DF6FF33-1E74-4C29-A048-55478CD4D0ED}" srcOrd="0" destOrd="0" presId="urn:microsoft.com/office/officeart/2005/8/layout/default"/>
    <dgm:cxn modelId="{E0CA40BA-0035-44F1-83FD-04310F01A137}" type="presOf" srcId="{27271A26-9631-4B92-845C-F56F74974572}" destId="{4A70D02E-DB7C-4987-8198-FE22DFEE40CC}" srcOrd="0" destOrd="0" presId="urn:microsoft.com/office/officeart/2005/8/layout/default"/>
    <dgm:cxn modelId="{EE27DFC7-1D45-43E9-8AC0-680AC97548B4}" srcId="{27271A26-9631-4B92-845C-F56F74974572}" destId="{D15AC14E-D372-4E03-AC85-E417C40C191C}" srcOrd="1" destOrd="0" parTransId="{BFB380AD-EF1B-4471-B793-8D42B02EC582}" sibTransId="{555C5B75-B1D0-4658-BD76-FDE42DA72326}"/>
    <dgm:cxn modelId="{3BD11AD8-8835-4F0B-85D8-C39C9F1626AC}" srcId="{27271A26-9631-4B92-845C-F56F74974572}" destId="{C82FDD34-60C4-4F5A-904D-44F14EEAF153}" srcOrd="3" destOrd="0" parTransId="{7492B907-1453-4E25-A382-51503A74E993}" sibTransId="{2DF5D381-2430-43F8-856F-043CB2AE04C4}"/>
    <dgm:cxn modelId="{519AFDDC-FE65-4475-96DD-466E1B1E67BA}" srcId="{27271A26-9631-4B92-845C-F56F74974572}" destId="{B4E8B58D-0834-41E7-9BA7-F4C2009883B6}" srcOrd="2" destOrd="0" parTransId="{10FBF23A-DE29-40E3-9D4B-40C2C08ABE91}" sibTransId="{0E98FA30-6EF4-4540-9A1C-3D96734562F9}"/>
    <dgm:cxn modelId="{E1BC8EE1-C4A5-4CE2-B24E-A41FE7BAEB9C}" type="presOf" srcId="{8135BA3C-394B-4C57-AA3F-41580BCBC6C2}" destId="{A0D923BD-1FD4-46F7-9331-2DB35AA3A800}" srcOrd="0" destOrd="0" presId="urn:microsoft.com/office/officeart/2005/8/layout/default"/>
    <dgm:cxn modelId="{F8AD65E4-42B7-4085-8266-76B144B77644}" type="presOf" srcId="{2366530D-76F0-4E1D-AB23-1BFFDB4817FB}" destId="{34EA5661-EFAD-452B-A9E2-2E48F32E9836}" srcOrd="0" destOrd="0" presId="urn:microsoft.com/office/officeart/2005/8/layout/default"/>
    <dgm:cxn modelId="{BC36D6E7-661C-49DD-9195-BE57C29FFAF9}" srcId="{27271A26-9631-4B92-845C-F56F74974572}" destId="{8135BA3C-394B-4C57-AA3F-41580BCBC6C2}" srcOrd="8" destOrd="0" parTransId="{5F4C3487-D39C-4A87-A049-B5EC60744C1A}" sibTransId="{21AC8237-C536-457A-94EE-C3F9C491C959}"/>
    <dgm:cxn modelId="{21A9A2E2-4632-4EC5-87EF-FDC0646A4908}" type="presParOf" srcId="{4A70D02E-DB7C-4987-8198-FE22DFEE40CC}" destId="{C6AC6AB5-BBAE-4D78-AF36-5E915D1D09C5}" srcOrd="0" destOrd="0" presId="urn:microsoft.com/office/officeart/2005/8/layout/default"/>
    <dgm:cxn modelId="{A25FD9FD-02A4-4D18-BC1C-971DB3E4417E}" type="presParOf" srcId="{4A70D02E-DB7C-4987-8198-FE22DFEE40CC}" destId="{F242CAD9-B406-43AA-9FB0-4FFAEBB7D325}" srcOrd="1" destOrd="0" presId="urn:microsoft.com/office/officeart/2005/8/layout/default"/>
    <dgm:cxn modelId="{6F0B0AC2-2693-4ACB-9905-4D427EC9BD6A}" type="presParOf" srcId="{4A70D02E-DB7C-4987-8198-FE22DFEE40CC}" destId="{33C3E2E7-8766-4474-8124-14B42D82B788}" srcOrd="2" destOrd="0" presId="urn:microsoft.com/office/officeart/2005/8/layout/default"/>
    <dgm:cxn modelId="{05C8DABC-4199-4F0B-886E-68353D72B1DA}" type="presParOf" srcId="{4A70D02E-DB7C-4987-8198-FE22DFEE40CC}" destId="{C3823D3F-6EBF-4654-B46F-64140A923AFA}" srcOrd="3" destOrd="0" presId="urn:microsoft.com/office/officeart/2005/8/layout/default"/>
    <dgm:cxn modelId="{A387BD75-A3D2-4D76-8BF5-D93D9462FA08}" type="presParOf" srcId="{4A70D02E-DB7C-4987-8198-FE22DFEE40CC}" destId="{A2D018AD-BA73-4F05-A632-9A5C5AD237B8}" srcOrd="4" destOrd="0" presId="urn:microsoft.com/office/officeart/2005/8/layout/default"/>
    <dgm:cxn modelId="{A33D3FB9-DDCF-4D7D-A947-3D5201EFE082}" type="presParOf" srcId="{4A70D02E-DB7C-4987-8198-FE22DFEE40CC}" destId="{32C7CF35-EF32-4AB6-96E9-66B8A9DA52AB}" srcOrd="5" destOrd="0" presId="urn:microsoft.com/office/officeart/2005/8/layout/default"/>
    <dgm:cxn modelId="{E77F6094-6988-4D23-943F-47F1EFD9855C}" type="presParOf" srcId="{4A70D02E-DB7C-4987-8198-FE22DFEE40CC}" destId="{A95EEDAF-9E08-4D24-8E7D-79A939CFE560}" srcOrd="6" destOrd="0" presId="urn:microsoft.com/office/officeart/2005/8/layout/default"/>
    <dgm:cxn modelId="{C566B2F7-9AE1-4721-B409-DA864E8E161F}" type="presParOf" srcId="{4A70D02E-DB7C-4987-8198-FE22DFEE40CC}" destId="{C338DDAE-D9E5-4B59-866F-E9BE569DF69C}" srcOrd="7" destOrd="0" presId="urn:microsoft.com/office/officeart/2005/8/layout/default"/>
    <dgm:cxn modelId="{5A8E53C2-530C-4E08-B375-50DEB824AF94}" type="presParOf" srcId="{4A70D02E-DB7C-4987-8198-FE22DFEE40CC}" destId="{6DF6FF33-1E74-4C29-A048-55478CD4D0ED}" srcOrd="8" destOrd="0" presId="urn:microsoft.com/office/officeart/2005/8/layout/default"/>
    <dgm:cxn modelId="{E6293140-7614-475B-938E-127AA1B4BC5E}" type="presParOf" srcId="{4A70D02E-DB7C-4987-8198-FE22DFEE40CC}" destId="{776A1693-A74C-4396-810D-D7C90B456078}" srcOrd="9" destOrd="0" presId="urn:microsoft.com/office/officeart/2005/8/layout/default"/>
    <dgm:cxn modelId="{7699EFB7-0CF1-42D2-B6E0-8EC3674BFE2B}" type="presParOf" srcId="{4A70D02E-DB7C-4987-8198-FE22DFEE40CC}" destId="{218CD511-BC59-464F-A1A5-BFC867B2D730}" srcOrd="10" destOrd="0" presId="urn:microsoft.com/office/officeart/2005/8/layout/default"/>
    <dgm:cxn modelId="{6A5812C6-A44C-4F81-92A1-58DFB9565334}" type="presParOf" srcId="{4A70D02E-DB7C-4987-8198-FE22DFEE40CC}" destId="{28987912-5985-4432-8168-128A37BE09EB}" srcOrd="11" destOrd="0" presId="urn:microsoft.com/office/officeart/2005/8/layout/default"/>
    <dgm:cxn modelId="{62EF7581-64CA-4C19-BF08-B4352D63AE07}" type="presParOf" srcId="{4A70D02E-DB7C-4987-8198-FE22DFEE40CC}" destId="{34EA5661-EFAD-452B-A9E2-2E48F32E9836}" srcOrd="12" destOrd="0" presId="urn:microsoft.com/office/officeart/2005/8/layout/default"/>
    <dgm:cxn modelId="{8D4178C7-37AA-4F7A-85F2-82B4CAF0B28E}" type="presParOf" srcId="{4A70D02E-DB7C-4987-8198-FE22DFEE40CC}" destId="{B772AA18-0019-4D12-8707-C78CD2A9576A}" srcOrd="13" destOrd="0" presId="urn:microsoft.com/office/officeart/2005/8/layout/default"/>
    <dgm:cxn modelId="{1537E050-47C1-456C-9166-94E047D730B7}" type="presParOf" srcId="{4A70D02E-DB7C-4987-8198-FE22DFEE40CC}" destId="{D681DBB3-74C2-4E01-958B-7C7A20ECF668}" srcOrd="14" destOrd="0" presId="urn:microsoft.com/office/officeart/2005/8/layout/default"/>
    <dgm:cxn modelId="{F7BD865C-4E15-4C81-B09E-6F01A0E0195F}" type="presParOf" srcId="{4A70D02E-DB7C-4987-8198-FE22DFEE40CC}" destId="{129D5623-A041-465E-8368-A72104DE0182}" srcOrd="15" destOrd="0" presId="urn:microsoft.com/office/officeart/2005/8/layout/default"/>
    <dgm:cxn modelId="{4810A626-2A47-4DA6-BFFC-5CAAA31BAE09}" type="presParOf" srcId="{4A70D02E-DB7C-4987-8198-FE22DFEE40CC}" destId="{A0D923BD-1FD4-46F7-9331-2DB35AA3A800}" srcOrd="16" destOrd="0" presId="urn:microsoft.com/office/officeart/2005/8/layout/default"/>
    <dgm:cxn modelId="{36B72F9E-D50A-44E6-BD2F-48AF79275DB3}" type="presParOf" srcId="{4A70D02E-DB7C-4987-8198-FE22DFEE40CC}" destId="{DE7ED50A-7F79-4514-8813-2A5BB07CA54F}" srcOrd="17" destOrd="0" presId="urn:microsoft.com/office/officeart/2005/8/layout/default"/>
    <dgm:cxn modelId="{BA956024-D2B6-4047-BB65-0D50FFF6C48F}" type="presParOf" srcId="{4A70D02E-DB7C-4987-8198-FE22DFEE40CC}" destId="{5CEDAA4A-9163-46D2-9B1F-4965830A8019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88A220C-D649-4596-B29E-F77E29DEDE65}" type="doc">
      <dgm:prSet loTypeId="urn:microsoft.com/office/officeart/2018/2/layout/IconVerticalSolidList" loCatId="icon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C5FA338-62C6-4D95-AFEC-CC940A47FFD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>
              <a:hlinkClick xmlns:r="http://schemas.openxmlformats.org/officeDocument/2006/relationships" r:id="rId1"/>
            </a:rPr>
            <a:t>Research Professional</a:t>
          </a:r>
          <a:r>
            <a:rPr lang="en-GB" dirty="0"/>
            <a:t> for funding searches</a:t>
          </a:r>
          <a:endParaRPr lang="en-US" dirty="0"/>
        </a:p>
      </dgm:t>
    </dgm:pt>
    <dgm:pt modelId="{BB06DA33-F3BF-4667-B4E0-C18C02C0777E}" type="parTrans" cxnId="{9AC9E390-5789-4260-9149-B99BCAEDDA05}">
      <dgm:prSet/>
      <dgm:spPr/>
      <dgm:t>
        <a:bodyPr/>
        <a:lstStyle/>
        <a:p>
          <a:endParaRPr lang="en-US"/>
        </a:p>
      </dgm:t>
    </dgm:pt>
    <dgm:pt modelId="{E1C1F171-6580-4F87-B618-9D709D1F2B81}" type="sibTrans" cxnId="{9AC9E390-5789-4260-9149-B99BCAEDDA05}">
      <dgm:prSet/>
      <dgm:spPr/>
      <dgm:t>
        <a:bodyPr/>
        <a:lstStyle/>
        <a:p>
          <a:endParaRPr lang="en-US"/>
        </a:p>
      </dgm:t>
    </dgm:pt>
    <dgm:pt modelId="{FD7F5598-8714-42AA-A614-18EDC8CF63D8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>
              <a:hlinkClick xmlns:r="http://schemas.openxmlformats.org/officeDocument/2006/relationships" r:id="rId2"/>
            </a:rPr>
            <a:t>Research Services</a:t>
          </a:r>
          <a:r>
            <a:rPr lang="en-GB" dirty="0"/>
            <a:t> - Grant submissions and project mobilisation</a:t>
          </a:r>
          <a:endParaRPr lang="en-US" dirty="0"/>
        </a:p>
      </dgm:t>
    </dgm:pt>
    <dgm:pt modelId="{1EF84F01-29C4-4A35-9D5B-7D41ECEC5E09}" type="parTrans" cxnId="{9696AEB9-8170-4796-A7A2-D7274678FD9F}">
      <dgm:prSet/>
      <dgm:spPr/>
      <dgm:t>
        <a:bodyPr/>
        <a:lstStyle/>
        <a:p>
          <a:endParaRPr lang="en-US"/>
        </a:p>
      </dgm:t>
    </dgm:pt>
    <dgm:pt modelId="{A7D462EE-F54F-41B3-8751-55D59C09C114}" type="sibTrans" cxnId="{9696AEB9-8170-4796-A7A2-D7274678FD9F}">
      <dgm:prSet/>
      <dgm:spPr/>
      <dgm:t>
        <a:bodyPr/>
        <a:lstStyle/>
        <a:p>
          <a:endParaRPr lang="en-US"/>
        </a:p>
      </dgm:t>
    </dgm:pt>
    <dgm:pt modelId="{1B239ABB-70FD-47BC-9891-A40C095D187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>
              <a:hlinkClick xmlns:r="http://schemas.openxmlformats.org/officeDocument/2006/relationships" r:id="rId3"/>
            </a:rPr>
            <a:t>Research Strategy and Innovation Funding Bulletin </a:t>
          </a:r>
          <a:r>
            <a:rPr lang="en-GB" dirty="0"/>
            <a:t>– Upcoming deadlines </a:t>
          </a:r>
          <a:endParaRPr lang="en-US" dirty="0"/>
        </a:p>
      </dgm:t>
    </dgm:pt>
    <dgm:pt modelId="{3220DF2C-F2DA-44FE-9814-9167636969F2}" type="parTrans" cxnId="{86F6364E-7A78-481A-95A6-53F3B49F7782}">
      <dgm:prSet/>
      <dgm:spPr/>
      <dgm:t>
        <a:bodyPr/>
        <a:lstStyle/>
        <a:p>
          <a:endParaRPr lang="en-US"/>
        </a:p>
      </dgm:t>
    </dgm:pt>
    <dgm:pt modelId="{5E1A7CE0-DE47-4C40-A131-B3634A1337D5}" type="sibTrans" cxnId="{86F6364E-7A78-481A-95A6-53F3B49F7782}">
      <dgm:prSet/>
      <dgm:spPr/>
      <dgm:t>
        <a:bodyPr/>
        <a:lstStyle/>
        <a:p>
          <a:endParaRPr lang="en-US"/>
        </a:p>
      </dgm:t>
    </dgm:pt>
    <dgm:pt modelId="{0C1CEADE-C6D8-4BBE-BCDA-729666EFDAF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>
              <a:hlinkClick xmlns:r="http://schemas.openxmlformats.org/officeDocument/2006/relationships" r:id="rId4"/>
            </a:rPr>
            <a:t>FSE.RDI@manchester.ac.uk</a:t>
          </a:r>
          <a:r>
            <a:rPr lang="en-GB" dirty="0"/>
            <a:t> – Queries and registration to the Faculty’s research newsletter</a:t>
          </a:r>
          <a:endParaRPr lang="en-US" dirty="0"/>
        </a:p>
      </dgm:t>
    </dgm:pt>
    <dgm:pt modelId="{12059465-F330-4B60-AF3F-353B8BEFC308}" type="parTrans" cxnId="{FA74F193-F76F-4B41-B61A-161D952716C4}">
      <dgm:prSet/>
      <dgm:spPr/>
      <dgm:t>
        <a:bodyPr/>
        <a:lstStyle/>
        <a:p>
          <a:endParaRPr lang="en-US"/>
        </a:p>
      </dgm:t>
    </dgm:pt>
    <dgm:pt modelId="{73AC71DC-0241-469C-8834-45F79A903301}" type="sibTrans" cxnId="{FA74F193-F76F-4B41-B61A-161D952716C4}">
      <dgm:prSet/>
      <dgm:spPr/>
      <dgm:t>
        <a:bodyPr/>
        <a:lstStyle/>
        <a:p>
          <a:endParaRPr lang="en-US"/>
        </a:p>
      </dgm:t>
    </dgm:pt>
    <dgm:pt modelId="{BDCBBCD5-7D79-44FD-8A2F-69F91147EDB6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0" i="0" dirty="0">
              <a:effectLst/>
              <a:hlinkClick xmlns:r="http://schemas.openxmlformats.org/officeDocument/2006/relationships" r:id="rId5"/>
            </a:rPr>
            <a:t>RDI SharePoint</a:t>
          </a:r>
          <a:r>
            <a:rPr lang="en-GB" b="0" i="0" dirty="0">
              <a:effectLst/>
            </a:rPr>
            <a:t> – Further information on the support available to you, including guidance on how to respond to impact and EDIA questions in grant applications</a:t>
          </a:r>
          <a:endParaRPr lang="en-US" dirty="0"/>
        </a:p>
      </dgm:t>
    </dgm:pt>
    <dgm:pt modelId="{96825FE7-800E-46F2-A8E0-B30003A499D7}" type="parTrans" cxnId="{E4E55FE6-1EA6-4354-AE46-801665E73945}">
      <dgm:prSet/>
      <dgm:spPr/>
      <dgm:t>
        <a:bodyPr/>
        <a:lstStyle/>
        <a:p>
          <a:endParaRPr lang="en-GB"/>
        </a:p>
      </dgm:t>
    </dgm:pt>
    <dgm:pt modelId="{F0F742FB-24DB-4603-BA99-A9292E91AA03}" type="sibTrans" cxnId="{E4E55FE6-1EA6-4354-AE46-801665E73945}">
      <dgm:prSet/>
      <dgm:spPr/>
      <dgm:t>
        <a:bodyPr/>
        <a:lstStyle/>
        <a:p>
          <a:endParaRPr lang="en-GB"/>
        </a:p>
      </dgm:t>
    </dgm:pt>
    <dgm:pt modelId="{79FEF8AA-FDCF-491E-91A0-6356DE7A3F99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>
              <a:hlinkClick xmlns:r="http://schemas.openxmlformats.org/officeDocument/2006/relationships" r:id="rId6"/>
            </a:rPr>
            <a:t>Researcher Development</a:t>
          </a:r>
          <a:r>
            <a:rPr lang="en-GB" dirty="0"/>
            <a:t> – Help you to reach your potential and make a difference</a:t>
          </a:r>
        </a:p>
      </dgm:t>
    </dgm:pt>
    <dgm:pt modelId="{A57E6F91-F43D-4168-815A-B5D0A98FF05C}" type="parTrans" cxnId="{1AA3A0F5-0F3E-4BA4-AAD4-52C9CC574D15}">
      <dgm:prSet/>
      <dgm:spPr/>
      <dgm:t>
        <a:bodyPr/>
        <a:lstStyle/>
        <a:p>
          <a:endParaRPr lang="en-GB"/>
        </a:p>
      </dgm:t>
    </dgm:pt>
    <dgm:pt modelId="{C54883CB-F112-44A9-AE06-DDB739EC7540}" type="sibTrans" cxnId="{1AA3A0F5-0F3E-4BA4-AAD4-52C9CC574D15}">
      <dgm:prSet/>
      <dgm:spPr/>
      <dgm:t>
        <a:bodyPr/>
        <a:lstStyle/>
        <a:p>
          <a:endParaRPr lang="en-GB"/>
        </a:p>
      </dgm:t>
    </dgm:pt>
    <dgm:pt modelId="{7D06C642-BD8D-4AFA-BADC-B5C41EDDB9A5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>
              <a:hlinkClick xmlns:r="http://schemas.openxmlformats.org/officeDocument/2006/relationships" r:id="rId7"/>
            </a:rPr>
            <a:t>UMIF</a:t>
          </a:r>
          <a:r>
            <a:rPr lang="en-GB" dirty="0"/>
            <a:t> – The Innovation Factory help you to realise impact with your IP</a:t>
          </a:r>
        </a:p>
      </dgm:t>
    </dgm:pt>
    <dgm:pt modelId="{6953F8C6-1669-46EE-A8FD-E8A8412B8235}" type="parTrans" cxnId="{2B71D047-10E9-4682-A08D-A5F46646BF9B}">
      <dgm:prSet/>
      <dgm:spPr/>
      <dgm:t>
        <a:bodyPr/>
        <a:lstStyle/>
        <a:p>
          <a:endParaRPr lang="en-GB"/>
        </a:p>
      </dgm:t>
    </dgm:pt>
    <dgm:pt modelId="{B923AAB0-32BD-4D39-BD55-BDF39F1C780A}" type="sibTrans" cxnId="{2B71D047-10E9-4682-A08D-A5F46646BF9B}">
      <dgm:prSet/>
      <dgm:spPr/>
      <dgm:t>
        <a:bodyPr/>
        <a:lstStyle/>
        <a:p>
          <a:endParaRPr lang="en-GB"/>
        </a:p>
      </dgm:t>
    </dgm:pt>
    <dgm:pt modelId="{946122B0-7D42-42B4-A294-8355AC501C90}" type="pres">
      <dgm:prSet presAssocID="{388A220C-D649-4596-B29E-F77E29DEDE65}" presName="root" presStyleCnt="0">
        <dgm:presLayoutVars>
          <dgm:dir/>
          <dgm:resizeHandles val="exact"/>
        </dgm:presLayoutVars>
      </dgm:prSet>
      <dgm:spPr/>
    </dgm:pt>
    <dgm:pt modelId="{A762DF43-6E3F-4FBC-B610-7AF99687512F}" type="pres">
      <dgm:prSet presAssocID="{CC5FA338-62C6-4D95-AFEC-CC940A47FFD3}" presName="compNode" presStyleCnt="0"/>
      <dgm:spPr/>
    </dgm:pt>
    <dgm:pt modelId="{C1D0F4A3-8F7F-4C7A-947B-1953797B5939}" type="pres">
      <dgm:prSet presAssocID="{CC5FA338-62C6-4D95-AFEC-CC940A47FFD3}" presName="bgRect" presStyleLbl="bgShp" presStyleIdx="0" presStyleCnt="7"/>
      <dgm:spPr/>
    </dgm:pt>
    <dgm:pt modelId="{D49ED1CF-1D07-4DDE-B033-9DB0E1D7F034}" type="pres">
      <dgm:prSet presAssocID="{CC5FA338-62C6-4D95-AFEC-CC940A47FFD3}" presName="iconRect" presStyleLbl="node1" presStyleIdx="0" presStyleCnt="7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D4BA9EBD-88EF-4DE0-9627-B7E4B5609E6A}" type="pres">
      <dgm:prSet presAssocID="{CC5FA338-62C6-4D95-AFEC-CC940A47FFD3}" presName="spaceRect" presStyleCnt="0"/>
      <dgm:spPr/>
    </dgm:pt>
    <dgm:pt modelId="{2ECC0E6D-C86F-4547-82A1-9ECC73988544}" type="pres">
      <dgm:prSet presAssocID="{CC5FA338-62C6-4D95-AFEC-CC940A47FFD3}" presName="parTx" presStyleLbl="revTx" presStyleIdx="0" presStyleCnt="7">
        <dgm:presLayoutVars>
          <dgm:chMax val="0"/>
          <dgm:chPref val="0"/>
        </dgm:presLayoutVars>
      </dgm:prSet>
      <dgm:spPr/>
    </dgm:pt>
    <dgm:pt modelId="{F50D481E-DF5F-4F98-856A-8601E5C5913A}" type="pres">
      <dgm:prSet presAssocID="{E1C1F171-6580-4F87-B618-9D709D1F2B81}" presName="sibTrans" presStyleCnt="0"/>
      <dgm:spPr/>
    </dgm:pt>
    <dgm:pt modelId="{C3206F1E-FB3B-42D8-9607-21E4DEECB1A5}" type="pres">
      <dgm:prSet presAssocID="{FD7F5598-8714-42AA-A614-18EDC8CF63D8}" presName="compNode" presStyleCnt="0"/>
      <dgm:spPr/>
    </dgm:pt>
    <dgm:pt modelId="{74FF5ED1-68B3-423D-9BE6-E1A9F948B6AB}" type="pres">
      <dgm:prSet presAssocID="{FD7F5598-8714-42AA-A614-18EDC8CF63D8}" presName="bgRect" presStyleLbl="bgShp" presStyleIdx="1" presStyleCnt="7"/>
      <dgm:spPr/>
    </dgm:pt>
    <dgm:pt modelId="{DD0E03F1-B801-41E3-A2DC-87F3B6AAB250}" type="pres">
      <dgm:prSet presAssocID="{FD7F5598-8714-42AA-A614-18EDC8CF63D8}" presName="iconRect" presStyleLbl="node1" presStyleIdx="1" presStyleCnt="7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ntract"/>
        </a:ext>
      </dgm:extLst>
    </dgm:pt>
    <dgm:pt modelId="{6C3071B9-C72C-47EE-8DF9-FFACB4C337C6}" type="pres">
      <dgm:prSet presAssocID="{FD7F5598-8714-42AA-A614-18EDC8CF63D8}" presName="spaceRect" presStyleCnt="0"/>
      <dgm:spPr/>
    </dgm:pt>
    <dgm:pt modelId="{7F4AFEB3-3FA7-4CC0-B73A-3347B5A66B37}" type="pres">
      <dgm:prSet presAssocID="{FD7F5598-8714-42AA-A614-18EDC8CF63D8}" presName="parTx" presStyleLbl="revTx" presStyleIdx="1" presStyleCnt="7">
        <dgm:presLayoutVars>
          <dgm:chMax val="0"/>
          <dgm:chPref val="0"/>
        </dgm:presLayoutVars>
      </dgm:prSet>
      <dgm:spPr/>
    </dgm:pt>
    <dgm:pt modelId="{9186EF7D-164F-406D-AAE0-DAF877758B60}" type="pres">
      <dgm:prSet presAssocID="{A7D462EE-F54F-41B3-8751-55D59C09C114}" presName="sibTrans" presStyleCnt="0"/>
      <dgm:spPr/>
    </dgm:pt>
    <dgm:pt modelId="{5DE2F5F5-B6EA-4435-B29C-8DD95A4FCBC9}" type="pres">
      <dgm:prSet presAssocID="{1B239ABB-70FD-47BC-9891-A40C095D1870}" presName="compNode" presStyleCnt="0"/>
      <dgm:spPr/>
    </dgm:pt>
    <dgm:pt modelId="{740AF2F5-8FEF-442F-9D21-2B092AA63252}" type="pres">
      <dgm:prSet presAssocID="{1B239ABB-70FD-47BC-9891-A40C095D1870}" presName="bgRect" presStyleLbl="bgShp" presStyleIdx="2" presStyleCnt="7"/>
      <dgm:spPr/>
    </dgm:pt>
    <dgm:pt modelId="{041A4C0C-C9FF-4C49-AC9C-6FB619E764F1}" type="pres">
      <dgm:prSet presAssocID="{1B239ABB-70FD-47BC-9891-A40C095D1870}" presName="iconRect" presStyleLbl="node1" presStyleIdx="2" presStyleCnt="7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0470393E-C1B0-4E86-B48F-9F2BA9CACC2F}" type="pres">
      <dgm:prSet presAssocID="{1B239ABB-70FD-47BC-9891-A40C095D1870}" presName="spaceRect" presStyleCnt="0"/>
      <dgm:spPr/>
    </dgm:pt>
    <dgm:pt modelId="{4F593EB2-8E86-4B74-8CB6-B203F05A71E5}" type="pres">
      <dgm:prSet presAssocID="{1B239ABB-70FD-47BC-9891-A40C095D1870}" presName="parTx" presStyleLbl="revTx" presStyleIdx="2" presStyleCnt="7">
        <dgm:presLayoutVars>
          <dgm:chMax val="0"/>
          <dgm:chPref val="0"/>
        </dgm:presLayoutVars>
      </dgm:prSet>
      <dgm:spPr/>
    </dgm:pt>
    <dgm:pt modelId="{5C98445D-6191-4841-9496-633230D9EC74}" type="pres">
      <dgm:prSet presAssocID="{5E1A7CE0-DE47-4C40-A131-B3634A1337D5}" presName="sibTrans" presStyleCnt="0"/>
      <dgm:spPr/>
    </dgm:pt>
    <dgm:pt modelId="{4B1EDEBD-20F5-457E-9576-269DC12D0BA2}" type="pres">
      <dgm:prSet presAssocID="{0C1CEADE-C6D8-4BBE-BCDA-729666EFDAF3}" presName="compNode" presStyleCnt="0"/>
      <dgm:spPr/>
    </dgm:pt>
    <dgm:pt modelId="{6F2E9C34-FE1F-452B-B4FB-5CDF3FA13BEA}" type="pres">
      <dgm:prSet presAssocID="{0C1CEADE-C6D8-4BBE-BCDA-729666EFDAF3}" presName="bgRect" presStyleLbl="bgShp" presStyleIdx="3" presStyleCnt="7"/>
      <dgm:spPr/>
    </dgm:pt>
    <dgm:pt modelId="{4398C7CB-7A60-4A0D-A117-2AC0C74E2D3A}" type="pres">
      <dgm:prSet presAssocID="{0C1CEADE-C6D8-4BBE-BCDA-729666EFDAF3}" presName="iconRect" presStyleLbl="node1" presStyleIdx="3" presStyleCnt="7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nvelope"/>
        </a:ext>
      </dgm:extLst>
    </dgm:pt>
    <dgm:pt modelId="{36591A7D-C513-48EA-A705-8641782F807A}" type="pres">
      <dgm:prSet presAssocID="{0C1CEADE-C6D8-4BBE-BCDA-729666EFDAF3}" presName="spaceRect" presStyleCnt="0"/>
      <dgm:spPr/>
    </dgm:pt>
    <dgm:pt modelId="{1C6B9335-0CB8-41A8-A24F-78E6A4646B2F}" type="pres">
      <dgm:prSet presAssocID="{0C1CEADE-C6D8-4BBE-BCDA-729666EFDAF3}" presName="parTx" presStyleLbl="revTx" presStyleIdx="3" presStyleCnt="7">
        <dgm:presLayoutVars>
          <dgm:chMax val="0"/>
          <dgm:chPref val="0"/>
        </dgm:presLayoutVars>
      </dgm:prSet>
      <dgm:spPr/>
    </dgm:pt>
    <dgm:pt modelId="{C8A199CB-DFA8-4277-B893-93BD6789B1B4}" type="pres">
      <dgm:prSet presAssocID="{73AC71DC-0241-469C-8834-45F79A903301}" presName="sibTrans" presStyleCnt="0"/>
      <dgm:spPr/>
    </dgm:pt>
    <dgm:pt modelId="{54AD92CC-E579-498E-B4B0-E8B1946044FB}" type="pres">
      <dgm:prSet presAssocID="{79FEF8AA-FDCF-491E-91A0-6356DE7A3F99}" presName="compNode" presStyleCnt="0"/>
      <dgm:spPr/>
    </dgm:pt>
    <dgm:pt modelId="{26774519-DCE8-481D-B924-1373360F0595}" type="pres">
      <dgm:prSet presAssocID="{79FEF8AA-FDCF-491E-91A0-6356DE7A3F99}" presName="bgRect" presStyleLbl="bgShp" presStyleIdx="4" presStyleCnt="7"/>
      <dgm:spPr/>
    </dgm:pt>
    <dgm:pt modelId="{190752B1-36AF-4AF5-B30F-53896125AE44}" type="pres">
      <dgm:prSet presAssocID="{79FEF8AA-FDCF-491E-91A0-6356DE7A3F99}" presName="iconRect" presStyleLbl="node1" presStyleIdx="4" presStyleCnt="7"/>
      <dgm:spPr/>
    </dgm:pt>
    <dgm:pt modelId="{7431D76A-4F8C-47B2-909F-44AA753D2D23}" type="pres">
      <dgm:prSet presAssocID="{79FEF8AA-FDCF-491E-91A0-6356DE7A3F99}" presName="spaceRect" presStyleCnt="0"/>
      <dgm:spPr/>
    </dgm:pt>
    <dgm:pt modelId="{E0850020-8D67-4ABD-9DED-4F17BCDB45E1}" type="pres">
      <dgm:prSet presAssocID="{79FEF8AA-FDCF-491E-91A0-6356DE7A3F99}" presName="parTx" presStyleLbl="revTx" presStyleIdx="4" presStyleCnt="7">
        <dgm:presLayoutVars>
          <dgm:chMax val="0"/>
          <dgm:chPref val="0"/>
        </dgm:presLayoutVars>
      </dgm:prSet>
      <dgm:spPr/>
    </dgm:pt>
    <dgm:pt modelId="{C0808522-852B-48F4-9D91-A196D87C393C}" type="pres">
      <dgm:prSet presAssocID="{C54883CB-F112-44A9-AE06-DDB739EC7540}" presName="sibTrans" presStyleCnt="0"/>
      <dgm:spPr/>
    </dgm:pt>
    <dgm:pt modelId="{04CB3CA4-638A-40FF-936E-D5963649913D}" type="pres">
      <dgm:prSet presAssocID="{7D06C642-BD8D-4AFA-BADC-B5C41EDDB9A5}" presName="compNode" presStyleCnt="0"/>
      <dgm:spPr/>
    </dgm:pt>
    <dgm:pt modelId="{8463A3B3-FFBA-49C1-85CF-A9A63FB6D76D}" type="pres">
      <dgm:prSet presAssocID="{7D06C642-BD8D-4AFA-BADC-B5C41EDDB9A5}" presName="bgRect" presStyleLbl="bgShp" presStyleIdx="5" presStyleCnt="7"/>
      <dgm:spPr/>
    </dgm:pt>
    <dgm:pt modelId="{EFBE50FD-688D-422D-8609-02978DD4305A}" type="pres">
      <dgm:prSet presAssocID="{7D06C642-BD8D-4AFA-BADC-B5C41EDDB9A5}" presName="iconRect" presStyleLbl="node1" presStyleIdx="5" presStyleCnt="7"/>
      <dgm:spPr/>
    </dgm:pt>
    <dgm:pt modelId="{6704061E-9686-4A36-A6A7-F3313A799B2E}" type="pres">
      <dgm:prSet presAssocID="{7D06C642-BD8D-4AFA-BADC-B5C41EDDB9A5}" presName="spaceRect" presStyleCnt="0"/>
      <dgm:spPr/>
    </dgm:pt>
    <dgm:pt modelId="{8ED3350A-5987-4410-A25D-24BF4EE334F0}" type="pres">
      <dgm:prSet presAssocID="{7D06C642-BD8D-4AFA-BADC-B5C41EDDB9A5}" presName="parTx" presStyleLbl="revTx" presStyleIdx="5" presStyleCnt="7">
        <dgm:presLayoutVars>
          <dgm:chMax val="0"/>
          <dgm:chPref val="0"/>
        </dgm:presLayoutVars>
      </dgm:prSet>
      <dgm:spPr/>
    </dgm:pt>
    <dgm:pt modelId="{C71389F4-E3DF-4C34-9C6C-C7B0E97F6D14}" type="pres">
      <dgm:prSet presAssocID="{B923AAB0-32BD-4D39-BD55-BDF39F1C780A}" presName="sibTrans" presStyleCnt="0"/>
      <dgm:spPr/>
    </dgm:pt>
    <dgm:pt modelId="{59A181AC-9A5D-4D3F-BB40-1C254526A41F}" type="pres">
      <dgm:prSet presAssocID="{BDCBBCD5-7D79-44FD-8A2F-69F91147EDB6}" presName="compNode" presStyleCnt="0"/>
      <dgm:spPr/>
    </dgm:pt>
    <dgm:pt modelId="{4F079C57-6870-486A-A358-E4CF125D7DBF}" type="pres">
      <dgm:prSet presAssocID="{BDCBBCD5-7D79-44FD-8A2F-69F91147EDB6}" presName="bgRect" presStyleLbl="bgShp" presStyleIdx="6" presStyleCnt="7"/>
      <dgm:spPr/>
    </dgm:pt>
    <dgm:pt modelId="{3369BE7A-7EBB-4640-BFEC-7B2AAF8AA67E}" type="pres">
      <dgm:prSet presAssocID="{BDCBBCD5-7D79-44FD-8A2F-69F91147EDB6}" presName="iconRect" presStyleLbl="node1" presStyleIdx="6" presStyleCnt="7"/>
      <dgm:spPr>
        <a:blipFill>
          <a:blip xmlns:r="http://schemas.openxmlformats.org/officeDocument/2006/relationships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eb design with solid fill"/>
        </a:ext>
      </dgm:extLst>
    </dgm:pt>
    <dgm:pt modelId="{F8F1772F-DD31-4BDA-A918-2754BCCB821A}" type="pres">
      <dgm:prSet presAssocID="{BDCBBCD5-7D79-44FD-8A2F-69F91147EDB6}" presName="spaceRect" presStyleCnt="0"/>
      <dgm:spPr/>
    </dgm:pt>
    <dgm:pt modelId="{C641D14E-91DA-4D08-9171-9599C657EE8F}" type="pres">
      <dgm:prSet presAssocID="{BDCBBCD5-7D79-44FD-8A2F-69F91147EDB6}" presName="parTx" presStyleLbl="revTx" presStyleIdx="6" presStyleCnt="7">
        <dgm:presLayoutVars>
          <dgm:chMax val="0"/>
          <dgm:chPref val="0"/>
        </dgm:presLayoutVars>
      </dgm:prSet>
      <dgm:spPr/>
    </dgm:pt>
  </dgm:ptLst>
  <dgm:cxnLst>
    <dgm:cxn modelId="{C2B37321-F005-409C-AFB8-8D2D11D3A90A}" type="presOf" srcId="{388A220C-D649-4596-B29E-F77E29DEDE65}" destId="{946122B0-7D42-42B4-A294-8355AC501C90}" srcOrd="0" destOrd="0" presId="urn:microsoft.com/office/officeart/2018/2/layout/IconVerticalSolidList"/>
    <dgm:cxn modelId="{2B71D047-10E9-4682-A08D-A5F46646BF9B}" srcId="{388A220C-D649-4596-B29E-F77E29DEDE65}" destId="{7D06C642-BD8D-4AFA-BADC-B5C41EDDB9A5}" srcOrd="5" destOrd="0" parTransId="{6953F8C6-1669-46EE-A8FD-E8A8412B8235}" sibTransId="{B923AAB0-32BD-4D39-BD55-BDF39F1C780A}"/>
    <dgm:cxn modelId="{86F6364E-7A78-481A-95A6-53F3B49F7782}" srcId="{388A220C-D649-4596-B29E-F77E29DEDE65}" destId="{1B239ABB-70FD-47BC-9891-A40C095D1870}" srcOrd="2" destOrd="0" parTransId="{3220DF2C-F2DA-44FE-9814-9167636969F2}" sibTransId="{5E1A7CE0-DE47-4C40-A131-B3634A1337D5}"/>
    <dgm:cxn modelId="{54498B78-2A4E-4E7F-8900-E6AAD11E9C00}" type="presOf" srcId="{7D06C642-BD8D-4AFA-BADC-B5C41EDDB9A5}" destId="{8ED3350A-5987-4410-A25D-24BF4EE334F0}" srcOrd="0" destOrd="0" presId="urn:microsoft.com/office/officeart/2018/2/layout/IconVerticalSolidList"/>
    <dgm:cxn modelId="{29E5C984-60D7-4B78-85BF-78372CADA490}" type="presOf" srcId="{CC5FA338-62C6-4D95-AFEC-CC940A47FFD3}" destId="{2ECC0E6D-C86F-4547-82A1-9ECC73988544}" srcOrd="0" destOrd="0" presId="urn:microsoft.com/office/officeart/2018/2/layout/IconVerticalSolidList"/>
    <dgm:cxn modelId="{9AC9E390-5789-4260-9149-B99BCAEDDA05}" srcId="{388A220C-D649-4596-B29E-F77E29DEDE65}" destId="{CC5FA338-62C6-4D95-AFEC-CC940A47FFD3}" srcOrd="0" destOrd="0" parTransId="{BB06DA33-F3BF-4667-B4E0-C18C02C0777E}" sibTransId="{E1C1F171-6580-4F87-B618-9D709D1F2B81}"/>
    <dgm:cxn modelId="{FA74F193-F76F-4B41-B61A-161D952716C4}" srcId="{388A220C-D649-4596-B29E-F77E29DEDE65}" destId="{0C1CEADE-C6D8-4BBE-BCDA-729666EFDAF3}" srcOrd="3" destOrd="0" parTransId="{12059465-F330-4B60-AF3F-353B8BEFC308}" sibTransId="{73AC71DC-0241-469C-8834-45F79A903301}"/>
    <dgm:cxn modelId="{AA5CA8A4-8702-490F-95E1-0055D6FD9CF2}" type="presOf" srcId="{FD7F5598-8714-42AA-A614-18EDC8CF63D8}" destId="{7F4AFEB3-3FA7-4CC0-B73A-3347B5A66B37}" srcOrd="0" destOrd="0" presId="urn:microsoft.com/office/officeart/2018/2/layout/IconVerticalSolidList"/>
    <dgm:cxn modelId="{8E08C1A6-7A0B-4882-8597-4A44D1884C02}" type="presOf" srcId="{0C1CEADE-C6D8-4BBE-BCDA-729666EFDAF3}" destId="{1C6B9335-0CB8-41A8-A24F-78E6A4646B2F}" srcOrd="0" destOrd="0" presId="urn:microsoft.com/office/officeart/2018/2/layout/IconVerticalSolidList"/>
    <dgm:cxn modelId="{B89E35AB-1C7D-425A-B9F5-F0BE044DF140}" type="presOf" srcId="{BDCBBCD5-7D79-44FD-8A2F-69F91147EDB6}" destId="{C641D14E-91DA-4D08-9171-9599C657EE8F}" srcOrd="0" destOrd="0" presId="urn:microsoft.com/office/officeart/2018/2/layout/IconVerticalSolidList"/>
    <dgm:cxn modelId="{9696AEB9-8170-4796-A7A2-D7274678FD9F}" srcId="{388A220C-D649-4596-B29E-F77E29DEDE65}" destId="{FD7F5598-8714-42AA-A614-18EDC8CF63D8}" srcOrd="1" destOrd="0" parTransId="{1EF84F01-29C4-4A35-9D5B-7D41ECEC5E09}" sibTransId="{A7D462EE-F54F-41B3-8751-55D59C09C114}"/>
    <dgm:cxn modelId="{BE45D0C1-6D0F-4C02-82FE-767CF2B13D36}" type="presOf" srcId="{79FEF8AA-FDCF-491E-91A0-6356DE7A3F99}" destId="{E0850020-8D67-4ABD-9DED-4F17BCDB45E1}" srcOrd="0" destOrd="0" presId="urn:microsoft.com/office/officeart/2018/2/layout/IconVerticalSolidList"/>
    <dgm:cxn modelId="{E4E55FE6-1EA6-4354-AE46-801665E73945}" srcId="{388A220C-D649-4596-B29E-F77E29DEDE65}" destId="{BDCBBCD5-7D79-44FD-8A2F-69F91147EDB6}" srcOrd="6" destOrd="0" parTransId="{96825FE7-800E-46F2-A8E0-B30003A499D7}" sibTransId="{F0F742FB-24DB-4603-BA99-A9292E91AA03}"/>
    <dgm:cxn modelId="{369161EA-D722-4D16-B38B-E51B57E9EF8D}" type="presOf" srcId="{1B239ABB-70FD-47BC-9891-A40C095D1870}" destId="{4F593EB2-8E86-4B74-8CB6-B203F05A71E5}" srcOrd="0" destOrd="0" presId="urn:microsoft.com/office/officeart/2018/2/layout/IconVerticalSolidList"/>
    <dgm:cxn modelId="{1AA3A0F5-0F3E-4BA4-AAD4-52C9CC574D15}" srcId="{388A220C-D649-4596-B29E-F77E29DEDE65}" destId="{79FEF8AA-FDCF-491E-91A0-6356DE7A3F99}" srcOrd="4" destOrd="0" parTransId="{A57E6F91-F43D-4168-815A-B5D0A98FF05C}" sibTransId="{C54883CB-F112-44A9-AE06-DDB739EC7540}"/>
    <dgm:cxn modelId="{9E4D9B68-A680-4975-818C-3F28521A8D5F}" type="presParOf" srcId="{946122B0-7D42-42B4-A294-8355AC501C90}" destId="{A762DF43-6E3F-4FBC-B610-7AF99687512F}" srcOrd="0" destOrd="0" presId="urn:microsoft.com/office/officeart/2018/2/layout/IconVerticalSolidList"/>
    <dgm:cxn modelId="{A4CD2FB0-32F6-47D8-BFD9-48ED12D2AC07}" type="presParOf" srcId="{A762DF43-6E3F-4FBC-B610-7AF99687512F}" destId="{C1D0F4A3-8F7F-4C7A-947B-1953797B5939}" srcOrd="0" destOrd="0" presId="urn:microsoft.com/office/officeart/2018/2/layout/IconVerticalSolidList"/>
    <dgm:cxn modelId="{DD4137A9-9079-4E58-9999-8A665A42E831}" type="presParOf" srcId="{A762DF43-6E3F-4FBC-B610-7AF99687512F}" destId="{D49ED1CF-1D07-4DDE-B033-9DB0E1D7F034}" srcOrd="1" destOrd="0" presId="urn:microsoft.com/office/officeart/2018/2/layout/IconVerticalSolidList"/>
    <dgm:cxn modelId="{7623B583-C674-4144-B617-FF90AA2F1FDF}" type="presParOf" srcId="{A762DF43-6E3F-4FBC-B610-7AF99687512F}" destId="{D4BA9EBD-88EF-4DE0-9627-B7E4B5609E6A}" srcOrd="2" destOrd="0" presId="urn:microsoft.com/office/officeart/2018/2/layout/IconVerticalSolidList"/>
    <dgm:cxn modelId="{39811E93-2F05-42BB-8AED-47A10A2D7BA5}" type="presParOf" srcId="{A762DF43-6E3F-4FBC-B610-7AF99687512F}" destId="{2ECC0E6D-C86F-4547-82A1-9ECC73988544}" srcOrd="3" destOrd="0" presId="urn:microsoft.com/office/officeart/2018/2/layout/IconVerticalSolidList"/>
    <dgm:cxn modelId="{394A9A0F-BB19-4724-8502-B57B91E34564}" type="presParOf" srcId="{946122B0-7D42-42B4-A294-8355AC501C90}" destId="{F50D481E-DF5F-4F98-856A-8601E5C5913A}" srcOrd="1" destOrd="0" presId="urn:microsoft.com/office/officeart/2018/2/layout/IconVerticalSolidList"/>
    <dgm:cxn modelId="{34821C0C-D0D3-43EB-B680-01F0E134785A}" type="presParOf" srcId="{946122B0-7D42-42B4-A294-8355AC501C90}" destId="{C3206F1E-FB3B-42D8-9607-21E4DEECB1A5}" srcOrd="2" destOrd="0" presId="urn:microsoft.com/office/officeart/2018/2/layout/IconVerticalSolidList"/>
    <dgm:cxn modelId="{B3D8A9DA-0DF1-4BEB-8946-F97C4BF89301}" type="presParOf" srcId="{C3206F1E-FB3B-42D8-9607-21E4DEECB1A5}" destId="{74FF5ED1-68B3-423D-9BE6-E1A9F948B6AB}" srcOrd="0" destOrd="0" presId="urn:microsoft.com/office/officeart/2018/2/layout/IconVerticalSolidList"/>
    <dgm:cxn modelId="{F4B1E11B-8559-4740-9615-E4E135978A3F}" type="presParOf" srcId="{C3206F1E-FB3B-42D8-9607-21E4DEECB1A5}" destId="{DD0E03F1-B801-41E3-A2DC-87F3B6AAB250}" srcOrd="1" destOrd="0" presId="urn:microsoft.com/office/officeart/2018/2/layout/IconVerticalSolidList"/>
    <dgm:cxn modelId="{E138F936-B2C2-4954-8F96-FD6F80633A0F}" type="presParOf" srcId="{C3206F1E-FB3B-42D8-9607-21E4DEECB1A5}" destId="{6C3071B9-C72C-47EE-8DF9-FFACB4C337C6}" srcOrd="2" destOrd="0" presId="urn:microsoft.com/office/officeart/2018/2/layout/IconVerticalSolidList"/>
    <dgm:cxn modelId="{DF5B3BAE-4813-4135-BCC0-4F7F78EAC0AF}" type="presParOf" srcId="{C3206F1E-FB3B-42D8-9607-21E4DEECB1A5}" destId="{7F4AFEB3-3FA7-4CC0-B73A-3347B5A66B37}" srcOrd="3" destOrd="0" presId="urn:microsoft.com/office/officeart/2018/2/layout/IconVerticalSolidList"/>
    <dgm:cxn modelId="{8BC8A1AB-B276-46B5-9B1F-85DAD71BBD29}" type="presParOf" srcId="{946122B0-7D42-42B4-A294-8355AC501C90}" destId="{9186EF7D-164F-406D-AAE0-DAF877758B60}" srcOrd="3" destOrd="0" presId="urn:microsoft.com/office/officeart/2018/2/layout/IconVerticalSolidList"/>
    <dgm:cxn modelId="{1C70B3FF-2DB4-40EB-A80B-75D16BCC5A8B}" type="presParOf" srcId="{946122B0-7D42-42B4-A294-8355AC501C90}" destId="{5DE2F5F5-B6EA-4435-B29C-8DD95A4FCBC9}" srcOrd="4" destOrd="0" presId="urn:microsoft.com/office/officeart/2018/2/layout/IconVerticalSolidList"/>
    <dgm:cxn modelId="{DE392D83-7E53-4846-AB5F-39D847592EED}" type="presParOf" srcId="{5DE2F5F5-B6EA-4435-B29C-8DD95A4FCBC9}" destId="{740AF2F5-8FEF-442F-9D21-2B092AA63252}" srcOrd="0" destOrd="0" presId="urn:microsoft.com/office/officeart/2018/2/layout/IconVerticalSolidList"/>
    <dgm:cxn modelId="{C2383449-F26F-4348-A9BD-9CC31DF3F367}" type="presParOf" srcId="{5DE2F5F5-B6EA-4435-B29C-8DD95A4FCBC9}" destId="{041A4C0C-C9FF-4C49-AC9C-6FB619E764F1}" srcOrd="1" destOrd="0" presId="urn:microsoft.com/office/officeart/2018/2/layout/IconVerticalSolidList"/>
    <dgm:cxn modelId="{4B6D11AA-FFBC-48CE-BB40-5209577E1F52}" type="presParOf" srcId="{5DE2F5F5-B6EA-4435-B29C-8DD95A4FCBC9}" destId="{0470393E-C1B0-4E86-B48F-9F2BA9CACC2F}" srcOrd="2" destOrd="0" presId="urn:microsoft.com/office/officeart/2018/2/layout/IconVerticalSolidList"/>
    <dgm:cxn modelId="{EBD5A63A-37C3-4BFB-90E5-E9C705EA9800}" type="presParOf" srcId="{5DE2F5F5-B6EA-4435-B29C-8DD95A4FCBC9}" destId="{4F593EB2-8E86-4B74-8CB6-B203F05A71E5}" srcOrd="3" destOrd="0" presId="urn:microsoft.com/office/officeart/2018/2/layout/IconVerticalSolidList"/>
    <dgm:cxn modelId="{E0DE538F-BFF6-4560-A212-7DE72C8DE0FE}" type="presParOf" srcId="{946122B0-7D42-42B4-A294-8355AC501C90}" destId="{5C98445D-6191-4841-9496-633230D9EC74}" srcOrd="5" destOrd="0" presId="urn:microsoft.com/office/officeart/2018/2/layout/IconVerticalSolidList"/>
    <dgm:cxn modelId="{C4429525-43AA-47F5-BE1E-54654F953DFE}" type="presParOf" srcId="{946122B0-7D42-42B4-A294-8355AC501C90}" destId="{4B1EDEBD-20F5-457E-9576-269DC12D0BA2}" srcOrd="6" destOrd="0" presId="urn:microsoft.com/office/officeart/2018/2/layout/IconVerticalSolidList"/>
    <dgm:cxn modelId="{7A6AC07C-4E9F-43AE-A3D7-FACD3186C6DC}" type="presParOf" srcId="{4B1EDEBD-20F5-457E-9576-269DC12D0BA2}" destId="{6F2E9C34-FE1F-452B-B4FB-5CDF3FA13BEA}" srcOrd="0" destOrd="0" presId="urn:microsoft.com/office/officeart/2018/2/layout/IconVerticalSolidList"/>
    <dgm:cxn modelId="{F41C954F-6F00-4F27-8A3D-7E461E910ECE}" type="presParOf" srcId="{4B1EDEBD-20F5-457E-9576-269DC12D0BA2}" destId="{4398C7CB-7A60-4A0D-A117-2AC0C74E2D3A}" srcOrd="1" destOrd="0" presId="urn:microsoft.com/office/officeart/2018/2/layout/IconVerticalSolidList"/>
    <dgm:cxn modelId="{BB70F0C7-018F-4A91-860E-3B0A479C7DE0}" type="presParOf" srcId="{4B1EDEBD-20F5-457E-9576-269DC12D0BA2}" destId="{36591A7D-C513-48EA-A705-8641782F807A}" srcOrd="2" destOrd="0" presId="urn:microsoft.com/office/officeart/2018/2/layout/IconVerticalSolidList"/>
    <dgm:cxn modelId="{C61BD80D-5FB0-42E0-8678-05DCB1398100}" type="presParOf" srcId="{4B1EDEBD-20F5-457E-9576-269DC12D0BA2}" destId="{1C6B9335-0CB8-41A8-A24F-78E6A4646B2F}" srcOrd="3" destOrd="0" presId="urn:microsoft.com/office/officeart/2018/2/layout/IconVerticalSolidList"/>
    <dgm:cxn modelId="{2DF401AB-A365-40D0-8163-23EBADFBC50B}" type="presParOf" srcId="{946122B0-7D42-42B4-A294-8355AC501C90}" destId="{C8A199CB-DFA8-4277-B893-93BD6789B1B4}" srcOrd="7" destOrd="0" presId="urn:microsoft.com/office/officeart/2018/2/layout/IconVerticalSolidList"/>
    <dgm:cxn modelId="{07033C74-9A38-4798-A5F5-44B19B0D2568}" type="presParOf" srcId="{946122B0-7D42-42B4-A294-8355AC501C90}" destId="{54AD92CC-E579-498E-B4B0-E8B1946044FB}" srcOrd="8" destOrd="0" presId="urn:microsoft.com/office/officeart/2018/2/layout/IconVerticalSolidList"/>
    <dgm:cxn modelId="{F1B69030-9C4B-45BC-A2ED-25C2FBC74D13}" type="presParOf" srcId="{54AD92CC-E579-498E-B4B0-E8B1946044FB}" destId="{26774519-DCE8-481D-B924-1373360F0595}" srcOrd="0" destOrd="0" presId="urn:microsoft.com/office/officeart/2018/2/layout/IconVerticalSolidList"/>
    <dgm:cxn modelId="{E85D1D82-3B74-4FBB-9D59-DDD65D37D677}" type="presParOf" srcId="{54AD92CC-E579-498E-B4B0-E8B1946044FB}" destId="{190752B1-36AF-4AF5-B30F-53896125AE44}" srcOrd="1" destOrd="0" presId="urn:microsoft.com/office/officeart/2018/2/layout/IconVerticalSolidList"/>
    <dgm:cxn modelId="{D108D48E-B89D-4979-B53E-DF55038FFBBA}" type="presParOf" srcId="{54AD92CC-E579-498E-B4B0-E8B1946044FB}" destId="{7431D76A-4F8C-47B2-909F-44AA753D2D23}" srcOrd="2" destOrd="0" presId="urn:microsoft.com/office/officeart/2018/2/layout/IconVerticalSolidList"/>
    <dgm:cxn modelId="{7B96208D-5419-4720-861E-6C7672B73EC1}" type="presParOf" srcId="{54AD92CC-E579-498E-B4B0-E8B1946044FB}" destId="{E0850020-8D67-4ABD-9DED-4F17BCDB45E1}" srcOrd="3" destOrd="0" presId="urn:microsoft.com/office/officeart/2018/2/layout/IconVerticalSolidList"/>
    <dgm:cxn modelId="{063A52F8-6621-490B-A896-50D0B5ABD2E6}" type="presParOf" srcId="{946122B0-7D42-42B4-A294-8355AC501C90}" destId="{C0808522-852B-48F4-9D91-A196D87C393C}" srcOrd="9" destOrd="0" presId="urn:microsoft.com/office/officeart/2018/2/layout/IconVerticalSolidList"/>
    <dgm:cxn modelId="{DED150D5-8FD3-4982-8BC3-F239135FD534}" type="presParOf" srcId="{946122B0-7D42-42B4-A294-8355AC501C90}" destId="{04CB3CA4-638A-40FF-936E-D5963649913D}" srcOrd="10" destOrd="0" presId="urn:microsoft.com/office/officeart/2018/2/layout/IconVerticalSolidList"/>
    <dgm:cxn modelId="{D0B2A4D3-D39A-49BF-88E6-2999A85F7706}" type="presParOf" srcId="{04CB3CA4-638A-40FF-936E-D5963649913D}" destId="{8463A3B3-FFBA-49C1-85CF-A9A63FB6D76D}" srcOrd="0" destOrd="0" presId="urn:microsoft.com/office/officeart/2018/2/layout/IconVerticalSolidList"/>
    <dgm:cxn modelId="{D69565A3-0ABF-4252-AA19-55D78AACD738}" type="presParOf" srcId="{04CB3CA4-638A-40FF-936E-D5963649913D}" destId="{EFBE50FD-688D-422D-8609-02978DD4305A}" srcOrd="1" destOrd="0" presId="urn:microsoft.com/office/officeart/2018/2/layout/IconVerticalSolidList"/>
    <dgm:cxn modelId="{C1E495D5-11A8-4FF8-9A63-B3AC8D065112}" type="presParOf" srcId="{04CB3CA4-638A-40FF-936E-D5963649913D}" destId="{6704061E-9686-4A36-A6A7-F3313A799B2E}" srcOrd="2" destOrd="0" presId="urn:microsoft.com/office/officeart/2018/2/layout/IconVerticalSolidList"/>
    <dgm:cxn modelId="{C64CB848-2723-4A27-A873-D9051CF569AE}" type="presParOf" srcId="{04CB3CA4-638A-40FF-936E-D5963649913D}" destId="{8ED3350A-5987-4410-A25D-24BF4EE334F0}" srcOrd="3" destOrd="0" presId="urn:microsoft.com/office/officeart/2018/2/layout/IconVerticalSolidList"/>
    <dgm:cxn modelId="{3CBC0D36-461C-4E6F-98AE-47F3889B332E}" type="presParOf" srcId="{946122B0-7D42-42B4-A294-8355AC501C90}" destId="{C71389F4-E3DF-4C34-9C6C-C7B0E97F6D14}" srcOrd="11" destOrd="0" presId="urn:microsoft.com/office/officeart/2018/2/layout/IconVerticalSolidList"/>
    <dgm:cxn modelId="{18011887-01F3-403A-A7B9-EF62AFC63790}" type="presParOf" srcId="{946122B0-7D42-42B4-A294-8355AC501C90}" destId="{59A181AC-9A5D-4D3F-BB40-1C254526A41F}" srcOrd="12" destOrd="0" presId="urn:microsoft.com/office/officeart/2018/2/layout/IconVerticalSolidList"/>
    <dgm:cxn modelId="{3A14E955-42AB-4B88-9433-2751B44C2A2F}" type="presParOf" srcId="{59A181AC-9A5D-4D3F-BB40-1C254526A41F}" destId="{4F079C57-6870-486A-A358-E4CF125D7DBF}" srcOrd="0" destOrd="0" presId="urn:microsoft.com/office/officeart/2018/2/layout/IconVerticalSolidList"/>
    <dgm:cxn modelId="{8DDBF0C2-9442-494B-9318-692A04BFEEE9}" type="presParOf" srcId="{59A181AC-9A5D-4D3F-BB40-1C254526A41F}" destId="{3369BE7A-7EBB-4640-BFEC-7B2AAF8AA67E}" srcOrd="1" destOrd="0" presId="urn:microsoft.com/office/officeart/2018/2/layout/IconVerticalSolidList"/>
    <dgm:cxn modelId="{B75E9535-03BE-4E05-BC09-41C07E5BC716}" type="presParOf" srcId="{59A181AC-9A5D-4D3F-BB40-1C254526A41F}" destId="{F8F1772F-DD31-4BDA-A918-2754BCCB821A}" srcOrd="2" destOrd="0" presId="urn:microsoft.com/office/officeart/2018/2/layout/IconVerticalSolidList"/>
    <dgm:cxn modelId="{0B75ADA0-41B7-40F3-A40D-B30C06EFB7A7}" type="presParOf" srcId="{59A181AC-9A5D-4D3F-BB40-1C254526A41F}" destId="{C641D14E-91DA-4D08-9171-9599C657EE8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4084BD7-CDF6-4027-AB83-49E56AA81D86}" type="doc">
      <dgm:prSet loTypeId="urn:microsoft.com/office/officeart/2005/8/layout/default" loCatId="list" qsTypeId="urn:microsoft.com/office/officeart/2005/8/quickstyle/simple2" qsCatId="simple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AB21769C-4F6B-4189-B3F2-73A00802064B}">
      <dgm:prSet/>
      <dgm:spPr/>
      <dgm:t>
        <a:bodyPr/>
        <a:lstStyle/>
        <a:p>
          <a:r>
            <a:rPr lang="en-GB"/>
            <a:t>The structure and consistency of the application.</a:t>
          </a:r>
          <a:endParaRPr lang="en-US"/>
        </a:p>
      </dgm:t>
    </dgm:pt>
    <dgm:pt modelId="{34851BDA-0289-4133-A63F-18753B78A0BB}" type="parTrans" cxnId="{EBF09108-B539-48CD-B788-9546FD90FAC8}">
      <dgm:prSet/>
      <dgm:spPr/>
      <dgm:t>
        <a:bodyPr/>
        <a:lstStyle/>
        <a:p>
          <a:endParaRPr lang="en-US"/>
        </a:p>
      </dgm:t>
    </dgm:pt>
    <dgm:pt modelId="{8F8F425E-B51E-4E09-9ED1-DE8EA7308222}" type="sibTrans" cxnId="{EBF09108-B539-48CD-B788-9546FD90FAC8}">
      <dgm:prSet/>
      <dgm:spPr/>
      <dgm:t>
        <a:bodyPr/>
        <a:lstStyle/>
        <a:p>
          <a:endParaRPr lang="en-US"/>
        </a:p>
      </dgm:t>
    </dgm:pt>
    <dgm:pt modelId="{42C84BD1-BA2F-446B-ABD5-563BAACEF6F9}">
      <dgm:prSet/>
      <dgm:spPr/>
      <dgm:t>
        <a:bodyPr/>
        <a:lstStyle/>
        <a:p>
          <a:r>
            <a:rPr lang="en-GB" dirty="0"/>
            <a:t>The case made for the importance and urgency of this project in the context of the scheme aims.</a:t>
          </a:r>
          <a:endParaRPr lang="en-US" dirty="0"/>
        </a:p>
      </dgm:t>
    </dgm:pt>
    <dgm:pt modelId="{DE6715D1-077F-491B-8BAA-BC33083D9941}" type="parTrans" cxnId="{E5DDCDE6-0FC4-44B8-ADC1-A5A87E68DA4D}">
      <dgm:prSet/>
      <dgm:spPr/>
      <dgm:t>
        <a:bodyPr/>
        <a:lstStyle/>
        <a:p>
          <a:endParaRPr lang="en-US"/>
        </a:p>
      </dgm:t>
    </dgm:pt>
    <dgm:pt modelId="{019F79A7-1488-4641-8A54-C7F1CEF749D1}" type="sibTrans" cxnId="{E5DDCDE6-0FC4-44B8-ADC1-A5A87E68DA4D}">
      <dgm:prSet/>
      <dgm:spPr/>
      <dgm:t>
        <a:bodyPr/>
        <a:lstStyle/>
        <a:p>
          <a:endParaRPr lang="en-US"/>
        </a:p>
      </dgm:t>
    </dgm:pt>
    <dgm:pt modelId="{D8E17210-340F-4527-8E1F-65A11235196E}">
      <dgm:prSet/>
      <dgm:spPr/>
      <dgm:t>
        <a:bodyPr/>
        <a:lstStyle/>
        <a:p>
          <a:r>
            <a:rPr lang="en-GB"/>
            <a:t>The clarity of the proposed methodology.</a:t>
          </a:r>
          <a:endParaRPr lang="en-US"/>
        </a:p>
      </dgm:t>
    </dgm:pt>
    <dgm:pt modelId="{A22BAEF6-01B0-49A5-9796-4C90E3F8AA22}" type="parTrans" cxnId="{974A724A-112E-4D99-81F7-D704FB16D9D0}">
      <dgm:prSet/>
      <dgm:spPr/>
      <dgm:t>
        <a:bodyPr/>
        <a:lstStyle/>
        <a:p>
          <a:endParaRPr lang="en-US"/>
        </a:p>
      </dgm:t>
    </dgm:pt>
    <dgm:pt modelId="{591389AF-C857-4A9B-9EE1-5261F5FAEABB}" type="sibTrans" cxnId="{974A724A-112E-4D99-81F7-D704FB16D9D0}">
      <dgm:prSet/>
      <dgm:spPr/>
      <dgm:t>
        <a:bodyPr/>
        <a:lstStyle/>
        <a:p>
          <a:endParaRPr lang="en-US"/>
        </a:p>
      </dgm:t>
    </dgm:pt>
    <dgm:pt modelId="{E6438A8E-C1DB-4017-BBF8-1B760BDD3B0E}">
      <dgm:prSet/>
      <dgm:spPr/>
      <dgm:t>
        <a:bodyPr/>
        <a:lstStyle/>
        <a:p>
          <a:r>
            <a:rPr lang="en-GB"/>
            <a:t>The feasibility of the work plan.</a:t>
          </a:r>
          <a:endParaRPr lang="en-US"/>
        </a:p>
      </dgm:t>
    </dgm:pt>
    <dgm:pt modelId="{EB610488-3C0C-4490-85EF-2B113258DFD5}" type="parTrans" cxnId="{BF54B439-29DC-47AD-8B1E-C901F568D04E}">
      <dgm:prSet/>
      <dgm:spPr/>
      <dgm:t>
        <a:bodyPr/>
        <a:lstStyle/>
        <a:p>
          <a:endParaRPr lang="en-US"/>
        </a:p>
      </dgm:t>
    </dgm:pt>
    <dgm:pt modelId="{C2D54724-87E7-4984-8095-86E1AA7E6086}" type="sibTrans" cxnId="{BF54B439-29DC-47AD-8B1E-C901F568D04E}">
      <dgm:prSet/>
      <dgm:spPr/>
      <dgm:t>
        <a:bodyPr/>
        <a:lstStyle/>
        <a:p>
          <a:endParaRPr lang="en-US"/>
        </a:p>
      </dgm:t>
    </dgm:pt>
    <dgm:pt modelId="{F7BCE954-6B6F-48FB-8162-4BA57B93B65C}">
      <dgm:prSet/>
      <dgm:spPr/>
      <dgm:t>
        <a:bodyPr/>
        <a:lstStyle/>
        <a:p>
          <a:r>
            <a:rPr lang="en-GB"/>
            <a:t>Project resources.</a:t>
          </a:r>
          <a:endParaRPr lang="en-US"/>
        </a:p>
      </dgm:t>
    </dgm:pt>
    <dgm:pt modelId="{9D67060B-7962-4AFE-9F39-F4E34AA0F9E9}" type="parTrans" cxnId="{E5BD3322-042D-4675-B9E9-0EDC7BE34E80}">
      <dgm:prSet/>
      <dgm:spPr/>
      <dgm:t>
        <a:bodyPr/>
        <a:lstStyle/>
        <a:p>
          <a:endParaRPr lang="en-US"/>
        </a:p>
      </dgm:t>
    </dgm:pt>
    <dgm:pt modelId="{0F2AFD4A-7A9A-4FB7-B5E7-75D10C740274}" type="sibTrans" cxnId="{E5BD3322-042D-4675-B9E9-0EDC7BE34E80}">
      <dgm:prSet/>
      <dgm:spPr/>
      <dgm:t>
        <a:bodyPr/>
        <a:lstStyle/>
        <a:p>
          <a:endParaRPr lang="en-US"/>
        </a:p>
      </dgm:t>
    </dgm:pt>
    <dgm:pt modelId="{8C57A3BC-18D1-4B72-96B6-39794E3B5FE3}">
      <dgm:prSet/>
      <dgm:spPr/>
      <dgm:t>
        <a:bodyPr/>
        <a:lstStyle/>
        <a:p>
          <a:r>
            <a:rPr lang="en-GB"/>
            <a:t>The skills and experience of the applicant(s) (R4RI), including external collaborators.</a:t>
          </a:r>
          <a:endParaRPr lang="en-US"/>
        </a:p>
      </dgm:t>
    </dgm:pt>
    <dgm:pt modelId="{9D44F3B1-32A1-4558-AE61-06185AD9A567}" type="parTrans" cxnId="{BC47933E-69DB-480F-B1F4-50B75A5738E8}">
      <dgm:prSet/>
      <dgm:spPr/>
      <dgm:t>
        <a:bodyPr/>
        <a:lstStyle/>
        <a:p>
          <a:endParaRPr lang="en-US"/>
        </a:p>
      </dgm:t>
    </dgm:pt>
    <dgm:pt modelId="{733D176F-1427-4E92-B058-DFEDC2C2FA37}" type="sibTrans" cxnId="{BC47933E-69DB-480F-B1F4-50B75A5738E8}">
      <dgm:prSet/>
      <dgm:spPr/>
      <dgm:t>
        <a:bodyPr/>
        <a:lstStyle/>
        <a:p>
          <a:endParaRPr lang="en-US"/>
        </a:p>
      </dgm:t>
    </dgm:pt>
    <dgm:pt modelId="{6B3D1580-FA4A-4066-ABF9-8A8F8968E6DF}">
      <dgm:prSet/>
      <dgm:spPr/>
      <dgm:t>
        <a:bodyPr/>
        <a:lstStyle/>
        <a:p>
          <a:r>
            <a:rPr lang="en-GB"/>
            <a:t>Research culture, including EDIA.</a:t>
          </a:r>
          <a:endParaRPr lang="en-US"/>
        </a:p>
      </dgm:t>
    </dgm:pt>
    <dgm:pt modelId="{2DE91D45-DD0D-4551-BBC4-03F2C8C3F8FA}" type="parTrans" cxnId="{9D4E0FEF-3BF0-46CE-B5EA-FD54E218B32D}">
      <dgm:prSet/>
      <dgm:spPr/>
      <dgm:t>
        <a:bodyPr/>
        <a:lstStyle/>
        <a:p>
          <a:endParaRPr lang="en-US"/>
        </a:p>
      </dgm:t>
    </dgm:pt>
    <dgm:pt modelId="{64F25BA2-679E-4CC4-9467-BE9FA839B622}" type="sibTrans" cxnId="{9D4E0FEF-3BF0-46CE-B5EA-FD54E218B32D}">
      <dgm:prSet/>
      <dgm:spPr/>
      <dgm:t>
        <a:bodyPr/>
        <a:lstStyle/>
        <a:p>
          <a:endParaRPr lang="en-US"/>
        </a:p>
      </dgm:t>
    </dgm:pt>
    <dgm:pt modelId="{F92B2148-230D-473F-8978-2721F386109E}">
      <dgm:prSet/>
      <dgm:spPr/>
      <dgm:t>
        <a:bodyPr/>
        <a:lstStyle/>
        <a:p>
          <a:r>
            <a:rPr lang="en-GB"/>
            <a:t>Development plans for the lead and other team members.</a:t>
          </a:r>
          <a:endParaRPr lang="en-US"/>
        </a:p>
      </dgm:t>
    </dgm:pt>
    <dgm:pt modelId="{747865DB-E54B-4289-9E82-94B50ADE8605}" type="parTrans" cxnId="{839845FC-E5A4-4055-B425-D33C9F16F744}">
      <dgm:prSet/>
      <dgm:spPr/>
      <dgm:t>
        <a:bodyPr/>
        <a:lstStyle/>
        <a:p>
          <a:endParaRPr lang="en-US"/>
        </a:p>
      </dgm:t>
    </dgm:pt>
    <dgm:pt modelId="{B5140F9B-2C91-4C04-B894-DA2EC64D757B}" type="sibTrans" cxnId="{839845FC-E5A4-4055-B425-D33C9F16F744}">
      <dgm:prSet/>
      <dgm:spPr/>
      <dgm:t>
        <a:bodyPr/>
        <a:lstStyle/>
        <a:p>
          <a:endParaRPr lang="en-US"/>
        </a:p>
      </dgm:t>
    </dgm:pt>
    <dgm:pt modelId="{DC8F90BE-5F67-4C96-B513-4701453F43E8}">
      <dgm:prSet/>
      <dgm:spPr/>
      <dgm:t>
        <a:bodyPr/>
        <a:lstStyle/>
        <a:p>
          <a:r>
            <a:rPr lang="en-GB"/>
            <a:t>Plans for outputs, dissemination and impact.</a:t>
          </a:r>
          <a:endParaRPr lang="en-US"/>
        </a:p>
      </dgm:t>
    </dgm:pt>
    <dgm:pt modelId="{F910B429-B02A-4473-997D-20C9E9656500}" type="parTrans" cxnId="{DCAA0FDB-DEE4-418B-BC3A-FF1536043F54}">
      <dgm:prSet/>
      <dgm:spPr/>
      <dgm:t>
        <a:bodyPr/>
        <a:lstStyle/>
        <a:p>
          <a:endParaRPr lang="en-US"/>
        </a:p>
      </dgm:t>
    </dgm:pt>
    <dgm:pt modelId="{824DAB74-14E8-470F-813A-4D4265418CB8}" type="sibTrans" cxnId="{DCAA0FDB-DEE4-418B-BC3A-FF1536043F54}">
      <dgm:prSet/>
      <dgm:spPr/>
      <dgm:t>
        <a:bodyPr/>
        <a:lstStyle/>
        <a:p>
          <a:endParaRPr lang="en-US"/>
        </a:p>
      </dgm:t>
    </dgm:pt>
    <dgm:pt modelId="{A136F9D7-05CC-4D27-9F66-A360C147BFA4}">
      <dgm:prSet/>
      <dgm:spPr/>
      <dgm:t>
        <a:bodyPr/>
        <a:lstStyle/>
        <a:p>
          <a:r>
            <a:rPr lang="en-GB"/>
            <a:t>General readability</a:t>
          </a:r>
          <a:endParaRPr lang="en-US"/>
        </a:p>
      </dgm:t>
    </dgm:pt>
    <dgm:pt modelId="{D1CF69E5-60F6-41EF-BBAF-35D6BD4F3BDD}" type="parTrans" cxnId="{720C0EA4-1B16-4B1F-9F15-397706AC0E19}">
      <dgm:prSet/>
      <dgm:spPr/>
      <dgm:t>
        <a:bodyPr/>
        <a:lstStyle/>
        <a:p>
          <a:endParaRPr lang="en-US"/>
        </a:p>
      </dgm:t>
    </dgm:pt>
    <dgm:pt modelId="{E04568F1-C7B0-43FF-9C09-33F07AD6CAFE}" type="sibTrans" cxnId="{720C0EA4-1B16-4B1F-9F15-397706AC0E19}">
      <dgm:prSet/>
      <dgm:spPr/>
      <dgm:t>
        <a:bodyPr/>
        <a:lstStyle/>
        <a:p>
          <a:endParaRPr lang="en-US"/>
        </a:p>
      </dgm:t>
    </dgm:pt>
    <dgm:pt modelId="{A0DE29F1-5833-4043-916D-AD16E29DC5B7}" type="pres">
      <dgm:prSet presAssocID="{04084BD7-CDF6-4027-AB83-49E56AA81D86}" presName="diagram" presStyleCnt="0">
        <dgm:presLayoutVars>
          <dgm:dir/>
          <dgm:resizeHandles val="exact"/>
        </dgm:presLayoutVars>
      </dgm:prSet>
      <dgm:spPr/>
    </dgm:pt>
    <dgm:pt modelId="{023825B0-3244-4F07-9AF4-A96522966F4E}" type="pres">
      <dgm:prSet presAssocID="{AB21769C-4F6B-4189-B3F2-73A00802064B}" presName="node" presStyleLbl="node1" presStyleIdx="0" presStyleCnt="10">
        <dgm:presLayoutVars>
          <dgm:bulletEnabled val="1"/>
        </dgm:presLayoutVars>
      </dgm:prSet>
      <dgm:spPr/>
    </dgm:pt>
    <dgm:pt modelId="{4877D5DB-E1F1-44FE-80EA-029120AE4F6B}" type="pres">
      <dgm:prSet presAssocID="{8F8F425E-B51E-4E09-9ED1-DE8EA7308222}" presName="sibTrans" presStyleCnt="0"/>
      <dgm:spPr/>
    </dgm:pt>
    <dgm:pt modelId="{BE6E20D4-6B1F-484D-B341-BC1D80512002}" type="pres">
      <dgm:prSet presAssocID="{42C84BD1-BA2F-446B-ABD5-563BAACEF6F9}" presName="node" presStyleLbl="node1" presStyleIdx="1" presStyleCnt="10">
        <dgm:presLayoutVars>
          <dgm:bulletEnabled val="1"/>
        </dgm:presLayoutVars>
      </dgm:prSet>
      <dgm:spPr/>
    </dgm:pt>
    <dgm:pt modelId="{2CD7036F-3EBC-4388-B853-974947898F62}" type="pres">
      <dgm:prSet presAssocID="{019F79A7-1488-4641-8A54-C7F1CEF749D1}" presName="sibTrans" presStyleCnt="0"/>
      <dgm:spPr/>
    </dgm:pt>
    <dgm:pt modelId="{D82731EC-CA78-46FE-BE0B-FB640AC03148}" type="pres">
      <dgm:prSet presAssocID="{D8E17210-340F-4527-8E1F-65A11235196E}" presName="node" presStyleLbl="node1" presStyleIdx="2" presStyleCnt="10">
        <dgm:presLayoutVars>
          <dgm:bulletEnabled val="1"/>
        </dgm:presLayoutVars>
      </dgm:prSet>
      <dgm:spPr/>
    </dgm:pt>
    <dgm:pt modelId="{8CDE5EFA-F153-4D5C-8364-3CBDDAA515E5}" type="pres">
      <dgm:prSet presAssocID="{591389AF-C857-4A9B-9EE1-5261F5FAEABB}" presName="sibTrans" presStyleCnt="0"/>
      <dgm:spPr/>
    </dgm:pt>
    <dgm:pt modelId="{7692E667-5283-4605-BBCE-A6EA32F7FCFA}" type="pres">
      <dgm:prSet presAssocID="{E6438A8E-C1DB-4017-BBF8-1B760BDD3B0E}" presName="node" presStyleLbl="node1" presStyleIdx="3" presStyleCnt="10">
        <dgm:presLayoutVars>
          <dgm:bulletEnabled val="1"/>
        </dgm:presLayoutVars>
      </dgm:prSet>
      <dgm:spPr/>
    </dgm:pt>
    <dgm:pt modelId="{4759B44F-2132-4856-9650-E0A2850D01DA}" type="pres">
      <dgm:prSet presAssocID="{C2D54724-87E7-4984-8095-86E1AA7E6086}" presName="sibTrans" presStyleCnt="0"/>
      <dgm:spPr/>
    </dgm:pt>
    <dgm:pt modelId="{9418D6B9-222E-4892-BF33-FD1CBF566E29}" type="pres">
      <dgm:prSet presAssocID="{F7BCE954-6B6F-48FB-8162-4BA57B93B65C}" presName="node" presStyleLbl="node1" presStyleIdx="4" presStyleCnt="10">
        <dgm:presLayoutVars>
          <dgm:bulletEnabled val="1"/>
        </dgm:presLayoutVars>
      </dgm:prSet>
      <dgm:spPr/>
    </dgm:pt>
    <dgm:pt modelId="{6D57341F-26C3-4A5B-AC6A-8DA4BCA34E28}" type="pres">
      <dgm:prSet presAssocID="{0F2AFD4A-7A9A-4FB7-B5E7-75D10C740274}" presName="sibTrans" presStyleCnt="0"/>
      <dgm:spPr/>
    </dgm:pt>
    <dgm:pt modelId="{FC74FB03-7425-4F8C-8B43-3532ACE80933}" type="pres">
      <dgm:prSet presAssocID="{8C57A3BC-18D1-4B72-96B6-39794E3B5FE3}" presName="node" presStyleLbl="node1" presStyleIdx="5" presStyleCnt="10">
        <dgm:presLayoutVars>
          <dgm:bulletEnabled val="1"/>
        </dgm:presLayoutVars>
      </dgm:prSet>
      <dgm:spPr/>
    </dgm:pt>
    <dgm:pt modelId="{428075A4-B92C-4103-AF44-5FBBEAFFBB1B}" type="pres">
      <dgm:prSet presAssocID="{733D176F-1427-4E92-B058-DFEDC2C2FA37}" presName="sibTrans" presStyleCnt="0"/>
      <dgm:spPr/>
    </dgm:pt>
    <dgm:pt modelId="{C1C0903A-B121-4561-87ED-DE2B50DA3530}" type="pres">
      <dgm:prSet presAssocID="{6B3D1580-FA4A-4066-ABF9-8A8F8968E6DF}" presName="node" presStyleLbl="node1" presStyleIdx="6" presStyleCnt="10">
        <dgm:presLayoutVars>
          <dgm:bulletEnabled val="1"/>
        </dgm:presLayoutVars>
      </dgm:prSet>
      <dgm:spPr/>
    </dgm:pt>
    <dgm:pt modelId="{08A049A8-B3F1-4F39-A3C6-DD54B373CF68}" type="pres">
      <dgm:prSet presAssocID="{64F25BA2-679E-4CC4-9467-BE9FA839B622}" presName="sibTrans" presStyleCnt="0"/>
      <dgm:spPr/>
    </dgm:pt>
    <dgm:pt modelId="{BCB72C44-8401-493D-BD76-5070F3AF7936}" type="pres">
      <dgm:prSet presAssocID="{F92B2148-230D-473F-8978-2721F386109E}" presName="node" presStyleLbl="node1" presStyleIdx="7" presStyleCnt="10">
        <dgm:presLayoutVars>
          <dgm:bulletEnabled val="1"/>
        </dgm:presLayoutVars>
      </dgm:prSet>
      <dgm:spPr/>
    </dgm:pt>
    <dgm:pt modelId="{2F54AD0E-EEDA-4FDE-803A-7BEB7AAA8D48}" type="pres">
      <dgm:prSet presAssocID="{B5140F9B-2C91-4C04-B894-DA2EC64D757B}" presName="sibTrans" presStyleCnt="0"/>
      <dgm:spPr/>
    </dgm:pt>
    <dgm:pt modelId="{BA645F0C-DCF3-410D-86EF-749767FF6824}" type="pres">
      <dgm:prSet presAssocID="{DC8F90BE-5F67-4C96-B513-4701453F43E8}" presName="node" presStyleLbl="node1" presStyleIdx="8" presStyleCnt="10">
        <dgm:presLayoutVars>
          <dgm:bulletEnabled val="1"/>
        </dgm:presLayoutVars>
      </dgm:prSet>
      <dgm:spPr/>
    </dgm:pt>
    <dgm:pt modelId="{BBCF8575-9D54-4B07-AC86-0802ED1122EF}" type="pres">
      <dgm:prSet presAssocID="{824DAB74-14E8-470F-813A-4D4265418CB8}" presName="sibTrans" presStyleCnt="0"/>
      <dgm:spPr/>
    </dgm:pt>
    <dgm:pt modelId="{4BE66FEE-B1CC-45E6-864A-AA5180CBE237}" type="pres">
      <dgm:prSet presAssocID="{A136F9D7-05CC-4D27-9F66-A360C147BFA4}" presName="node" presStyleLbl="node1" presStyleIdx="9" presStyleCnt="10">
        <dgm:presLayoutVars>
          <dgm:bulletEnabled val="1"/>
        </dgm:presLayoutVars>
      </dgm:prSet>
      <dgm:spPr/>
    </dgm:pt>
  </dgm:ptLst>
  <dgm:cxnLst>
    <dgm:cxn modelId="{EBF09108-B539-48CD-B788-9546FD90FAC8}" srcId="{04084BD7-CDF6-4027-AB83-49E56AA81D86}" destId="{AB21769C-4F6B-4189-B3F2-73A00802064B}" srcOrd="0" destOrd="0" parTransId="{34851BDA-0289-4133-A63F-18753B78A0BB}" sibTransId="{8F8F425E-B51E-4E09-9ED1-DE8EA7308222}"/>
    <dgm:cxn modelId="{E5BD3322-042D-4675-B9E9-0EDC7BE34E80}" srcId="{04084BD7-CDF6-4027-AB83-49E56AA81D86}" destId="{F7BCE954-6B6F-48FB-8162-4BA57B93B65C}" srcOrd="4" destOrd="0" parTransId="{9D67060B-7962-4AFE-9F39-F4E34AA0F9E9}" sibTransId="{0F2AFD4A-7A9A-4FB7-B5E7-75D10C740274}"/>
    <dgm:cxn modelId="{BF54B439-29DC-47AD-8B1E-C901F568D04E}" srcId="{04084BD7-CDF6-4027-AB83-49E56AA81D86}" destId="{E6438A8E-C1DB-4017-BBF8-1B760BDD3B0E}" srcOrd="3" destOrd="0" parTransId="{EB610488-3C0C-4490-85EF-2B113258DFD5}" sibTransId="{C2D54724-87E7-4984-8095-86E1AA7E6086}"/>
    <dgm:cxn modelId="{BC47933E-69DB-480F-B1F4-50B75A5738E8}" srcId="{04084BD7-CDF6-4027-AB83-49E56AA81D86}" destId="{8C57A3BC-18D1-4B72-96B6-39794E3B5FE3}" srcOrd="5" destOrd="0" parTransId="{9D44F3B1-32A1-4558-AE61-06185AD9A567}" sibTransId="{733D176F-1427-4E92-B058-DFEDC2C2FA37}"/>
    <dgm:cxn modelId="{99EF8040-E12F-4B91-BC40-F16CE12ED742}" type="presOf" srcId="{42C84BD1-BA2F-446B-ABD5-563BAACEF6F9}" destId="{BE6E20D4-6B1F-484D-B341-BC1D80512002}" srcOrd="0" destOrd="0" presId="urn:microsoft.com/office/officeart/2005/8/layout/default"/>
    <dgm:cxn modelId="{17D29763-5200-4A1B-9F53-E865B8343B4B}" type="presOf" srcId="{DC8F90BE-5F67-4C96-B513-4701453F43E8}" destId="{BA645F0C-DCF3-410D-86EF-749767FF6824}" srcOrd="0" destOrd="0" presId="urn:microsoft.com/office/officeart/2005/8/layout/default"/>
    <dgm:cxn modelId="{974A724A-112E-4D99-81F7-D704FB16D9D0}" srcId="{04084BD7-CDF6-4027-AB83-49E56AA81D86}" destId="{D8E17210-340F-4527-8E1F-65A11235196E}" srcOrd="2" destOrd="0" parTransId="{A22BAEF6-01B0-49A5-9796-4C90E3F8AA22}" sibTransId="{591389AF-C857-4A9B-9EE1-5261F5FAEABB}"/>
    <dgm:cxn modelId="{FA92F64D-70FB-4942-B78A-3AEB2202DBCD}" type="presOf" srcId="{AB21769C-4F6B-4189-B3F2-73A00802064B}" destId="{023825B0-3244-4F07-9AF4-A96522966F4E}" srcOrd="0" destOrd="0" presId="urn:microsoft.com/office/officeart/2005/8/layout/default"/>
    <dgm:cxn modelId="{34461D93-5972-4629-B988-5456503BE0B0}" type="presOf" srcId="{E6438A8E-C1DB-4017-BBF8-1B760BDD3B0E}" destId="{7692E667-5283-4605-BBCE-A6EA32F7FCFA}" srcOrd="0" destOrd="0" presId="urn:microsoft.com/office/officeart/2005/8/layout/default"/>
    <dgm:cxn modelId="{E9C65A9C-9199-4B31-9387-E067B2DCF427}" type="presOf" srcId="{F7BCE954-6B6F-48FB-8162-4BA57B93B65C}" destId="{9418D6B9-222E-4892-BF33-FD1CBF566E29}" srcOrd="0" destOrd="0" presId="urn:microsoft.com/office/officeart/2005/8/layout/default"/>
    <dgm:cxn modelId="{87FAA69E-616E-4B77-835A-947A8DEEB382}" type="presOf" srcId="{F92B2148-230D-473F-8978-2721F386109E}" destId="{BCB72C44-8401-493D-BD76-5070F3AF7936}" srcOrd="0" destOrd="0" presId="urn:microsoft.com/office/officeart/2005/8/layout/default"/>
    <dgm:cxn modelId="{720C0EA4-1B16-4B1F-9F15-397706AC0E19}" srcId="{04084BD7-CDF6-4027-AB83-49E56AA81D86}" destId="{A136F9D7-05CC-4D27-9F66-A360C147BFA4}" srcOrd="9" destOrd="0" parTransId="{D1CF69E5-60F6-41EF-BBAF-35D6BD4F3BDD}" sibTransId="{E04568F1-C7B0-43FF-9C09-33F07AD6CAFE}"/>
    <dgm:cxn modelId="{41B5B0BF-41EA-42CB-BCED-D8B4432A9AF8}" type="presOf" srcId="{04084BD7-CDF6-4027-AB83-49E56AA81D86}" destId="{A0DE29F1-5833-4043-916D-AD16E29DC5B7}" srcOrd="0" destOrd="0" presId="urn:microsoft.com/office/officeart/2005/8/layout/default"/>
    <dgm:cxn modelId="{138B95C4-1941-4758-A0E6-CB2EB40964DF}" type="presOf" srcId="{8C57A3BC-18D1-4B72-96B6-39794E3B5FE3}" destId="{FC74FB03-7425-4F8C-8B43-3532ACE80933}" srcOrd="0" destOrd="0" presId="urn:microsoft.com/office/officeart/2005/8/layout/default"/>
    <dgm:cxn modelId="{D817A3D0-2A3D-475E-8508-073320032003}" type="presOf" srcId="{A136F9D7-05CC-4D27-9F66-A360C147BFA4}" destId="{4BE66FEE-B1CC-45E6-864A-AA5180CBE237}" srcOrd="0" destOrd="0" presId="urn:microsoft.com/office/officeart/2005/8/layout/default"/>
    <dgm:cxn modelId="{75202CD8-B215-488F-ACCF-E1773A4BE09B}" type="presOf" srcId="{6B3D1580-FA4A-4066-ABF9-8A8F8968E6DF}" destId="{C1C0903A-B121-4561-87ED-DE2B50DA3530}" srcOrd="0" destOrd="0" presId="urn:microsoft.com/office/officeart/2005/8/layout/default"/>
    <dgm:cxn modelId="{DCAA0FDB-DEE4-418B-BC3A-FF1536043F54}" srcId="{04084BD7-CDF6-4027-AB83-49E56AA81D86}" destId="{DC8F90BE-5F67-4C96-B513-4701453F43E8}" srcOrd="8" destOrd="0" parTransId="{F910B429-B02A-4473-997D-20C9E9656500}" sibTransId="{824DAB74-14E8-470F-813A-4D4265418CB8}"/>
    <dgm:cxn modelId="{8F4F1DE0-EB46-4712-BDBB-EEAAEDBF90FC}" type="presOf" srcId="{D8E17210-340F-4527-8E1F-65A11235196E}" destId="{D82731EC-CA78-46FE-BE0B-FB640AC03148}" srcOrd="0" destOrd="0" presId="urn:microsoft.com/office/officeart/2005/8/layout/default"/>
    <dgm:cxn modelId="{E5DDCDE6-0FC4-44B8-ADC1-A5A87E68DA4D}" srcId="{04084BD7-CDF6-4027-AB83-49E56AA81D86}" destId="{42C84BD1-BA2F-446B-ABD5-563BAACEF6F9}" srcOrd="1" destOrd="0" parTransId="{DE6715D1-077F-491B-8BAA-BC33083D9941}" sibTransId="{019F79A7-1488-4641-8A54-C7F1CEF749D1}"/>
    <dgm:cxn modelId="{9D4E0FEF-3BF0-46CE-B5EA-FD54E218B32D}" srcId="{04084BD7-CDF6-4027-AB83-49E56AA81D86}" destId="{6B3D1580-FA4A-4066-ABF9-8A8F8968E6DF}" srcOrd="6" destOrd="0" parTransId="{2DE91D45-DD0D-4551-BBC4-03F2C8C3F8FA}" sibTransId="{64F25BA2-679E-4CC4-9467-BE9FA839B622}"/>
    <dgm:cxn modelId="{839845FC-E5A4-4055-B425-D33C9F16F744}" srcId="{04084BD7-CDF6-4027-AB83-49E56AA81D86}" destId="{F92B2148-230D-473F-8978-2721F386109E}" srcOrd="7" destOrd="0" parTransId="{747865DB-E54B-4289-9E82-94B50ADE8605}" sibTransId="{B5140F9B-2C91-4C04-B894-DA2EC64D757B}"/>
    <dgm:cxn modelId="{CE8459A1-2D82-4446-A7CF-E0F636DAC540}" type="presParOf" srcId="{A0DE29F1-5833-4043-916D-AD16E29DC5B7}" destId="{023825B0-3244-4F07-9AF4-A96522966F4E}" srcOrd="0" destOrd="0" presId="urn:microsoft.com/office/officeart/2005/8/layout/default"/>
    <dgm:cxn modelId="{048C9970-3DD2-46F0-9B64-E27700C81BD0}" type="presParOf" srcId="{A0DE29F1-5833-4043-916D-AD16E29DC5B7}" destId="{4877D5DB-E1F1-44FE-80EA-029120AE4F6B}" srcOrd="1" destOrd="0" presId="urn:microsoft.com/office/officeart/2005/8/layout/default"/>
    <dgm:cxn modelId="{2E1CBF00-D664-4C57-95D9-FABDE8079B58}" type="presParOf" srcId="{A0DE29F1-5833-4043-916D-AD16E29DC5B7}" destId="{BE6E20D4-6B1F-484D-B341-BC1D80512002}" srcOrd="2" destOrd="0" presId="urn:microsoft.com/office/officeart/2005/8/layout/default"/>
    <dgm:cxn modelId="{9163357C-0C69-4C47-B3FE-D34BD239734F}" type="presParOf" srcId="{A0DE29F1-5833-4043-916D-AD16E29DC5B7}" destId="{2CD7036F-3EBC-4388-B853-974947898F62}" srcOrd="3" destOrd="0" presId="urn:microsoft.com/office/officeart/2005/8/layout/default"/>
    <dgm:cxn modelId="{F563011E-FBAE-4523-88B7-EDC5CB9F74D4}" type="presParOf" srcId="{A0DE29F1-5833-4043-916D-AD16E29DC5B7}" destId="{D82731EC-CA78-46FE-BE0B-FB640AC03148}" srcOrd="4" destOrd="0" presId="urn:microsoft.com/office/officeart/2005/8/layout/default"/>
    <dgm:cxn modelId="{8E710643-E018-425C-8BC8-9E2917725A86}" type="presParOf" srcId="{A0DE29F1-5833-4043-916D-AD16E29DC5B7}" destId="{8CDE5EFA-F153-4D5C-8364-3CBDDAA515E5}" srcOrd="5" destOrd="0" presId="urn:microsoft.com/office/officeart/2005/8/layout/default"/>
    <dgm:cxn modelId="{9F357207-DCDC-4DD4-A164-358FAFDA7E84}" type="presParOf" srcId="{A0DE29F1-5833-4043-916D-AD16E29DC5B7}" destId="{7692E667-5283-4605-BBCE-A6EA32F7FCFA}" srcOrd="6" destOrd="0" presId="urn:microsoft.com/office/officeart/2005/8/layout/default"/>
    <dgm:cxn modelId="{8783482B-67B9-4ACD-AA9A-A267B14E089D}" type="presParOf" srcId="{A0DE29F1-5833-4043-916D-AD16E29DC5B7}" destId="{4759B44F-2132-4856-9650-E0A2850D01DA}" srcOrd="7" destOrd="0" presId="urn:microsoft.com/office/officeart/2005/8/layout/default"/>
    <dgm:cxn modelId="{DCF038B8-22BE-4F0D-A0FD-745BD9890844}" type="presParOf" srcId="{A0DE29F1-5833-4043-916D-AD16E29DC5B7}" destId="{9418D6B9-222E-4892-BF33-FD1CBF566E29}" srcOrd="8" destOrd="0" presId="urn:microsoft.com/office/officeart/2005/8/layout/default"/>
    <dgm:cxn modelId="{DE45D35F-DE52-4E3D-AA44-D33A97020D71}" type="presParOf" srcId="{A0DE29F1-5833-4043-916D-AD16E29DC5B7}" destId="{6D57341F-26C3-4A5B-AC6A-8DA4BCA34E28}" srcOrd="9" destOrd="0" presId="urn:microsoft.com/office/officeart/2005/8/layout/default"/>
    <dgm:cxn modelId="{F41599DB-6222-4168-8AC1-46DD4D1D2A94}" type="presParOf" srcId="{A0DE29F1-5833-4043-916D-AD16E29DC5B7}" destId="{FC74FB03-7425-4F8C-8B43-3532ACE80933}" srcOrd="10" destOrd="0" presId="urn:microsoft.com/office/officeart/2005/8/layout/default"/>
    <dgm:cxn modelId="{8DDDE232-64F4-4FBA-BD9B-790D3B3CC99A}" type="presParOf" srcId="{A0DE29F1-5833-4043-916D-AD16E29DC5B7}" destId="{428075A4-B92C-4103-AF44-5FBBEAFFBB1B}" srcOrd="11" destOrd="0" presId="urn:microsoft.com/office/officeart/2005/8/layout/default"/>
    <dgm:cxn modelId="{B9456D0F-CEF1-4E3A-9ADE-12AC2FA7321A}" type="presParOf" srcId="{A0DE29F1-5833-4043-916D-AD16E29DC5B7}" destId="{C1C0903A-B121-4561-87ED-DE2B50DA3530}" srcOrd="12" destOrd="0" presId="urn:microsoft.com/office/officeart/2005/8/layout/default"/>
    <dgm:cxn modelId="{C2AEA7A8-92A0-4393-AFEB-BD23EEB2D9C4}" type="presParOf" srcId="{A0DE29F1-5833-4043-916D-AD16E29DC5B7}" destId="{08A049A8-B3F1-4F39-A3C6-DD54B373CF68}" srcOrd="13" destOrd="0" presId="urn:microsoft.com/office/officeart/2005/8/layout/default"/>
    <dgm:cxn modelId="{B90C79E6-346E-44CF-892E-409A516EB545}" type="presParOf" srcId="{A0DE29F1-5833-4043-916D-AD16E29DC5B7}" destId="{BCB72C44-8401-493D-BD76-5070F3AF7936}" srcOrd="14" destOrd="0" presId="urn:microsoft.com/office/officeart/2005/8/layout/default"/>
    <dgm:cxn modelId="{EEEAE5F5-730B-4288-BA46-74619163B208}" type="presParOf" srcId="{A0DE29F1-5833-4043-916D-AD16E29DC5B7}" destId="{2F54AD0E-EEDA-4FDE-803A-7BEB7AAA8D48}" srcOrd="15" destOrd="0" presId="urn:microsoft.com/office/officeart/2005/8/layout/default"/>
    <dgm:cxn modelId="{714AFCE1-6B19-4106-8655-450C74FA637B}" type="presParOf" srcId="{A0DE29F1-5833-4043-916D-AD16E29DC5B7}" destId="{BA645F0C-DCF3-410D-86EF-749767FF6824}" srcOrd="16" destOrd="0" presId="urn:microsoft.com/office/officeart/2005/8/layout/default"/>
    <dgm:cxn modelId="{4004FD38-4453-4B05-AC4A-71F3D361249F}" type="presParOf" srcId="{A0DE29F1-5833-4043-916D-AD16E29DC5B7}" destId="{BBCF8575-9D54-4B07-AC86-0802ED1122EF}" srcOrd="17" destOrd="0" presId="urn:microsoft.com/office/officeart/2005/8/layout/default"/>
    <dgm:cxn modelId="{12BAF897-1ADA-4E04-B2E2-534D0BAB4530}" type="presParOf" srcId="{A0DE29F1-5833-4043-916D-AD16E29DC5B7}" destId="{4BE66FEE-B1CC-45E6-864A-AA5180CBE237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7A57ECD-14E9-4469-A3C8-AFE8231E5ED7}" type="doc">
      <dgm:prSet loTypeId="urn:microsoft.com/office/officeart/2005/8/layout/hierarchy1" loCatId="hierarchy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32B19DB-6670-4FEF-8873-911E1CCD9BA7}">
      <dgm:prSet/>
      <dgm:spPr/>
      <dgm:t>
        <a:bodyPr/>
        <a:lstStyle/>
        <a:p>
          <a:r>
            <a:rPr lang="en-GB" dirty="0"/>
            <a:t>Complete the RDI Bid Development Support Request Form, attaching any initial drafts</a:t>
          </a:r>
          <a:endParaRPr lang="en-US" dirty="0"/>
        </a:p>
      </dgm:t>
    </dgm:pt>
    <dgm:pt modelId="{252C2CAE-8ECC-4699-8C85-A2AD65F71A02}" type="parTrans" cxnId="{4AF5CE98-71AC-4260-BBD5-21E363DF5EAC}">
      <dgm:prSet/>
      <dgm:spPr/>
      <dgm:t>
        <a:bodyPr/>
        <a:lstStyle/>
        <a:p>
          <a:endParaRPr lang="en-US"/>
        </a:p>
      </dgm:t>
    </dgm:pt>
    <dgm:pt modelId="{9D47ADAE-70E5-4676-844E-D13E51FD0BC6}" type="sibTrans" cxnId="{4AF5CE98-71AC-4260-BBD5-21E363DF5EAC}">
      <dgm:prSet/>
      <dgm:spPr/>
      <dgm:t>
        <a:bodyPr/>
        <a:lstStyle/>
        <a:p>
          <a:endParaRPr lang="en-US"/>
        </a:p>
      </dgm:t>
    </dgm:pt>
    <dgm:pt modelId="{A1DDABB8-75F1-4F1B-925B-FAADD8DC9934}">
      <dgm:prSet/>
      <dgm:spPr/>
      <dgm:t>
        <a:bodyPr/>
        <a:lstStyle/>
        <a:p>
          <a:r>
            <a:rPr lang="en-GB" dirty="0"/>
            <a:t>Submit reasonably cohesive drafts in MS Word format</a:t>
          </a:r>
          <a:endParaRPr lang="en-US" dirty="0"/>
        </a:p>
      </dgm:t>
    </dgm:pt>
    <dgm:pt modelId="{C51E3533-D64C-4A9A-A13F-CA708907A72C}" type="parTrans" cxnId="{F9FC9503-1EA7-486D-843C-4570906E8478}">
      <dgm:prSet/>
      <dgm:spPr/>
      <dgm:t>
        <a:bodyPr/>
        <a:lstStyle/>
        <a:p>
          <a:endParaRPr lang="en-US"/>
        </a:p>
      </dgm:t>
    </dgm:pt>
    <dgm:pt modelId="{B8FAB066-455D-4E03-A0F4-B830683BDA72}" type="sibTrans" cxnId="{F9FC9503-1EA7-486D-843C-4570906E8478}">
      <dgm:prSet/>
      <dgm:spPr/>
      <dgm:t>
        <a:bodyPr/>
        <a:lstStyle/>
        <a:p>
          <a:endParaRPr lang="en-US"/>
        </a:p>
      </dgm:t>
    </dgm:pt>
    <dgm:pt modelId="{881E4BDF-1F44-4E71-AAB6-B921FB507D29}" type="pres">
      <dgm:prSet presAssocID="{D7A57ECD-14E9-4469-A3C8-AFE8231E5ED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3A9347B-DD38-48DB-BDA1-DD1BDCB05120}" type="pres">
      <dgm:prSet presAssocID="{932B19DB-6670-4FEF-8873-911E1CCD9BA7}" presName="hierRoot1" presStyleCnt="0"/>
      <dgm:spPr/>
    </dgm:pt>
    <dgm:pt modelId="{AA12D7F2-D4F5-4C62-A449-EFEC0AA48D92}" type="pres">
      <dgm:prSet presAssocID="{932B19DB-6670-4FEF-8873-911E1CCD9BA7}" presName="composite" presStyleCnt="0"/>
      <dgm:spPr/>
    </dgm:pt>
    <dgm:pt modelId="{9325EC34-2BEA-49D9-9A9E-80A676FF72DA}" type="pres">
      <dgm:prSet presAssocID="{932B19DB-6670-4FEF-8873-911E1CCD9BA7}" presName="background" presStyleLbl="node0" presStyleIdx="0" presStyleCnt="2"/>
      <dgm:spPr/>
    </dgm:pt>
    <dgm:pt modelId="{DE72E2BF-A7A7-45D7-B133-3CE5D80AEFA6}" type="pres">
      <dgm:prSet presAssocID="{932B19DB-6670-4FEF-8873-911E1CCD9BA7}" presName="text" presStyleLbl="fgAcc0" presStyleIdx="0" presStyleCnt="2">
        <dgm:presLayoutVars>
          <dgm:chPref val="3"/>
        </dgm:presLayoutVars>
      </dgm:prSet>
      <dgm:spPr/>
    </dgm:pt>
    <dgm:pt modelId="{D382C6D2-2CC8-4167-BF03-DF66CF25D1B9}" type="pres">
      <dgm:prSet presAssocID="{932B19DB-6670-4FEF-8873-911E1CCD9BA7}" presName="hierChild2" presStyleCnt="0"/>
      <dgm:spPr/>
    </dgm:pt>
    <dgm:pt modelId="{4B6EC370-6796-4BB6-B2AA-C59FA0059775}" type="pres">
      <dgm:prSet presAssocID="{A1DDABB8-75F1-4F1B-925B-FAADD8DC9934}" presName="hierRoot1" presStyleCnt="0"/>
      <dgm:spPr/>
    </dgm:pt>
    <dgm:pt modelId="{B8E23865-F0DB-46E0-AD3A-6B6BBADF23E1}" type="pres">
      <dgm:prSet presAssocID="{A1DDABB8-75F1-4F1B-925B-FAADD8DC9934}" presName="composite" presStyleCnt="0"/>
      <dgm:spPr/>
    </dgm:pt>
    <dgm:pt modelId="{DB1C6BAC-6F37-4E9E-A707-56910F63572C}" type="pres">
      <dgm:prSet presAssocID="{A1DDABB8-75F1-4F1B-925B-FAADD8DC9934}" presName="background" presStyleLbl="node0" presStyleIdx="1" presStyleCnt="2"/>
      <dgm:spPr/>
    </dgm:pt>
    <dgm:pt modelId="{A7C5A29E-FB5C-414D-8DA8-DB6325A54DB2}" type="pres">
      <dgm:prSet presAssocID="{A1DDABB8-75F1-4F1B-925B-FAADD8DC9934}" presName="text" presStyleLbl="fgAcc0" presStyleIdx="1" presStyleCnt="2">
        <dgm:presLayoutVars>
          <dgm:chPref val="3"/>
        </dgm:presLayoutVars>
      </dgm:prSet>
      <dgm:spPr/>
    </dgm:pt>
    <dgm:pt modelId="{0DA6BC7A-611E-4999-A546-BE76EED8163D}" type="pres">
      <dgm:prSet presAssocID="{A1DDABB8-75F1-4F1B-925B-FAADD8DC9934}" presName="hierChild2" presStyleCnt="0"/>
      <dgm:spPr/>
    </dgm:pt>
  </dgm:ptLst>
  <dgm:cxnLst>
    <dgm:cxn modelId="{F9FC9503-1EA7-486D-843C-4570906E8478}" srcId="{D7A57ECD-14E9-4469-A3C8-AFE8231E5ED7}" destId="{A1DDABB8-75F1-4F1B-925B-FAADD8DC9934}" srcOrd="1" destOrd="0" parTransId="{C51E3533-D64C-4A9A-A13F-CA708907A72C}" sibTransId="{B8FAB066-455D-4E03-A0F4-B830683BDA72}"/>
    <dgm:cxn modelId="{6EE31F22-7A1A-425D-B468-51B45E6209C2}" type="presOf" srcId="{D7A57ECD-14E9-4469-A3C8-AFE8231E5ED7}" destId="{881E4BDF-1F44-4E71-AAB6-B921FB507D29}" srcOrd="0" destOrd="0" presId="urn:microsoft.com/office/officeart/2005/8/layout/hierarchy1"/>
    <dgm:cxn modelId="{C886E027-6D35-4613-968A-719A50875192}" type="presOf" srcId="{A1DDABB8-75F1-4F1B-925B-FAADD8DC9934}" destId="{A7C5A29E-FB5C-414D-8DA8-DB6325A54DB2}" srcOrd="0" destOrd="0" presId="urn:microsoft.com/office/officeart/2005/8/layout/hierarchy1"/>
    <dgm:cxn modelId="{4AF5CE98-71AC-4260-BBD5-21E363DF5EAC}" srcId="{D7A57ECD-14E9-4469-A3C8-AFE8231E5ED7}" destId="{932B19DB-6670-4FEF-8873-911E1CCD9BA7}" srcOrd="0" destOrd="0" parTransId="{252C2CAE-8ECC-4699-8C85-A2AD65F71A02}" sibTransId="{9D47ADAE-70E5-4676-844E-D13E51FD0BC6}"/>
    <dgm:cxn modelId="{6A3E70B9-F799-4DAB-AB43-8F4ECACE8B29}" type="presOf" srcId="{932B19DB-6670-4FEF-8873-911E1CCD9BA7}" destId="{DE72E2BF-A7A7-45D7-B133-3CE5D80AEFA6}" srcOrd="0" destOrd="0" presId="urn:microsoft.com/office/officeart/2005/8/layout/hierarchy1"/>
    <dgm:cxn modelId="{D1E1F91A-70CB-4759-BAAD-2248F8B058C9}" type="presParOf" srcId="{881E4BDF-1F44-4E71-AAB6-B921FB507D29}" destId="{53A9347B-DD38-48DB-BDA1-DD1BDCB05120}" srcOrd="0" destOrd="0" presId="urn:microsoft.com/office/officeart/2005/8/layout/hierarchy1"/>
    <dgm:cxn modelId="{F8CD34F4-9FEA-4A2E-B820-627C23F287E9}" type="presParOf" srcId="{53A9347B-DD38-48DB-BDA1-DD1BDCB05120}" destId="{AA12D7F2-D4F5-4C62-A449-EFEC0AA48D92}" srcOrd="0" destOrd="0" presId="urn:microsoft.com/office/officeart/2005/8/layout/hierarchy1"/>
    <dgm:cxn modelId="{61BA32D7-213F-4158-9B4F-EB70DF7ABD4D}" type="presParOf" srcId="{AA12D7F2-D4F5-4C62-A449-EFEC0AA48D92}" destId="{9325EC34-2BEA-49D9-9A9E-80A676FF72DA}" srcOrd="0" destOrd="0" presId="urn:microsoft.com/office/officeart/2005/8/layout/hierarchy1"/>
    <dgm:cxn modelId="{4150D402-7416-433F-AF2B-9CF9254716DD}" type="presParOf" srcId="{AA12D7F2-D4F5-4C62-A449-EFEC0AA48D92}" destId="{DE72E2BF-A7A7-45D7-B133-3CE5D80AEFA6}" srcOrd="1" destOrd="0" presId="urn:microsoft.com/office/officeart/2005/8/layout/hierarchy1"/>
    <dgm:cxn modelId="{6C6167FF-5C81-4E9B-8F9B-E846E7635B9B}" type="presParOf" srcId="{53A9347B-DD38-48DB-BDA1-DD1BDCB05120}" destId="{D382C6D2-2CC8-4167-BF03-DF66CF25D1B9}" srcOrd="1" destOrd="0" presId="urn:microsoft.com/office/officeart/2005/8/layout/hierarchy1"/>
    <dgm:cxn modelId="{53912AF3-ACB6-43C2-9414-B5263EE0A12B}" type="presParOf" srcId="{881E4BDF-1F44-4E71-AAB6-B921FB507D29}" destId="{4B6EC370-6796-4BB6-B2AA-C59FA0059775}" srcOrd="1" destOrd="0" presId="urn:microsoft.com/office/officeart/2005/8/layout/hierarchy1"/>
    <dgm:cxn modelId="{9D61C018-7C24-4603-AEBA-5FC8B4C454AB}" type="presParOf" srcId="{4B6EC370-6796-4BB6-B2AA-C59FA0059775}" destId="{B8E23865-F0DB-46E0-AD3A-6B6BBADF23E1}" srcOrd="0" destOrd="0" presId="urn:microsoft.com/office/officeart/2005/8/layout/hierarchy1"/>
    <dgm:cxn modelId="{72156B25-E18B-46A8-B587-7CFBCC413CAA}" type="presParOf" srcId="{B8E23865-F0DB-46E0-AD3A-6B6BBADF23E1}" destId="{DB1C6BAC-6F37-4E9E-A707-56910F63572C}" srcOrd="0" destOrd="0" presId="urn:microsoft.com/office/officeart/2005/8/layout/hierarchy1"/>
    <dgm:cxn modelId="{81CCAACB-23B4-478E-92CF-D90085BCC2FB}" type="presParOf" srcId="{B8E23865-F0DB-46E0-AD3A-6B6BBADF23E1}" destId="{A7C5A29E-FB5C-414D-8DA8-DB6325A54DB2}" srcOrd="1" destOrd="0" presId="urn:microsoft.com/office/officeart/2005/8/layout/hierarchy1"/>
    <dgm:cxn modelId="{A1C1C78B-F499-49B0-86F8-4093C41727F8}" type="presParOf" srcId="{4B6EC370-6796-4BB6-B2AA-C59FA0059775}" destId="{0DA6BC7A-611E-4999-A546-BE76EED8163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B1F0A38-A1A9-4F75-AE37-C888FB1F4BDA}" type="doc">
      <dgm:prSet loTypeId="urn:microsoft.com/office/officeart/2018/2/layout/IconVerticalSolidList" loCatId="icon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41FA011D-2EB5-410F-B8ED-5D3C5D885A41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/>
            <a:t>A</a:t>
          </a:r>
          <a:r>
            <a:rPr lang="en-GB"/>
            <a:t>. The project is expected to deliver </a:t>
          </a:r>
          <a:r>
            <a:rPr lang="en-GB" b="1"/>
            <a:t>£1m+ of revenue (recovered costs)</a:t>
          </a:r>
          <a:r>
            <a:rPr lang="en-GB"/>
            <a:t> for UoM, per the scheme guidance and/or RS </a:t>
          </a:r>
          <a:r>
            <a:rPr lang="en-GB" b="1" u="sng">
              <a:hlinkClick xmlns:r="http://schemas.openxmlformats.org/officeDocument/2006/relationships" r:id="rId1"/>
            </a:rPr>
            <a:t>Costing Request Form</a:t>
          </a:r>
          <a:r>
            <a:rPr lang="en-GB"/>
            <a:t>. </a:t>
          </a:r>
          <a:endParaRPr lang="en-US"/>
        </a:p>
      </dgm:t>
    </dgm:pt>
    <dgm:pt modelId="{0C725844-5F6E-490A-8961-8EEC0881B49D}" type="parTrans" cxnId="{98FC17CD-EFF6-41ED-9C79-20A1096D23BC}">
      <dgm:prSet/>
      <dgm:spPr/>
      <dgm:t>
        <a:bodyPr/>
        <a:lstStyle/>
        <a:p>
          <a:endParaRPr lang="en-US"/>
        </a:p>
      </dgm:t>
    </dgm:pt>
    <dgm:pt modelId="{721A0034-FB23-4B0B-B478-BC0711B306A3}" type="sibTrans" cxnId="{98FC17CD-EFF6-41ED-9C79-20A1096D23BC}">
      <dgm:prSet/>
      <dgm:spPr/>
      <dgm:t>
        <a:bodyPr/>
        <a:lstStyle/>
        <a:p>
          <a:endParaRPr lang="en-US"/>
        </a:p>
      </dgm:t>
    </dgm:pt>
    <dgm:pt modelId="{AD75C7B5-0AE5-49C9-AECA-10C085FCB63B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/>
            <a:t>B</a:t>
          </a:r>
          <a:r>
            <a:rPr lang="en-GB"/>
            <a:t>. Prestigious, high-value </a:t>
          </a:r>
          <a:r>
            <a:rPr lang="en-GB" b="1"/>
            <a:t>early career</a:t>
          </a:r>
          <a:r>
            <a:rPr lang="en-GB"/>
            <a:t> schemes</a:t>
          </a:r>
          <a:endParaRPr lang="en-US"/>
        </a:p>
      </dgm:t>
    </dgm:pt>
    <dgm:pt modelId="{0D45701A-E4D6-4C46-B513-FF885A5AB3AA}" type="parTrans" cxnId="{DA441490-F8BC-4EC5-B3DE-6E1A08B0B102}">
      <dgm:prSet/>
      <dgm:spPr/>
      <dgm:t>
        <a:bodyPr/>
        <a:lstStyle/>
        <a:p>
          <a:endParaRPr lang="en-US"/>
        </a:p>
      </dgm:t>
    </dgm:pt>
    <dgm:pt modelId="{4322B77A-8EC5-40AC-ACFE-2DA9496CD07B}" type="sibTrans" cxnId="{DA441490-F8BC-4EC5-B3DE-6E1A08B0B102}">
      <dgm:prSet/>
      <dgm:spPr/>
      <dgm:t>
        <a:bodyPr/>
        <a:lstStyle/>
        <a:p>
          <a:endParaRPr lang="en-US"/>
        </a:p>
      </dgm:t>
    </dgm:pt>
    <dgm:pt modelId="{40AFEA23-7554-46CE-A810-A11BD1BA4D0A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/>
            <a:t>C</a:t>
          </a:r>
          <a:r>
            <a:rPr lang="en-GB"/>
            <a:t>. Other </a:t>
          </a:r>
          <a:r>
            <a:rPr lang="en-GB" b="1"/>
            <a:t>strategically important </a:t>
          </a:r>
          <a:r>
            <a:rPr lang="en-GB"/>
            <a:t>calls which may arise.</a:t>
          </a:r>
          <a:endParaRPr lang="en-US"/>
        </a:p>
      </dgm:t>
    </dgm:pt>
    <dgm:pt modelId="{87375EFE-92D3-4AD6-A080-58C9C2C60748}" type="parTrans" cxnId="{37DC9872-C8AE-4BAB-9152-90B260581680}">
      <dgm:prSet/>
      <dgm:spPr/>
      <dgm:t>
        <a:bodyPr/>
        <a:lstStyle/>
        <a:p>
          <a:endParaRPr lang="en-US"/>
        </a:p>
      </dgm:t>
    </dgm:pt>
    <dgm:pt modelId="{C68461B1-8EA0-4522-A41B-22AE8A40D85B}" type="sibTrans" cxnId="{37DC9872-C8AE-4BAB-9152-90B260581680}">
      <dgm:prSet/>
      <dgm:spPr/>
      <dgm:t>
        <a:bodyPr/>
        <a:lstStyle/>
        <a:p>
          <a:endParaRPr lang="en-US"/>
        </a:p>
      </dgm:t>
    </dgm:pt>
    <dgm:pt modelId="{803DC894-C4F0-4C74-AF96-8DBB8FAD24F8}" type="pres">
      <dgm:prSet presAssocID="{AB1F0A38-A1A9-4F75-AE37-C888FB1F4BDA}" presName="root" presStyleCnt="0">
        <dgm:presLayoutVars>
          <dgm:dir/>
          <dgm:resizeHandles val="exact"/>
        </dgm:presLayoutVars>
      </dgm:prSet>
      <dgm:spPr/>
    </dgm:pt>
    <dgm:pt modelId="{192B5978-0C5C-40D8-B7C9-99D64A094AE3}" type="pres">
      <dgm:prSet presAssocID="{41FA011D-2EB5-410F-B8ED-5D3C5D885A41}" presName="compNode" presStyleCnt="0"/>
      <dgm:spPr/>
    </dgm:pt>
    <dgm:pt modelId="{2578CF3A-AB1E-411F-89FA-FE2E76C03389}" type="pres">
      <dgm:prSet presAssocID="{41FA011D-2EB5-410F-B8ED-5D3C5D885A41}" presName="bgRect" presStyleLbl="bgShp" presStyleIdx="0" presStyleCnt="3"/>
      <dgm:spPr/>
    </dgm:pt>
    <dgm:pt modelId="{FAB32157-1C5B-4F95-8151-22041332B2AD}" type="pres">
      <dgm:prSet presAssocID="{41FA011D-2EB5-410F-B8ED-5D3C5D885A41}" presName="iconRect" presStyleLbl="node1" presStyleIdx="0" presStyleCnt="3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ins"/>
        </a:ext>
      </dgm:extLst>
    </dgm:pt>
    <dgm:pt modelId="{6896767C-C637-4720-807E-691E61BB2848}" type="pres">
      <dgm:prSet presAssocID="{41FA011D-2EB5-410F-B8ED-5D3C5D885A41}" presName="spaceRect" presStyleCnt="0"/>
      <dgm:spPr/>
    </dgm:pt>
    <dgm:pt modelId="{AF87F8AA-2EB2-44BF-A7D4-96179AE1DEEB}" type="pres">
      <dgm:prSet presAssocID="{41FA011D-2EB5-410F-B8ED-5D3C5D885A41}" presName="parTx" presStyleLbl="revTx" presStyleIdx="0" presStyleCnt="3">
        <dgm:presLayoutVars>
          <dgm:chMax val="0"/>
          <dgm:chPref val="0"/>
        </dgm:presLayoutVars>
      </dgm:prSet>
      <dgm:spPr/>
    </dgm:pt>
    <dgm:pt modelId="{0368AE13-6F0B-4EBA-9B89-C1A0A00EE68B}" type="pres">
      <dgm:prSet presAssocID="{721A0034-FB23-4B0B-B478-BC0711B306A3}" presName="sibTrans" presStyleCnt="0"/>
      <dgm:spPr/>
    </dgm:pt>
    <dgm:pt modelId="{6B78F2BF-6308-498E-80E8-59E6C562C6AA}" type="pres">
      <dgm:prSet presAssocID="{AD75C7B5-0AE5-49C9-AECA-10C085FCB63B}" presName="compNode" presStyleCnt="0"/>
      <dgm:spPr/>
    </dgm:pt>
    <dgm:pt modelId="{D9DF89CA-D029-49C0-8BDD-6CAA052539AD}" type="pres">
      <dgm:prSet presAssocID="{AD75C7B5-0AE5-49C9-AECA-10C085FCB63B}" presName="bgRect" presStyleLbl="bgShp" presStyleIdx="1" presStyleCnt="3"/>
      <dgm:spPr/>
    </dgm:pt>
    <dgm:pt modelId="{007D0A82-5FDE-4468-BE35-DC87493197F9}" type="pres">
      <dgm:prSet presAssocID="{AD75C7B5-0AE5-49C9-AECA-10C085FCB63B}" presName="iconRect" presStyleLbl="node1" presStyleIdx="1" presStyleCnt="3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ploma Roll"/>
        </a:ext>
      </dgm:extLst>
    </dgm:pt>
    <dgm:pt modelId="{883B99B2-A82F-4C60-BDB9-A771171E02E3}" type="pres">
      <dgm:prSet presAssocID="{AD75C7B5-0AE5-49C9-AECA-10C085FCB63B}" presName="spaceRect" presStyleCnt="0"/>
      <dgm:spPr/>
    </dgm:pt>
    <dgm:pt modelId="{95C55860-1462-49D1-B49D-52BF7053D307}" type="pres">
      <dgm:prSet presAssocID="{AD75C7B5-0AE5-49C9-AECA-10C085FCB63B}" presName="parTx" presStyleLbl="revTx" presStyleIdx="1" presStyleCnt="3">
        <dgm:presLayoutVars>
          <dgm:chMax val="0"/>
          <dgm:chPref val="0"/>
        </dgm:presLayoutVars>
      </dgm:prSet>
      <dgm:spPr/>
    </dgm:pt>
    <dgm:pt modelId="{A726FFA3-0EA9-4065-BFB4-586D448C1043}" type="pres">
      <dgm:prSet presAssocID="{4322B77A-8EC5-40AC-ACFE-2DA9496CD07B}" presName="sibTrans" presStyleCnt="0"/>
      <dgm:spPr/>
    </dgm:pt>
    <dgm:pt modelId="{6EE8EFA2-091A-4189-8DD5-6FA4310226CE}" type="pres">
      <dgm:prSet presAssocID="{40AFEA23-7554-46CE-A810-A11BD1BA4D0A}" presName="compNode" presStyleCnt="0"/>
      <dgm:spPr/>
    </dgm:pt>
    <dgm:pt modelId="{917DE1C1-5BAC-42FC-B3CF-FC02AEFB657E}" type="pres">
      <dgm:prSet presAssocID="{40AFEA23-7554-46CE-A810-A11BD1BA4D0A}" presName="bgRect" presStyleLbl="bgShp" presStyleIdx="2" presStyleCnt="3"/>
      <dgm:spPr/>
    </dgm:pt>
    <dgm:pt modelId="{FE8EC52C-AB49-4041-9943-88BF62C6CB48}" type="pres">
      <dgm:prSet presAssocID="{40AFEA23-7554-46CE-A810-A11BD1BA4D0A}" presName="iconRect" presStyleLbl="node1" presStyleIdx="2" presStyleCnt="3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peaker Phone"/>
        </a:ext>
      </dgm:extLst>
    </dgm:pt>
    <dgm:pt modelId="{BF65F9C9-851C-45E1-9F93-635AAF92AD31}" type="pres">
      <dgm:prSet presAssocID="{40AFEA23-7554-46CE-A810-A11BD1BA4D0A}" presName="spaceRect" presStyleCnt="0"/>
      <dgm:spPr/>
    </dgm:pt>
    <dgm:pt modelId="{C21DA1EF-8787-40CD-AE69-F112725511BA}" type="pres">
      <dgm:prSet presAssocID="{40AFEA23-7554-46CE-A810-A11BD1BA4D0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D5F99513-3A6A-4E3E-ADCB-1E20FB503D75}" type="presOf" srcId="{AB1F0A38-A1A9-4F75-AE37-C888FB1F4BDA}" destId="{803DC894-C4F0-4C74-AF96-8DBB8FAD24F8}" srcOrd="0" destOrd="0" presId="urn:microsoft.com/office/officeart/2018/2/layout/IconVerticalSolidList"/>
    <dgm:cxn modelId="{37DC9872-C8AE-4BAB-9152-90B260581680}" srcId="{AB1F0A38-A1A9-4F75-AE37-C888FB1F4BDA}" destId="{40AFEA23-7554-46CE-A810-A11BD1BA4D0A}" srcOrd="2" destOrd="0" parTransId="{87375EFE-92D3-4AD6-A080-58C9C2C60748}" sibTransId="{C68461B1-8EA0-4522-A41B-22AE8A40D85B}"/>
    <dgm:cxn modelId="{0E1B6C75-8370-4E09-9F01-1B35852809FB}" type="presOf" srcId="{40AFEA23-7554-46CE-A810-A11BD1BA4D0A}" destId="{C21DA1EF-8787-40CD-AE69-F112725511BA}" srcOrd="0" destOrd="0" presId="urn:microsoft.com/office/officeart/2018/2/layout/IconVerticalSolidList"/>
    <dgm:cxn modelId="{DA441490-F8BC-4EC5-B3DE-6E1A08B0B102}" srcId="{AB1F0A38-A1A9-4F75-AE37-C888FB1F4BDA}" destId="{AD75C7B5-0AE5-49C9-AECA-10C085FCB63B}" srcOrd="1" destOrd="0" parTransId="{0D45701A-E4D6-4C46-B513-FF885A5AB3AA}" sibTransId="{4322B77A-8EC5-40AC-ACFE-2DA9496CD07B}"/>
    <dgm:cxn modelId="{75FA989D-0944-4CE3-B39C-A72821540B5C}" type="presOf" srcId="{41FA011D-2EB5-410F-B8ED-5D3C5D885A41}" destId="{AF87F8AA-2EB2-44BF-A7D4-96179AE1DEEB}" srcOrd="0" destOrd="0" presId="urn:microsoft.com/office/officeart/2018/2/layout/IconVerticalSolidList"/>
    <dgm:cxn modelId="{7C7F83C8-1E72-4385-83A8-288A453999E4}" type="presOf" srcId="{AD75C7B5-0AE5-49C9-AECA-10C085FCB63B}" destId="{95C55860-1462-49D1-B49D-52BF7053D307}" srcOrd="0" destOrd="0" presId="urn:microsoft.com/office/officeart/2018/2/layout/IconVerticalSolidList"/>
    <dgm:cxn modelId="{98FC17CD-EFF6-41ED-9C79-20A1096D23BC}" srcId="{AB1F0A38-A1A9-4F75-AE37-C888FB1F4BDA}" destId="{41FA011D-2EB5-410F-B8ED-5D3C5D885A41}" srcOrd="0" destOrd="0" parTransId="{0C725844-5F6E-490A-8961-8EEC0881B49D}" sibTransId="{721A0034-FB23-4B0B-B478-BC0711B306A3}"/>
    <dgm:cxn modelId="{8B8931D7-B183-494C-8F1E-E05BDB880920}" type="presParOf" srcId="{803DC894-C4F0-4C74-AF96-8DBB8FAD24F8}" destId="{192B5978-0C5C-40D8-B7C9-99D64A094AE3}" srcOrd="0" destOrd="0" presId="urn:microsoft.com/office/officeart/2018/2/layout/IconVerticalSolidList"/>
    <dgm:cxn modelId="{35C2FB9C-1DE2-4132-94CD-65074CE5A662}" type="presParOf" srcId="{192B5978-0C5C-40D8-B7C9-99D64A094AE3}" destId="{2578CF3A-AB1E-411F-89FA-FE2E76C03389}" srcOrd="0" destOrd="0" presId="urn:microsoft.com/office/officeart/2018/2/layout/IconVerticalSolidList"/>
    <dgm:cxn modelId="{D4965CCD-23FF-4716-9E77-9AA591BEE99F}" type="presParOf" srcId="{192B5978-0C5C-40D8-B7C9-99D64A094AE3}" destId="{FAB32157-1C5B-4F95-8151-22041332B2AD}" srcOrd="1" destOrd="0" presId="urn:microsoft.com/office/officeart/2018/2/layout/IconVerticalSolidList"/>
    <dgm:cxn modelId="{31927CE4-E780-4C5D-8693-1FC29881A298}" type="presParOf" srcId="{192B5978-0C5C-40D8-B7C9-99D64A094AE3}" destId="{6896767C-C637-4720-807E-691E61BB2848}" srcOrd="2" destOrd="0" presId="urn:microsoft.com/office/officeart/2018/2/layout/IconVerticalSolidList"/>
    <dgm:cxn modelId="{38D91F04-C379-466C-B890-DF2D87AA10C9}" type="presParOf" srcId="{192B5978-0C5C-40D8-B7C9-99D64A094AE3}" destId="{AF87F8AA-2EB2-44BF-A7D4-96179AE1DEEB}" srcOrd="3" destOrd="0" presId="urn:microsoft.com/office/officeart/2018/2/layout/IconVerticalSolidList"/>
    <dgm:cxn modelId="{1F839E19-2556-4DAD-AD3B-4BB17D7A2B74}" type="presParOf" srcId="{803DC894-C4F0-4C74-AF96-8DBB8FAD24F8}" destId="{0368AE13-6F0B-4EBA-9B89-C1A0A00EE68B}" srcOrd="1" destOrd="0" presId="urn:microsoft.com/office/officeart/2018/2/layout/IconVerticalSolidList"/>
    <dgm:cxn modelId="{18A2CAF1-D567-4386-B618-938E90AD8573}" type="presParOf" srcId="{803DC894-C4F0-4C74-AF96-8DBB8FAD24F8}" destId="{6B78F2BF-6308-498E-80E8-59E6C562C6AA}" srcOrd="2" destOrd="0" presId="urn:microsoft.com/office/officeart/2018/2/layout/IconVerticalSolidList"/>
    <dgm:cxn modelId="{2317AA11-7CC5-41BA-81E8-85B1C4C65611}" type="presParOf" srcId="{6B78F2BF-6308-498E-80E8-59E6C562C6AA}" destId="{D9DF89CA-D029-49C0-8BDD-6CAA052539AD}" srcOrd="0" destOrd="0" presId="urn:microsoft.com/office/officeart/2018/2/layout/IconVerticalSolidList"/>
    <dgm:cxn modelId="{B94E3B15-9D1D-40E1-9F32-EA5D20D2DE79}" type="presParOf" srcId="{6B78F2BF-6308-498E-80E8-59E6C562C6AA}" destId="{007D0A82-5FDE-4468-BE35-DC87493197F9}" srcOrd="1" destOrd="0" presId="urn:microsoft.com/office/officeart/2018/2/layout/IconVerticalSolidList"/>
    <dgm:cxn modelId="{714FE819-86F6-4385-AE00-DCB5E460B662}" type="presParOf" srcId="{6B78F2BF-6308-498E-80E8-59E6C562C6AA}" destId="{883B99B2-A82F-4C60-BDB9-A771171E02E3}" srcOrd="2" destOrd="0" presId="urn:microsoft.com/office/officeart/2018/2/layout/IconVerticalSolidList"/>
    <dgm:cxn modelId="{DE0E5BCD-2A0D-4B11-8115-16D9E4295E83}" type="presParOf" srcId="{6B78F2BF-6308-498E-80E8-59E6C562C6AA}" destId="{95C55860-1462-49D1-B49D-52BF7053D307}" srcOrd="3" destOrd="0" presId="urn:microsoft.com/office/officeart/2018/2/layout/IconVerticalSolidList"/>
    <dgm:cxn modelId="{700B1EB1-9C99-44C5-AD71-A925E64EB8D2}" type="presParOf" srcId="{803DC894-C4F0-4C74-AF96-8DBB8FAD24F8}" destId="{A726FFA3-0EA9-4065-BFB4-586D448C1043}" srcOrd="3" destOrd="0" presId="urn:microsoft.com/office/officeart/2018/2/layout/IconVerticalSolidList"/>
    <dgm:cxn modelId="{A4E2A2A0-D39D-4850-B742-CB20F427329F}" type="presParOf" srcId="{803DC894-C4F0-4C74-AF96-8DBB8FAD24F8}" destId="{6EE8EFA2-091A-4189-8DD5-6FA4310226CE}" srcOrd="4" destOrd="0" presId="urn:microsoft.com/office/officeart/2018/2/layout/IconVerticalSolidList"/>
    <dgm:cxn modelId="{6503D16B-33D9-41A1-BF8C-F252B7F517A0}" type="presParOf" srcId="{6EE8EFA2-091A-4189-8DD5-6FA4310226CE}" destId="{917DE1C1-5BAC-42FC-B3CF-FC02AEFB657E}" srcOrd="0" destOrd="0" presId="urn:microsoft.com/office/officeart/2018/2/layout/IconVerticalSolidList"/>
    <dgm:cxn modelId="{59098242-3C7A-4D02-8124-7E16D13093C5}" type="presParOf" srcId="{6EE8EFA2-091A-4189-8DD5-6FA4310226CE}" destId="{FE8EC52C-AB49-4041-9943-88BF62C6CB48}" srcOrd="1" destOrd="0" presId="urn:microsoft.com/office/officeart/2018/2/layout/IconVerticalSolidList"/>
    <dgm:cxn modelId="{9C8E822E-A4B6-4AEB-A43C-DBCFA5CEAA62}" type="presParOf" srcId="{6EE8EFA2-091A-4189-8DD5-6FA4310226CE}" destId="{BF65F9C9-851C-45E1-9F93-635AAF92AD31}" srcOrd="2" destOrd="0" presId="urn:microsoft.com/office/officeart/2018/2/layout/IconVerticalSolidList"/>
    <dgm:cxn modelId="{CD663404-48C2-4834-A5BF-687ECA5A3EA9}" type="presParOf" srcId="{6EE8EFA2-091A-4189-8DD5-6FA4310226CE}" destId="{C21DA1EF-8787-40CD-AE69-F112725511B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01686D7-EF68-44AC-90A7-83D6CB672B14}" type="doc">
      <dgm:prSet loTypeId="urn:microsoft.com/office/officeart/2018/2/layout/IconVerticalSolidList" loCatId="icon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33BB86E-1998-45DB-975D-F4DF136776A2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The project is led by The University of Manchester, and the Principal Investigator/Project Lead is based in FSE (or would be incoming to FSE, in the event of an award to an external candidate).</a:t>
          </a:r>
          <a:endParaRPr lang="en-US"/>
        </a:p>
      </dgm:t>
    </dgm:pt>
    <dgm:pt modelId="{EC60065F-A86F-4CB5-93DB-0B17CA808EC2}" type="parTrans" cxnId="{330376F2-65F8-41B4-BDB0-D627BADE2FA3}">
      <dgm:prSet/>
      <dgm:spPr/>
      <dgm:t>
        <a:bodyPr/>
        <a:lstStyle/>
        <a:p>
          <a:endParaRPr lang="en-US"/>
        </a:p>
      </dgm:t>
    </dgm:pt>
    <dgm:pt modelId="{DFF3A0F8-D7B6-4D89-A744-80AE2D598B53}" type="sibTrans" cxnId="{330376F2-65F8-41B4-BDB0-D627BADE2FA3}">
      <dgm:prSet/>
      <dgm:spPr/>
      <dgm:t>
        <a:bodyPr/>
        <a:lstStyle/>
        <a:p>
          <a:endParaRPr lang="en-US"/>
        </a:p>
      </dgm:t>
    </dgm:pt>
    <dgm:pt modelId="{B70C63B1-6D96-4779-8208-1D6793A7E77B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Where relevant, the team has initial group/departmental approval to go ahead.</a:t>
          </a:r>
          <a:endParaRPr lang="en-US"/>
        </a:p>
      </dgm:t>
    </dgm:pt>
    <dgm:pt modelId="{3125A992-C341-4919-9E9C-AB54285E023D}" type="parTrans" cxnId="{D99E5C94-5821-4CF6-9657-673DA70D86B4}">
      <dgm:prSet/>
      <dgm:spPr/>
      <dgm:t>
        <a:bodyPr/>
        <a:lstStyle/>
        <a:p>
          <a:endParaRPr lang="en-US"/>
        </a:p>
      </dgm:t>
    </dgm:pt>
    <dgm:pt modelId="{54F3FA76-EECF-4422-B58E-74F641358766}" type="sibTrans" cxnId="{D99E5C94-5821-4CF6-9657-673DA70D86B4}">
      <dgm:prSet/>
      <dgm:spPr/>
      <dgm:t>
        <a:bodyPr/>
        <a:lstStyle/>
        <a:p>
          <a:endParaRPr lang="en-US"/>
        </a:p>
      </dgm:t>
    </dgm:pt>
    <dgm:pt modelId="{2BF9821E-72D7-4DBE-BBB1-85F7A23CDB97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Compliance with all relevant RS policies on </a:t>
          </a:r>
          <a:r>
            <a:rPr lang="en-GB" b="1" u="sng">
              <a:hlinkClick xmlns:r="http://schemas.openxmlformats.org/officeDocument/2006/relationships" r:id="rId1"/>
            </a:rPr>
            <a:t>Applying for Research Funding</a:t>
          </a:r>
          <a:r>
            <a:rPr lang="en-GB"/>
            <a:t>.</a:t>
          </a:r>
          <a:endParaRPr lang="en-US"/>
        </a:p>
      </dgm:t>
    </dgm:pt>
    <dgm:pt modelId="{7E51EA61-C958-4ED3-945F-E0418CD2EFB5}" type="parTrans" cxnId="{0E117BE2-CFA9-4884-A15A-CDEA19DE5C44}">
      <dgm:prSet/>
      <dgm:spPr/>
      <dgm:t>
        <a:bodyPr/>
        <a:lstStyle/>
        <a:p>
          <a:endParaRPr lang="en-US"/>
        </a:p>
      </dgm:t>
    </dgm:pt>
    <dgm:pt modelId="{38BE07D6-69B2-4786-BAE0-54635B555582}" type="sibTrans" cxnId="{0E117BE2-CFA9-4884-A15A-CDEA19DE5C44}">
      <dgm:prSet/>
      <dgm:spPr/>
      <dgm:t>
        <a:bodyPr/>
        <a:lstStyle/>
        <a:p>
          <a:endParaRPr lang="en-US"/>
        </a:p>
      </dgm:t>
    </dgm:pt>
    <dgm:pt modelId="{9BEEF0DE-5A34-4FA1-A40F-7395D534489C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The request falls within the timeline for this service</a:t>
          </a:r>
          <a:endParaRPr lang="en-US"/>
        </a:p>
      </dgm:t>
    </dgm:pt>
    <dgm:pt modelId="{20A6AA32-ADE5-453E-AAA8-25FD630EA5C9}" type="parTrans" cxnId="{2D0BF30C-7D80-4BBF-9DB3-F6B703DF7394}">
      <dgm:prSet/>
      <dgm:spPr/>
      <dgm:t>
        <a:bodyPr/>
        <a:lstStyle/>
        <a:p>
          <a:endParaRPr lang="en-US"/>
        </a:p>
      </dgm:t>
    </dgm:pt>
    <dgm:pt modelId="{CBAEB090-BB45-45E5-810E-FF3275A65038}" type="sibTrans" cxnId="{2D0BF30C-7D80-4BBF-9DB3-F6B703DF7394}">
      <dgm:prSet/>
      <dgm:spPr/>
      <dgm:t>
        <a:bodyPr/>
        <a:lstStyle/>
        <a:p>
          <a:endParaRPr lang="en-US"/>
        </a:p>
      </dgm:t>
    </dgm:pt>
    <dgm:pt modelId="{7DFA9C64-22CD-4164-9BBC-E44FDA0B2F4E}" type="pres">
      <dgm:prSet presAssocID="{B01686D7-EF68-44AC-90A7-83D6CB672B14}" presName="root" presStyleCnt="0">
        <dgm:presLayoutVars>
          <dgm:dir/>
          <dgm:resizeHandles val="exact"/>
        </dgm:presLayoutVars>
      </dgm:prSet>
      <dgm:spPr/>
    </dgm:pt>
    <dgm:pt modelId="{A329F7EE-4447-4F8F-B0F9-02056E494229}" type="pres">
      <dgm:prSet presAssocID="{933BB86E-1998-45DB-975D-F4DF136776A2}" presName="compNode" presStyleCnt="0"/>
      <dgm:spPr/>
    </dgm:pt>
    <dgm:pt modelId="{2B3373A6-BDF9-4E9B-B25E-0A3302425131}" type="pres">
      <dgm:prSet presAssocID="{933BB86E-1998-45DB-975D-F4DF136776A2}" presName="bgRect" presStyleLbl="bgShp" presStyleIdx="0" presStyleCnt="4"/>
      <dgm:spPr/>
    </dgm:pt>
    <dgm:pt modelId="{65CBA0EB-1442-4ADD-AB9A-604E485B76AC}" type="pres">
      <dgm:prSet presAssocID="{933BB86E-1998-45DB-975D-F4DF136776A2}" presName="iconRect" presStyleLbl="node1" presStyleIdx="0" presStyleCnt="4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2ABCBFAD-8B66-43D9-B44D-95FE2042486B}" type="pres">
      <dgm:prSet presAssocID="{933BB86E-1998-45DB-975D-F4DF136776A2}" presName="spaceRect" presStyleCnt="0"/>
      <dgm:spPr/>
    </dgm:pt>
    <dgm:pt modelId="{6008A6D7-E02D-48AB-A31E-D910D3F178FA}" type="pres">
      <dgm:prSet presAssocID="{933BB86E-1998-45DB-975D-F4DF136776A2}" presName="parTx" presStyleLbl="revTx" presStyleIdx="0" presStyleCnt="4">
        <dgm:presLayoutVars>
          <dgm:chMax val="0"/>
          <dgm:chPref val="0"/>
        </dgm:presLayoutVars>
      </dgm:prSet>
      <dgm:spPr/>
    </dgm:pt>
    <dgm:pt modelId="{6D1F1CA6-8453-4D5E-AD6C-6B3933314516}" type="pres">
      <dgm:prSet presAssocID="{DFF3A0F8-D7B6-4D89-A744-80AE2D598B53}" presName="sibTrans" presStyleCnt="0"/>
      <dgm:spPr/>
    </dgm:pt>
    <dgm:pt modelId="{D6F01F07-E4A7-4AFF-9BA1-87CA00FEF8AE}" type="pres">
      <dgm:prSet presAssocID="{B70C63B1-6D96-4779-8208-1D6793A7E77B}" presName="compNode" presStyleCnt="0"/>
      <dgm:spPr/>
    </dgm:pt>
    <dgm:pt modelId="{90FCBA59-71FA-447C-AFE7-BD81324031BA}" type="pres">
      <dgm:prSet presAssocID="{B70C63B1-6D96-4779-8208-1D6793A7E77B}" presName="bgRect" presStyleLbl="bgShp" presStyleIdx="1" presStyleCnt="4"/>
      <dgm:spPr/>
    </dgm:pt>
    <dgm:pt modelId="{310B98F1-C5A2-4548-B110-8FAAA4CFCF45}" type="pres">
      <dgm:prSet presAssocID="{B70C63B1-6D96-4779-8208-1D6793A7E77B}" presName="iconRect" presStyleLbl="node1" presStyleIdx="1" presStyleCnt="4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E21CB89B-01E9-4578-BDD0-DA63BF9CE719}" type="pres">
      <dgm:prSet presAssocID="{B70C63B1-6D96-4779-8208-1D6793A7E77B}" presName="spaceRect" presStyleCnt="0"/>
      <dgm:spPr/>
    </dgm:pt>
    <dgm:pt modelId="{3CB9BBDC-9F35-49DD-B66B-367374386782}" type="pres">
      <dgm:prSet presAssocID="{B70C63B1-6D96-4779-8208-1D6793A7E77B}" presName="parTx" presStyleLbl="revTx" presStyleIdx="1" presStyleCnt="4">
        <dgm:presLayoutVars>
          <dgm:chMax val="0"/>
          <dgm:chPref val="0"/>
        </dgm:presLayoutVars>
      </dgm:prSet>
      <dgm:spPr/>
    </dgm:pt>
    <dgm:pt modelId="{28982A58-B437-4BE1-810F-07A9CE08E7E4}" type="pres">
      <dgm:prSet presAssocID="{54F3FA76-EECF-4422-B58E-74F641358766}" presName="sibTrans" presStyleCnt="0"/>
      <dgm:spPr/>
    </dgm:pt>
    <dgm:pt modelId="{CDF6DFC6-11D6-42A2-9FD4-9F28527080DB}" type="pres">
      <dgm:prSet presAssocID="{2BF9821E-72D7-4DBE-BBB1-85F7A23CDB97}" presName="compNode" presStyleCnt="0"/>
      <dgm:spPr/>
    </dgm:pt>
    <dgm:pt modelId="{8945874A-FBF7-4334-A7B0-40B0E8F4BBA0}" type="pres">
      <dgm:prSet presAssocID="{2BF9821E-72D7-4DBE-BBB1-85F7A23CDB97}" presName="bgRect" presStyleLbl="bgShp" presStyleIdx="2" presStyleCnt="4"/>
      <dgm:spPr/>
    </dgm:pt>
    <dgm:pt modelId="{224E1FB9-9F3F-4784-BCF0-6864AB9A0A59}" type="pres">
      <dgm:prSet presAssocID="{2BF9821E-72D7-4DBE-BBB1-85F7A23CDB97}" presName="iconRect" presStyleLbl="node1" presStyleIdx="2" presStyleCnt="4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Judge"/>
        </a:ext>
      </dgm:extLst>
    </dgm:pt>
    <dgm:pt modelId="{63BE1A55-C1DF-421F-A9FD-AB94B36E7192}" type="pres">
      <dgm:prSet presAssocID="{2BF9821E-72D7-4DBE-BBB1-85F7A23CDB97}" presName="spaceRect" presStyleCnt="0"/>
      <dgm:spPr/>
    </dgm:pt>
    <dgm:pt modelId="{5EFC13BC-6346-4FFA-A52C-00D38BC75804}" type="pres">
      <dgm:prSet presAssocID="{2BF9821E-72D7-4DBE-BBB1-85F7A23CDB97}" presName="parTx" presStyleLbl="revTx" presStyleIdx="2" presStyleCnt="4">
        <dgm:presLayoutVars>
          <dgm:chMax val="0"/>
          <dgm:chPref val="0"/>
        </dgm:presLayoutVars>
      </dgm:prSet>
      <dgm:spPr/>
    </dgm:pt>
    <dgm:pt modelId="{09B8A6EB-4148-4BE1-BCD5-42727F9105B4}" type="pres">
      <dgm:prSet presAssocID="{38BE07D6-69B2-4786-BAE0-54635B555582}" presName="sibTrans" presStyleCnt="0"/>
      <dgm:spPr/>
    </dgm:pt>
    <dgm:pt modelId="{AE56EEC8-BC0E-425A-9418-77C38D13162E}" type="pres">
      <dgm:prSet presAssocID="{9BEEF0DE-5A34-4FA1-A40F-7395D534489C}" presName="compNode" presStyleCnt="0"/>
      <dgm:spPr/>
    </dgm:pt>
    <dgm:pt modelId="{5CCD6199-DC4D-493E-B854-81E141A7AA7A}" type="pres">
      <dgm:prSet presAssocID="{9BEEF0DE-5A34-4FA1-A40F-7395D534489C}" presName="bgRect" presStyleLbl="bgShp" presStyleIdx="3" presStyleCnt="4"/>
      <dgm:spPr/>
    </dgm:pt>
    <dgm:pt modelId="{3DC4EC46-CE69-4FA2-9DA1-F020259A1E06}" type="pres">
      <dgm:prSet presAssocID="{9BEEF0DE-5A34-4FA1-A40F-7395D534489C}" presName="iconRect" presStyleLbl="node1" presStyleIdx="3" presStyleCnt="4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EE466135-D8CD-4E19-8E0E-A722B842FEB8}" type="pres">
      <dgm:prSet presAssocID="{9BEEF0DE-5A34-4FA1-A40F-7395D534489C}" presName="spaceRect" presStyleCnt="0"/>
      <dgm:spPr/>
    </dgm:pt>
    <dgm:pt modelId="{AFEEC7B9-3D58-4C54-8468-8D7F1559D45F}" type="pres">
      <dgm:prSet presAssocID="{9BEEF0DE-5A34-4FA1-A40F-7395D534489C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2D0BF30C-7D80-4BBF-9DB3-F6B703DF7394}" srcId="{B01686D7-EF68-44AC-90A7-83D6CB672B14}" destId="{9BEEF0DE-5A34-4FA1-A40F-7395D534489C}" srcOrd="3" destOrd="0" parTransId="{20A6AA32-ADE5-453E-AAA8-25FD630EA5C9}" sibTransId="{CBAEB090-BB45-45E5-810E-FF3275A65038}"/>
    <dgm:cxn modelId="{D2B6022A-25C6-45C6-84F6-0ACDC86698BB}" type="presOf" srcId="{2BF9821E-72D7-4DBE-BBB1-85F7A23CDB97}" destId="{5EFC13BC-6346-4FFA-A52C-00D38BC75804}" srcOrd="0" destOrd="0" presId="urn:microsoft.com/office/officeart/2018/2/layout/IconVerticalSolidList"/>
    <dgm:cxn modelId="{768F7163-84AB-47ED-88CE-F0D13AD74ED1}" type="presOf" srcId="{B01686D7-EF68-44AC-90A7-83D6CB672B14}" destId="{7DFA9C64-22CD-4164-9BBC-E44FDA0B2F4E}" srcOrd="0" destOrd="0" presId="urn:microsoft.com/office/officeart/2018/2/layout/IconVerticalSolidList"/>
    <dgm:cxn modelId="{D99E5C94-5821-4CF6-9657-673DA70D86B4}" srcId="{B01686D7-EF68-44AC-90A7-83D6CB672B14}" destId="{B70C63B1-6D96-4779-8208-1D6793A7E77B}" srcOrd="1" destOrd="0" parTransId="{3125A992-C341-4919-9E9C-AB54285E023D}" sibTransId="{54F3FA76-EECF-4422-B58E-74F641358766}"/>
    <dgm:cxn modelId="{BD8B0DBB-FE46-41C3-9B90-A48766877CD6}" type="presOf" srcId="{B70C63B1-6D96-4779-8208-1D6793A7E77B}" destId="{3CB9BBDC-9F35-49DD-B66B-367374386782}" srcOrd="0" destOrd="0" presId="urn:microsoft.com/office/officeart/2018/2/layout/IconVerticalSolidList"/>
    <dgm:cxn modelId="{B5728BCB-0ED6-458B-B480-C6A73A3362EA}" type="presOf" srcId="{9BEEF0DE-5A34-4FA1-A40F-7395D534489C}" destId="{AFEEC7B9-3D58-4C54-8468-8D7F1559D45F}" srcOrd="0" destOrd="0" presId="urn:microsoft.com/office/officeart/2018/2/layout/IconVerticalSolidList"/>
    <dgm:cxn modelId="{2C6BD6D3-AAF1-4241-B936-B269D12FA372}" type="presOf" srcId="{933BB86E-1998-45DB-975D-F4DF136776A2}" destId="{6008A6D7-E02D-48AB-A31E-D910D3F178FA}" srcOrd="0" destOrd="0" presId="urn:microsoft.com/office/officeart/2018/2/layout/IconVerticalSolidList"/>
    <dgm:cxn modelId="{0E117BE2-CFA9-4884-A15A-CDEA19DE5C44}" srcId="{B01686D7-EF68-44AC-90A7-83D6CB672B14}" destId="{2BF9821E-72D7-4DBE-BBB1-85F7A23CDB97}" srcOrd="2" destOrd="0" parTransId="{7E51EA61-C958-4ED3-945F-E0418CD2EFB5}" sibTransId="{38BE07D6-69B2-4786-BAE0-54635B555582}"/>
    <dgm:cxn modelId="{330376F2-65F8-41B4-BDB0-D627BADE2FA3}" srcId="{B01686D7-EF68-44AC-90A7-83D6CB672B14}" destId="{933BB86E-1998-45DB-975D-F4DF136776A2}" srcOrd="0" destOrd="0" parTransId="{EC60065F-A86F-4CB5-93DB-0B17CA808EC2}" sibTransId="{DFF3A0F8-D7B6-4D89-A744-80AE2D598B53}"/>
    <dgm:cxn modelId="{C16FD2B8-0735-4476-A063-AC384CA82E8A}" type="presParOf" srcId="{7DFA9C64-22CD-4164-9BBC-E44FDA0B2F4E}" destId="{A329F7EE-4447-4F8F-B0F9-02056E494229}" srcOrd="0" destOrd="0" presId="urn:microsoft.com/office/officeart/2018/2/layout/IconVerticalSolidList"/>
    <dgm:cxn modelId="{D601A3F5-0DAE-4322-BAFE-A369E6F5B324}" type="presParOf" srcId="{A329F7EE-4447-4F8F-B0F9-02056E494229}" destId="{2B3373A6-BDF9-4E9B-B25E-0A3302425131}" srcOrd="0" destOrd="0" presId="urn:microsoft.com/office/officeart/2018/2/layout/IconVerticalSolidList"/>
    <dgm:cxn modelId="{BC222734-32BD-4845-A05F-2373FA44337C}" type="presParOf" srcId="{A329F7EE-4447-4F8F-B0F9-02056E494229}" destId="{65CBA0EB-1442-4ADD-AB9A-604E485B76AC}" srcOrd="1" destOrd="0" presId="urn:microsoft.com/office/officeart/2018/2/layout/IconVerticalSolidList"/>
    <dgm:cxn modelId="{0AA1B87F-135D-4FB5-B2F8-8676206F1E73}" type="presParOf" srcId="{A329F7EE-4447-4F8F-B0F9-02056E494229}" destId="{2ABCBFAD-8B66-43D9-B44D-95FE2042486B}" srcOrd="2" destOrd="0" presId="urn:microsoft.com/office/officeart/2018/2/layout/IconVerticalSolidList"/>
    <dgm:cxn modelId="{FB75E9D8-E535-4EB5-8F45-4D8DE1A6E252}" type="presParOf" srcId="{A329F7EE-4447-4F8F-B0F9-02056E494229}" destId="{6008A6D7-E02D-48AB-A31E-D910D3F178FA}" srcOrd="3" destOrd="0" presId="urn:microsoft.com/office/officeart/2018/2/layout/IconVerticalSolidList"/>
    <dgm:cxn modelId="{02A7A220-79CE-48B0-8A45-20AC45A4C953}" type="presParOf" srcId="{7DFA9C64-22CD-4164-9BBC-E44FDA0B2F4E}" destId="{6D1F1CA6-8453-4D5E-AD6C-6B3933314516}" srcOrd="1" destOrd="0" presId="urn:microsoft.com/office/officeart/2018/2/layout/IconVerticalSolidList"/>
    <dgm:cxn modelId="{0D42893C-BA50-43A0-B612-D063F0F628F1}" type="presParOf" srcId="{7DFA9C64-22CD-4164-9BBC-E44FDA0B2F4E}" destId="{D6F01F07-E4A7-4AFF-9BA1-87CA00FEF8AE}" srcOrd="2" destOrd="0" presId="urn:microsoft.com/office/officeart/2018/2/layout/IconVerticalSolidList"/>
    <dgm:cxn modelId="{40966050-30B2-44A0-A4DF-E6F346C82653}" type="presParOf" srcId="{D6F01F07-E4A7-4AFF-9BA1-87CA00FEF8AE}" destId="{90FCBA59-71FA-447C-AFE7-BD81324031BA}" srcOrd="0" destOrd="0" presId="urn:microsoft.com/office/officeart/2018/2/layout/IconVerticalSolidList"/>
    <dgm:cxn modelId="{BF637CFE-953F-4F63-86B3-49693A76A111}" type="presParOf" srcId="{D6F01F07-E4A7-4AFF-9BA1-87CA00FEF8AE}" destId="{310B98F1-C5A2-4548-B110-8FAAA4CFCF45}" srcOrd="1" destOrd="0" presId="urn:microsoft.com/office/officeart/2018/2/layout/IconVerticalSolidList"/>
    <dgm:cxn modelId="{FC705610-B730-4700-88F7-555A09E41396}" type="presParOf" srcId="{D6F01F07-E4A7-4AFF-9BA1-87CA00FEF8AE}" destId="{E21CB89B-01E9-4578-BDD0-DA63BF9CE719}" srcOrd="2" destOrd="0" presId="urn:microsoft.com/office/officeart/2018/2/layout/IconVerticalSolidList"/>
    <dgm:cxn modelId="{B423EA4D-258C-4CF1-BD29-F838C2D34CAC}" type="presParOf" srcId="{D6F01F07-E4A7-4AFF-9BA1-87CA00FEF8AE}" destId="{3CB9BBDC-9F35-49DD-B66B-367374386782}" srcOrd="3" destOrd="0" presId="urn:microsoft.com/office/officeart/2018/2/layout/IconVerticalSolidList"/>
    <dgm:cxn modelId="{175FD535-F374-426B-B74D-7FC522CC67C6}" type="presParOf" srcId="{7DFA9C64-22CD-4164-9BBC-E44FDA0B2F4E}" destId="{28982A58-B437-4BE1-810F-07A9CE08E7E4}" srcOrd="3" destOrd="0" presId="urn:microsoft.com/office/officeart/2018/2/layout/IconVerticalSolidList"/>
    <dgm:cxn modelId="{C6F3DD64-7CB1-4FE1-94FC-D070E8736934}" type="presParOf" srcId="{7DFA9C64-22CD-4164-9BBC-E44FDA0B2F4E}" destId="{CDF6DFC6-11D6-42A2-9FD4-9F28527080DB}" srcOrd="4" destOrd="0" presId="urn:microsoft.com/office/officeart/2018/2/layout/IconVerticalSolidList"/>
    <dgm:cxn modelId="{DB9D5E9C-1FA3-44DE-9DC6-ECA2FB7EA190}" type="presParOf" srcId="{CDF6DFC6-11D6-42A2-9FD4-9F28527080DB}" destId="{8945874A-FBF7-4334-A7B0-40B0E8F4BBA0}" srcOrd="0" destOrd="0" presId="urn:microsoft.com/office/officeart/2018/2/layout/IconVerticalSolidList"/>
    <dgm:cxn modelId="{297AF96D-F869-44D5-9F1F-B278918EE5BA}" type="presParOf" srcId="{CDF6DFC6-11D6-42A2-9FD4-9F28527080DB}" destId="{224E1FB9-9F3F-4784-BCF0-6864AB9A0A59}" srcOrd="1" destOrd="0" presId="urn:microsoft.com/office/officeart/2018/2/layout/IconVerticalSolidList"/>
    <dgm:cxn modelId="{7568C6CB-2B13-494D-BD2B-BC3F5A121F74}" type="presParOf" srcId="{CDF6DFC6-11D6-42A2-9FD4-9F28527080DB}" destId="{63BE1A55-C1DF-421F-A9FD-AB94B36E7192}" srcOrd="2" destOrd="0" presId="urn:microsoft.com/office/officeart/2018/2/layout/IconVerticalSolidList"/>
    <dgm:cxn modelId="{D00C5AD9-B733-49B8-8CDB-05D4967CBC56}" type="presParOf" srcId="{CDF6DFC6-11D6-42A2-9FD4-9F28527080DB}" destId="{5EFC13BC-6346-4FFA-A52C-00D38BC75804}" srcOrd="3" destOrd="0" presId="urn:microsoft.com/office/officeart/2018/2/layout/IconVerticalSolidList"/>
    <dgm:cxn modelId="{A009A13B-D20A-4AB7-B077-731D2AF9AE1F}" type="presParOf" srcId="{7DFA9C64-22CD-4164-9BBC-E44FDA0B2F4E}" destId="{09B8A6EB-4148-4BE1-BCD5-42727F9105B4}" srcOrd="5" destOrd="0" presId="urn:microsoft.com/office/officeart/2018/2/layout/IconVerticalSolidList"/>
    <dgm:cxn modelId="{ACAD66B6-E122-4BD4-959E-0F0BEB386F46}" type="presParOf" srcId="{7DFA9C64-22CD-4164-9BBC-E44FDA0B2F4E}" destId="{AE56EEC8-BC0E-425A-9418-77C38D13162E}" srcOrd="6" destOrd="0" presId="urn:microsoft.com/office/officeart/2018/2/layout/IconVerticalSolidList"/>
    <dgm:cxn modelId="{D35F682F-5B68-4CC3-A7D0-7795F7C1DBFC}" type="presParOf" srcId="{AE56EEC8-BC0E-425A-9418-77C38D13162E}" destId="{5CCD6199-DC4D-493E-B854-81E141A7AA7A}" srcOrd="0" destOrd="0" presId="urn:microsoft.com/office/officeart/2018/2/layout/IconVerticalSolidList"/>
    <dgm:cxn modelId="{A296D596-68D2-4A13-86DA-2F08543FDDFE}" type="presParOf" srcId="{AE56EEC8-BC0E-425A-9418-77C38D13162E}" destId="{3DC4EC46-CE69-4FA2-9DA1-F020259A1E06}" srcOrd="1" destOrd="0" presId="urn:microsoft.com/office/officeart/2018/2/layout/IconVerticalSolidList"/>
    <dgm:cxn modelId="{D0917127-D836-4406-9CB7-0A88697561EA}" type="presParOf" srcId="{AE56EEC8-BC0E-425A-9418-77C38D13162E}" destId="{EE466135-D8CD-4E19-8E0E-A722B842FEB8}" srcOrd="2" destOrd="0" presId="urn:microsoft.com/office/officeart/2018/2/layout/IconVerticalSolidList"/>
    <dgm:cxn modelId="{F1455093-01E6-4999-9288-588DB531A678}" type="presParOf" srcId="{AE56EEC8-BC0E-425A-9418-77C38D13162E}" destId="{AFEEC7B9-3D58-4C54-8468-8D7F1559D45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15BA8D-8D87-4EF6-A7E3-314663A63AD5}">
      <dsp:nvSpPr>
        <dsp:cNvPr id="0" name=""/>
        <dsp:cNvSpPr/>
      </dsp:nvSpPr>
      <dsp:spPr>
        <a:xfrm>
          <a:off x="744" y="145603"/>
          <a:ext cx="2902148" cy="17412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>
              <a:latin typeface="Arial" panose="020B0604020202020204" pitchFamily="34" charset="0"/>
              <a:cs typeface="Arial" panose="020B0604020202020204" pitchFamily="34" charset="0"/>
            </a:rPr>
            <a:t>Research Development and Strategy</a:t>
          </a:r>
        </a:p>
      </dsp:txBody>
      <dsp:txXfrm>
        <a:off x="744" y="145603"/>
        <a:ext cx="2902148" cy="1741289"/>
      </dsp:txXfrm>
    </dsp:sp>
    <dsp:sp modelId="{AC901690-9BCE-48DD-AF1A-98B48ED5F344}">
      <dsp:nvSpPr>
        <dsp:cNvPr id="0" name=""/>
        <dsp:cNvSpPr/>
      </dsp:nvSpPr>
      <dsp:spPr>
        <a:xfrm>
          <a:off x="3193107" y="145603"/>
          <a:ext cx="2902148" cy="1741289"/>
        </a:xfrm>
        <a:prstGeom prst="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>
              <a:latin typeface="Arial" panose="020B0604020202020204" pitchFamily="34" charset="0"/>
              <a:cs typeface="Arial" panose="020B0604020202020204" pitchFamily="34" charset="0"/>
            </a:rPr>
            <a:t>Business Engagement</a:t>
          </a:r>
        </a:p>
      </dsp:txBody>
      <dsp:txXfrm>
        <a:off x="3193107" y="145603"/>
        <a:ext cx="2902148" cy="1741289"/>
      </dsp:txXfrm>
    </dsp:sp>
    <dsp:sp modelId="{D80D49C6-0796-4325-BB0F-1DBF7FFC2420}">
      <dsp:nvSpPr>
        <dsp:cNvPr id="0" name=""/>
        <dsp:cNvSpPr/>
      </dsp:nvSpPr>
      <dsp:spPr>
        <a:xfrm>
          <a:off x="744" y="2177107"/>
          <a:ext cx="2902148" cy="1741289"/>
        </a:xfrm>
        <a:prstGeom prst="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>
              <a:latin typeface="Arial" panose="020B0604020202020204" pitchFamily="34" charset="0"/>
              <a:cs typeface="Arial" panose="020B0604020202020204" pitchFamily="34" charset="0"/>
            </a:rPr>
            <a:t>Research Impact</a:t>
          </a:r>
        </a:p>
      </dsp:txBody>
      <dsp:txXfrm>
        <a:off x="744" y="2177107"/>
        <a:ext cx="2902148" cy="1741289"/>
      </dsp:txXfrm>
    </dsp:sp>
    <dsp:sp modelId="{95753420-BB4B-4D4D-A0AA-2FC50EFBAF57}">
      <dsp:nvSpPr>
        <dsp:cNvPr id="0" name=""/>
        <dsp:cNvSpPr/>
      </dsp:nvSpPr>
      <dsp:spPr>
        <a:xfrm>
          <a:off x="3193851" y="2180015"/>
          <a:ext cx="2902148" cy="1741289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>
              <a:latin typeface="Arial" panose="020B0604020202020204" pitchFamily="34" charset="0"/>
              <a:cs typeface="Arial" panose="020B0604020202020204" pitchFamily="34" charset="0"/>
            </a:rPr>
            <a:t>Internationalisation</a:t>
          </a:r>
        </a:p>
      </dsp:txBody>
      <dsp:txXfrm>
        <a:off x="3193851" y="2180015"/>
        <a:ext cx="2902148" cy="174128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CB2552-0C71-4CF2-9744-DC9784F982B4}">
      <dsp:nvSpPr>
        <dsp:cNvPr id="0" name=""/>
        <dsp:cNvSpPr/>
      </dsp:nvSpPr>
      <dsp:spPr>
        <a:xfrm>
          <a:off x="0" y="2838"/>
          <a:ext cx="8229600" cy="604598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E2B0E3-99B7-4D8C-8007-EA298ED81E5E}">
      <dsp:nvSpPr>
        <dsp:cNvPr id="0" name=""/>
        <dsp:cNvSpPr/>
      </dsp:nvSpPr>
      <dsp:spPr>
        <a:xfrm>
          <a:off x="182890" y="138873"/>
          <a:ext cx="332529" cy="332529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53EF13-6316-400A-8BBB-637101A2609D}">
      <dsp:nvSpPr>
        <dsp:cNvPr id="0" name=""/>
        <dsp:cNvSpPr/>
      </dsp:nvSpPr>
      <dsp:spPr>
        <a:xfrm>
          <a:off x="698311" y="2838"/>
          <a:ext cx="7531288" cy="604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987" tIns="63987" rIns="63987" bIns="63987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You will be assigned a member of the FSE RDI ream with experience of supporting bid development and reviewing applications</a:t>
          </a:r>
          <a:endParaRPr lang="en-US" sz="1500" kern="1200"/>
        </a:p>
      </dsp:txBody>
      <dsp:txXfrm>
        <a:off x="698311" y="2838"/>
        <a:ext cx="7531288" cy="604598"/>
      </dsp:txXfrm>
    </dsp:sp>
    <dsp:sp modelId="{D179874B-271F-4CC1-BF28-F2D90CE7170E}">
      <dsp:nvSpPr>
        <dsp:cNvPr id="0" name=""/>
        <dsp:cNvSpPr/>
      </dsp:nvSpPr>
      <dsp:spPr>
        <a:xfrm>
          <a:off x="0" y="758586"/>
          <a:ext cx="8229600" cy="604598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424AC3-1E27-4F95-9D5E-09F62F441952}">
      <dsp:nvSpPr>
        <dsp:cNvPr id="0" name=""/>
        <dsp:cNvSpPr/>
      </dsp:nvSpPr>
      <dsp:spPr>
        <a:xfrm>
          <a:off x="182890" y="894621"/>
          <a:ext cx="332529" cy="332529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6E516B-0D73-4229-A592-17BF25348EE9}">
      <dsp:nvSpPr>
        <dsp:cNvPr id="0" name=""/>
        <dsp:cNvSpPr/>
      </dsp:nvSpPr>
      <dsp:spPr>
        <a:xfrm>
          <a:off x="698311" y="758586"/>
          <a:ext cx="7531288" cy="604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987" tIns="63987" rIns="63987" bIns="63987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Comments will be honest and constructive, highlighting specific potential issues and, where possible, offer suggestions to remedy them.</a:t>
          </a:r>
          <a:endParaRPr lang="en-US" sz="1500" kern="1200"/>
        </a:p>
      </dsp:txBody>
      <dsp:txXfrm>
        <a:off x="698311" y="758586"/>
        <a:ext cx="7531288" cy="604598"/>
      </dsp:txXfrm>
    </dsp:sp>
    <dsp:sp modelId="{015FD963-8EF7-46C1-878A-C992A8B11CF4}">
      <dsp:nvSpPr>
        <dsp:cNvPr id="0" name=""/>
        <dsp:cNvSpPr/>
      </dsp:nvSpPr>
      <dsp:spPr>
        <a:xfrm>
          <a:off x="0" y="1514334"/>
          <a:ext cx="8229600" cy="604598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84C0CA-85CB-4E74-8DA1-61AFC061F01B}">
      <dsp:nvSpPr>
        <dsp:cNvPr id="0" name=""/>
        <dsp:cNvSpPr/>
      </dsp:nvSpPr>
      <dsp:spPr>
        <a:xfrm>
          <a:off x="182890" y="1650368"/>
          <a:ext cx="332529" cy="332529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C01714-6CA8-455B-8482-B7EF5E96BE45}">
      <dsp:nvSpPr>
        <dsp:cNvPr id="0" name=""/>
        <dsp:cNvSpPr/>
      </dsp:nvSpPr>
      <dsp:spPr>
        <a:xfrm>
          <a:off x="698311" y="1514334"/>
          <a:ext cx="7531288" cy="604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987" tIns="63987" rIns="63987" bIns="63987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Feedback may be given as annotations on the draft proposal and/or using the review template.</a:t>
          </a:r>
          <a:endParaRPr lang="en-US" sz="1500" kern="1200" dirty="0"/>
        </a:p>
      </dsp:txBody>
      <dsp:txXfrm>
        <a:off x="698311" y="1514334"/>
        <a:ext cx="7531288" cy="604598"/>
      </dsp:txXfrm>
    </dsp:sp>
    <dsp:sp modelId="{16EFEBC1-B797-41CA-9FD7-7C99835B9FC7}">
      <dsp:nvSpPr>
        <dsp:cNvPr id="0" name=""/>
        <dsp:cNvSpPr/>
      </dsp:nvSpPr>
      <dsp:spPr>
        <a:xfrm>
          <a:off x="0" y="2270082"/>
          <a:ext cx="8229600" cy="604598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F273CE-3CEA-467E-9C4D-57FA736AFEA3}">
      <dsp:nvSpPr>
        <dsp:cNvPr id="0" name=""/>
        <dsp:cNvSpPr/>
      </dsp:nvSpPr>
      <dsp:spPr>
        <a:xfrm>
          <a:off x="182890" y="2406116"/>
          <a:ext cx="332529" cy="332529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D2D511-0B35-4766-A6EF-99AEE73AEB15}">
      <dsp:nvSpPr>
        <dsp:cNvPr id="0" name=""/>
        <dsp:cNvSpPr/>
      </dsp:nvSpPr>
      <dsp:spPr>
        <a:xfrm>
          <a:off x="698311" y="2270082"/>
          <a:ext cx="7531288" cy="604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987" tIns="63987" rIns="63987" bIns="63987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kern="1200" dirty="0"/>
            <a:t>Evaluating the proposal’s </a:t>
          </a:r>
          <a:r>
            <a:rPr lang="en-GB" sz="1500" b="1" kern="1200" dirty="0"/>
            <a:t>scientific credibility remains the preserve of academic peer reviewers.</a:t>
          </a:r>
          <a:endParaRPr lang="en-US" sz="1500" kern="1200" dirty="0"/>
        </a:p>
      </dsp:txBody>
      <dsp:txXfrm>
        <a:off x="698311" y="2270082"/>
        <a:ext cx="7531288" cy="604598"/>
      </dsp:txXfrm>
    </dsp:sp>
    <dsp:sp modelId="{B47398C7-0E56-4A01-A817-DAEEFE65CA02}">
      <dsp:nvSpPr>
        <dsp:cNvPr id="0" name=""/>
        <dsp:cNvSpPr/>
      </dsp:nvSpPr>
      <dsp:spPr>
        <a:xfrm>
          <a:off x="0" y="3025830"/>
          <a:ext cx="8229600" cy="604598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016D3B-A13D-4155-8453-F9084B507303}">
      <dsp:nvSpPr>
        <dsp:cNvPr id="0" name=""/>
        <dsp:cNvSpPr/>
      </dsp:nvSpPr>
      <dsp:spPr>
        <a:xfrm>
          <a:off x="182890" y="3161864"/>
          <a:ext cx="332529" cy="332529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E951E-314B-4457-98F2-D6DC464B203C}">
      <dsp:nvSpPr>
        <dsp:cNvPr id="0" name=""/>
        <dsp:cNvSpPr/>
      </dsp:nvSpPr>
      <dsp:spPr>
        <a:xfrm>
          <a:off x="698311" y="3025830"/>
          <a:ext cx="7531288" cy="604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987" tIns="63987" rIns="63987" bIns="63987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1" kern="1200" dirty="0"/>
            <a:t>The final decision </a:t>
          </a:r>
          <a:r>
            <a:rPr lang="en-GB" sz="1500" b="0" kern="1200" dirty="0"/>
            <a:t>on whether to make any particular change suggested by a reviewer </a:t>
          </a:r>
          <a:r>
            <a:rPr lang="en-GB" sz="1500" b="1" kern="1200" dirty="0"/>
            <a:t>remains with the applicant.</a:t>
          </a:r>
          <a:endParaRPr lang="en-US" sz="1500" kern="1200" dirty="0"/>
        </a:p>
      </dsp:txBody>
      <dsp:txXfrm>
        <a:off x="698311" y="3025830"/>
        <a:ext cx="7531288" cy="60459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48921B-BD89-4730-AC6A-F94ACEF0DBFB}">
      <dsp:nvSpPr>
        <dsp:cNvPr id="0" name=""/>
        <dsp:cNvSpPr/>
      </dsp:nvSpPr>
      <dsp:spPr>
        <a:xfrm>
          <a:off x="0" y="443"/>
          <a:ext cx="8229600" cy="1037822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2A2B39-C2C3-4EF9-8BF9-5CAD7F23AE82}">
      <dsp:nvSpPr>
        <dsp:cNvPr id="0" name=""/>
        <dsp:cNvSpPr/>
      </dsp:nvSpPr>
      <dsp:spPr>
        <a:xfrm>
          <a:off x="313941" y="233953"/>
          <a:ext cx="570802" cy="570802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26204B-6A8E-484D-8BE0-B8E2DD32EE6E}">
      <dsp:nvSpPr>
        <dsp:cNvPr id="0" name=""/>
        <dsp:cNvSpPr/>
      </dsp:nvSpPr>
      <dsp:spPr>
        <a:xfrm>
          <a:off x="1198685" y="443"/>
          <a:ext cx="7030914" cy="10378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836" tIns="109836" rIns="109836" bIns="109836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Calls that are released with less than 6 weeks of notice – submit your request asap</a:t>
          </a:r>
          <a:endParaRPr lang="en-US" sz="2500" kern="1200" dirty="0"/>
        </a:p>
      </dsp:txBody>
      <dsp:txXfrm>
        <a:off x="1198685" y="443"/>
        <a:ext cx="7030914" cy="1037822"/>
      </dsp:txXfrm>
    </dsp:sp>
    <dsp:sp modelId="{5DEBCB04-ADCA-411A-9334-58B372DB5D85}">
      <dsp:nvSpPr>
        <dsp:cNvPr id="0" name=""/>
        <dsp:cNvSpPr/>
      </dsp:nvSpPr>
      <dsp:spPr>
        <a:xfrm>
          <a:off x="0" y="1297722"/>
          <a:ext cx="8229600" cy="1037822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D56A64-16C1-41E0-9B56-45D3339A4B95}">
      <dsp:nvSpPr>
        <dsp:cNvPr id="0" name=""/>
        <dsp:cNvSpPr/>
      </dsp:nvSpPr>
      <dsp:spPr>
        <a:xfrm>
          <a:off x="313941" y="1531232"/>
          <a:ext cx="570802" cy="570802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67565C-DC61-4B86-931E-EA1E0F09F255}">
      <dsp:nvSpPr>
        <dsp:cNvPr id="0" name=""/>
        <dsp:cNvSpPr/>
      </dsp:nvSpPr>
      <dsp:spPr>
        <a:xfrm>
          <a:off x="1198685" y="1297722"/>
          <a:ext cx="7030914" cy="10378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836" tIns="109836" rIns="109836" bIns="109836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Funder imposed institutional caps leading to delays in candidate selection</a:t>
          </a:r>
          <a:endParaRPr lang="en-US" sz="2500" kern="1200"/>
        </a:p>
      </dsp:txBody>
      <dsp:txXfrm>
        <a:off x="1198685" y="1297722"/>
        <a:ext cx="7030914" cy="1037822"/>
      </dsp:txXfrm>
    </dsp:sp>
    <dsp:sp modelId="{4F9A114E-7A21-4D7A-9285-130531B01EA7}">
      <dsp:nvSpPr>
        <dsp:cNvPr id="0" name=""/>
        <dsp:cNvSpPr/>
      </dsp:nvSpPr>
      <dsp:spPr>
        <a:xfrm>
          <a:off x="0" y="2595000"/>
          <a:ext cx="8229600" cy="1037822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3198A1-D32A-4A38-8511-CE860B395C37}">
      <dsp:nvSpPr>
        <dsp:cNvPr id="0" name=""/>
        <dsp:cNvSpPr/>
      </dsp:nvSpPr>
      <dsp:spPr>
        <a:xfrm>
          <a:off x="313941" y="2828510"/>
          <a:ext cx="570802" cy="570802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D84C91-9DC5-493F-AA75-86CA6723683A}">
      <dsp:nvSpPr>
        <dsp:cNvPr id="0" name=""/>
        <dsp:cNvSpPr/>
      </dsp:nvSpPr>
      <dsp:spPr>
        <a:xfrm>
          <a:off x="1198685" y="2595000"/>
          <a:ext cx="7030914" cy="10378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836" tIns="109836" rIns="109836" bIns="109836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Demand management processes leading to delays in candidate selection</a:t>
          </a:r>
          <a:endParaRPr lang="en-US" sz="2500" kern="1200"/>
        </a:p>
      </dsp:txBody>
      <dsp:txXfrm>
        <a:off x="1198685" y="2595000"/>
        <a:ext cx="7030914" cy="103782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CD2BA5-64EA-40B6-B432-3C244119BD78}">
      <dsp:nvSpPr>
        <dsp:cNvPr id="0" name=""/>
        <dsp:cNvSpPr/>
      </dsp:nvSpPr>
      <dsp:spPr>
        <a:xfrm>
          <a:off x="2411" y="573353"/>
          <a:ext cx="1912739" cy="114764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Name</a:t>
          </a:r>
          <a:endParaRPr lang="en-US" sz="1600" kern="1200"/>
        </a:p>
      </dsp:txBody>
      <dsp:txXfrm>
        <a:off x="2411" y="573353"/>
        <a:ext cx="1912739" cy="1147643"/>
      </dsp:txXfrm>
    </dsp:sp>
    <dsp:sp modelId="{18A0F760-9647-4677-BCEF-36FC52A1C13F}">
      <dsp:nvSpPr>
        <dsp:cNvPr id="0" name=""/>
        <dsp:cNvSpPr/>
      </dsp:nvSpPr>
      <dsp:spPr>
        <a:xfrm>
          <a:off x="2106423" y="573353"/>
          <a:ext cx="1912739" cy="1147643"/>
        </a:xfrm>
        <a:prstGeom prst="rect">
          <a:avLst/>
        </a:prstGeom>
        <a:solidFill>
          <a:schemeClr val="accent4">
            <a:hueOff val="-637824"/>
            <a:satOff val="3843"/>
            <a:lumOff val="30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Department/Institute affiliation</a:t>
          </a:r>
          <a:endParaRPr lang="en-US" sz="1600" kern="1200"/>
        </a:p>
      </dsp:txBody>
      <dsp:txXfrm>
        <a:off x="2106423" y="573353"/>
        <a:ext cx="1912739" cy="1147643"/>
      </dsp:txXfrm>
    </dsp:sp>
    <dsp:sp modelId="{4F0FBAC3-368A-4FDE-9D26-0CF1100FA29D}">
      <dsp:nvSpPr>
        <dsp:cNvPr id="0" name=""/>
        <dsp:cNvSpPr/>
      </dsp:nvSpPr>
      <dsp:spPr>
        <a:xfrm>
          <a:off x="4210436" y="573353"/>
          <a:ext cx="1912739" cy="1147643"/>
        </a:xfrm>
        <a:prstGeom prst="rect">
          <a:avLst/>
        </a:prstGeom>
        <a:solidFill>
          <a:schemeClr val="accent4">
            <a:hueOff val="-1275649"/>
            <a:satOff val="7685"/>
            <a:lumOff val="61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Link to the funding scheme</a:t>
          </a:r>
          <a:endParaRPr lang="en-US" sz="1600" kern="1200"/>
        </a:p>
      </dsp:txBody>
      <dsp:txXfrm>
        <a:off x="4210436" y="573353"/>
        <a:ext cx="1912739" cy="1147643"/>
      </dsp:txXfrm>
    </dsp:sp>
    <dsp:sp modelId="{9770C8F3-7244-4123-B1AE-83D78C7D1CD4}">
      <dsp:nvSpPr>
        <dsp:cNvPr id="0" name=""/>
        <dsp:cNvSpPr/>
      </dsp:nvSpPr>
      <dsp:spPr>
        <a:xfrm>
          <a:off x="6314449" y="573353"/>
          <a:ext cx="1912739" cy="1147643"/>
        </a:xfrm>
        <a:prstGeom prst="rect">
          <a:avLst/>
        </a:prstGeom>
        <a:solidFill>
          <a:schemeClr val="accent4">
            <a:hueOff val="-1913473"/>
            <a:satOff val="11528"/>
            <a:lumOff val="92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Scheme deadline/RS submission deadline</a:t>
          </a:r>
          <a:endParaRPr lang="en-US" sz="1600" kern="1200" dirty="0"/>
        </a:p>
      </dsp:txBody>
      <dsp:txXfrm>
        <a:off x="6314449" y="573353"/>
        <a:ext cx="1912739" cy="1147643"/>
      </dsp:txXfrm>
    </dsp:sp>
    <dsp:sp modelId="{5215AFB9-342A-48E9-A350-5D39C15B3450}">
      <dsp:nvSpPr>
        <dsp:cNvPr id="0" name=""/>
        <dsp:cNvSpPr/>
      </dsp:nvSpPr>
      <dsp:spPr>
        <a:xfrm>
          <a:off x="2411" y="1912270"/>
          <a:ext cx="1912739" cy="1147643"/>
        </a:xfrm>
        <a:prstGeom prst="rect">
          <a:avLst/>
        </a:prstGeom>
        <a:solidFill>
          <a:schemeClr val="accent4">
            <a:hueOff val="-2551297"/>
            <a:satOff val="15371"/>
            <a:lumOff val="123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Name of your RS contact</a:t>
          </a:r>
          <a:endParaRPr lang="en-US" sz="1600" kern="1200"/>
        </a:p>
      </dsp:txBody>
      <dsp:txXfrm>
        <a:off x="2411" y="1912270"/>
        <a:ext cx="1912739" cy="1147643"/>
      </dsp:txXfrm>
    </dsp:sp>
    <dsp:sp modelId="{94A541AA-A881-4516-BB33-2437499BFC39}">
      <dsp:nvSpPr>
        <dsp:cNvPr id="0" name=""/>
        <dsp:cNvSpPr/>
      </dsp:nvSpPr>
      <dsp:spPr>
        <a:xfrm>
          <a:off x="2106423" y="1912270"/>
          <a:ext cx="1912739" cy="1147643"/>
        </a:xfrm>
        <a:prstGeom prst="rect">
          <a:avLst/>
        </a:prstGeom>
        <a:solidFill>
          <a:schemeClr val="accent4">
            <a:hueOff val="-3189121"/>
            <a:satOff val="19214"/>
            <a:lumOff val="154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Proposal working title</a:t>
          </a:r>
          <a:endParaRPr lang="en-US" sz="1600" kern="1200"/>
        </a:p>
      </dsp:txBody>
      <dsp:txXfrm>
        <a:off x="2106423" y="1912270"/>
        <a:ext cx="1912739" cy="1147643"/>
      </dsp:txXfrm>
    </dsp:sp>
    <dsp:sp modelId="{3EA58720-53F4-454D-B0BE-27EE37429809}">
      <dsp:nvSpPr>
        <dsp:cNvPr id="0" name=""/>
        <dsp:cNvSpPr/>
      </dsp:nvSpPr>
      <dsp:spPr>
        <a:xfrm>
          <a:off x="4210436" y="1912270"/>
          <a:ext cx="1912739" cy="1147643"/>
        </a:xfrm>
        <a:prstGeom prst="rect">
          <a:avLst/>
        </a:prstGeom>
        <a:solidFill>
          <a:schemeClr val="accent4">
            <a:hueOff val="-3826945"/>
            <a:satOff val="23056"/>
            <a:lumOff val="184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Confirmation of eligibility</a:t>
          </a:r>
          <a:endParaRPr lang="en-US" sz="1600" kern="1200"/>
        </a:p>
      </dsp:txBody>
      <dsp:txXfrm>
        <a:off x="4210436" y="1912270"/>
        <a:ext cx="1912739" cy="1147643"/>
      </dsp:txXfrm>
    </dsp:sp>
    <dsp:sp modelId="{64182589-6D59-4799-835E-F2462BA6DC07}">
      <dsp:nvSpPr>
        <dsp:cNvPr id="0" name=""/>
        <dsp:cNvSpPr/>
      </dsp:nvSpPr>
      <dsp:spPr>
        <a:xfrm>
          <a:off x="6314449" y="1912270"/>
          <a:ext cx="1912739" cy="1147643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If prepared, proposal draft</a:t>
          </a:r>
          <a:endParaRPr lang="en-US" sz="1600" kern="1200"/>
        </a:p>
      </dsp:txBody>
      <dsp:txXfrm>
        <a:off x="6314449" y="1912270"/>
        <a:ext cx="1912739" cy="114764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88C2C2-C799-4EEE-8F80-E3656EA165B9}">
      <dsp:nvSpPr>
        <dsp:cNvPr id="0" name=""/>
        <dsp:cNvSpPr/>
      </dsp:nvSpPr>
      <dsp:spPr>
        <a:xfrm>
          <a:off x="0" y="1507"/>
          <a:ext cx="8229600" cy="76426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14A363-5BC5-4D44-8DF3-44B96E840474}">
      <dsp:nvSpPr>
        <dsp:cNvPr id="0" name=""/>
        <dsp:cNvSpPr/>
      </dsp:nvSpPr>
      <dsp:spPr>
        <a:xfrm>
          <a:off x="231189" y="173467"/>
          <a:ext cx="420344" cy="420344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2557BA-243C-402D-9057-DA4FB24EE894}">
      <dsp:nvSpPr>
        <dsp:cNvPr id="0" name=""/>
        <dsp:cNvSpPr/>
      </dsp:nvSpPr>
      <dsp:spPr>
        <a:xfrm>
          <a:off x="882724" y="1507"/>
          <a:ext cx="7346875" cy="764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885" tIns="80885" rIns="80885" bIns="8088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The Request Bid Support page on the </a:t>
          </a:r>
          <a:r>
            <a:rPr lang="en-GB" sz="1800" kern="1200" dirty="0">
              <a:hlinkClick xmlns:r="http://schemas.openxmlformats.org/officeDocument/2006/relationships" r:id="rId2"/>
            </a:rPr>
            <a:t>RDI SharePoint</a:t>
          </a:r>
          <a:endParaRPr lang="en-US" sz="1800" kern="1200" dirty="0"/>
        </a:p>
      </dsp:txBody>
      <dsp:txXfrm>
        <a:off x="882724" y="1507"/>
        <a:ext cx="7346875" cy="764263"/>
      </dsp:txXfrm>
    </dsp:sp>
    <dsp:sp modelId="{F1C1ACC0-2057-4C78-9A9D-3928FFF5EEB5}">
      <dsp:nvSpPr>
        <dsp:cNvPr id="0" name=""/>
        <dsp:cNvSpPr/>
      </dsp:nvSpPr>
      <dsp:spPr>
        <a:xfrm>
          <a:off x="0" y="956837"/>
          <a:ext cx="8229600" cy="76426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6A5C38-A77F-4184-9040-EB8EE7040CDB}">
      <dsp:nvSpPr>
        <dsp:cNvPr id="0" name=""/>
        <dsp:cNvSpPr/>
      </dsp:nvSpPr>
      <dsp:spPr>
        <a:xfrm>
          <a:off x="231189" y="1128796"/>
          <a:ext cx="420344" cy="420344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13C9B8-A365-4E5A-A4FD-B614D079DD09}">
      <dsp:nvSpPr>
        <dsp:cNvPr id="0" name=""/>
        <dsp:cNvSpPr/>
      </dsp:nvSpPr>
      <dsp:spPr>
        <a:xfrm>
          <a:off x="882724" y="956837"/>
          <a:ext cx="7346875" cy="764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885" tIns="80885" rIns="80885" bIns="8088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Embedding EDIA into funding guidance </a:t>
          </a:r>
          <a:r>
            <a:rPr lang="en-GB" sz="1800" kern="1200">
              <a:hlinkClick xmlns:r="http://schemas.openxmlformats.org/officeDocument/2006/relationships" r:id="rId4"/>
            </a:rPr>
            <a:t>SharePoint pages</a:t>
          </a:r>
          <a:endParaRPr lang="en-US" sz="1800" kern="1200"/>
        </a:p>
      </dsp:txBody>
      <dsp:txXfrm>
        <a:off x="882724" y="956837"/>
        <a:ext cx="7346875" cy="764263"/>
      </dsp:txXfrm>
    </dsp:sp>
    <dsp:sp modelId="{E08F58B4-1E6B-4553-A77F-107976E6204A}">
      <dsp:nvSpPr>
        <dsp:cNvPr id="0" name=""/>
        <dsp:cNvSpPr/>
      </dsp:nvSpPr>
      <dsp:spPr>
        <a:xfrm>
          <a:off x="0" y="1912166"/>
          <a:ext cx="8229600" cy="76426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250C20-047E-4E9C-8F8E-D1DF62F41DED}">
      <dsp:nvSpPr>
        <dsp:cNvPr id="0" name=""/>
        <dsp:cNvSpPr/>
      </dsp:nvSpPr>
      <dsp:spPr>
        <a:xfrm>
          <a:off x="231189" y="2084125"/>
          <a:ext cx="420344" cy="420344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16ACE9-1956-4F89-A3B2-939E71661467}">
      <dsp:nvSpPr>
        <dsp:cNvPr id="0" name=""/>
        <dsp:cNvSpPr/>
      </dsp:nvSpPr>
      <dsp:spPr>
        <a:xfrm>
          <a:off x="882724" y="1912166"/>
          <a:ext cx="7346875" cy="764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885" tIns="80885" rIns="80885" bIns="8088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To discuss wider/longer-term bid development strategies or activities, please contact the </a:t>
          </a:r>
          <a:r>
            <a:rPr lang="en-GB" sz="1800" b="1" u="sng" kern="1200">
              <a:hlinkClick xmlns:r="http://schemas.openxmlformats.org/officeDocument/2006/relationships" r:id="rId6"/>
            </a:rPr>
            <a:t>team aligned to your School or Institute</a:t>
          </a:r>
          <a:r>
            <a:rPr lang="en-GB" sz="1800" kern="1200"/>
            <a:t>.</a:t>
          </a:r>
          <a:endParaRPr lang="en-US" sz="1800" kern="1200"/>
        </a:p>
      </dsp:txBody>
      <dsp:txXfrm>
        <a:off x="882724" y="1912166"/>
        <a:ext cx="7346875" cy="764263"/>
      </dsp:txXfrm>
    </dsp:sp>
    <dsp:sp modelId="{999C3431-8535-44E0-98A7-3DFA0999CC0D}">
      <dsp:nvSpPr>
        <dsp:cNvPr id="0" name=""/>
        <dsp:cNvSpPr/>
      </dsp:nvSpPr>
      <dsp:spPr>
        <a:xfrm>
          <a:off x="0" y="2867495"/>
          <a:ext cx="8229600" cy="76426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2EC38A-21EE-4AAC-B314-D1AC81EF1B85}">
      <dsp:nvSpPr>
        <dsp:cNvPr id="0" name=""/>
        <dsp:cNvSpPr/>
      </dsp:nvSpPr>
      <dsp:spPr>
        <a:xfrm>
          <a:off x="231189" y="3039454"/>
          <a:ext cx="420344" cy="420344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6D5BF4-D957-49A3-A3B7-F0BC609C9C88}">
      <dsp:nvSpPr>
        <dsp:cNvPr id="0" name=""/>
        <dsp:cNvSpPr/>
      </dsp:nvSpPr>
      <dsp:spPr>
        <a:xfrm>
          <a:off x="882724" y="2867495"/>
          <a:ext cx="7346875" cy="764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885" tIns="80885" rIns="80885" bIns="8088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Please direct all other queries to </a:t>
          </a:r>
          <a:r>
            <a:rPr lang="en-GB" sz="1800" b="1" u="sng" kern="1200">
              <a:hlinkClick xmlns:r="http://schemas.openxmlformats.org/officeDocument/2006/relationships" r:id="rId8"/>
            </a:rPr>
            <a:t>fse.rdi@manchester.ac.uk</a:t>
          </a:r>
          <a:r>
            <a:rPr lang="en-GB" sz="1800" kern="1200"/>
            <a:t>.</a:t>
          </a:r>
          <a:endParaRPr lang="en-US" sz="1800" kern="1200"/>
        </a:p>
      </dsp:txBody>
      <dsp:txXfrm>
        <a:off x="882724" y="2867495"/>
        <a:ext cx="7346875" cy="7642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3D499F-D6B1-4E58-BA59-8832E3EF512C}">
      <dsp:nvSpPr>
        <dsp:cNvPr id="0" name=""/>
        <dsp:cNvSpPr/>
      </dsp:nvSpPr>
      <dsp:spPr>
        <a:xfrm>
          <a:off x="0" y="324587"/>
          <a:ext cx="4793456" cy="1192337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438082-195E-46CB-8FBB-EAD92D51A920}">
      <dsp:nvSpPr>
        <dsp:cNvPr id="0" name=""/>
        <dsp:cNvSpPr/>
      </dsp:nvSpPr>
      <dsp:spPr>
        <a:xfrm>
          <a:off x="358721" y="600987"/>
          <a:ext cx="655785" cy="655785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0D59A7-5BD0-4DF9-AF8F-6BEBCF22911A}">
      <dsp:nvSpPr>
        <dsp:cNvPr id="0" name=""/>
        <dsp:cNvSpPr/>
      </dsp:nvSpPr>
      <dsp:spPr>
        <a:xfrm>
          <a:off x="1330244" y="332706"/>
          <a:ext cx="3416305" cy="1192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6189" tIns="126189" rIns="126189" bIns="126189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1" i="0" kern="1200" dirty="0">
              <a:latin typeface="Arial"/>
              <a:cs typeface="Arial"/>
            </a:rPr>
            <a:t>Impact</a:t>
          </a:r>
          <a:r>
            <a:rPr lang="en-GB" sz="1500" b="0" i="0" kern="1200" dirty="0">
              <a:latin typeface="Arial"/>
              <a:cs typeface="Arial"/>
            </a:rPr>
            <a:t> – help with realising the impact of your research</a:t>
          </a:r>
          <a:endParaRPr lang="en-US" sz="1500" kern="1200" dirty="0">
            <a:latin typeface="Arial"/>
            <a:cs typeface="Arial"/>
          </a:endParaRPr>
        </a:p>
      </dsp:txBody>
      <dsp:txXfrm>
        <a:off x="1330244" y="332706"/>
        <a:ext cx="3416305" cy="1192337"/>
      </dsp:txXfrm>
    </dsp:sp>
    <dsp:sp modelId="{713C6F90-99A5-4856-860F-4E9AE099E5BF}">
      <dsp:nvSpPr>
        <dsp:cNvPr id="0" name=""/>
        <dsp:cNvSpPr/>
      </dsp:nvSpPr>
      <dsp:spPr>
        <a:xfrm>
          <a:off x="0" y="1650264"/>
          <a:ext cx="4793456" cy="1192337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F06C2A-3251-4E88-B274-5AE98C013B26}">
      <dsp:nvSpPr>
        <dsp:cNvPr id="0" name=""/>
        <dsp:cNvSpPr/>
      </dsp:nvSpPr>
      <dsp:spPr>
        <a:xfrm>
          <a:off x="371227" y="1854349"/>
          <a:ext cx="655785" cy="655785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139E76-9BE0-458E-B3B2-C323A303839C}">
      <dsp:nvSpPr>
        <dsp:cNvPr id="0" name=""/>
        <dsp:cNvSpPr/>
      </dsp:nvSpPr>
      <dsp:spPr>
        <a:xfrm>
          <a:off x="1330244" y="1586068"/>
          <a:ext cx="3416305" cy="1192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6189" tIns="126189" rIns="126189" bIns="126189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1" i="0" kern="1200" dirty="0">
              <a:latin typeface="Arial"/>
              <a:cs typeface="Arial"/>
            </a:rPr>
            <a:t>Business Engagement </a:t>
          </a:r>
          <a:r>
            <a:rPr lang="en-GB" sz="1500" b="0" i="0" kern="1200" dirty="0">
              <a:latin typeface="Arial"/>
              <a:cs typeface="Arial"/>
            </a:rPr>
            <a:t>– help with finding external business partners and negotiating their involvement. Bid request letter template</a:t>
          </a:r>
          <a:endParaRPr lang="en-US" sz="1500" kern="1200" dirty="0">
            <a:latin typeface="Arial"/>
            <a:cs typeface="Arial"/>
          </a:endParaRPr>
        </a:p>
      </dsp:txBody>
      <dsp:txXfrm>
        <a:off x="1330244" y="1586068"/>
        <a:ext cx="3416305" cy="1192337"/>
      </dsp:txXfrm>
    </dsp:sp>
    <dsp:sp modelId="{D72119C9-F8D8-4782-A96A-344E36F0A778}">
      <dsp:nvSpPr>
        <dsp:cNvPr id="0" name=""/>
        <dsp:cNvSpPr/>
      </dsp:nvSpPr>
      <dsp:spPr>
        <a:xfrm>
          <a:off x="0" y="2981354"/>
          <a:ext cx="4793456" cy="1192337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8302AE-2BCE-4002-8743-58934D9FC9D1}">
      <dsp:nvSpPr>
        <dsp:cNvPr id="0" name=""/>
        <dsp:cNvSpPr/>
      </dsp:nvSpPr>
      <dsp:spPr>
        <a:xfrm>
          <a:off x="360682" y="3249630"/>
          <a:ext cx="655785" cy="655785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96B902-513C-4E4B-98AE-E36AF4C5E97F}">
      <dsp:nvSpPr>
        <dsp:cNvPr id="0" name=""/>
        <dsp:cNvSpPr/>
      </dsp:nvSpPr>
      <dsp:spPr>
        <a:xfrm>
          <a:off x="1377150" y="2981354"/>
          <a:ext cx="3416305" cy="1192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6189" tIns="126189" rIns="126189" bIns="126189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1" i="0" kern="1200" dirty="0">
              <a:latin typeface="Arial"/>
              <a:cs typeface="Arial"/>
            </a:rPr>
            <a:t>Internationalisation</a:t>
          </a:r>
          <a:r>
            <a:rPr lang="en-GB" sz="1500" b="0" i="0" kern="1200" dirty="0">
              <a:latin typeface="Arial"/>
              <a:cs typeface="Arial"/>
            </a:rPr>
            <a:t> – </a:t>
          </a:r>
          <a:r>
            <a:rPr lang="en-GB" sz="1500" kern="1200" dirty="0">
              <a:latin typeface="Arial"/>
              <a:cs typeface="Arial"/>
            </a:rPr>
            <a:t>Focus on developing international research collaborations with academic and industry partners</a:t>
          </a:r>
          <a:endParaRPr lang="en-US" sz="1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77150" y="2981354"/>
        <a:ext cx="3416305" cy="11923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4EA1E4-F5FA-4719-8875-4DDA63FC0D2C}">
      <dsp:nvSpPr>
        <dsp:cNvPr id="0" name=""/>
        <dsp:cNvSpPr/>
      </dsp:nvSpPr>
      <dsp:spPr>
        <a:xfrm>
          <a:off x="0" y="1507"/>
          <a:ext cx="8229600" cy="76426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17EB19-A2AA-4AC0-9746-212A6CCB94EB}">
      <dsp:nvSpPr>
        <dsp:cNvPr id="0" name=""/>
        <dsp:cNvSpPr/>
      </dsp:nvSpPr>
      <dsp:spPr>
        <a:xfrm>
          <a:off x="231189" y="173467"/>
          <a:ext cx="420344" cy="420344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9F0F0E-4135-4B3B-9F03-F746C7D04FE5}">
      <dsp:nvSpPr>
        <dsp:cNvPr id="0" name=""/>
        <dsp:cNvSpPr/>
      </dsp:nvSpPr>
      <dsp:spPr>
        <a:xfrm>
          <a:off x="882724" y="1507"/>
          <a:ext cx="7346875" cy="764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885" tIns="80885" rIns="80885" bIns="80885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baseline="0"/>
            <a:t>Map expertise in thematic areas across UoM</a:t>
          </a:r>
          <a:endParaRPr lang="en-US" sz="1900" kern="1200"/>
        </a:p>
      </dsp:txBody>
      <dsp:txXfrm>
        <a:off x="882724" y="1507"/>
        <a:ext cx="7346875" cy="764263"/>
      </dsp:txXfrm>
    </dsp:sp>
    <dsp:sp modelId="{A9413E4D-0399-445D-B783-96BFFDE56AA5}">
      <dsp:nvSpPr>
        <dsp:cNvPr id="0" name=""/>
        <dsp:cNvSpPr/>
      </dsp:nvSpPr>
      <dsp:spPr>
        <a:xfrm>
          <a:off x="0" y="956837"/>
          <a:ext cx="8229600" cy="76426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66B4C6-F48D-46C7-A5A1-DD5AE3423E7D}">
      <dsp:nvSpPr>
        <dsp:cNvPr id="0" name=""/>
        <dsp:cNvSpPr/>
      </dsp:nvSpPr>
      <dsp:spPr>
        <a:xfrm>
          <a:off x="231189" y="1128796"/>
          <a:ext cx="420344" cy="420344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A2F639-D623-4A59-B720-3400DD5463D7}">
      <dsp:nvSpPr>
        <dsp:cNvPr id="0" name=""/>
        <dsp:cNvSpPr/>
      </dsp:nvSpPr>
      <dsp:spPr>
        <a:xfrm>
          <a:off x="882724" y="956837"/>
          <a:ext cx="7346875" cy="764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885" tIns="80885" rIns="80885" bIns="80885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baseline="0" dirty="0"/>
            <a:t>Bring together groups of academics at workshops aligned to specific calls</a:t>
          </a:r>
          <a:endParaRPr lang="en-US" sz="1900" kern="1200" dirty="0"/>
        </a:p>
      </dsp:txBody>
      <dsp:txXfrm>
        <a:off x="882724" y="956837"/>
        <a:ext cx="7346875" cy="764263"/>
      </dsp:txXfrm>
    </dsp:sp>
    <dsp:sp modelId="{D7F1C3A8-3D3F-4E39-9350-F4513F56DBB5}">
      <dsp:nvSpPr>
        <dsp:cNvPr id="0" name=""/>
        <dsp:cNvSpPr/>
      </dsp:nvSpPr>
      <dsp:spPr>
        <a:xfrm>
          <a:off x="0" y="1912166"/>
          <a:ext cx="8229600" cy="76426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C4F06E-C754-4165-891F-EFE42F74CCAF}">
      <dsp:nvSpPr>
        <dsp:cNvPr id="0" name=""/>
        <dsp:cNvSpPr/>
      </dsp:nvSpPr>
      <dsp:spPr>
        <a:xfrm>
          <a:off x="231189" y="2084125"/>
          <a:ext cx="420344" cy="420344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FEA93F-E565-4418-99C1-607AE00AB67A}">
      <dsp:nvSpPr>
        <dsp:cNvPr id="0" name=""/>
        <dsp:cNvSpPr/>
      </dsp:nvSpPr>
      <dsp:spPr>
        <a:xfrm>
          <a:off x="882724" y="1912166"/>
          <a:ext cx="7346875" cy="764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885" tIns="80885" rIns="80885" bIns="80885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baseline="0" dirty="0"/>
            <a:t>Work with you to identify key themes to focus future research in the community</a:t>
          </a:r>
          <a:endParaRPr lang="en-US" sz="1900" kern="1200" dirty="0"/>
        </a:p>
      </dsp:txBody>
      <dsp:txXfrm>
        <a:off x="882724" y="1912166"/>
        <a:ext cx="7346875" cy="764263"/>
      </dsp:txXfrm>
    </dsp:sp>
    <dsp:sp modelId="{66654C1E-549B-4C87-A5B2-6F5D1A401361}">
      <dsp:nvSpPr>
        <dsp:cNvPr id="0" name=""/>
        <dsp:cNvSpPr/>
      </dsp:nvSpPr>
      <dsp:spPr>
        <a:xfrm>
          <a:off x="0" y="2867495"/>
          <a:ext cx="8229600" cy="76426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E0F52E-9BFE-4DD7-BDD3-C4C71FD12547}">
      <dsp:nvSpPr>
        <dsp:cNvPr id="0" name=""/>
        <dsp:cNvSpPr/>
      </dsp:nvSpPr>
      <dsp:spPr>
        <a:xfrm>
          <a:off x="231189" y="3039454"/>
          <a:ext cx="420344" cy="420344"/>
        </a:xfrm>
        <a:prstGeom prst="rect">
          <a:avLst/>
        </a:prstGeom>
        <a:blipFill>
          <a:blip xmlns:r="http://schemas.openxmlformats.org/officeDocument/2006/relationships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329E64-EC4A-488D-808F-DFE6E706B417}">
      <dsp:nvSpPr>
        <dsp:cNvPr id="0" name=""/>
        <dsp:cNvSpPr/>
      </dsp:nvSpPr>
      <dsp:spPr>
        <a:xfrm>
          <a:off x="882724" y="2867495"/>
          <a:ext cx="7346875" cy="764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885" tIns="80885" rIns="80885" bIns="80885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Plan, </a:t>
          </a:r>
          <a:r>
            <a:rPr lang="en-GB" sz="1900" kern="1200" noProof="0" dirty="0"/>
            <a:t>organise</a:t>
          </a:r>
          <a:r>
            <a:rPr lang="en-US" sz="1900" kern="1200" dirty="0"/>
            <a:t>, and support key funder &amp; partner visits</a:t>
          </a:r>
        </a:p>
      </dsp:txBody>
      <dsp:txXfrm>
        <a:off x="882724" y="2867495"/>
        <a:ext cx="7346875" cy="7642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AC6AB5-BBAE-4D78-AF36-5E915D1D09C5}">
      <dsp:nvSpPr>
        <dsp:cNvPr id="0" name=""/>
        <dsp:cNvSpPr/>
      </dsp:nvSpPr>
      <dsp:spPr>
        <a:xfrm>
          <a:off x="585728" y="1757"/>
          <a:ext cx="1510410" cy="90624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 dirty="0">
              <a:latin typeface="Arial" panose="020B0604020202020204" pitchFamily="34" charset="0"/>
              <a:cs typeface="Arial" panose="020B0604020202020204" pitchFamily="34" charset="0"/>
            </a:rPr>
            <a:t>Bring the bid team together</a:t>
          </a:r>
          <a:endParaRPr lang="en-US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85728" y="1757"/>
        <a:ext cx="1510410" cy="906246"/>
      </dsp:txXfrm>
    </dsp:sp>
    <dsp:sp modelId="{33C3E2E7-8766-4474-8124-14B42D82B788}">
      <dsp:nvSpPr>
        <dsp:cNvPr id="0" name=""/>
        <dsp:cNvSpPr/>
      </dsp:nvSpPr>
      <dsp:spPr>
        <a:xfrm>
          <a:off x="2247180" y="1757"/>
          <a:ext cx="1510410" cy="906246"/>
        </a:xfrm>
        <a:prstGeom prst="rect">
          <a:avLst/>
        </a:prstGeom>
        <a:solidFill>
          <a:schemeClr val="accent4">
            <a:hueOff val="-496086"/>
            <a:satOff val="2989"/>
            <a:lumOff val="2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>
              <a:latin typeface="Arial" panose="020B0604020202020204" pitchFamily="34" charset="0"/>
              <a:cs typeface="Arial" panose="020B0604020202020204" pitchFamily="34" charset="0"/>
            </a:rPr>
            <a:t>Plan meetings</a:t>
          </a:r>
          <a:endParaRPr lang="en-US" sz="1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47180" y="1757"/>
        <a:ext cx="1510410" cy="906246"/>
      </dsp:txXfrm>
    </dsp:sp>
    <dsp:sp modelId="{A2D018AD-BA73-4F05-A632-9A5C5AD237B8}">
      <dsp:nvSpPr>
        <dsp:cNvPr id="0" name=""/>
        <dsp:cNvSpPr/>
      </dsp:nvSpPr>
      <dsp:spPr>
        <a:xfrm>
          <a:off x="3908632" y="1757"/>
          <a:ext cx="1510410" cy="906246"/>
        </a:xfrm>
        <a:prstGeom prst="rect">
          <a:avLst/>
        </a:prstGeom>
        <a:solidFill>
          <a:schemeClr val="accent4">
            <a:hueOff val="-992171"/>
            <a:satOff val="5978"/>
            <a:lumOff val="4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 dirty="0">
              <a:latin typeface="Arial" panose="020B0604020202020204" pitchFamily="34" charset="0"/>
              <a:cs typeface="Arial" panose="020B0604020202020204" pitchFamily="34" charset="0"/>
            </a:rPr>
            <a:t>Coordinate activities in accordance with internal &amp; external timelines</a:t>
          </a:r>
          <a:endParaRPr lang="en-US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08632" y="1757"/>
        <a:ext cx="1510410" cy="906246"/>
      </dsp:txXfrm>
    </dsp:sp>
    <dsp:sp modelId="{A95EEDAF-9E08-4D24-8E7D-79A939CFE560}">
      <dsp:nvSpPr>
        <dsp:cNvPr id="0" name=""/>
        <dsp:cNvSpPr/>
      </dsp:nvSpPr>
      <dsp:spPr>
        <a:xfrm>
          <a:off x="5570084" y="1757"/>
          <a:ext cx="1510410" cy="906246"/>
        </a:xfrm>
        <a:prstGeom prst="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>
              <a:latin typeface="Arial" panose="020B0604020202020204" pitchFamily="34" charset="0"/>
              <a:cs typeface="Arial" panose="020B0604020202020204" pitchFamily="34" charset="0"/>
            </a:rPr>
            <a:t>Ensuring deliverables are met</a:t>
          </a:r>
          <a:endParaRPr lang="en-US" sz="1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70084" y="1757"/>
        <a:ext cx="1510410" cy="906246"/>
      </dsp:txXfrm>
    </dsp:sp>
    <dsp:sp modelId="{6DF6FF33-1E74-4C29-A048-55478CD4D0ED}">
      <dsp:nvSpPr>
        <dsp:cNvPr id="0" name=""/>
        <dsp:cNvSpPr/>
      </dsp:nvSpPr>
      <dsp:spPr>
        <a:xfrm>
          <a:off x="585728" y="1059044"/>
          <a:ext cx="1510410" cy="906246"/>
        </a:xfrm>
        <a:prstGeom prst="rect">
          <a:avLst/>
        </a:prstGeom>
        <a:solidFill>
          <a:schemeClr val="accent4">
            <a:hueOff val="-1984342"/>
            <a:satOff val="11955"/>
            <a:lumOff val="9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>
              <a:latin typeface="Arial" panose="020B0604020202020204" pitchFamily="34" charset="0"/>
              <a:cs typeface="Arial" panose="020B0604020202020204" pitchFamily="34" charset="0"/>
            </a:rPr>
            <a:t>Organising mock interviews</a:t>
          </a:r>
          <a:endParaRPr lang="en-US" sz="1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85728" y="1059044"/>
        <a:ext cx="1510410" cy="906246"/>
      </dsp:txXfrm>
    </dsp:sp>
    <dsp:sp modelId="{218CD511-BC59-464F-A1A5-BFC867B2D730}">
      <dsp:nvSpPr>
        <dsp:cNvPr id="0" name=""/>
        <dsp:cNvSpPr/>
      </dsp:nvSpPr>
      <dsp:spPr>
        <a:xfrm>
          <a:off x="2247180" y="1059044"/>
          <a:ext cx="1510410" cy="906246"/>
        </a:xfrm>
        <a:prstGeom prst="rect">
          <a:avLst/>
        </a:prstGeom>
        <a:solidFill>
          <a:schemeClr val="accent4">
            <a:hueOff val="-2480428"/>
            <a:satOff val="14944"/>
            <a:lumOff val="11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>
              <a:latin typeface="Arial" panose="020B0604020202020204" pitchFamily="34" charset="0"/>
              <a:cs typeface="Arial" panose="020B0604020202020204" pitchFamily="34" charset="0"/>
            </a:rPr>
            <a:t>Run collaborative research interactions, such as workshops, training</a:t>
          </a:r>
          <a:endParaRPr lang="en-US" sz="1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47180" y="1059044"/>
        <a:ext cx="1510410" cy="906246"/>
      </dsp:txXfrm>
    </dsp:sp>
    <dsp:sp modelId="{34EA5661-EFAD-452B-A9E2-2E48F32E9836}">
      <dsp:nvSpPr>
        <dsp:cNvPr id="0" name=""/>
        <dsp:cNvSpPr/>
      </dsp:nvSpPr>
      <dsp:spPr>
        <a:xfrm>
          <a:off x="3908632" y="1059044"/>
          <a:ext cx="1510410" cy="906246"/>
        </a:xfrm>
        <a:prstGeom prst="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>
              <a:latin typeface="Arial" panose="020B0604020202020204" pitchFamily="34" charset="0"/>
              <a:cs typeface="Arial" panose="020B0604020202020204" pitchFamily="34" charset="0"/>
            </a:rPr>
            <a:t>Identify internal academic partners</a:t>
          </a:r>
          <a:endParaRPr lang="en-US" sz="1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08632" y="1059044"/>
        <a:ext cx="1510410" cy="906246"/>
      </dsp:txXfrm>
    </dsp:sp>
    <dsp:sp modelId="{D681DBB3-74C2-4E01-958B-7C7A20ECF668}">
      <dsp:nvSpPr>
        <dsp:cNvPr id="0" name=""/>
        <dsp:cNvSpPr/>
      </dsp:nvSpPr>
      <dsp:spPr>
        <a:xfrm>
          <a:off x="5570084" y="1059044"/>
          <a:ext cx="1510410" cy="906246"/>
        </a:xfrm>
        <a:prstGeom prst="rect">
          <a:avLst/>
        </a:prstGeom>
        <a:solidFill>
          <a:schemeClr val="accent4">
            <a:hueOff val="-3472599"/>
            <a:satOff val="20921"/>
            <a:lumOff val="16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>
              <a:latin typeface="Arial" panose="020B0604020202020204" pitchFamily="34" charset="0"/>
              <a:cs typeface="Arial" panose="020B0604020202020204" pitchFamily="34" charset="0"/>
            </a:rPr>
            <a:t>Engaging with external partners on proposal scope and development</a:t>
          </a:r>
          <a:endParaRPr lang="en-US" sz="1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70084" y="1059044"/>
        <a:ext cx="1510410" cy="906246"/>
      </dsp:txXfrm>
    </dsp:sp>
    <dsp:sp modelId="{A0D923BD-1FD4-46F7-9331-2DB35AA3A800}">
      <dsp:nvSpPr>
        <dsp:cNvPr id="0" name=""/>
        <dsp:cNvSpPr/>
      </dsp:nvSpPr>
      <dsp:spPr>
        <a:xfrm>
          <a:off x="2247180" y="2116332"/>
          <a:ext cx="1510410" cy="906246"/>
        </a:xfrm>
        <a:prstGeom prst="rect">
          <a:avLst/>
        </a:prstGeom>
        <a:solidFill>
          <a:schemeClr val="accent4">
            <a:hueOff val="-3968684"/>
            <a:satOff val="23910"/>
            <a:lumOff val="191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 dirty="0">
              <a:latin typeface="Arial"/>
              <a:cs typeface="Arial"/>
            </a:rPr>
            <a:t>University letters of support sign off</a:t>
          </a:r>
          <a:endParaRPr lang="en-US" sz="1200" kern="1200" dirty="0">
            <a:latin typeface="Arial"/>
            <a:cs typeface="Arial"/>
          </a:endParaRPr>
        </a:p>
      </dsp:txBody>
      <dsp:txXfrm>
        <a:off x="2247180" y="2116332"/>
        <a:ext cx="1510410" cy="906246"/>
      </dsp:txXfrm>
    </dsp:sp>
    <dsp:sp modelId="{5CEDAA4A-9163-46D2-9B1F-4965830A8019}">
      <dsp:nvSpPr>
        <dsp:cNvPr id="0" name=""/>
        <dsp:cNvSpPr/>
      </dsp:nvSpPr>
      <dsp:spPr>
        <a:xfrm>
          <a:off x="3908632" y="2116332"/>
          <a:ext cx="1510410" cy="906246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latin typeface="Arial"/>
              <a:cs typeface="Arial"/>
            </a:rPr>
            <a:t>Reviewing Your Application</a:t>
          </a:r>
        </a:p>
      </dsp:txBody>
      <dsp:txXfrm>
        <a:off x="3908632" y="2116332"/>
        <a:ext cx="1510410" cy="90624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D0F4A3-8F7F-4C7A-947B-1953797B5939}">
      <dsp:nvSpPr>
        <dsp:cNvPr id="0" name=""/>
        <dsp:cNvSpPr/>
      </dsp:nvSpPr>
      <dsp:spPr>
        <a:xfrm>
          <a:off x="0" y="2437"/>
          <a:ext cx="8229600" cy="443774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9ED1CF-1D07-4DDE-B033-9DB0E1D7F034}">
      <dsp:nvSpPr>
        <dsp:cNvPr id="0" name=""/>
        <dsp:cNvSpPr/>
      </dsp:nvSpPr>
      <dsp:spPr>
        <a:xfrm>
          <a:off x="134241" y="102286"/>
          <a:ext cx="244314" cy="244076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CC0E6D-C86F-4547-82A1-9ECC73988544}">
      <dsp:nvSpPr>
        <dsp:cNvPr id="0" name=""/>
        <dsp:cNvSpPr/>
      </dsp:nvSpPr>
      <dsp:spPr>
        <a:xfrm>
          <a:off x="512798" y="2437"/>
          <a:ext cx="7685999" cy="499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837" tIns="52837" rIns="52837" bIns="52837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hlinkClick xmlns:r="http://schemas.openxmlformats.org/officeDocument/2006/relationships" r:id="rId2"/>
            </a:rPr>
            <a:t>Research Professional</a:t>
          </a:r>
          <a:r>
            <a:rPr lang="en-GB" sz="1400" kern="1200" dirty="0"/>
            <a:t> for funding searches</a:t>
          </a:r>
          <a:endParaRPr lang="en-US" sz="1400" kern="1200" dirty="0"/>
        </a:p>
      </dsp:txBody>
      <dsp:txXfrm>
        <a:off x="512798" y="2437"/>
        <a:ext cx="7685999" cy="499246"/>
      </dsp:txXfrm>
    </dsp:sp>
    <dsp:sp modelId="{74FF5ED1-68B3-423D-9BE6-E1A9F948B6AB}">
      <dsp:nvSpPr>
        <dsp:cNvPr id="0" name=""/>
        <dsp:cNvSpPr/>
      </dsp:nvSpPr>
      <dsp:spPr>
        <a:xfrm>
          <a:off x="0" y="626495"/>
          <a:ext cx="8229600" cy="443774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0E03F1-B801-41E3-A2DC-87F3B6AAB250}">
      <dsp:nvSpPr>
        <dsp:cNvPr id="0" name=""/>
        <dsp:cNvSpPr/>
      </dsp:nvSpPr>
      <dsp:spPr>
        <a:xfrm>
          <a:off x="134241" y="726344"/>
          <a:ext cx="244314" cy="244076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4AFEB3-3FA7-4CC0-B73A-3347B5A66B37}">
      <dsp:nvSpPr>
        <dsp:cNvPr id="0" name=""/>
        <dsp:cNvSpPr/>
      </dsp:nvSpPr>
      <dsp:spPr>
        <a:xfrm>
          <a:off x="512798" y="626495"/>
          <a:ext cx="7685999" cy="499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837" tIns="52837" rIns="52837" bIns="52837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hlinkClick xmlns:r="http://schemas.openxmlformats.org/officeDocument/2006/relationships" r:id="rId4"/>
            </a:rPr>
            <a:t>Research Services</a:t>
          </a:r>
          <a:r>
            <a:rPr lang="en-GB" sz="1400" kern="1200" dirty="0"/>
            <a:t> - Grant submissions and project mobilisation</a:t>
          </a:r>
          <a:endParaRPr lang="en-US" sz="1400" kern="1200" dirty="0"/>
        </a:p>
      </dsp:txBody>
      <dsp:txXfrm>
        <a:off x="512798" y="626495"/>
        <a:ext cx="7685999" cy="499246"/>
      </dsp:txXfrm>
    </dsp:sp>
    <dsp:sp modelId="{740AF2F5-8FEF-442F-9D21-2B092AA63252}">
      <dsp:nvSpPr>
        <dsp:cNvPr id="0" name=""/>
        <dsp:cNvSpPr/>
      </dsp:nvSpPr>
      <dsp:spPr>
        <a:xfrm>
          <a:off x="0" y="1250554"/>
          <a:ext cx="8229600" cy="443774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1A4C0C-C9FF-4C49-AC9C-6FB619E764F1}">
      <dsp:nvSpPr>
        <dsp:cNvPr id="0" name=""/>
        <dsp:cNvSpPr/>
      </dsp:nvSpPr>
      <dsp:spPr>
        <a:xfrm>
          <a:off x="134241" y="1350403"/>
          <a:ext cx="244314" cy="244076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593EB2-8E86-4B74-8CB6-B203F05A71E5}">
      <dsp:nvSpPr>
        <dsp:cNvPr id="0" name=""/>
        <dsp:cNvSpPr/>
      </dsp:nvSpPr>
      <dsp:spPr>
        <a:xfrm>
          <a:off x="512798" y="1250554"/>
          <a:ext cx="7685999" cy="499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837" tIns="52837" rIns="52837" bIns="52837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hlinkClick xmlns:r="http://schemas.openxmlformats.org/officeDocument/2006/relationships" r:id="rId6"/>
            </a:rPr>
            <a:t>Research Strategy and Innovation Funding Bulletin </a:t>
          </a:r>
          <a:r>
            <a:rPr lang="en-GB" sz="1400" kern="1200" dirty="0"/>
            <a:t>– Upcoming deadlines </a:t>
          </a:r>
          <a:endParaRPr lang="en-US" sz="1400" kern="1200" dirty="0"/>
        </a:p>
      </dsp:txBody>
      <dsp:txXfrm>
        <a:off x="512798" y="1250554"/>
        <a:ext cx="7685999" cy="499246"/>
      </dsp:txXfrm>
    </dsp:sp>
    <dsp:sp modelId="{6F2E9C34-FE1F-452B-B4FB-5CDF3FA13BEA}">
      <dsp:nvSpPr>
        <dsp:cNvPr id="0" name=""/>
        <dsp:cNvSpPr/>
      </dsp:nvSpPr>
      <dsp:spPr>
        <a:xfrm>
          <a:off x="0" y="1874612"/>
          <a:ext cx="8229600" cy="443774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98C7CB-7A60-4A0D-A117-2AC0C74E2D3A}">
      <dsp:nvSpPr>
        <dsp:cNvPr id="0" name=""/>
        <dsp:cNvSpPr/>
      </dsp:nvSpPr>
      <dsp:spPr>
        <a:xfrm>
          <a:off x="134241" y="1974461"/>
          <a:ext cx="244314" cy="244076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B9335-0CB8-41A8-A24F-78E6A4646B2F}">
      <dsp:nvSpPr>
        <dsp:cNvPr id="0" name=""/>
        <dsp:cNvSpPr/>
      </dsp:nvSpPr>
      <dsp:spPr>
        <a:xfrm>
          <a:off x="512798" y="1874612"/>
          <a:ext cx="7685999" cy="499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837" tIns="52837" rIns="52837" bIns="52837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hlinkClick xmlns:r="http://schemas.openxmlformats.org/officeDocument/2006/relationships" r:id="rId8"/>
            </a:rPr>
            <a:t>FSE.RDI@manchester.ac.uk</a:t>
          </a:r>
          <a:r>
            <a:rPr lang="en-GB" sz="1400" kern="1200" dirty="0"/>
            <a:t> – Queries and registration to the Faculty’s research newsletter</a:t>
          </a:r>
          <a:endParaRPr lang="en-US" sz="1400" kern="1200" dirty="0"/>
        </a:p>
      </dsp:txBody>
      <dsp:txXfrm>
        <a:off x="512798" y="1874612"/>
        <a:ext cx="7685999" cy="499246"/>
      </dsp:txXfrm>
    </dsp:sp>
    <dsp:sp modelId="{26774519-DCE8-481D-B924-1373360F0595}">
      <dsp:nvSpPr>
        <dsp:cNvPr id="0" name=""/>
        <dsp:cNvSpPr/>
      </dsp:nvSpPr>
      <dsp:spPr>
        <a:xfrm>
          <a:off x="0" y="2498671"/>
          <a:ext cx="8229600" cy="443774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0752B1-36AF-4AF5-B30F-53896125AE44}">
      <dsp:nvSpPr>
        <dsp:cNvPr id="0" name=""/>
        <dsp:cNvSpPr/>
      </dsp:nvSpPr>
      <dsp:spPr>
        <a:xfrm>
          <a:off x="134241" y="2598520"/>
          <a:ext cx="244314" cy="244076"/>
        </a:xfrm>
        <a:prstGeom prst="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850020-8D67-4ABD-9DED-4F17BCDB45E1}">
      <dsp:nvSpPr>
        <dsp:cNvPr id="0" name=""/>
        <dsp:cNvSpPr/>
      </dsp:nvSpPr>
      <dsp:spPr>
        <a:xfrm>
          <a:off x="512798" y="2498671"/>
          <a:ext cx="7685999" cy="499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837" tIns="52837" rIns="52837" bIns="52837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hlinkClick xmlns:r="http://schemas.openxmlformats.org/officeDocument/2006/relationships" r:id="rId9"/>
            </a:rPr>
            <a:t>Researcher Development</a:t>
          </a:r>
          <a:r>
            <a:rPr lang="en-GB" sz="1400" kern="1200" dirty="0"/>
            <a:t> – Help you to reach your potential and make a difference</a:t>
          </a:r>
        </a:p>
      </dsp:txBody>
      <dsp:txXfrm>
        <a:off x="512798" y="2498671"/>
        <a:ext cx="7685999" cy="499246"/>
      </dsp:txXfrm>
    </dsp:sp>
    <dsp:sp modelId="{8463A3B3-FFBA-49C1-85CF-A9A63FB6D76D}">
      <dsp:nvSpPr>
        <dsp:cNvPr id="0" name=""/>
        <dsp:cNvSpPr/>
      </dsp:nvSpPr>
      <dsp:spPr>
        <a:xfrm>
          <a:off x="0" y="3122729"/>
          <a:ext cx="8229600" cy="443774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BE50FD-688D-422D-8609-02978DD4305A}">
      <dsp:nvSpPr>
        <dsp:cNvPr id="0" name=""/>
        <dsp:cNvSpPr/>
      </dsp:nvSpPr>
      <dsp:spPr>
        <a:xfrm>
          <a:off x="134241" y="3222578"/>
          <a:ext cx="244314" cy="244076"/>
        </a:xfrm>
        <a:prstGeom prst="rect">
          <a:avLst/>
        </a:prstGeom>
        <a:solidFill>
          <a:schemeClr val="accent4">
            <a:hueOff val="-3720641"/>
            <a:satOff val="22416"/>
            <a:lumOff val="179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D3350A-5987-4410-A25D-24BF4EE334F0}">
      <dsp:nvSpPr>
        <dsp:cNvPr id="0" name=""/>
        <dsp:cNvSpPr/>
      </dsp:nvSpPr>
      <dsp:spPr>
        <a:xfrm>
          <a:off x="512798" y="3122729"/>
          <a:ext cx="7685999" cy="499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837" tIns="52837" rIns="52837" bIns="52837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hlinkClick xmlns:r="http://schemas.openxmlformats.org/officeDocument/2006/relationships" r:id="rId10"/>
            </a:rPr>
            <a:t>UMIF</a:t>
          </a:r>
          <a:r>
            <a:rPr lang="en-GB" sz="1400" kern="1200" dirty="0"/>
            <a:t> – The Innovation Factory help you to realise impact with your IP</a:t>
          </a:r>
        </a:p>
      </dsp:txBody>
      <dsp:txXfrm>
        <a:off x="512798" y="3122729"/>
        <a:ext cx="7685999" cy="499246"/>
      </dsp:txXfrm>
    </dsp:sp>
    <dsp:sp modelId="{4F079C57-6870-486A-A358-E4CF125D7DBF}">
      <dsp:nvSpPr>
        <dsp:cNvPr id="0" name=""/>
        <dsp:cNvSpPr/>
      </dsp:nvSpPr>
      <dsp:spPr>
        <a:xfrm>
          <a:off x="0" y="3746788"/>
          <a:ext cx="8229600" cy="443774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69BE7A-7EBB-4640-BFEC-7B2AAF8AA67E}">
      <dsp:nvSpPr>
        <dsp:cNvPr id="0" name=""/>
        <dsp:cNvSpPr/>
      </dsp:nvSpPr>
      <dsp:spPr>
        <a:xfrm>
          <a:off x="134373" y="3846637"/>
          <a:ext cx="244314" cy="244076"/>
        </a:xfrm>
        <a:prstGeom prst="rect">
          <a:avLst/>
        </a:prstGeom>
        <a:blipFill>
          <a:blip xmlns:r="http://schemas.openxmlformats.org/officeDocument/2006/relationships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41D14E-91DA-4D08-9171-9599C657EE8F}">
      <dsp:nvSpPr>
        <dsp:cNvPr id="0" name=""/>
        <dsp:cNvSpPr/>
      </dsp:nvSpPr>
      <dsp:spPr>
        <a:xfrm>
          <a:off x="513061" y="3746788"/>
          <a:ext cx="7652406" cy="499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837" tIns="52837" rIns="52837" bIns="52837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i="0" kern="1200" dirty="0">
              <a:effectLst/>
              <a:hlinkClick xmlns:r="http://schemas.openxmlformats.org/officeDocument/2006/relationships" r:id="rId12"/>
            </a:rPr>
            <a:t>RDI SharePoint</a:t>
          </a:r>
          <a:r>
            <a:rPr lang="en-GB" sz="1400" b="0" i="0" kern="1200" dirty="0">
              <a:effectLst/>
            </a:rPr>
            <a:t> – Further information on the support available to you, including guidance on how to respond to impact and EDIA questions in grant applications</a:t>
          </a:r>
          <a:endParaRPr lang="en-US" sz="1400" kern="1200" dirty="0"/>
        </a:p>
      </dsp:txBody>
      <dsp:txXfrm>
        <a:off x="513061" y="3746788"/>
        <a:ext cx="7652406" cy="49924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3825B0-3244-4F07-9AF4-A96522966F4E}">
      <dsp:nvSpPr>
        <dsp:cNvPr id="0" name=""/>
        <dsp:cNvSpPr/>
      </dsp:nvSpPr>
      <dsp:spPr>
        <a:xfrm>
          <a:off x="209758" y="335"/>
          <a:ext cx="1816298" cy="108977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The structure and consistency of the application.</a:t>
          </a:r>
          <a:endParaRPr lang="en-US" sz="1400" kern="1200"/>
        </a:p>
      </dsp:txBody>
      <dsp:txXfrm>
        <a:off x="209758" y="335"/>
        <a:ext cx="1816298" cy="1089779"/>
      </dsp:txXfrm>
    </dsp:sp>
    <dsp:sp modelId="{BE6E20D4-6B1F-484D-B341-BC1D80512002}">
      <dsp:nvSpPr>
        <dsp:cNvPr id="0" name=""/>
        <dsp:cNvSpPr/>
      </dsp:nvSpPr>
      <dsp:spPr>
        <a:xfrm>
          <a:off x="2207686" y="335"/>
          <a:ext cx="1816298" cy="1089779"/>
        </a:xfrm>
        <a:prstGeom prst="rect">
          <a:avLst/>
        </a:prstGeom>
        <a:solidFill>
          <a:schemeClr val="accent4">
            <a:hueOff val="-496086"/>
            <a:satOff val="2989"/>
            <a:lumOff val="24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The case made for the importance and urgency of this project in the context of the scheme aims.</a:t>
          </a:r>
          <a:endParaRPr lang="en-US" sz="1400" kern="1200" dirty="0"/>
        </a:p>
      </dsp:txBody>
      <dsp:txXfrm>
        <a:off x="2207686" y="335"/>
        <a:ext cx="1816298" cy="1089779"/>
      </dsp:txXfrm>
    </dsp:sp>
    <dsp:sp modelId="{D82731EC-CA78-46FE-BE0B-FB640AC03148}">
      <dsp:nvSpPr>
        <dsp:cNvPr id="0" name=""/>
        <dsp:cNvSpPr/>
      </dsp:nvSpPr>
      <dsp:spPr>
        <a:xfrm>
          <a:off x="4205614" y="335"/>
          <a:ext cx="1816298" cy="1089779"/>
        </a:xfrm>
        <a:prstGeom prst="rect">
          <a:avLst/>
        </a:prstGeom>
        <a:solidFill>
          <a:schemeClr val="accent4">
            <a:hueOff val="-992171"/>
            <a:satOff val="5978"/>
            <a:lumOff val="47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The clarity of the proposed methodology.</a:t>
          </a:r>
          <a:endParaRPr lang="en-US" sz="1400" kern="1200"/>
        </a:p>
      </dsp:txBody>
      <dsp:txXfrm>
        <a:off x="4205614" y="335"/>
        <a:ext cx="1816298" cy="1089779"/>
      </dsp:txXfrm>
    </dsp:sp>
    <dsp:sp modelId="{7692E667-5283-4605-BBCE-A6EA32F7FCFA}">
      <dsp:nvSpPr>
        <dsp:cNvPr id="0" name=""/>
        <dsp:cNvSpPr/>
      </dsp:nvSpPr>
      <dsp:spPr>
        <a:xfrm>
          <a:off x="6203543" y="335"/>
          <a:ext cx="1816298" cy="1089779"/>
        </a:xfrm>
        <a:prstGeom prst="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The feasibility of the work plan.</a:t>
          </a:r>
          <a:endParaRPr lang="en-US" sz="1400" kern="1200"/>
        </a:p>
      </dsp:txBody>
      <dsp:txXfrm>
        <a:off x="6203543" y="335"/>
        <a:ext cx="1816298" cy="1089779"/>
      </dsp:txXfrm>
    </dsp:sp>
    <dsp:sp modelId="{9418D6B9-222E-4892-BF33-FD1CBF566E29}">
      <dsp:nvSpPr>
        <dsp:cNvPr id="0" name=""/>
        <dsp:cNvSpPr/>
      </dsp:nvSpPr>
      <dsp:spPr>
        <a:xfrm>
          <a:off x="209758" y="1271743"/>
          <a:ext cx="1816298" cy="1089779"/>
        </a:xfrm>
        <a:prstGeom prst="rect">
          <a:avLst/>
        </a:prstGeom>
        <a:solidFill>
          <a:schemeClr val="accent4">
            <a:hueOff val="-1984342"/>
            <a:satOff val="11955"/>
            <a:lumOff val="95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Project resources.</a:t>
          </a:r>
          <a:endParaRPr lang="en-US" sz="1400" kern="1200"/>
        </a:p>
      </dsp:txBody>
      <dsp:txXfrm>
        <a:off x="209758" y="1271743"/>
        <a:ext cx="1816298" cy="1089779"/>
      </dsp:txXfrm>
    </dsp:sp>
    <dsp:sp modelId="{FC74FB03-7425-4F8C-8B43-3532ACE80933}">
      <dsp:nvSpPr>
        <dsp:cNvPr id="0" name=""/>
        <dsp:cNvSpPr/>
      </dsp:nvSpPr>
      <dsp:spPr>
        <a:xfrm>
          <a:off x="2207686" y="1271743"/>
          <a:ext cx="1816298" cy="1089779"/>
        </a:xfrm>
        <a:prstGeom prst="rect">
          <a:avLst/>
        </a:prstGeom>
        <a:solidFill>
          <a:schemeClr val="accent4">
            <a:hueOff val="-2480428"/>
            <a:satOff val="14944"/>
            <a:lumOff val="119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The skills and experience of the applicant(s) (R4RI), including external collaborators.</a:t>
          </a:r>
          <a:endParaRPr lang="en-US" sz="1400" kern="1200"/>
        </a:p>
      </dsp:txBody>
      <dsp:txXfrm>
        <a:off x="2207686" y="1271743"/>
        <a:ext cx="1816298" cy="1089779"/>
      </dsp:txXfrm>
    </dsp:sp>
    <dsp:sp modelId="{C1C0903A-B121-4561-87ED-DE2B50DA3530}">
      <dsp:nvSpPr>
        <dsp:cNvPr id="0" name=""/>
        <dsp:cNvSpPr/>
      </dsp:nvSpPr>
      <dsp:spPr>
        <a:xfrm>
          <a:off x="4205614" y="1271743"/>
          <a:ext cx="1816298" cy="1089779"/>
        </a:xfrm>
        <a:prstGeom prst="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Research culture, including EDIA.</a:t>
          </a:r>
          <a:endParaRPr lang="en-US" sz="1400" kern="1200"/>
        </a:p>
      </dsp:txBody>
      <dsp:txXfrm>
        <a:off x="4205614" y="1271743"/>
        <a:ext cx="1816298" cy="1089779"/>
      </dsp:txXfrm>
    </dsp:sp>
    <dsp:sp modelId="{BCB72C44-8401-493D-BD76-5070F3AF7936}">
      <dsp:nvSpPr>
        <dsp:cNvPr id="0" name=""/>
        <dsp:cNvSpPr/>
      </dsp:nvSpPr>
      <dsp:spPr>
        <a:xfrm>
          <a:off x="6203543" y="1271743"/>
          <a:ext cx="1816298" cy="1089779"/>
        </a:xfrm>
        <a:prstGeom prst="rect">
          <a:avLst/>
        </a:prstGeom>
        <a:solidFill>
          <a:schemeClr val="accent4">
            <a:hueOff val="-3472599"/>
            <a:satOff val="20921"/>
            <a:lumOff val="167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Development plans for the lead and other team members.</a:t>
          </a:r>
          <a:endParaRPr lang="en-US" sz="1400" kern="1200"/>
        </a:p>
      </dsp:txBody>
      <dsp:txXfrm>
        <a:off x="6203543" y="1271743"/>
        <a:ext cx="1816298" cy="1089779"/>
      </dsp:txXfrm>
    </dsp:sp>
    <dsp:sp modelId="{BA645F0C-DCF3-410D-86EF-749767FF6824}">
      <dsp:nvSpPr>
        <dsp:cNvPr id="0" name=""/>
        <dsp:cNvSpPr/>
      </dsp:nvSpPr>
      <dsp:spPr>
        <a:xfrm>
          <a:off x="2207686" y="2543152"/>
          <a:ext cx="1816298" cy="1089779"/>
        </a:xfrm>
        <a:prstGeom prst="rect">
          <a:avLst/>
        </a:prstGeom>
        <a:solidFill>
          <a:schemeClr val="accent4">
            <a:hueOff val="-3968684"/>
            <a:satOff val="23910"/>
            <a:lumOff val="191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Plans for outputs, dissemination and impact.</a:t>
          </a:r>
          <a:endParaRPr lang="en-US" sz="1400" kern="1200"/>
        </a:p>
      </dsp:txBody>
      <dsp:txXfrm>
        <a:off x="2207686" y="2543152"/>
        <a:ext cx="1816298" cy="1089779"/>
      </dsp:txXfrm>
    </dsp:sp>
    <dsp:sp modelId="{4BE66FEE-B1CC-45E6-864A-AA5180CBE237}">
      <dsp:nvSpPr>
        <dsp:cNvPr id="0" name=""/>
        <dsp:cNvSpPr/>
      </dsp:nvSpPr>
      <dsp:spPr>
        <a:xfrm>
          <a:off x="4205614" y="2543152"/>
          <a:ext cx="1816298" cy="1089779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General readability</a:t>
          </a:r>
          <a:endParaRPr lang="en-US" sz="1400" kern="1200"/>
        </a:p>
      </dsp:txBody>
      <dsp:txXfrm>
        <a:off x="4205614" y="2543152"/>
        <a:ext cx="1816298" cy="108977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25EC34-2BEA-49D9-9A9E-80A676FF72DA}">
      <dsp:nvSpPr>
        <dsp:cNvPr id="0" name=""/>
        <dsp:cNvSpPr/>
      </dsp:nvSpPr>
      <dsp:spPr>
        <a:xfrm>
          <a:off x="1004" y="510993"/>
          <a:ext cx="3526110" cy="223908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E72E2BF-A7A7-45D7-B133-3CE5D80AEFA6}">
      <dsp:nvSpPr>
        <dsp:cNvPr id="0" name=""/>
        <dsp:cNvSpPr/>
      </dsp:nvSpPr>
      <dsp:spPr>
        <a:xfrm>
          <a:off x="392794" y="883193"/>
          <a:ext cx="3526110" cy="22390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Complete the RDI Bid Development Support Request Form, attaching any initial drafts</a:t>
          </a:r>
          <a:endParaRPr lang="en-US" sz="2700" kern="1200" dirty="0"/>
        </a:p>
      </dsp:txBody>
      <dsp:txXfrm>
        <a:off x="458374" y="948773"/>
        <a:ext cx="3394950" cy="2107920"/>
      </dsp:txXfrm>
    </dsp:sp>
    <dsp:sp modelId="{DB1C6BAC-6F37-4E9E-A707-56910F63572C}">
      <dsp:nvSpPr>
        <dsp:cNvPr id="0" name=""/>
        <dsp:cNvSpPr/>
      </dsp:nvSpPr>
      <dsp:spPr>
        <a:xfrm>
          <a:off x="4310695" y="510993"/>
          <a:ext cx="3526110" cy="223908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7C5A29E-FB5C-414D-8DA8-DB6325A54DB2}">
      <dsp:nvSpPr>
        <dsp:cNvPr id="0" name=""/>
        <dsp:cNvSpPr/>
      </dsp:nvSpPr>
      <dsp:spPr>
        <a:xfrm>
          <a:off x="4702485" y="883193"/>
          <a:ext cx="3526110" cy="22390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Submit reasonably cohesive drafts in MS Word format</a:t>
          </a:r>
          <a:endParaRPr lang="en-US" sz="2700" kern="1200" dirty="0"/>
        </a:p>
      </dsp:txBody>
      <dsp:txXfrm>
        <a:off x="4768065" y="948773"/>
        <a:ext cx="3394950" cy="210792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78CF3A-AB1E-411F-89FA-FE2E76C03389}">
      <dsp:nvSpPr>
        <dsp:cNvPr id="0" name=""/>
        <dsp:cNvSpPr/>
      </dsp:nvSpPr>
      <dsp:spPr>
        <a:xfrm>
          <a:off x="0" y="443"/>
          <a:ext cx="8229600" cy="1037822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B32157-1C5B-4F95-8151-22041332B2AD}">
      <dsp:nvSpPr>
        <dsp:cNvPr id="0" name=""/>
        <dsp:cNvSpPr/>
      </dsp:nvSpPr>
      <dsp:spPr>
        <a:xfrm>
          <a:off x="313941" y="233953"/>
          <a:ext cx="570802" cy="570802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87F8AA-2EB2-44BF-A7D4-96179AE1DEEB}">
      <dsp:nvSpPr>
        <dsp:cNvPr id="0" name=""/>
        <dsp:cNvSpPr/>
      </dsp:nvSpPr>
      <dsp:spPr>
        <a:xfrm>
          <a:off x="1198685" y="443"/>
          <a:ext cx="7030914" cy="10378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836" tIns="109836" rIns="109836" bIns="109836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/>
            <a:t>A</a:t>
          </a:r>
          <a:r>
            <a:rPr lang="en-GB" sz="1700" kern="1200"/>
            <a:t>. The project is expected to deliver </a:t>
          </a:r>
          <a:r>
            <a:rPr lang="en-GB" sz="1700" b="1" kern="1200"/>
            <a:t>£1m+ of revenue (recovered costs)</a:t>
          </a:r>
          <a:r>
            <a:rPr lang="en-GB" sz="1700" kern="1200"/>
            <a:t> for UoM, per the scheme guidance and/or RS </a:t>
          </a:r>
          <a:r>
            <a:rPr lang="en-GB" sz="1700" b="1" u="sng" kern="1200">
              <a:hlinkClick xmlns:r="http://schemas.openxmlformats.org/officeDocument/2006/relationships" r:id="rId2"/>
            </a:rPr>
            <a:t>Costing Request Form</a:t>
          </a:r>
          <a:r>
            <a:rPr lang="en-GB" sz="1700" kern="1200"/>
            <a:t>. </a:t>
          </a:r>
          <a:endParaRPr lang="en-US" sz="1700" kern="1200"/>
        </a:p>
      </dsp:txBody>
      <dsp:txXfrm>
        <a:off x="1198685" y="443"/>
        <a:ext cx="7030914" cy="1037822"/>
      </dsp:txXfrm>
    </dsp:sp>
    <dsp:sp modelId="{D9DF89CA-D029-49C0-8BDD-6CAA052539AD}">
      <dsp:nvSpPr>
        <dsp:cNvPr id="0" name=""/>
        <dsp:cNvSpPr/>
      </dsp:nvSpPr>
      <dsp:spPr>
        <a:xfrm>
          <a:off x="0" y="1297722"/>
          <a:ext cx="8229600" cy="1037822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7D0A82-5FDE-4468-BE35-DC87493197F9}">
      <dsp:nvSpPr>
        <dsp:cNvPr id="0" name=""/>
        <dsp:cNvSpPr/>
      </dsp:nvSpPr>
      <dsp:spPr>
        <a:xfrm>
          <a:off x="313941" y="1531232"/>
          <a:ext cx="570802" cy="570802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C55860-1462-49D1-B49D-52BF7053D307}">
      <dsp:nvSpPr>
        <dsp:cNvPr id="0" name=""/>
        <dsp:cNvSpPr/>
      </dsp:nvSpPr>
      <dsp:spPr>
        <a:xfrm>
          <a:off x="1198685" y="1297722"/>
          <a:ext cx="7030914" cy="10378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836" tIns="109836" rIns="109836" bIns="109836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/>
            <a:t>B</a:t>
          </a:r>
          <a:r>
            <a:rPr lang="en-GB" sz="1700" kern="1200"/>
            <a:t>. Prestigious, high-value </a:t>
          </a:r>
          <a:r>
            <a:rPr lang="en-GB" sz="1700" b="1" kern="1200"/>
            <a:t>early career</a:t>
          </a:r>
          <a:r>
            <a:rPr lang="en-GB" sz="1700" kern="1200"/>
            <a:t> schemes</a:t>
          </a:r>
          <a:endParaRPr lang="en-US" sz="1700" kern="1200"/>
        </a:p>
      </dsp:txBody>
      <dsp:txXfrm>
        <a:off x="1198685" y="1297722"/>
        <a:ext cx="7030914" cy="1037822"/>
      </dsp:txXfrm>
    </dsp:sp>
    <dsp:sp modelId="{917DE1C1-5BAC-42FC-B3CF-FC02AEFB657E}">
      <dsp:nvSpPr>
        <dsp:cNvPr id="0" name=""/>
        <dsp:cNvSpPr/>
      </dsp:nvSpPr>
      <dsp:spPr>
        <a:xfrm>
          <a:off x="0" y="2595000"/>
          <a:ext cx="8229600" cy="1037822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8EC52C-AB49-4041-9943-88BF62C6CB48}">
      <dsp:nvSpPr>
        <dsp:cNvPr id="0" name=""/>
        <dsp:cNvSpPr/>
      </dsp:nvSpPr>
      <dsp:spPr>
        <a:xfrm>
          <a:off x="313941" y="2828510"/>
          <a:ext cx="570802" cy="570802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1DA1EF-8787-40CD-AE69-F112725511BA}">
      <dsp:nvSpPr>
        <dsp:cNvPr id="0" name=""/>
        <dsp:cNvSpPr/>
      </dsp:nvSpPr>
      <dsp:spPr>
        <a:xfrm>
          <a:off x="1198685" y="2595000"/>
          <a:ext cx="7030914" cy="10378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836" tIns="109836" rIns="109836" bIns="109836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/>
            <a:t>C</a:t>
          </a:r>
          <a:r>
            <a:rPr lang="en-GB" sz="1700" kern="1200"/>
            <a:t>. Other </a:t>
          </a:r>
          <a:r>
            <a:rPr lang="en-GB" sz="1700" b="1" kern="1200"/>
            <a:t>strategically important </a:t>
          </a:r>
          <a:r>
            <a:rPr lang="en-GB" sz="1700" kern="1200"/>
            <a:t>calls which may arise.</a:t>
          </a:r>
          <a:endParaRPr lang="en-US" sz="1700" kern="1200"/>
        </a:p>
      </dsp:txBody>
      <dsp:txXfrm>
        <a:off x="1198685" y="2595000"/>
        <a:ext cx="7030914" cy="103782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3373A6-BDF9-4E9B-B25E-0A3302425131}">
      <dsp:nvSpPr>
        <dsp:cNvPr id="0" name=""/>
        <dsp:cNvSpPr/>
      </dsp:nvSpPr>
      <dsp:spPr>
        <a:xfrm>
          <a:off x="0" y="1507"/>
          <a:ext cx="8229600" cy="76426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CBA0EB-1442-4ADD-AB9A-604E485B76AC}">
      <dsp:nvSpPr>
        <dsp:cNvPr id="0" name=""/>
        <dsp:cNvSpPr/>
      </dsp:nvSpPr>
      <dsp:spPr>
        <a:xfrm>
          <a:off x="231189" y="173467"/>
          <a:ext cx="420344" cy="420344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08A6D7-E02D-48AB-A31E-D910D3F178FA}">
      <dsp:nvSpPr>
        <dsp:cNvPr id="0" name=""/>
        <dsp:cNvSpPr/>
      </dsp:nvSpPr>
      <dsp:spPr>
        <a:xfrm>
          <a:off x="882724" y="1507"/>
          <a:ext cx="7346875" cy="764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885" tIns="80885" rIns="80885" bIns="8088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The project is led by The University of Manchester, and the Principal Investigator/Project Lead is based in FSE (or would be incoming to FSE, in the event of an award to an external candidate).</a:t>
          </a:r>
          <a:endParaRPr lang="en-US" sz="1400" kern="1200"/>
        </a:p>
      </dsp:txBody>
      <dsp:txXfrm>
        <a:off x="882724" y="1507"/>
        <a:ext cx="7346875" cy="764263"/>
      </dsp:txXfrm>
    </dsp:sp>
    <dsp:sp modelId="{90FCBA59-71FA-447C-AFE7-BD81324031BA}">
      <dsp:nvSpPr>
        <dsp:cNvPr id="0" name=""/>
        <dsp:cNvSpPr/>
      </dsp:nvSpPr>
      <dsp:spPr>
        <a:xfrm>
          <a:off x="0" y="956837"/>
          <a:ext cx="8229600" cy="76426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0B98F1-C5A2-4548-B110-8FAAA4CFCF45}">
      <dsp:nvSpPr>
        <dsp:cNvPr id="0" name=""/>
        <dsp:cNvSpPr/>
      </dsp:nvSpPr>
      <dsp:spPr>
        <a:xfrm>
          <a:off x="231189" y="1128796"/>
          <a:ext cx="420344" cy="420344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B9BBDC-9F35-49DD-B66B-367374386782}">
      <dsp:nvSpPr>
        <dsp:cNvPr id="0" name=""/>
        <dsp:cNvSpPr/>
      </dsp:nvSpPr>
      <dsp:spPr>
        <a:xfrm>
          <a:off x="882724" y="956837"/>
          <a:ext cx="7346875" cy="764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885" tIns="80885" rIns="80885" bIns="8088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Where relevant, the team has initial group/departmental approval to go ahead.</a:t>
          </a:r>
          <a:endParaRPr lang="en-US" sz="1400" kern="1200"/>
        </a:p>
      </dsp:txBody>
      <dsp:txXfrm>
        <a:off x="882724" y="956837"/>
        <a:ext cx="7346875" cy="764263"/>
      </dsp:txXfrm>
    </dsp:sp>
    <dsp:sp modelId="{8945874A-FBF7-4334-A7B0-40B0E8F4BBA0}">
      <dsp:nvSpPr>
        <dsp:cNvPr id="0" name=""/>
        <dsp:cNvSpPr/>
      </dsp:nvSpPr>
      <dsp:spPr>
        <a:xfrm>
          <a:off x="0" y="1912166"/>
          <a:ext cx="8229600" cy="76426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4E1FB9-9F3F-4784-BCF0-6864AB9A0A59}">
      <dsp:nvSpPr>
        <dsp:cNvPr id="0" name=""/>
        <dsp:cNvSpPr/>
      </dsp:nvSpPr>
      <dsp:spPr>
        <a:xfrm>
          <a:off x="231189" y="2084125"/>
          <a:ext cx="420344" cy="420344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FC13BC-6346-4FFA-A52C-00D38BC75804}">
      <dsp:nvSpPr>
        <dsp:cNvPr id="0" name=""/>
        <dsp:cNvSpPr/>
      </dsp:nvSpPr>
      <dsp:spPr>
        <a:xfrm>
          <a:off x="882724" y="1912166"/>
          <a:ext cx="7346875" cy="764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885" tIns="80885" rIns="80885" bIns="8088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Compliance with all relevant RS policies on </a:t>
          </a:r>
          <a:r>
            <a:rPr lang="en-GB" sz="1400" b="1" u="sng" kern="1200">
              <a:hlinkClick xmlns:r="http://schemas.openxmlformats.org/officeDocument/2006/relationships" r:id="rId4"/>
            </a:rPr>
            <a:t>Applying for Research Funding</a:t>
          </a:r>
          <a:r>
            <a:rPr lang="en-GB" sz="1400" kern="1200"/>
            <a:t>.</a:t>
          </a:r>
          <a:endParaRPr lang="en-US" sz="1400" kern="1200"/>
        </a:p>
      </dsp:txBody>
      <dsp:txXfrm>
        <a:off x="882724" y="1912166"/>
        <a:ext cx="7346875" cy="764263"/>
      </dsp:txXfrm>
    </dsp:sp>
    <dsp:sp modelId="{5CCD6199-DC4D-493E-B854-81E141A7AA7A}">
      <dsp:nvSpPr>
        <dsp:cNvPr id="0" name=""/>
        <dsp:cNvSpPr/>
      </dsp:nvSpPr>
      <dsp:spPr>
        <a:xfrm>
          <a:off x="0" y="2867495"/>
          <a:ext cx="8229600" cy="76426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C4EC46-CE69-4FA2-9DA1-F020259A1E06}">
      <dsp:nvSpPr>
        <dsp:cNvPr id="0" name=""/>
        <dsp:cNvSpPr/>
      </dsp:nvSpPr>
      <dsp:spPr>
        <a:xfrm>
          <a:off x="231189" y="3039454"/>
          <a:ext cx="420344" cy="420344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EEC7B9-3D58-4C54-8468-8D7F1559D45F}">
      <dsp:nvSpPr>
        <dsp:cNvPr id="0" name=""/>
        <dsp:cNvSpPr/>
      </dsp:nvSpPr>
      <dsp:spPr>
        <a:xfrm>
          <a:off x="882724" y="2867495"/>
          <a:ext cx="7346875" cy="764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885" tIns="80885" rIns="80885" bIns="8088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The request falls within the timeline for this service</a:t>
          </a:r>
          <a:endParaRPr lang="en-US" sz="1400" kern="1200"/>
        </a:p>
      </dsp:txBody>
      <dsp:txXfrm>
        <a:off x="882724" y="2867495"/>
        <a:ext cx="7346875" cy="7642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CCAEB-7496-4C12-9A08-526B0D813A46}" type="datetimeFigureOut">
              <a:rPr lang="en-GB" smtClean="0"/>
              <a:pPr/>
              <a:t>28/04/2026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8D4E6-F64F-4999-AC2A-A008E685C04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2246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E8D4E6-F64F-4999-AC2A-A008E685C04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580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E8D4E6-F64F-4999-AC2A-A008E685C04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715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Fall into at least one of these criteria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E8D4E6-F64F-4999-AC2A-A008E685C045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1254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Must meet all of these criteria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E8D4E6-F64F-4999-AC2A-A008E685C045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998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Institutional timelines to supersede ours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E8D4E6-F64F-4999-AC2A-A008E685C045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0609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130425"/>
            <a:ext cx="7772400" cy="1470025"/>
          </a:xfrm>
        </p:spPr>
        <p:txBody>
          <a:bodyPr/>
          <a:lstStyle>
            <a:lvl1pPr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886200"/>
            <a:ext cx="640080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7AB759-530A-46AC-842F-B07144F002F9}" type="datetimeFigureOut">
              <a:rPr lang="en-GB"/>
              <a:pPr/>
              <a:t>28/04/2026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7" name="Picture 5" descr="TAB_col_white_background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FF8105-8845-4543-9ED8-9E57E8E42CB7}" type="datetimeFigureOut">
              <a:rPr lang="en-GB"/>
              <a:pPr/>
              <a:t>28/04/2026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F8E4D-CDF4-4B1F-BD52-35BFB528DB8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56792"/>
            <a:ext cx="2057400" cy="4569371"/>
          </a:xfrm>
        </p:spPr>
        <p:txBody>
          <a:bodyPr vert="eaVer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56792"/>
            <a:ext cx="6019800" cy="4569371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976883-B614-42E6-9595-363FA777B038}" type="datetimeFigureOut">
              <a:rPr lang="en-GB"/>
              <a:pPr/>
              <a:t>28/04/2026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15344-E335-44E9-ACDC-CB4826450486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36332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2B6232-AB33-4513-9527-F98CEC472D23}" type="datetimeFigureOut">
              <a:rPr lang="en-GB" smtClean="0"/>
              <a:pPr/>
              <a:t>28/04/2026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7" name="Picture 5" descr="TAB_col_white_background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5CD916-7149-4247-856D-87DAB39295C7}" type="datetimeFigureOut">
              <a:rPr lang="en-GB"/>
              <a:pPr/>
              <a:t>28/04/2026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CF840-035C-411F-BA81-AF7A8ED78138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7" name="Picture 5" descr="TAB_col_white_background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2492896"/>
            <a:ext cx="4038600" cy="3633267"/>
          </a:xfrm>
        </p:spPr>
        <p:txBody>
          <a:bodyPr/>
          <a:lstStyle>
            <a:lvl1pPr>
              <a:defRPr sz="2800" baseline="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536" y="2492896"/>
            <a:ext cx="4038600" cy="36332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D09641-23CB-4E80-A5B0-5F03D2E94610}" type="datetimeFigureOut">
              <a:rPr lang="en-GB"/>
              <a:pPr/>
              <a:t>28/04/2026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FA264-F771-4264-8DF0-4BB7F0DA3C6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880" y="2348880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3068959"/>
            <a:ext cx="4040188" cy="305720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2344" y="2348880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83361" y="3068960"/>
            <a:ext cx="4041775" cy="305720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9A4E03-F40B-4399-AC2E-A4C6E9D600B3}" type="datetimeFigureOut">
              <a:rPr lang="en-GB"/>
              <a:pPr/>
              <a:t>28/04/2026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2BDDC-0BFC-44A0-A4BA-47C3E99EB1A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E8F7DA-80EC-4CF7-AB7B-078F533B953B}" type="datetimeFigureOut">
              <a:rPr lang="en-GB"/>
              <a:pPr/>
              <a:t>28/04/2026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E6293-7DA2-4D9E-8605-5715E69AF2C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AE269B-21F6-4A71-848B-6E891C314B78}" type="datetimeFigureOut">
              <a:rPr lang="en-GB"/>
              <a:pPr/>
              <a:t>28/04/2026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789173-A1D5-421E-B384-2A426DF314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86830"/>
            <a:ext cx="3008313" cy="116205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96752"/>
            <a:ext cx="5111750" cy="49294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3008313" cy="37052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9648B1-3911-4AC2-8E3A-DF4A70CC86E7}" type="datetimeFigureOut">
              <a:rPr lang="en-GB"/>
              <a:pPr/>
              <a:t>28/04/2026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3D388-5704-4C64-A883-D899E857066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AAA9A3-945F-42AF-BCAE-8459AEA58868}" type="datetimeFigureOut">
              <a:rPr lang="en-GB"/>
              <a:pPr/>
              <a:t>28/04/2026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4E2F5-7E8D-47B8-82FB-3832A72B6BD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7544" y="1268760"/>
            <a:ext cx="58429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492896"/>
            <a:ext cx="8229600" cy="363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56A7D1D-6254-4063-974C-6A2AE04E4B91}" type="datetimeFigureOut">
              <a:rPr lang="en-GB"/>
              <a:pPr/>
              <a:t>28/04/2026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6878614-5F41-4702-8E44-D9C8B2874F5D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7" name="Picture 5" descr="TAB_col_white_background.eps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406400" y="1625600"/>
            <a:ext cx="72548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Research, Development &amp; Innovation:</a:t>
            </a:r>
          </a:p>
          <a:p>
            <a:pPr>
              <a:defRPr/>
            </a:pPr>
            <a:r>
              <a:rPr lang="en-GB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The RDI Team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5362" name="Rectangle 7"/>
          <p:cNvSpPr>
            <a:spLocks noChangeArrowheads="1"/>
          </p:cNvSpPr>
          <p:nvPr/>
        </p:nvSpPr>
        <p:spPr bwMode="auto">
          <a:xfrm>
            <a:off x="406400" y="4295775"/>
            <a:ext cx="6821488" cy="937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595959"/>
                </a:solidFill>
                <a:cs typeface="Arial" charset="0"/>
              </a:rPr>
              <a:t>ECR Workshop </a:t>
            </a:r>
          </a:p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595959"/>
                </a:solidFill>
                <a:cs typeface="Arial" charset="0"/>
              </a:rPr>
              <a:t>May 5</a:t>
            </a:r>
            <a:r>
              <a:rPr lang="en-GB" sz="2400" baseline="30000" dirty="0">
                <a:solidFill>
                  <a:srgbClr val="595959"/>
                </a:solidFill>
                <a:cs typeface="Arial" charset="0"/>
              </a:rPr>
              <a:t>th</a:t>
            </a:r>
            <a:r>
              <a:rPr lang="en-GB" sz="2400" dirty="0">
                <a:solidFill>
                  <a:srgbClr val="595959"/>
                </a:solidFill>
                <a:cs typeface="Arial" charset="0"/>
              </a:rPr>
              <a:t>, 2026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519113" y="2809875"/>
            <a:ext cx="7013575" cy="0"/>
          </a:xfrm>
          <a:prstGeom prst="line">
            <a:avLst/>
          </a:prstGeom>
          <a:noFill/>
          <a:ln w="25400">
            <a:solidFill>
              <a:srgbClr val="660066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364" name="Picture 2" descr="TAB_col_white_backgroun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ACAB38A1-A5C8-F793-7EFD-70E599CD3E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094773"/>
            <a:ext cx="5084946" cy="133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689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5912E-6C5F-3621-AE51-E5746AF4D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What We Can Help With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A6BC351-BF6E-AB5B-B7CA-B3A353FBB71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95536" y="2492896"/>
          <a:ext cx="8229600" cy="3633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0954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E0CE0-8621-7A42-EBA7-F0231AF80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Requesting Support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C67A8A1-0D76-5A16-AF7B-72EB77DE3C9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95536" y="2492896"/>
          <a:ext cx="8229600" cy="3633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4221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EEE64-8F2A-2C39-E3A7-9341BE035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Eligibility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AF05388-449A-9DA8-5BA6-8B8D0BD7834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95536" y="2492896"/>
          <a:ext cx="8229600" cy="3633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9C40C5AA-A9BA-673E-9BFF-02516F64AB8B}"/>
              </a:ext>
            </a:extLst>
          </p:cNvPr>
          <p:cNvSpPr txBox="1"/>
          <p:nvPr/>
        </p:nvSpPr>
        <p:spPr>
          <a:xfrm>
            <a:off x="4510336" y="1187624"/>
            <a:ext cx="3117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Your project must fall into </a:t>
            </a:r>
            <a:r>
              <a:rPr lang="en-GB" b="1" dirty="0"/>
              <a:t>at least one</a:t>
            </a:r>
            <a:r>
              <a:rPr lang="en-GB" dirty="0"/>
              <a:t> of these criteria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4F4531-6060-DFD0-AC36-4CF6EA8F231A}"/>
              </a:ext>
            </a:extLst>
          </p:cNvPr>
          <p:cNvSpPr txBox="1"/>
          <p:nvPr/>
        </p:nvSpPr>
        <p:spPr>
          <a:xfrm>
            <a:off x="6444208" y="3789040"/>
            <a:ext cx="2304256" cy="230832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Includes: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FLF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URF</a:t>
            </a:r>
          </a:p>
          <a:p>
            <a:endParaRPr lang="en-GB" dirty="0"/>
          </a:p>
          <a:p>
            <a:r>
              <a:rPr lang="en-GB" dirty="0"/>
              <a:t>Excludes: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MSCA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Leverhulme ECF</a:t>
            </a:r>
          </a:p>
        </p:txBody>
      </p:sp>
    </p:spTree>
    <p:extLst>
      <p:ext uri="{BB962C8B-B14F-4D97-AF65-F5344CB8AC3E}">
        <p14:creationId xmlns:p14="http://schemas.microsoft.com/office/powerpoint/2010/main" val="355231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276512-A9C6-D7A4-D680-FEEB74FF59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DDD5D-8467-016A-6EA7-6C61471CC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Eligibility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2201E16-2E4E-9C2A-6B56-CE032A6E892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95536" y="2492896"/>
          <a:ext cx="8229600" cy="3633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807365ED-74F1-C874-8FFB-3D1066E5E66F}"/>
              </a:ext>
            </a:extLst>
          </p:cNvPr>
          <p:cNvSpPr txBox="1"/>
          <p:nvPr/>
        </p:nvSpPr>
        <p:spPr>
          <a:xfrm>
            <a:off x="4510336" y="1268760"/>
            <a:ext cx="3117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Your project meet </a:t>
            </a:r>
            <a:r>
              <a:rPr lang="en-GB" b="1" dirty="0"/>
              <a:t>all</a:t>
            </a:r>
            <a:r>
              <a:rPr lang="en-GB" dirty="0"/>
              <a:t> of these criteria</a:t>
            </a:r>
          </a:p>
        </p:txBody>
      </p:sp>
    </p:spTree>
    <p:extLst>
      <p:ext uri="{BB962C8B-B14F-4D97-AF65-F5344CB8AC3E}">
        <p14:creationId xmlns:p14="http://schemas.microsoft.com/office/powerpoint/2010/main" val="239820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BEE9E-D9A8-FCED-532F-6B5A44AD6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What to Expect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C8063C3-774A-D47D-704C-5A92F67DF0B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95536" y="2492896"/>
          <a:ext cx="8229600" cy="3633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68607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92E25-3CFE-1A5D-57E8-81573E80F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 wrap="square" anchor="ctr">
            <a:normAutofit/>
          </a:bodyPr>
          <a:lstStyle/>
          <a:p>
            <a:r>
              <a:rPr lang="en-GB"/>
              <a:t>Deadlines</a:t>
            </a:r>
            <a:endParaRPr lang="en-GB" dirty="0"/>
          </a:p>
        </p:txBody>
      </p:sp>
      <p:sp>
        <p:nvSpPr>
          <p:cNvPr id="8" name="AutoShape 2">
            <a:extLst>
              <a:ext uri="{FF2B5EF4-FFF2-40B4-BE49-F238E27FC236}">
                <a16:creationId xmlns:a16="http://schemas.microsoft.com/office/drawing/2014/main" id="{B03AAC73-6C81-D65B-668E-D619DD2A9AC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806FB2A5-3F98-65B2-2661-ED41EBC0A7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872"/>
            <a:ext cx="9144000" cy="3944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1754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441E-3C25-7573-048F-C47B622F2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Deadline Exceptions – No guarantee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4C7E1E3-823F-4283-8B4C-0E23E766CC9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95536" y="2492896"/>
          <a:ext cx="8229600" cy="3633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262530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33C32-3F55-8A34-D0FD-0B317E9CB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Form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8A24E6-1F0D-09C3-DA86-C2CE544895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B0657AF-E4D8-193B-2861-6AA2FE623A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872"/>
            <a:ext cx="9144000" cy="396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5639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43181-D039-377E-E33D-75241EC83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The Form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A8A0774-2256-6D5D-DA2C-FF60C7C8E83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95536" y="2492896"/>
          <a:ext cx="8229600" cy="3633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6551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9DC33-CC5B-8BBA-EA47-5F60A8993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More Information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615A8FB-0600-C4B7-5D82-C873499348F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95536" y="2492896"/>
          <a:ext cx="8229600" cy="3633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3420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AD065-DC5B-48FB-9675-407EDCD7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78DC7F-F373-6DAB-C864-8E4EE8100E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3980467-8579-9E33-FB9A-8198C0BAA2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6050"/>
            <a:ext cx="9144000" cy="656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442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Yellow question mark">
            <a:extLst>
              <a:ext uri="{FF2B5EF4-FFF2-40B4-BE49-F238E27FC236}">
                <a16:creationId xmlns:a16="http://schemas.microsoft.com/office/drawing/2014/main" id="{91FB4FAD-E82D-32CC-15AF-45BA8668176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</a:blip>
          <a:srcRect t="16209" r="9090" b="4154"/>
          <a:stretch/>
        </p:blipFill>
        <p:spPr>
          <a:xfrm>
            <a:off x="1" y="0"/>
            <a:ext cx="9252520" cy="69573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708" y="2907196"/>
            <a:ext cx="8342584" cy="1143000"/>
          </a:xfrm>
        </p:spPr>
        <p:txBody>
          <a:bodyPr/>
          <a:lstStyle/>
          <a:p>
            <a:pPr algn="ctr"/>
            <a:r>
              <a:rPr lang="en-GB" sz="3000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1590302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B563C-5455-99AD-CB34-FEC768D6F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880" y="1268760"/>
            <a:ext cx="8219256" cy="1143000"/>
          </a:xfrm>
        </p:spPr>
        <p:txBody>
          <a:bodyPr/>
          <a:lstStyle/>
          <a:p>
            <a:r>
              <a:rPr lang="en-GB"/>
              <a:t>Research Development and Innovation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CC8A065-330A-1DCD-3502-ECC8B101580F}"/>
              </a:ext>
            </a:extLst>
          </p:cNvPr>
          <p:cNvGraphicFramePr/>
          <p:nvPr/>
        </p:nvGraphicFramePr>
        <p:xfrm>
          <a:off x="1462336" y="220486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86350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B54A2-8F90-FB5C-22D0-C399E1C9D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216" y="1861947"/>
            <a:ext cx="2206658" cy="3625309"/>
          </a:xfrm>
        </p:spPr>
        <p:txBody>
          <a:bodyPr>
            <a:normAutofit/>
          </a:bodyPr>
          <a:lstStyle/>
          <a:p>
            <a:r>
              <a:rPr lang="en-GB" dirty="0"/>
              <a:t>Other RDI Teams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F404C7D-4042-2B2B-0814-091893AA41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3865127"/>
              </p:ext>
            </p:extLst>
          </p:nvPr>
        </p:nvGraphicFramePr>
        <p:xfrm>
          <a:off x="3484328" y="1587501"/>
          <a:ext cx="4793456" cy="41742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5605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3C225-D960-31C1-F99F-873544223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Strategic Initiatives</a:t>
            </a: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9F93EC0A-9E2A-C368-3540-7BA80728645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95536" y="2492896"/>
          <a:ext cx="8229600" cy="3633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5316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3381E-40CE-1FBE-3E33-77309D2D8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888" y="1628800"/>
            <a:ext cx="7666224" cy="53022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Bid Development</a:t>
            </a:r>
          </a:p>
        </p:txBody>
      </p:sp>
      <p:graphicFrame>
        <p:nvGraphicFramePr>
          <p:cNvPr id="28" name="Content Placeholder 2">
            <a:extLst>
              <a:ext uri="{FF2B5EF4-FFF2-40B4-BE49-F238E27FC236}">
                <a16:creationId xmlns:a16="http://schemas.microsoft.com/office/drawing/2014/main" id="{90BCB8A8-BE4B-49EA-EF13-52F02E3F91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8462970"/>
              </p:ext>
            </p:extLst>
          </p:nvPr>
        </p:nvGraphicFramePr>
        <p:xfrm>
          <a:off x="738888" y="2564904"/>
          <a:ext cx="7666224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7216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FB7AD-C77F-4DDE-BB0F-2C1343BE4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Other Funding and Grant Support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5031E3E-F0CB-D1ED-D88A-31C38B76617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2705129"/>
              </p:ext>
            </p:extLst>
          </p:nvPr>
        </p:nvGraphicFramePr>
        <p:xfrm>
          <a:off x="395536" y="2492896"/>
          <a:ext cx="82296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1194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9C1132-7EA8-E5B2-E319-1CF0A9DB81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Yellow question mark">
            <a:extLst>
              <a:ext uri="{FF2B5EF4-FFF2-40B4-BE49-F238E27FC236}">
                <a16:creationId xmlns:a16="http://schemas.microsoft.com/office/drawing/2014/main" id="{A9A52ABA-BB14-B06E-A8A5-65597121404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</a:blip>
          <a:srcRect t="16209" r="9090" b="4154"/>
          <a:stretch/>
        </p:blipFill>
        <p:spPr>
          <a:xfrm>
            <a:off x="1" y="0"/>
            <a:ext cx="9252520" cy="69573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9646D4-6550-1C7E-7F18-ED5EBB88D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708" y="2907196"/>
            <a:ext cx="8342584" cy="1143000"/>
          </a:xfrm>
        </p:spPr>
        <p:txBody>
          <a:bodyPr/>
          <a:lstStyle/>
          <a:p>
            <a:pPr algn="ctr"/>
            <a:r>
              <a:rPr lang="en-GB" sz="3000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2941917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406400" y="1625600"/>
            <a:ext cx="72548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RDI Non-Technical Review</a:t>
            </a:r>
          </a:p>
          <a:p>
            <a:pPr>
              <a:defRPr/>
            </a:pPr>
            <a:r>
              <a:rPr lang="en-GB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Process Overview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5362" name="Rectangle 7"/>
          <p:cNvSpPr>
            <a:spLocks noChangeArrowheads="1"/>
          </p:cNvSpPr>
          <p:nvPr/>
        </p:nvSpPr>
        <p:spPr bwMode="auto">
          <a:xfrm>
            <a:off x="406400" y="4295775"/>
            <a:ext cx="6821488" cy="937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595959"/>
                </a:solidFill>
                <a:cs typeface="Arial" charset="0"/>
              </a:rPr>
              <a:t>ECR Workshop </a:t>
            </a:r>
          </a:p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595959"/>
                </a:solidFill>
                <a:cs typeface="Arial" charset="0"/>
              </a:rPr>
              <a:t>May 5</a:t>
            </a:r>
            <a:r>
              <a:rPr lang="en-GB" sz="2400" baseline="30000" dirty="0">
                <a:solidFill>
                  <a:srgbClr val="595959"/>
                </a:solidFill>
                <a:cs typeface="Arial" charset="0"/>
              </a:rPr>
              <a:t>th</a:t>
            </a:r>
            <a:r>
              <a:rPr lang="en-GB" sz="2400" dirty="0">
                <a:solidFill>
                  <a:srgbClr val="595959"/>
                </a:solidFill>
                <a:cs typeface="Arial" charset="0"/>
              </a:rPr>
              <a:t>, 2026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519113" y="2809875"/>
            <a:ext cx="7013575" cy="0"/>
          </a:xfrm>
          <a:prstGeom prst="line">
            <a:avLst/>
          </a:prstGeom>
          <a:noFill/>
          <a:ln w="25400">
            <a:solidFill>
              <a:srgbClr val="660066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364" name="Picture 2" descr="TAB_col_white_backgroun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6694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811</Words>
  <Application>Microsoft Office PowerPoint</Application>
  <PresentationFormat>On-screen Show (4:3)</PresentationFormat>
  <Paragraphs>110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PowerPoint Presentation</vt:lpstr>
      <vt:lpstr>PowerPoint Presentation</vt:lpstr>
      <vt:lpstr>Research Development and Innovation</vt:lpstr>
      <vt:lpstr>Other RDI Teams</vt:lpstr>
      <vt:lpstr>Strategic Initiatives</vt:lpstr>
      <vt:lpstr>Bid Development</vt:lpstr>
      <vt:lpstr>Other Funding and Grant Support</vt:lpstr>
      <vt:lpstr>Any Questions?</vt:lpstr>
      <vt:lpstr>PowerPoint Presentation</vt:lpstr>
      <vt:lpstr>What We Can Help With</vt:lpstr>
      <vt:lpstr>Requesting Support</vt:lpstr>
      <vt:lpstr>Eligibility</vt:lpstr>
      <vt:lpstr>Eligibility</vt:lpstr>
      <vt:lpstr>What to Expect</vt:lpstr>
      <vt:lpstr>Deadlines</vt:lpstr>
      <vt:lpstr>Deadline Exceptions – No guarantee</vt:lpstr>
      <vt:lpstr>The Form</vt:lpstr>
      <vt:lpstr>The Form</vt:lpstr>
      <vt:lpstr>More Information</vt:lpstr>
      <vt:lpstr>Any Questions?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MZYSSPB2</dc:creator>
  <cp:lastModifiedBy>Betsan Edwards</cp:lastModifiedBy>
  <cp:revision>13</cp:revision>
  <dcterms:created xsi:type="dcterms:W3CDTF">2012-06-12T15:56:20Z</dcterms:created>
  <dcterms:modified xsi:type="dcterms:W3CDTF">2026-04-28T07:20:09Z</dcterms:modified>
</cp:coreProperties>
</file>