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70" r:id="rId3"/>
    <p:sldId id="275" r:id="rId4"/>
    <p:sldId id="266" r:id="rId5"/>
    <p:sldId id="257" r:id="rId6"/>
    <p:sldId id="267" r:id="rId7"/>
    <p:sldId id="277" r:id="rId8"/>
    <p:sldId id="278" r:id="rId9"/>
    <p:sldId id="258" r:id="rId10"/>
    <p:sldId id="273" r:id="rId11"/>
    <p:sldId id="259" r:id="rId12"/>
    <p:sldId id="261" r:id="rId13"/>
    <p:sldId id="264" r:id="rId14"/>
    <p:sldId id="262" r:id="rId15"/>
    <p:sldId id="263" r:id="rId16"/>
    <p:sldId id="265" r:id="rId17"/>
    <p:sldId id="268" r:id="rId18"/>
    <p:sldId id="269" r:id="rId19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D51342-0E8A-4584-9061-1133C12FC60E}" v="80" dt="2026-05-05T13:33:29.8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33" d="100"/>
        <a:sy n="133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e Darlington" userId="026ea6b7-30bd-4f43-9c32-6d63e591b007" providerId="ADAL" clId="{8668F523-A8FD-409A-AF25-194B00C47B0A}"/>
    <pc:docChg chg="undo custSel addSld delSld modSld sldOrd modNotesMaster">
      <pc:chgData name="Zoe Darlington" userId="026ea6b7-30bd-4f43-9c32-6d63e591b007" providerId="ADAL" clId="{8668F523-A8FD-409A-AF25-194B00C47B0A}" dt="2026-05-05T13:33:38.185" v="1292" actId="108"/>
      <pc:docMkLst>
        <pc:docMk/>
      </pc:docMkLst>
      <pc:sldChg chg="modSp mod">
        <pc:chgData name="Zoe Darlington" userId="026ea6b7-30bd-4f43-9c32-6d63e591b007" providerId="ADAL" clId="{8668F523-A8FD-409A-AF25-194B00C47B0A}" dt="2026-05-05T13:33:38.185" v="1292" actId="108"/>
        <pc:sldMkLst>
          <pc:docMk/>
          <pc:sldMk cId="3230843058" sldId="256"/>
        </pc:sldMkLst>
        <pc:spChg chg="mod">
          <ac:chgData name="Zoe Darlington" userId="026ea6b7-30bd-4f43-9c32-6d63e591b007" providerId="ADAL" clId="{8668F523-A8FD-409A-AF25-194B00C47B0A}" dt="2026-05-05T13:33:38.185" v="1292" actId="108"/>
          <ac:spMkLst>
            <pc:docMk/>
            <pc:sldMk cId="3230843058" sldId="256"/>
            <ac:spMk id="3" creationId="{178A68CD-1A36-7652-3355-E7FFDCA06A4E}"/>
          </ac:spMkLst>
        </pc:spChg>
      </pc:sldChg>
      <pc:sldChg chg="addSp delSp modSp mod">
        <pc:chgData name="Zoe Darlington" userId="026ea6b7-30bd-4f43-9c32-6d63e591b007" providerId="ADAL" clId="{8668F523-A8FD-409A-AF25-194B00C47B0A}" dt="2026-05-05T12:06:55.833" v="1209" actId="20577"/>
        <pc:sldMkLst>
          <pc:docMk/>
          <pc:sldMk cId="2437389391" sldId="257"/>
        </pc:sldMkLst>
        <pc:spChg chg="mod">
          <ac:chgData name="Zoe Darlington" userId="026ea6b7-30bd-4f43-9c32-6d63e591b007" providerId="ADAL" clId="{8668F523-A8FD-409A-AF25-194B00C47B0A}" dt="2026-05-01T13:48:17.457" v="672" actId="20577"/>
          <ac:spMkLst>
            <pc:docMk/>
            <pc:sldMk cId="2437389391" sldId="257"/>
            <ac:spMk id="2" creationId="{9043983E-FC91-AD21-407B-0D875CD4E96A}"/>
          </ac:spMkLst>
        </pc:spChg>
        <pc:spChg chg="add mod">
          <ac:chgData name="Zoe Darlington" userId="026ea6b7-30bd-4f43-9c32-6d63e591b007" providerId="ADAL" clId="{8668F523-A8FD-409A-AF25-194B00C47B0A}" dt="2026-05-05T12:06:25.257" v="1180" actId="20577"/>
          <ac:spMkLst>
            <pc:docMk/>
            <pc:sldMk cId="2437389391" sldId="257"/>
            <ac:spMk id="6" creationId="{CC75E10B-7479-FD67-EC47-4EBCF15A9779}"/>
          </ac:spMkLst>
        </pc:spChg>
        <pc:spChg chg="add mod">
          <ac:chgData name="Zoe Darlington" userId="026ea6b7-30bd-4f43-9c32-6d63e591b007" providerId="ADAL" clId="{8668F523-A8FD-409A-AF25-194B00C47B0A}" dt="2026-05-05T12:06:55.833" v="1209" actId="20577"/>
          <ac:spMkLst>
            <pc:docMk/>
            <pc:sldMk cId="2437389391" sldId="257"/>
            <ac:spMk id="7" creationId="{0EAE4BE5-21EC-6049-39A3-4E3751B4C241}"/>
          </ac:spMkLst>
        </pc:spChg>
      </pc:sldChg>
      <pc:sldChg chg="modSp mod">
        <pc:chgData name="Zoe Darlington" userId="026ea6b7-30bd-4f43-9c32-6d63e591b007" providerId="ADAL" clId="{8668F523-A8FD-409A-AF25-194B00C47B0A}" dt="2026-05-05T13:16:53.700" v="1230" actId="20577"/>
        <pc:sldMkLst>
          <pc:docMk/>
          <pc:sldMk cId="4198701300" sldId="258"/>
        </pc:sldMkLst>
        <pc:spChg chg="mod">
          <ac:chgData name="Zoe Darlington" userId="026ea6b7-30bd-4f43-9c32-6d63e591b007" providerId="ADAL" clId="{8668F523-A8FD-409A-AF25-194B00C47B0A}" dt="2026-05-05T13:16:53.700" v="1230" actId="20577"/>
          <ac:spMkLst>
            <pc:docMk/>
            <pc:sldMk cId="4198701300" sldId="258"/>
            <ac:spMk id="3" creationId="{0293A77B-B22F-2553-88AD-43D72C810C7F}"/>
          </ac:spMkLst>
        </pc:spChg>
      </pc:sldChg>
      <pc:sldChg chg="addSp delSp modSp mod">
        <pc:chgData name="Zoe Darlington" userId="026ea6b7-30bd-4f43-9c32-6d63e591b007" providerId="ADAL" clId="{8668F523-A8FD-409A-AF25-194B00C47B0A}" dt="2026-05-05T08:57:22.468" v="1100" actId="1076"/>
        <pc:sldMkLst>
          <pc:docMk/>
          <pc:sldMk cId="2252817772" sldId="259"/>
        </pc:sldMkLst>
        <pc:spChg chg="mod">
          <ac:chgData name="Zoe Darlington" userId="026ea6b7-30bd-4f43-9c32-6d63e591b007" providerId="ADAL" clId="{8668F523-A8FD-409A-AF25-194B00C47B0A}" dt="2026-05-05T08:57:22.468" v="1100" actId="1076"/>
          <ac:spMkLst>
            <pc:docMk/>
            <pc:sldMk cId="2252817772" sldId="259"/>
            <ac:spMk id="11" creationId="{D051C0B4-B3A9-F81C-BE59-08B04DA1365E}"/>
          </ac:spMkLst>
        </pc:spChg>
        <pc:picChg chg="add mod">
          <ac:chgData name="Zoe Darlington" userId="026ea6b7-30bd-4f43-9c32-6d63e591b007" providerId="ADAL" clId="{8668F523-A8FD-409A-AF25-194B00C47B0A}" dt="2026-05-05T08:57:16.733" v="1099" actId="1076"/>
          <ac:picMkLst>
            <pc:docMk/>
            <pc:sldMk cId="2252817772" sldId="259"/>
            <ac:picMk id="4" creationId="{37A2E669-5036-376B-56F4-E6CAAC1AA368}"/>
          </ac:picMkLst>
        </pc:picChg>
        <pc:picChg chg="del mod">
          <ac:chgData name="Zoe Darlington" userId="026ea6b7-30bd-4f43-9c32-6d63e591b007" providerId="ADAL" clId="{8668F523-A8FD-409A-AF25-194B00C47B0A}" dt="2026-05-05T07:26:45.471" v="676" actId="478"/>
          <ac:picMkLst>
            <pc:docMk/>
            <pc:sldMk cId="2252817772" sldId="259"/>
            <ac:picMk id="6" creationId="{60300112-22B8-C1B3-8DCD-C925F00F75CC}"/>
          </ac:picMkLst>
        </pc:picChg>
      </pc:sldChg>
      <pc:sldChg chg="del">
        <pc:chgData name="Zoe Darlington" userId="026ea6b7-30bd-4f43-9c32-6d63e591b007" providerId="ADAL" clId="{8668F523-A8FD-409A-AF25-194B00C47B0A}" dt="2026-05-05T07:27:31.063" v="686" actId="47"/>
        <pc:sldMkLst>
          <pc:docMk/>
          <pc:sldMk cId="1259194569" sldId="260"/>
        </pc:sldMkLst>
      </pc:sldChg>
      <pc:sldChg chg="modSp mod">
        <pc:chgData name="Zoe Darlington" userId="026ea6b7-30bd-4f43-9c32-6d63e591b007" providerId="ADAL" clId="{8668F523-A8FD-409A-AF25-194B00C47B0A}" dt="2026-05-05T08:57:54.867" v="1113" actId="14100"/>
        <pc:sldMkLst>
          <pc:docMk/>
          <pc:sldMk cId="1150666490" sldId="264"/>
        </pc:sldMkLst>
        <pc:spChg chg="mod">
          <ac:chgData name="Zoe Darlington" userId="026ea6b7-30bd-4f43-9c32-6d63e591b007" providerId="ADAL" clId="{8668F523-A8FD-409A-AF25-194B00C47B0A}" dt="2026-05-05T08:57:54.867" v="1113" actId="14100"/>
          <ac:spMkLst>
            <pc:docMk/>
            <pc:sldMk cId="1150666490" sldId="264"/>
            <ac:spMk id="2" creationId="{D8FC2392-AE37-A0F4-9C7C-A56B3E1C27FA}"/>
          </ac:spMkLst>
        </pc:spChg>
        <pc:spChg chg="mod">
          <ac:chgData name="Zoe Darlington" userId="026ea6b7-30bd-4f43-9c32-6d63e591b007" providerId="ADAL" clId="{8668F523-A8FD-409A-AF25-194B00C47B0A}" dt="2026-05-01T13:46:09.671" v="625" actId="1076"/>
          <ac:spMkLst>
            <pc:docMk/>
            <pc:sldMk cId="1150666490" sldId="264"/>
            <ac:spMk id="6" creationId="{77337D3B-A62E-C80C-87E2-98A1479C501B}"/>
          </ac:spMkLst>
        </pc:spChg>
      </pc:sldChg>
      <pc:sldChg chg="addSp delSp modSp mod">
        <pc:chgData name="Zoe Darlington" userId="026ea6b7-30bd-4f43-9c32-6d63e591b007" providerId="ADAL" clId="{8668F523-A8FD-409A-AF25-194B00C47B0A}" dt="2026-05-05T07:43:24.672" v="894" actId="3626"/>
        <pc:sldMkLst>
          <pc:docMk/>
          <pc:sldMk cId="3792350195" sldId="266"/>
        </pc:sldMkLst>
        <pc:spChg chg="mod">
          <ac:chgData name="Zoe Darlington" userId="026ea6b7-30bd-4f43-9c32-6d63e591b007" providerId="ADAL" clId="{8668F523-A8FD-409A-AF25-194B00C47B0A}" dt="2026-05-05T07:43:24.672" v="894" actId="3626"/>
          <ac:spMkLst>
            <pc:docMk/>
            <pc:sldMk cId="3792350195" sldId="266"/>
            <ac:spMk id="2" creationId="{8496ECA4-2BF1-A48E-9C38-A88F703C62D1}"/>
          </ac:spMkLst>
        </pc:spChg>
        <pc:spChg chg="add mod">
          <ac:chgData name="Zoe Darlington" userId="026ea6b7-30bd-4f43-9c32-6d63e591b007" providerId="ADAL" clId="{8668F523-A8FD-409A-AF25-194B00C47B0A}" dt="2026-05-05T07:43:21.105" v="893" actId="1076"/>
          <ac:spMkLst>
            <pc:docMk/>
            <pc:sldMk cId="3792350195" sldId="266"/>
            <ac:spMk id="5" creationId="{9B182E27-3D06-7E69-66D9-BB94F4609EF5}"/>
          </ac:spMkLst>
        </pc:spChg>
        <pc:spChg chg="del">
          <ac:chgData name="Zoe Darlington" userId="026ea6b7-30bd-4f43-9c32-6d63e591b007" providerId="ADAL" clId="{8668F523-A8FD-409A-AF25-194B00C47B0A}" dt="2026-05-05T07:40:02.835" v="877" actId="478"/>
          <ac:spMkLst>
            <pc:docMk/>
            <pc:sldMk cId="3792350195" sldId="266"/>
            <ac:spMk id="6" creationId="{879DA1CC-D265-DEDC-8955-BD5A6A573DDA}"/>
          </ac:spMkLst>
        </pc:spChg>
        <pc:picChg chg="add mod">
          <ac:chgData name="Zoe Darlington" userId="026ea6b7-30bd-4f43-9c32-6d63e591b007" providerId="ADAL" clId="{8668F523-A8FD-409A-AF25-194B00C47B0A}" dt="2026-05-05T07:40:27.330" v="886" actId="1076"/>
          <ac:picMkLst>
            <pc:docMk/>
            <pc:sldMk cId="3792350195" sldId="266"/>
            <ac:picMk id="3" creationId="{9AAB9893-B589-DE38-6383-99F03E5ED521}"/>
          </ac:picMkLst>
        </pc:picChg>
        <pc:picChg chg="mod">
          <ac:chgData name="Zoe Darlington" userId="026ea6b7-30bd-4f43-9c32-6d63e591b007" providerId="ADAL" clId="{8668F523-A8FD-409A-AF25-194B00C47B0A}" dt="2026-05-05T07:40:45.970" v="888" actId="14100"/>
          <ac:picMkLst>
            <pc:docMk/>
            <pc:sldMk cId="3792350195" sldId="266"/>
            <ac:picMk id="4" creationId="{CC3CAD28-4FBD-9C6D-4158-2BFA2CFE8EDB}"/>
          </ac:picMkLst>
        </pc:picChg>
      </pc:sldChg>
      <pc:sldChg chg="ord">
        <pc:chgData name="Zoe Darlington" userId="026ea6b7-30bd-4f43-9c32-6d63e591b007" providerId="ADAL" clId="{8668F523-A8FD-409A-AF25-194B00C47B0A}" dt="2026-05-01T13:48:07.936" v="664"/>
        <pc:sldMkLst>
          <pc:docMk/>
          <pc:sldMk cId="481003781" sldId="267"/>
        </pc:sldMkLst>
      </pc:sldChg>
      <pc:sldChg chg="addSp delSp modSp mod modAnim">
        <pc:chgData name="Zoe Darlington" userId="026ea6b7-30bd-4f43-9c32-6d63e591b007" providerId="ADAL" clId="{8668F523-A8FD-409A-AF25-194B00C47B0A}" dt="2026-05-05T12:04:12.241" v="1138" actId="20577"/>
        <pc:sldMkLst>
          <pc:docMk/>
          <pc:sldMk cId="1855250381" sldId="270"/>
        </pc:sldMkLst>
        <pc:spChg chg="add mod">
          <ac:chgData name="Zoe Darlington" userId="026ea6b7-30bd-4f43-9c32-6d63e591b007" providerId="ADAL" clId="{8668F523-A8FD-409A-AF25-194B00C47B0A}" dt="2026-05-05T12:04:12.241" v="1138" actId="20577"/>
          <ac:spMkLst>
            <pc:docMk/>
            <pc:sldMk cId="1855250381" sldId="270"/>
            <ac:spMk id="4" creationId="{809BCF1A-134F-5FFC-83A9-BDB6DC53C6A8}"/>
          </ac:spMkLst>
        </pc:spChg>
        <pc:spChg chg="add mod">
          <ac:chgData name="Zoe Darlington" userId="026ea6b7-30bd-4f43-9c32-6d63e591b007" providerId="ADAL" clId="{8668F523-A8FD-409A-AF25-194B00C47B0A}" dt="2026-05-05T07:29:52.004" v="720" actId="255"/>
          <ac:spMkLst>
            <pc:docMk/>
            <pc:sldMk cId="1855250381" sldId="270"/>
            <ac:spMk id="5" creationId="{043170C7-ABA8-1472-FEB2-12DAB1D79648}"/>
          </ac:spMkLst>
        </pc:spChg>
        <pc:graphicFrameChg chg="mod">
          <ac:chgData name="Zoe Darlington" userId="026ea6b7-30bd-4f43-9c32-6d63e591b007" providerId="ADAL" clId="{8668F523-A8FD-409A-AF25-194B00C47B0A}" dt="2026-05-01T13:42:03.023" v="523" actId="1036"/>
          <ac:graphicFrameMkLst>
            <pc:docMk/>
            <pc:sldMk cId="1855250381" sldId="270"/>
            <ac:graphicFrameMk id="6" creationId="{6C759051-1AE5-E745-52DB-C5B44CBDA1DC}"/>
          </ac:graphicFrameMkLst>
        </pc:graphicFrameChg>
      </pc:sldChg>
      <pc:sldChg chg="del">
        <pc:chgData name="Zoe Darlington" userId="026ea6b7-30bd-4f43-9c32-6d63e591b007" providerId="ADAL" clId="{8668F523-A8FD-409A-AF25-194B00C47B0A}" dt="2026-05-05T07:40:32.586" v="887" actId="47"/>
        <pc:sldMkLst>
          <pc:docMk/>
          <pc:sldMk cId="3281980354" sldId="272"/>
        </pc:sldMkLst>
      </pc:sldChg>
      <pc:sldChg chg="modSp mod">
        <pc:chgData name="Zoe Darlington" userId="026ea6b7-30bd-4f43-9c32-6d63e591b007" providerId="ADAL" clId="{8668F523-A8FD-409A-AF25-194B00C47B0A}" dt="2026-05-05T13:18:09.255" v="1286" actId="20577"/>
        <pc:sldMkLst>
          <pc:docMk/>
          <pc:sldMk cId="181975824" sldId="273"/>
        </pc:sldMkLst>
        <pc:spChg chg="mod">
          <ac:chgData name="Zoe Darlington" userId="026ea6b7-30bd-4f43-9c32-6d63e591b007" providerId="ADAL" clId="{8668F523-A8FD-409A-AF25-194B00C47B0A}" dt="2026-05-05T13:18:09.255" v="1286" actId="20577"/>
          <ac:spMkLst>
            <pc:docMk/>
            <pc:sldMk cId="181975824" sldId="273"/>
            <ac:spMk id="3" creationId="{2A0B316C-9097-D9C3-FC60-E8762476B2AB}"/>
          </ac:spMkLst>
        </pc:spChg>
      </pc:sldChg>
      <pc:sldChg chg="addSp delSp modSp add mod">
        <pc:chgData name="Zoe Darlington" userId="026ea6b7-30bd-4f43-9c32-6d63e591b007" providerId="ADAL" clId="{8668F523-A8FD-409A-AF25-194B00C47B0A}" dt="2026-05-05T11:44:59.488" v="1114" actId="20577"/>
        <pc:sldMkLst>
          <pc:docMk/>
          <pc:sldMk cId="4111114454" sldId="275"/>
        </pc:sldMkLst>
        <pc:spChg chg="mod">
          <ac:chgData name="Zoe Darlington" userId="026ea6b7-30bd-4f43-9c32-6d63e591b007" providerId="ADAL" clId="{8668F523-A8FD-409A-AF25-194B00C47B0A}" dt="2026-05-01T13:35:08.388" v="58" actId="20577"/>
          <ac:spMkLst>
            <pc:docMk/>
            <pc:sldMk cId="4111114454" sldId="275"/>
            <ac:spMk id="2" creationId="{25DCB7C8-7A81-B65F-9699-493C08D0D482}"/>
          </ac:spMkLst>
        </pc:spChg>
        <pc:spChg chg="add mod ord">
          <ac:chgData name="Zoe Darlington" userId="026ea6b7-30bd-4f43-9c32-6d63e591b007" providerId="ADAL" clId="{8668F523-A8FD-409A-AF25-194B00C47B0A}" dt="2026-05-05T11:44:59.488" v="1114" actId="20577"/>
          <ac:spMkLst>
            <pc:docMk/>
            <pc:sldMk cId="4111114454" sldId="275"/>
            <ac:spMk id="5" creationId="{7116791A-5BE5-DFB7-391E-D048580E6734}"/>
          </ac:spMkLst>
        </pc:spChg>
      </pc:sldChg>
      <pc:sldChg chg="addSp delSp modSp add mod ord">
        <pc:chgData name="Zoe Darlington" userId="026ea6b7-30bd-4f43-9c32-6d63e591b007" providerId="ADAL" clId="{8668F523-A8FD-409A-AF25-194B00C47B0A}" dt="2026-05-01T13:48:50.709" v="674"/>
        <pc:sldMkLst>
          <pc:docMk/>
          <pc:sldMk cId="2435059445" sldId="277"/>
        </pc:sldMkLst>
        <pc:spChg chg="mod">
          <ac:chgData name="Zoe Darlington" userId="026ea6b7-30bd-4f43-9c32-6d63e591b007" providerId="ADAL" clId="{8668F523-A8FD-409A-AF25-194B00C47B0A}" dt="2026-05-01T13:45:02.412" v="598" actId="20577"/>
          <ac:spMkLst>
            <pc:docMk/>
            <pc:sldMk cId="2435059445" sldId="277"/>
            <ac:spMk id="2" creationId="{F0BC5C8C-AA22-8965-4EE2-C904BE33AC71}"/>
          </ac:spMkLst>
        </pc:spChg>
        <pc:picChg chg="add mod">
          <ac:chgData name="Zoe Darlington" userId="026ea6b7-30bd-4f43-9c32-6d63e591b007" providerId="ADAL" clId="{8668F523-A8FD-409A-AF25-194B00C47B0A}" dt="2026-05-01T13:45:47.582" v="623" actId="1036"/>
          <ac:picMkLst>
            <pc:docMk/>
            <pc:sldMk cId="2435059445" sldId="277"/>
            <ac:picMk id="4" creationId="{F9291FC1-5937-A0EE-6077-C4FDFBC344A7}"/>
          </ac:picMkLst>
        </pc:picChg>
      </pc:sldChg>
      <pc:sldChg chg="add">
        <pc:chgData name="Zoe Darlington" userId="026ea6b7-30bd-4f43-9c32-6d63e591b007" providerId="ADAL" clId="{8668F523-A8FD-409A-AF25-194B00C47B0A}" dt="2026-05-01T13:47:00.848" v="626" actId="2890"/>
        <pc:sldMkLst>
          <pc:docMk/>
          <pc:sldMk cId="2067743154" sldId="27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C38564-4B7F-44F8-9620-C617358A693D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9A2296-4FDE-4D72-838B-8D79E8F34930}">
      <dgm:prSet phldrT="[Text]" custT="1"/>
      <dgm:spPr/>
      <dgm:t>
        <a:bodyPr/>
        <a:lstStyle/>
        <a:p>
          <a:r>
            <a:rPr lang="en-GB" sz="2000"/>
            <a:t>Head of Faculty RBE</a:t>
          </a:r>
        </a:p>
      </dgm:t>
    </dgm:pt>
    <dgm:pt modelId="{632D809F-D583-4D64-AA60-9C1DC5C7E8AF}" type="parTrans" cxnId="{222CDB95-8B60-4642-9C49-2F4DDE2EA8F4}">
      <dgm:prSet/>
      <dgm:spPr/>
      <dgm:t>
        <a:bodyPr/>
        <a:lstStyle/>
        <a:p>
          <a:endParaRPr lang="en-GB" sz="2000"/>
        </a:p>
      </dgm:t>
    </dgm:pt>
    <dgm:pt modelId="{57423E6E-206B-4DBC-9045-C4419EFD1F35}" type="sibTrans" cxnId="{222CDB95-8B60-4642-9C49-2F4DDE2EA8F4}">
      <dgm:prSet/>
      <dgm:spPr/>
      <dgm:t>
        <a:bodyPr/>
        <a:lstStyle/>
        <a:p>
          <a:endParaRPr lang="en-GB" sz="2000"/>
        </a:p>
      </dgm:t>
    </dgm:pt>
    <dgm:pt modelId="{11CDBF39-79EA-4EC8-85D1-6A180E9CA7D8}">
      <dgm:prSet custT="1"/>
      <dgm:spPr/>
      <dgm:t>
        <a:bodyPr/>
        <a:lstStyle/>
        <a:p>
          <a:r>
            <a:rPr lang="en-GB" sz="2000"/>
            <a:t>RS Operations Manager (</a:t>
          </a:r>
          <a:r>
            <a:rPr lang="en-GB" sz="2000" err="1"/>
            <a:t>SoE</a:t>
          </a:r>
          <a:r>
            <a:rPr lang="en-GB" sz="2000"/>
            <a:t>)</a:t>
          </a:r>
        </a:p>
      </dgm:t>
    </dgm:pt>
    <dgm:pt modelId="{4DFB5EA1-09D6-41EC-B23D-6EF4B2FFAFAC}" type="parTrans" cxnId="{8BFA4E06-E21F-4B49-AEBB-A45D41FB7A00}">
      <dgm:prSet/>
      <dgm:spPr/>
      <dgm:t>
        <a:bodyPr/>
        <a:lstStyle/>
        <a:p>
          <a:endParaRPr lang="en-GB" sz="2000"/>
        </a:p>
      </dgm:t>
    </dgm:pt>
    <dgm:pt modelId="{B853A4B7-A453-466C-8F6B-918B0A11464D}" type="sibTrans" cxnId="{8BFA4E06-E21F-4B49-AEBB-A45D41FB7A00}">
      <dgm:prSet/>
      <dgm:spPr/>
      <dgm:t>
        <a:bodyPr/>
        <a:lstStyle/>
        <a:p>
          <a:endParaRPr lang="en-GB" sz="2000"/>
        </a:p>
      </dgm:t>
    </dgm:pt>
    <dgm:pt modelId="{EAE3D272-60D5-48CF-9ECD-BC7535CDB2C8}">
      <dgm:prSet custT="1"/>
      <dgm:spPr/>
      <dgm:t>
        <a:bodyPr/>
        <a:lstStyle/>
        <a:p>
          <a:r>
            <a:rPr lang="en-GB" sz="2000"/>
            <a:t>RS Operations Manager (</a:t>
          </a:r>
          <a:r>
            <a:rPr lang="en-GB" sz="2000" err="1"/>
            <a:t>SoNS</a:t>
          </a:r>
          <a:r>
            <a:rPr lang="en-GB" sz="2000"/>
            <a:t>)</a:t>
          </a:r>
        </a:p>
      </dgm:t>
    </dgm:pt>
    <dgm:pt modelId="{B6E68C33-6F74-448E-A362-FBDB9DEAA399}" type="parTrans" cxnId="{46034B84-104E-4F91-822A-BB7372A84DFF}">
      <dgm:prSet/>
      <dgm:spPr/>
      <dgm:t>
        <a:bodyPr/>
        <a:lstStyle/>
        <a:p>
          <a:endParaRPr lang="en-GB" sz="2000"/>
        </a:p>
      </dgm:t>
    </dgm:pt>
    <dgm:pt modelId="{0018C361-4940-490A-A997-183AE0209760}" type="sibTrans" cxnId="{46034B84-104E-4F91-822A-BB7372A84DFF}">
      <dgm:prSet/>
      <dgm:spPr/>
      <dgm:t>
        <a:bodyPr/>
        <a:lstStyle/>
        <a:p>
          <a:endParaRPr lang="en-GB" sz="2000"/>
        </a:p>
      </dgm:t>
    </dgm:pt>
    <dgm:pt modelId="{F0B9611E-3205-4DB5-9BBF-AC4D8ED7172D}">
      <dgm:prSet custT="1"/>
      <dgm:spPr/>
      <dgm:t>
        <a:bodyPr/>
        <a:lstStyle/>
        <a:p>
          <a:r>
            <a:rPr lang="en-GB" sz="2000"/>
            <a:t>Research Support Managers</a:t>
          </a:r>
        </a:p>
      </dgm:t>
    </dgm:pt>
    <dgm:pt modelId="{8C04A674-2DA4-410C-969A-0663BE74F9CB}" type="parTrans" cxnId="{3D476673-9855-4B57-9EF2-CF2E28C8ABDA}">
      <dgm:prSet/>
      <dgm:spPr/>
      <dgm:t>
        <a:bodyPr/>
        <a:lstStyle/>
        <a:p>
          <a:endParaRPr lang="en-GB" sz="2000"/>
        </a:p>
      </dgm:t>
    </dgm:pt>
    <dgm:pt modelId="{DF07CF0E-B121-4892-A2E6-B995517866D3}" type="sibTrans" cxnId="{3D476673-9855-4B57-9EF2-CF2E28C8ABDA}">
      <dgm:prSet/>
      <dgm:spPr/>
      <dgm:t>
        <a:bodyPr/>
        <a:lstStyle/>
        <a:p>
          <a:endParaRPr lang="en-GB" sz="2000"/>
        </a:p>
      </dgm:t>
    </dgm:pt>
    <dgm:pt modelId="{664BE7E6-3A89-4065-9A0A-8B6F193F6D77}">
      <dgm:prSet custT="1"/>
      <dgm:spPr/>
      <dgm:t>
        <a:bodyPr/>
        <a:lstStyle/>
        <a:p>
          <a:r>
            <a:rPr lang="en-GB" sz="2000"/>
            <a:t>Research Support Managers</a:t>
          </a:r>
        </a:p>
      </dgm:t>
    </dgm:pt>
    <dgm:pt modelId="{C2E3E280-8009-4D4C-BCF4-E918F3EF90AB}" type="parTrans" cxnId="{9A8C1413-257C-43B5-8EB7-11D050AB4550}">
      <dgm:prSet/>
      <dgm:spPr/>
      <dgm:t>
        <a:bodyPr/>
        <a:lstStyle/>
        <a:p>
          <a:endParaRPr lang="en-GB" sz="2000"/>
        </a:p>
      </dgm:t>
    </dgm:pt>
    <dgm:pt modelId="{968AAC04-C1A2-48DB-88A9-979E8B8DB842}" type="sibTrans" cxnId="{9A8C1413-257C-43B5-8EB7-11D050AB4550}">
      <dgm:prSet/>
      <dgm:spPr/>
      <dgm:t>
        <a:bodyPr/>
        <a:lstStyle/>
        <a:p>
          <a:endParaRPr lang="en-GB" sz="2000"/>
        </a:p>
      </dgm:t>
    </dgm:pt>
    <dgm:pt modelId="{D5F439D3-F819-46DB-85B1-06ADD760BB13}">
      <dgm:prSet custT="1"/>
      <dgm:spPr/>
      <dgm:t>
        <a:bodyPr/>
        <a:lstStyle/>
        <a:p>
          <a:r>
            <a:rPr lang="en-GB" sz="2000" dirty="0"/>
            <a:t>Research Support Officers</a:t>
          </a:r>
        </a:p>
      </dgm:t>
    </dgm:pt>
    <dgm:pt modelId="{A160248C-E96B-4816-821A-CE9ED5131C7E}" type="parTrans" cxnId="{C31A5993-FC4C-403B-B5F2-4F491351FB56}">
      <dgm:prSet/>
      <dgm:spPr/>
      <dgm:t>
        <a:bodyPr/>
        <a:lstStyle/>
        <a:p>
          <a:endParaRPr lang="en-GB" sz="2000"/>
        </a:p>
      </dgm:t>
    </dgm:pt>
    <dgm:pt modelId="{3E1FAB59-E6EA-41C8-A09F-1FA8687FCF31}" type="sibTrans" cxnId="{C31A5993-FC4C-403B-B5F2-4F491351FB56}">
      <dgm:prSet/>
      <dgm:spPr/>
      <dgm:t>
        <a:bodyPr/>
        <a:lstStyle/>
        <a:p>
          <a:endParaRPr lang="en-GB" sz="2000"/>
        </a:p>
      </dgm:t>
    </dgm:pt>
    <dgm:pt modelId="{EF7D07E7-8CAD-4A05-B096-EED242963F3B}">
      <dgm:prSet custT="1"/>
      <dgm:spPr/>
      <dgm:t>
        <a:bodyPr/>
        <a:lstStyle/>
        <a:p>
          <a:r>
            <a:rPr lang="en-GB" sz="2000"/>
            <a:t>Research Support Officers</a:t>
          </a:r>
        </a:p>
      </dgm:t>
    </dgm:pt>
    <dgm:pt modelId="{CE2C1D75-07BB-4050-B41C-7EC675D0CF3A}" type="parTrans" cxnId="{F677767F-A34E-4CB6-937B-1E15040458C0}">
      <dgm:prSet/>
      <dgm:spPr/>
      <dgm:t>
        <a:bodyPr/>
        <a:lstStyle/>
        <a:p>
          <a:endParaRPr lang="en-GB" sz="2000"/>
        </a:p>
      </dgm:t>
    </dgm:pt>
    <dgm:pt modelId="{EA93B986-1CF6-4728-BDC0-1E67C13827B5}" type="sibTrans" cxnId="{F677767F-A34E-4CB6-937B-1E15040458C0}">
      <dgm:prSet/>
      <dgm:spPr/>
      <dgm:t>
        <a:bodyPr/>
        <a:lstStyle/>
        <a:p>
          <a:endParaRPr lang="en-GB" sz="2000"/>
        </a:p>
      </dgm:t>
    </dgm:pt>
    <dgm:pt modelId="{B828F849-7690-4B1A-AB6E-8E31A389D8EF}" type="pres">
      <dgm:prSet presAssocID="{74C38564-4B7F-44F8-9620-C617358A693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1733BD1-3ACB-40A0-A01B-DFA10EF120E6}" type="pres">
      <dgm:prSet presAssocID="{6D9A2296-4FDE-4D72-838B-8D79E8F34930}" presName="hierRoot1" presStyleCnt="0">
        <dgm:presLayoutVars>
          <dgm:hierBranch val="init"/>
        </dgm:presLayoutVars>
      </dgm:prSet>
      <dgm:spPr/>
    </dgm:pt>
    <dgm:pt modelId="{3FBD8509-3ADE-4F2F-A08A-F206399F515A}" type="pres">
      <dgm:prSet presAssocID="{6D9A2296-4FDE-4D72-838B-8D79E8F34930}" presName="rootComposite1" presStyleCnt="0"/>
      <dgm:spPr/>
    </dgm:pt>
    <dgm:pt modelId="{DFEAFB08-0AB0-4F10-9F5D-8FC2A630A349}" type="pres">
      <dgm:prSet presAssocID="{6D9A2296-4FDE-4D72-838B-8D79E8F34930}" presName="rootText1" presStyleLbl="node0" presStyleIdx="0" presStyleCnt="1">
        <dgm:presLayoutVars>
          <dgm:chPref val="3"/>
        </dgm:presLayoutVars>
      </dgm:prSet>
      <dgm:spPr/>
    </dgm:pt>
    <dgm:pt modelId="{9BAE990F-2D04-4619-B764-93D4AF612FC3}" type="pres">
      <dgm:prSet presAssocID="{6D9A2296-4FDE-4D72-838B-8D79E8F34930}" presName="rootConnector1" presStyleLbl="node1" presStyleIdx="0" presStyleCnt="0"/>
      <dgm:spPr/>
    </dgm:pt>
    <dgm:pt modelId="{15324BAA-FFE9-491C-8CB9-2093BFC0376A}" type="pres">
      <dgm:prSet presAssocID="{6D9A2296-4FDE-4D72-838B-8D79E8F34930}" presName="hierChild2" presStyleCnt="0"/>
      <dgm:spPr/>
    </dgm:pt>
    <dgm:pt modelId="{899FABCF-CED7-4DE3-949A-29A418656052}" type="pres">
      <dgm:prSet presAssocID="{4DFB5EA1-09D6-41EC-B23D-6EF4B2FFAFAC}" presName="Name64" presStyleLbl="parChTrans1D2" presStyleIdx="0" presStyleCnt="2"/>
      <dgm:spPr/>
    </dgm:pt>
    <dgm:pt modelId="{FBD49477-D4CA-4C96-89A6-08C40524F4DA}" type="pres">
      <dgm:prSet presAssocID="{11CDBF39-79EA-4EC8-85D1-6A180E9CA7D8}" presName="hierRoot2" presStyleCnt="0">
        <dgm:presLayoutVars>
          <dgm:hierBranch val="init"/>
        </dgm:presLayoutVars>
      </dgm:prSet>
      <dgm:spPr/>
    </dgm:pt>
    <dgm:pt modelId="{C4320D9F-0892-4B93-9E7A-6E8315B2822B}" type="pres">
      <dgm:prSet presAssocID="{11CDBF39-79EA-4EC8-85D1-6A180E9CA7D8}" presName="rootComposite" presStyleCnt="0"/>
      <dgm:spPr/>
    </dgm:pt>
    <dgm:pt modelId="{0AC37CF2-E628-4F97-BDF9-39B261499377}" type="pres">
      <dgm:prSet presAssocID="{11CDBF39-79EA-4EC8-85D1-6A180E9CA7D8}" presName="rootText" presStyleLbl="node2" presStyleIdx="0" presStyleCnt="2">
        <dgm:presLayoutVars>
          <dgm:chPref val="3"/>
        </dgm:presLayoutVars>
      </dgm:prSet>
      <dgm:spPr/>
    </dgm:pt>
    <dgm:pt modelId="{3BB92092-0083-473D-89B3-ABBEBB9605A1}" type="pres">
      <dgm:prSet presAssocID="{11CDBF39-79EA-4EC8-85D1-6A180E9CA7D8}" presName="rootConnector" presStyleLbl="node2" presStyleIdx="0" presStyleCnt="2"/>
      <dgm:spPr/>
    </dgm:pt>
    <dgm:pt modelId="{6CDA1A9E-B87A-4BEA-9E04-96AE93FFE59E}" type="pres">
      <dgm:prSet presAssocID="{11CDBF39-79EA-4EC8-85D1-6A180E9CA7D8}" presName="hierChild4" presStyleCnt="0"/>
      <dgm:spPr/>
    </dgm:pt>
    <dgm:pt modelId="{D2C2E503-2EE7-4E73-84D3-026CAB49AD81}" type="pres">
      <dgm:prSet presAssocID="{C2E3E280-8009-4D4C-BCF4-E918F3EF90AB}" presName="Name64" presStyleLbl="parChTrans1D3" presStyleIdx="0" presStyleCnt="2"/>
      <dgm:spPr/>
    </dgm:pt>
    <dgm:pt modelId="{6DF6EEEC-B64A-49B6-9180-F526E4D5E101}" type="pres">
      <dgm:prSet presAssocID="{664BE7E6-3A89-4065-9A0A-8B6F193F6D77}" presName="hierRoot2" presStyleCnt="0">
        <dgm:presLayoutVars>
          <dgm:hierBranch val="init"/>
        </dgm:presLayoutVars>
      </dgm:prSet>
      <dgm:spPr/>
    </dgm:pt>
    <dgm:pt modelId="{F3F4850F-710D-496E-811C-D8E7BB50EBCE}" type="pres">
      <dgm:prSet presAssocID="{664BE7E6-3A89-4065-9A0A-8B6F193F6D77}" presName="rootComposite" presStyleCnt="0"/>
      <dgm:spPr/>
    </dgm:pt>
    <dgm:pt modelId="{897E49C3-7739-45CF-AC18-6EB84E9C12BB}" type="pres">
      <dgm:prSet presAssocID="{664BE7E6-3A89-4065-9A0A-8B6F193F6D77}" presName="rootText" presStyleLbl="node3" presStyleIdx="0" presStyleCnt="2">
        <dgm:presLayoutVars>
          <dgm:chPref val="3"/>
        </dgm:presLayoutVars>
      </dgm:prSet>
      <dgm:spPr/>
    </dgm:pt>
    <dgm:pt modelId="{9274BA5A-8858-421B-856B-A804D5E0E3BA}" type="pres">
      <dgm:prSet presAssocID="{664BE7E6-3A89-4065-9A0A-8B6F193F6D77}" presName="rootConnector" presStyleLbl="node3" presStyleIdx="0" presStyleCnt="2"/>
      <dgm:spPr/>
    </dgm:pt>
    <dgm:pt modelId="{FF68848E-7D9A-418F-AF36-C87E63B9F496}" type="pres">
      <dgm:prSet presAssocID="{664BE7E6-3A89-4065-9A0A-8B6F193F6D77}" presName="hierChild4" presStyleCnt="0"/>
      <dgm:spPr/>
    </dgm:pt>
    <dgm:pt modelId="{2CEF5606-ED7E-4F4D-8D4D-18B7CA63FA02}" type="pres">
      <dgm:prSet presAssocID="{A160248C-E96B-4816-821A-CE9ED5131C7E}" presName="Name64" presStyleLbl="parChTrans1D4" presStyleIdx="0" presStyleCnt="2"/>
      <dgm:spPr/>
    </dgm:pt>
    <dgm:pt modelId="{AC4EA75A-671A-4D17-932D-FCD13452FC92}" type="pres">
      <dgm:prSet presAssocID="{D5F439D3-F819-46DB-85B1-06ADD760BB13}" presName="hierRoot2" presStyleCnt="0">
        <dgm:presLayoutVars>
          <dgm:hierBranch val="init"/>
        </dgm:presLayoutVars>
      </dgm:prSet>
      <dgm:spPr/>
    </dgm:pt>
    <dgm:pt modelId="{6CB95019-B1E9-4275-91FF-97015F6FD0DB}" type="pres">
      <dgm:prSet presAssocID="{D5F439D3-F819-46DB-85B1-06ADD760BB13}" presName="rootComposite" presStyleCnt="0"/>
      <dgm:spPr/>
    </dgm:pt>
    <dgm:pt modelId="{3B548345-416F-4EEF-8DA8-705E87A81AD6}" type="pres">
      <dgm:prSet presAssocID="{D5F439D3-F819-46DB-85B1-06ADD760BB13}" presName="rootText" presStyleLbl="node4" presStyleIdx="0" presStyleCnt="2" custScaleX="100073" custScaleY="99990">
        <dgm:presLayoutVars>
          <dgm:chPref val="3"/>
        </dgm:presLayoutVars>
      </dgm:prSet>
      <dgm:spPr/>
    </dgm:pt>
    <dgm:pt modelId="{0502D14E-B9CA-4AB5-A730-9F14E46B3FB3}" type="pres">
      <dgm:prSet presAssocID="{D5F439D3-F819-46DB-85B1-06ADD760BB13}" presName="rootConnector" presStyleLbl="node4" presStyleIdx="0" presStyleCnt="2"/>
      <dgm:spPr/>
    </dgm:pt>
    <dgm:pt modelId="{26F86EA3-CBE0-4359-9478-1981686E45AD}" type="pres">
      <dgm:prSet presAssocID="{D5F439D3-F819-46DB-85B1-06ADD760BB13}" presName="hierChild4" presStyleCnt="0"/>
      <dgm:spPr/>
    </dgm:pt>
    <dgm:pt modelId="{F4771A8F-32B3-4807-9D66-795140BF1276}" type="pres">
      <dgm:prSet presAssocID="{D5F439D3-F819-46DB-85B1-06ADD760BB13}" presName="hierChild5" presStyleCnt="0"/>
      <dgm:spPr/>
    </dgm:pt>
    <dgm:pt modelId="{F6E19591-62DA-419B-9092-BD10406F784E}" type="pres">
      <dgm:prSet presAssocID="{664BE7E6-3A89-4065-9A0A-8B6F193F6D77}" presName="hierChild5" presStyleCnt="0"/>
      <dgm:spPr/>
    </dgm:pt>
    <dgm:pt modelId="{C47BAEB6-93DA-4793-BECC-BAC4DFD0810B}" type="pres">
      <dgm:prSet presAssocID="{11CDBF39-79EA-4EC8-85D1-6A180E9CA7D8}" presName="hierChild5" presStyleCnt="0"/>
      <dgm:spPr/>
    </dgm:pt>
    <dgm:pt modelId="{727AF8D1-3A5D-4EDB-8D8A-7C47CFEB040D}" type="pres">
      <dgm:prSet presAssocID="{B6E68C33-6F74-448E-A362-FBDB9DEAA399}" presName="Name64" presStyleLbl="parChTrans1D2" presStyleIdx="1" presStyleCnt="2"/>
      <dgm:spPr/>
    </dgm:pt>
    <dgm:pt modelId="{E870DF2F-EABD-4121-9B71-836A223CD785}" type="pres">
      <dgm:prSet presAssocID="{EAE3D272-60D5-48CF-9ECD-BC7535CDB2C8}" presName="hierRoot2" presStyleCnt="0">
        <dgm:presLayoutVars>
          <dgm:hierBranch val="init"/>
        </dgm:presLayoutVars>
      </dgm:prSet>
      <dgm:spPr/>
    </dgm:pt>
    <dgm:pt modelId="{22E3A18F-A8FD-48F7-8DCE-980B2DF55FA9}" type="pres">
      <dgm:prSet presAssocID="{EAE3D272-60D5-48CF-9ECD-BC7535CDB2C8}" presName="rootComposite" presStyleCnt="0"/>
      <dgm:spPr/>
    </dgm:pt>
    <dgm:pt modelId="{BDD0AA51-19D3-4141-AE2B-B01F2AF35D27}" type="pres">
      <dgm:prSet presAssocID="{EAE3D272-60D5-48CF-9ECD-BC7535CDB2C8}" presName="rootText" presStyleLbl="node2" presStyleIdx="1" presStyleCnt="2">
        <dgm:presLayoutVars>
          <dgm:chPref val="3"/>
        </dgm:presLayoutVars>
      </dgm:prSet>
      <dgm:spPr/>
    </dgm:pt>
    <dgm:pt modelId="{BAF4F5A6-ABEB-43F7-8F1C-AEB9ED14D05D}" type="pres">
      <dgm:prSet presAssocID="{EAE3D272-60D5-48CF-9ECD-BC7535CDB2C8}" presName="rootConnector" presStyleLbl="node2" presStyleIdx="1" presStyleCnt="2"/>
      <dgm:spPr/>
    </dgm:pt>
    <dgm:pt modelId="{8B293159-17B6-4888-9C34-EE71FC3B3753}" type="pres">
      <dgm:prSet presAssocID="{EAE3D272-60D5-48CF-9ECD-BC7535CDB2C8}" presName="hierChild4" presStyleCnt="0"/>
      <dgm:spPr/>
    </dgm:pt>
    <dgm:pt modelId="{ABA2E423-DD0E-4900-9DA8-8AFAD17A8979}" type="pres">
      <dgm:prSet presAssocID="{8C04A674-2DA4-410C-969A-0663BE74F9CB}" presName="Name64" presStyleLbl="parChTrans1D3" presStyleIdx="1" presStyleCnt="2"/>
      <dgm:spPr/>
    </dgm:pt>
    <dgm:pt modelId="{A61BB867-7326-43B5-8EB6-CF14F51564DB}" type="pres">
      <dgm:prSet presAssocID="{F0B9611E-3205-4DB5-9BBF-AC4D8ED7172D}" presName="hierRoot2" presStyleCnt="0">
        <dgm:presLayoutVars>
          <dgm:hierBranch val="init"/>
        </dgm:presLayoutVars>
      </dgm:prSet>
      <dgm:spPr/>
    </dgm:pt>
    <dgm:pt modelId="{976DBA0D-1825-4E44-BE3C-44E6AF39B179}" type="pres">
      <dgm:prSet presAssocID="{F0B9611E-3205-4DB5-9BBF-AC4D8ED7172D}" presName="rootComposite" presStyleCnt="0"/>
      <dgm:spPr/>
    </dgm:pt>
    <dgm:pt modelId="{6276F794-CB11-48D0-BDBC-B783B24B895B}" type="pres">
      <dgm:prSet presAssocID="{F0B9611E-3205-4DB5-9BBF-AC4D8ED7172D}" presName="rootText" presStyleLbl="node3" presStyleIdx="1" presStyleCnt="2">
        <dgm:presLayoutVars>
          <dgm:chPref val="3"/>
        </dgm:presLayoutVars>
      </dgm:prSet>
      <dgm:spPr/>
    </dgm:pt>
    <dgm:pt modelId="{AA697BD5-370E-41CB-BEA1-85F07132F1BC}" type="pres">
      <dgm:prSet presAssocID="{F0B9611E-3205-4DB5-9BBF-AC4D8ED7172D}" presName="rootConnector" presStyleLbl="node3" presStyleIdx="1" presStyleCnt="2"/>
      <dgm:spPr/>
    </dgm:pt>
    <dgm:pt modelId="{39A129B9-3EF8-4022-A44D-169146CA7E28}" type="pres">
      <dgm:prSet presAssocID="{F0B9611E-3205-4DB5-9BBF-AC4D8ED7172D}" presName="hierChild4" presStyleCnt="0"/>
      <dgm:spPr/>
    </dgm:pt>
    <dgm:pt modelId="{A5C16C04-FB99-4AFC-93AC-D28665604135}" type="pres">
      <dgm:prSet presAssocID="{CE2C1D75-07BB-4050-B41C-7EC675D0CF3A}" presName="Name64" presStyleLbl="parChTrans1D4" presStyleIdx="1" presStyleCnt="2"/>
      <dgm:spPr/>
    </dgm:pt>
    <dgm:pt modelId="{D8BCF6DE-3E5B-475F-AA0F-32D85196F1D8}" type="pres">
      <dgm:prSet presAssocID="{EF7D07E7-8CAD-4A05-B096-EED242963F3B}" presName="hierRoot2" presStyleCnt="0">
        <dgm:presLayoutVars>
          <dgm:hierBranch val="init"/>
        </dgm:presLayoutVars>
      </dgm:prSet>
      <dgm:spPr/>
    </dgm:pt>
    <dgm:pt modelId="{B13E5C06-CA3D-464C-A2A9-27C2AB8458C4}" type="pres">
      <dgm:prSet presAssocID="{EF7D07E7-8CAD-4A05-B096-EED242963F3B}" presName="rootComposite" presStyleCnt="0"/>
      <dgm:spPr/>
    </dgm:pt>
    <dgm:pt modelId="{C8A74E8B-9499-440A-A5E5-D70D102A83FF}" type="pres">
      <dgm:prSet presAssocID="{EF7D07E7-8CAD-4A05-B096-EED242963F3B}" presName="rootText" presStyleLbl="node4" presStyleIdx="1" presStyleCnt="2" custScaleX="100635" custScaleY="100552">
        <dgm:presLayoutVars>
          <dgm:chPref val="3"/>
        </dgm:presLayoutVars>
      </dgm:prSet>
      <dgm:spPr/>
    </dgm:pt>
    <dgm:pt modelId="{8E8B7EE1-581F-4BCD-94A2-A82F7FC34561}" type="pres">
      <dgm:prSet presAssocID="{EF7D07E7-8CAD-4A05-B096-EED242963F3B}" presName="rootConnector" presStyleLbl="node4" presStyleIdx="1" presStyleCnt="2"/>
      <dgm:spPr/>
    </dgm:pt>
    <dgm:pt modelId="{B8A45572-E664-4475-93CC-FDC63D5A36DC}" type="pres">
      <dgm:prSet presAssocID="{EF7D07E7-8CAD-4A05-B096-EED242963F3B}" presName="hierChild4" presStyleCnt="0"/>
      <dgm:spPr/>
    </dgm:pt>
    <dgm:pt modelId="{C595C018-1841-48AB-8781-5774A7316615}" type="pres">
      <dgm:prSet presAssocID="{EF7D07E7-8CAD-4A05-B096-EED242963F3B}" presName="hierChild5" presStyleCnt="0"/>
      <dgm:spPr/>
    </dgm:pt>
    <dgm:pt modelId="{8E20BBE9-9957-4E0D-94C8-A27A75C0D62F}" type="pres">
      <dgm:prSet presAssocID="{F0B9611E-3205-4DB5-9BBF-AC4D8ED7172D}" presName="hierChild5" presStyleCnt="0"/>
      <dgm:spPr/>
    </dgm:pt>
    <dgm:pt modelId="{60F2244C-3866-4B53-B4DB-E5BECEAED17D}" type="pres">
      <dgm:prSet presAssocID="{EAE3D272-60D5-48CF-9ECD-BC7535CDB2C8}" presName="hierChild5" presStyleCnt="0"/>
      <dgm:spPr/>
    </dgm:pt>
    <dgm:pt modelId="{015152FF-1FC6-4F98-956A-350C4005D9E3}" type="pres">
      <dgm:prSet presAssocID="{6D9A2296-4FDE-4D72-838B-8D79E8F34930}" presName="hierChild3" presStyleCnt="0"/>
      <dgm:spPr/>
    </dgm:pt>
  </dgm:ptLst>
  <dgm:cxnLst>
    <dgm:cxn modelId="{86713802-0062-4C13-A895-50125B641848}" type="presOf" srcId="{EF7D07E7-8CAD-4A05-B096-EED242963F3B}" destId="{8E8B7EE1-581F-4BCD-94A2-A82F7FC34561}" srcOrd="1" destOrd="0" presId="urn:microsoft.com/office/officeart/2009/3/layout/HorizontalOrganizationChart"/>
    <dgm:cxn modelId="{8BFA4E06-E21F-4B49-AEBB-A45D41FB7A00}" srcId="{6D9A2296-4FDE-4D72-838B-8D79E8F34930}" destId="{11CDBF39-79EA-4EC8-85D1-6A180E9CA7D8}" srcOrd="0" destOrd="0" parTransId="{4DFB5EA1-09D6-41EC-B23D-6EF4B2FFAFAC}" sibTransId="{B853A4B7-A453-466C-8F6B-918B0A11464D}"/>
    <dgm:cxn modelId="{9F350709-E5B4-43FD-AE82-7A4154ED42A6}" type="presOf" srcId="{F0B9611E-3205-4DB5-9BBF-AC4D8ED7172D}" destId="{AA697BD5-370E-41CB-BEA1-85F07132F1BC}" srcOrd="1" destOrd="0" presId="urn:microsoft.com/office/officeart/2009/3/layout/HorizontalOrganizationChart"/>
    <dgm:cxn modelId="{3EEB100B-3C1E-4104-B052-82232D8BEAA5}" type="presOf" srcId="{11CDBF39-79EA-4EC8-85D1-6A180E9CA7D8}" destId="{3BB92092-0083-473D-89B3-ABBEBB9605A1}" srcOrd="1" destOrd="0" presId="urn:microsoft.com/office/officeart/2009/3/layout/HorizontalOrganizationChart"/>
    <dgm:cxn modelId="{8122930E-D68A-450B-BEFE-67AF47F74829}" type="presOf" srcId="{74C38564-4B7F-44F8-9620-C617358A693D}" destId="{B828F849-7690-4B1A-AB6E-8E31A389D8EF}" srcOrd="0" destOrd="0" presId="urn:microsoft.com/office/officeart/2009/3/layout/HorizontalOrganizationChart"/>
    <dgm:cxn modelId="{9A8C1413-257C-43B5-8EB7-11D050AB4550}" srcId="{11CDBF39-79EA-4EC8-85D1-6A180E9CA7D8}" destId="{664BE7E6-3A89-4065-9A0A-8B6F193F6D77}" srcOrd="0" destOrd="0" parTransId="{C2E3E280-8009-4D4C-BCF4-E918F3EF90AB}" sibTransId="{968AAC04-C1A2-48DB-88A9-979E8B8DB842}"/>
    <dgm:cxn modelId="{55B59E15-1399-47B4-B08C-CEA127823998}" type="presOf" srcId="{6D9A2296-4FDE-4D72-838B-8D79E8F34930}" destId="{DFEAFB08-0AB0-4F10-9F5D-8FC2A630A349}" srcOrd="0" destOrd="0" presId="urn:microsoft.com/office/officeart/2009/3/layout/HorizontalOrganizationChart"/>
    <dgm:cxn modelId="{6FEEE218-57D2-4FE3-93B6-2C6A32D26F73}" type="presOf" srcId="{4DFB5EA1-09D6-41EC-B23D-6EF4B2FFAFAC}" destId="{899FABCF-CED7-4DE3-949A-29A418656052}" srcOrd="0" destOrd="0" presId="urn:microsoft.com/office/officeart/2009/3/layout/HorizontalOrganizationChart"/>
    <dgm:cxn modelId="{9761E128-B49C-48E1-8937-BE4B4CED47CF}" type="presOf" srcId="{6D9A2296-4FDE-4D72-838B-8D79E8F34930}" destId="{9BAE990F-2D04-4619-B764-93D4AF612FC3}" srcOrd="1" destOrd="0" presId="urn:microsoft.com/office/officeart/2009/3/layout/HorizontalOrganizationChart"/>
    <dgm:cxn modelId="{E718412F-EF51-4720-9B3E-191BB3DD34AB}" type="presOf" srcId="{664BE7E6-3A89-4065-9A0A-8B6F193F6D77}" destId="{9274BA5A-8858-421B-856B-A804D5E0E3BA}" srcOrd="1" destOrd="0" presId="urn:microsoft.com/office/officeart/2009/3/layout/HorizontalOrganizationChart"/>
    <dgm:cxn modelId="{4A939836-ED40-445C-A86F-9AE9F65D0875}" type="presOf" srcId="{D5F439D3-F819-46DB-85B1-06ADD760BB13}" destId="{3B548345-416F-4EEF-8DA8-705E87A81AD6}" srcOrd="0" destOrd="0" presId="urn:microsoft.com/office/officeart/2009/3/layout/HorizontalOrganizationChart"/>
    <dgm:cxn modelId="{D06B7D39-0E35-4C11-B762-CBEFFF8E03E9}" type="presOf" srcId="{CE2C1D75-07BB-4050-B41C-7EC675D0CF3A}" destId="{A5C16C04-FB99-4AFC-93AC-D28665604135}" srcOrd="0" destOrd="0" presId="urn:microsoft.com/office/officeart/2009/3/layout/HorizontalOrganizationChart"/>
    <dgm:cxn modelId="{8B86FF5F-4D46-48A7-9756-6C4650E19AB4}" type="presOf" srcId="{D5F439D3-F819-46DB-85B1-06ADD760BB13}" destId="{0502D14E-B9CA-4AB5-A730-9F14E46B3FB3}" srcOrd="1" destOrd="0" presId="urn:microsoft.com/office/officeart/2009/3/layout/HorizontalOrganizationChart"/>
    <dgm:cxn modelId="{627D2E66-DDC7-4C0B-9606-580ABA1D4D6F}" type="presOf" srcId="{C2E3E280-8009-4D4C-BCF4-E918F3EF90AB}" destId="{D2C2E503-2EE7-4E73-84D3-026CAB49AD81}" srcOrd="0" destOrd="0" presId="urn:microsoft.com/office/officeart/2009/3/layout/HorizontalOrganizationChart"/>
    <dgm:cxn modelId="{EC9FD072-0A95-4074-B79B-BE5477ADD8FA}" type="presOf" srcId="{F0B9611E-3205-4DB5-9BBF-AC4D8ED7172D}" destId="{6276F794-CB11-48D0-BDBC-B783B24B895B}" srcOrd="0" destOrd="0" presId="urn:microsoft.com/office/officeart/2009/3/layout/HorizontalOrganizationChart"/>
    <dgm:cxn modelId="{3D476673-9855-4B57-9EF2-CF2E28C8ABDA}" srcId="{EAE3D272-60D5-48CF-9ECD-BC7535CDB2C8}" destId="{F0B9611E-3205-4DB5-9BBF-AC4D8ED7172D}" srcOrd="0" destOrd="0" parTransId="{8C04A674-2DA4-410C-969A-0663BE74F9CB}" sibTransId="{DF07CF0E-B121-4892-A2E6-B995517866D3}"/>
    <dgm:cxn modelId="{737E9A58-EDE7-440A-B3A2-A7BAA618AB96}" type="presOf" srcId="{EAE3D272-60D5-48CF-9ECD-BC7535CDB2C8}" destId="{BDD0AA51-19D3-4141-AE2B-B01F2AF35D27}" srcOrd="0" destOrd="0" presId="urn:microsoft.com/office/officeart/2009/3/layout/HorizontalOrganizationChart"/>
    <dgm:cxn modelId="{F677767F-A34E-4CB6-937B-1E15040458C0}" srcId="{F0B9611E-3205-4DB5-9BBF-AC4D8ED7172D}" destId="{EF7D07E7-8CAD-4A05-B096-EED242963F3B}" srcOrd="0" destOrd="0" parTransId="{CE2C1D75-07BB-4050-B41C-7EC675D0CF3A}" sibTransId="{EA93B986-1CF6-4728-BDC0-1E67C13827B5}"/>
    <dgm:cxn modelId="{AC5B7083-B70F-4E74-BACB-2D5CA9708594}" type="presOf" srcId="{664BE7E6-3A89-4065-9A0A-8B6F193F6D77}" destId="{897E49C3-7739-45CF-AC18-6EB84E9C12BB}" srcOrd="0" destOrd="0" presId="urn:microsoft.com/office/officeart/2009/3/layout/HorizontalOrganizationChart"/>
    <dgm:cxn modelId="{A6015B84-7C53-4C01-A77D-C393A2D3AC42}" type="presOf" srcId="{EF7D07E7-8CAD-4A05-B096-EED242963F3B}" destId="{C8A74E8B-9499-440A-A5E5-D70D102A83FF}" srcOrd="0" destOrd="0" presId="urn:microsoft.com/office/officeart/2009/3/layout/HorizontalOrganizationChart"/>
    <dgm:cxn modelId="{46034B84-104E-4F91-822A-BB7372A84DFF}" srcId="{6D9A2296-4FDE-4D72-838B-8D79E8F34930}" destId="{EAE3D272-60D5-48CF-9ECD-BC7535CDB2C8}" srcOrd="1" destOrd="0" parTransId="{B6E68C33-6F74-448E-A362-FBDB9DEAA399}" sibTransId="{0018C361-4940-490A-A997-183AE0209760}"/>
    <dgm:cxn modelId="{C31A5993-FC4C-403B-B5F2-4F491351FB56}" srcId="{664BE7E6-3A89-4065-9A0A-8B6F193F6D77}" destId="{D5F439D3-F819-46DB-85B1-06ADD760BB13}" srcOrd="0" destOrd="0" parTransId="{A160248C-E96B-4816-821A-CE9ED5131C7E}" sibTransId="{3E1FAB59-E6EA-41C8-A09F-1FA8687FCF31}"/>
    <dgm:cxn modelId="{222CDB95-8B60-4642-9C49-2F4DDE2EA8F4}" srcId="{74C38564-4B7F-44F8-9620-C617358A693D}" destId="{6D9A2296-4FDE-4D72-838B-8D79E8F34930}" srcOrd="0" destOrd="0" parTransId="{632D809F-D583-4D64-AA60-9C1DC5C7E8AF}" sibTransId="{57423E6E-206B-4DBC-9045-C4419EFD1F35}"/>
    <dgm:cxn modelId="{0EC1549C-C65E-49DC-BC7B-899FDDEAEDC3}" type="presOf" srcId="{A160248C-E96B-4816-821A-CE9ED5131C7E}" destId="{2CEF5606-ED7E-4F4D-8D4D-18B7CA63FA02}" srcOrd="0" destOrd="0" presId="urn:microsoft.com/office/officeart/2009/3/layout/HorizontalOrganizationChart"/>
    <dgm:cxn modelId="{87BAF2AB-38C5-499E-B523-AFB04907E18B}" type="presOf" srcId="{8C04A674-2DA4-410C-969A-0663BE74F9CB}" destId="{ABA2E423-DD0E-4900-9DA8-8AFAD17A8979}" srcOrd="0" destOrd="0" presId="urn:microsoft.com/office/officeart/2009/3/layout/HorizontalOrganizationChart"/>
    <dgm:cxn modelId="{7D2065B1-F21B-4505-AB3B-BBEB749FDAEB}" type="presOf" srcId="{11CDBF39-79EA-4EC8-85D1-6A180E9CA7D8}" destId="{0AC37CF2-E628-4F97-BDF9-39B261499377}" srcOrd="0" destOrd="0" presId="urn:microsoft.com/office/officeart/2009/3/layout/HorizontalOrganizationChart"/>
    <dgm:cxn modelId="{4A1CD7D6-E55E-4255-8233-37E095418FC3}" type="presOf" srcId="{B6E68C33-6F74-448E-A362-FBDB9DEAA399}" destId="{727AF8D1-3A5D-4EDB-8D8A-7C47CFEB040D}" srcOrd="0" destOrd="0" presId="urn:microsoft.com/office/officeart/2009/3/layout/HorizontalOrganizationChart"/>
    <dgm:cxn modelId="{063F26DD-B5A8-4C46-9EA9-D815923CCF69}" type="presOf" srcId="{EAE3D272-60D5-48CF-9ECD-BC7535CDB2C8}" destId="{BAF4F5A6-ABEB-43F7-8F1C-AEB9ED14D05D}" srcOrd="1" destOrd="0" presId="urn:microsoft.com/office/officeart/2009/3/layout/HorizontalOrganizationChart"/>
    <dgm:cxn modelId="{5B954816-CAD7-4BCD-8171-2D0DE0F558B0}" type="presParOf" srcId="{B828F849-7690-4B1A-AB6E-8E31A389D8EF}" destId="{71733BD1-3ACB-40A0-A01B-DFA10EF120E6}" srcOrd="0" destOrd="0" presId="urn:microsoft.com/office/officeart/2009/3/layout/HorizontalOrganizationChart"/>
    <dgm:cxn modelId="{6CD747F9-0CE7-4A02-8A35-9F7C5E1B7ECD}" type="presParOf" srcId="{71733BD1-3ACB-40A0-A01B-DFA10EF120E6}" destId="{3FBD8509-3ADE-4F2F-A08A-F206399F515A}" srcOrd="0" destOrd="0" presId="urn:microsoft.com/office/officeart/2009/3/layout/HorizontalOrganizationChart"/>
    <dgm:cxn modelId="{EA36F817-4329-420C-9E04-599D57935A7E}" type="presParOf" srcId="{3FBD8509-3ADE-4F2F-A08A-F206399F515A}" destId="{DFEAFB08-0AB0-4F10-9F5D-8FC2A630A349}" srcOrd="0" destOrd="0" presId="urn:microsoft.com/office/officeart/2009/3/layout/HorizontalOrganizationChart"/>
    <dgm:cxn modelId="{60515075-8CB7-41CA-A53D-C01B5C5B2CE2}" type="presParOf" srcId="{3FBD8509-3ADE-4F2F-A08A-F206399F515A}" destId="{9BAE990F-2D04-4619-B764-93D4AF612FC3}" srcOrd="1" destOrd="0" presId="urn:microsoft.com/office/officeart/2009/3/layout/HorizontalOrganizationChart"/>
    <dgm:cxn modelId="{323A618F-2156-4767-BC73-6E63965A91EA}" type="presParOf" srcId="{71733BD1-3ACB-40A0-A01B-DFA10EF120E6}" destId="{15324BAA-FFE9-491C-8CB9-2093BFC0376A}" srcOrd="1" destOrd="0" presId="urn:microsoft.com/office/officeart/2009/3/layout/HorizontalOrganizationChart"/>
    <dgm:cxn modelId="{5F6AC192-C71E-420F-990F-1356185056A3}" type="presParOf" srcId="{15324BAA-FFE9-491C-8CB9-2093BFC0376A}" destId="{899FABCF-CED7-4DE3-949A-29A418656052}" srcOrd="0" destOrd="0" presId="urn:microsoft.com/office/officeart/2009/3/layout/HorizontalOrganizationChart"/>
    <dgm:cxn modelId="{34A8D3BA-F292-477D-A357-5090B13A54A8}" type="presParOf" srcId="{15324BAA-FFE9-491C-8CB9-2093BFC0376A}" destId="{FBD49477-D4CA-4C96-89A6-08C40524F4DA}" srcOrd="1" destOrd="0" presId="urn:microsoft.com/office/officeart/2009/3/layout/HorizontalOrganizationChart"/>
    <dgm:cxn modelId="{46A04DAD-8953-40D6-BD33-29F1BD21FD9B}" type="presParOf" srcId="{FBD49477-D4CA-4C96-89A6-08C40524F4DA}" destId="{C4320D9F-0892-4B93-9E7A-6E8315B2822B}" srcOrd="0" destOrd="0" presId="urn:microsoft.com/office/officeart/2009/3/layout/HorizontalOrganizationChart"/>
    <dgm:cxn modelId="{FC7AB3E8-CB83-4E72-855A-774071544D1A}" type="presParOf" srcId="{C4320D9F-0892-4B93-9E7A-6E8315B2822B}" destId="{0AC37CF2-E628-4F97-BDF9-39B261499377}" srcOrd="0" destOrd="0" presId="urn:microsoft.com/office/officeart/2009/3/layout/HorizontalOrganizationChart"/>
    <dgm:cxn modelId="{FFC89054-C1C6-4BF6-A157-34A52820D896}" type="presParOf" srcId="{C4320D9F-0892-4B93-9E7A-6E8315B2822B}" destId="{3BB92092-0083-473D-89B3-ABBEBB9605A1}" srcOrd="1" destOrd="0" presId="urn:microsoft.com/office/officeart/2009/3/layout/HorizontalOrganizationChart"/>
    <dgm:cxn modelId="{ABDB92FA-5F5C-4549-BA91-F974A8C9202A}" type="presParOf" srcId="{FBD49477-D4CA-4C96-89A6-08C40524F4DA}" destId="{6CDA1A9E-B87A-4BEA-9E04-96AE93FFE59E}" srcOrd="1" destOrd="0" presId="urn:microsoft.com/office/officeart/2009/3/layout/HorizontalOrganizationChart"/>
    <dgm:cxn modelId="{D216D8FD-B1B9-47CB-8FF8-D6A8EA668D18}" type="presParOf" srcId="{6CDA1A9E-B87A-4BEA-9E04-96AE93FFE59E}" destId="{D2C2E503-2EE7-4E73-84D3-026CAB49AD81}" srcOrd="0" destOrd="0" presId="urn:microsoft.com/office/officeart/2009/3/layout/HorizontalOrganizationChart"/>
    <dgm:cxn modelId="{C6DCDECF-84FB-4895-B337-D8AE0C4813FC}" type="presParOf" srcId="{6CDA1A9E-B87A-4BEA-9E04-96AE93FFE59E}" destId="{6DF6EEEC-B64A-49B6-9180-F526E4D5E101}" srcOrd="1" destOrd="0" presId="urn:microsoft.com/office/officeart/2009/3/layout/HorizontalOrganizationChart"/>
    <dgm:cxn modelId="{2F1BA4FC-1ADE-416D-BE7A-D15A322E0F53}" type="presParOf" srcId="{6DF6EEEC-B64A-49B6-9180-F526E4D5E101}" destId="{F3F4850F-710D-496E-811C-D8E7BB50EBCE}" srcOrd="0" destOrd="0" presId="urn:microsoft.com/office/officeart/2009/3/layout/HorizontalOrganizationChart"/>
    <dgm:cxn modelId="{8CDB61A1-3C0A-4EDF-95CC-96D356AC713E}" type="presParOf" srcId="{F3F4850F-710D-496E-811C-D8E7BB50EBCE}" destId="{897E49C3-7739-45CF-AC18-6EB84E9C12BB}" srcOrd="0" destOrd="0" presId="urn:microsoft.com/office/officeart/2009/3/layout/HorizontalOrganizationChart"/>
    <dgm:cxn modelId="{52DB5AEB-7E3C-45D8-A921-1817589619B6}" type="presParOf" srcId="{F3F4850F-710D-496E-811C-D8E7BB50EBCE}" destId="{9274BA5A-8858-421B-856B-A804D5E0E3BA}" srcOrd="1" destOrd="0" presId="urn:microsoft.com/office/officeart/2009/3/layout/HorizontalOrganizationChart"/>
    <dgm:cxn modelId="{F240C23D-6731-4E0F-ADF2-BA2D1250D57A}" type="presParOf" srcId="{6DF6EEEC-B64A-49B6-9180-F526E4D5E101}" destId="{FF68848E-7D9A-418F-AF36-C87E63B9F496}" srcOrd="1" destOrd="0" presId="urn:microsoft.com/office/officeart/2009/3/layout/HorizontalOrganizationChart"/>
    <dgm:cxn modelId="{D36CDA77-D1FB-4D9E-9921-4BFD079FD491}" type="presParOf" srcId="{FF68848E-7D9A-418F-AF36-C87E63B9F496}" destId="{2CEF5606-ED7E-4F4D-8D4D-18B7CA63FA02}" srcOrd="0" destOrd="0" presId="urn:microsoft.com/office/officeart/2009/3/layout/HorizontalOrganizationChart"/>
    <dgm:cxn modelId="{13408515-C201-4524-B228-D8C485ABD2AC}" type="presParOf" srcId="{FF68848E-7D9A-418F-AF36-C87E63B9F496}" destId="{AC4EA75A-671A-4D17-932D-FCD13452FC92}" srcOrd="1" destOrd="0" presId="urn:microsoft.com/office/officeart/2009/3/layout/HorizontalOrganizationChart"/>
    <dgm:cxn modelId="{C250EF8D-82AC-45FE-B332-617E39740CDA}" type="presParOf" srcId="{AC4EA75A-671A-4D17-932D-FCD13452FC92}" destId="{6CB95019-B1E9-4275-91FF-97015F6FD0DB}" srcOrd="0" destOrd="0" presId="urn:microsoft.com/office/officeart/2009/3/layout/HorizontalOrganizationChart"/>
    <dgm:cxn modelId="{DF98E24A-6CF5-402C-9DB0-D00BD4559F73}" type="presParOf" srcId="{6CB95019-B1E9-4275-91FF-97015F6FD0DB}" destId="{3B548345-416F-4EEF-8DA8-705E87A81AD6}" srcOrd="0" destOrd="0" presId="urn:microsoft.com/office/officeart/2009/3/layout/HorizontalOrganizationChart"/>
    <dgm:cxn modelId="{9CDC4174-6AE3-411E-AC91-46F4A25B21A6}" type="presParOf" srcId="{6CB95019-B1E9-4275-91FF-97015F6FD0DB}" destId="{0502D14E-B9CA-4AB5-A730-9F14E46B3FB3}" srcOrd="1" destOrd="0" presId="urn:microsoft.com/office/officeart/2009/3/layout/HorizontalOrganizationChart"/>
    <dgm:cxn modelId="{562341C4-7358-43B6-9B07-61111F14DAB3}" type="presParOf" srcId="{AC4EA75A-671A-4D17-932D-FCD13452FC92}" destId="{26F86EA3-CBE0-4359-9478-1981686E45AD}" srcOrd="1" destOrd="0" presId="urn:microsoft.com/office/officeart/2009/3/layout/HorizontalOrganizationChart"/>
    <dgm:cxn modelId="{1F9AA12C-B93E-43BA-8517-B8B7CDFCB746}" type="presParOf" srcId="{AC4EA75A-671A-4D17-932D-FCD13452FC92}" destId="{F4771A8F-32B3-4807-9D66-795140BF1276}" srcOrd="2" destOrd="0" presId="urn:microsoft.com/office/officeart/2009/3/layout/HorizontalOrganizationChart"/>
    <dgm:cxn modelId="{10DBB9B5-2D29-4A31-9F8E-C514ADDC0E57}" type="presParOf" srcId="{6DF6EEEC-B64A-49B6-9180-F526E4D5E101}" destId="{F6E19591-62DA-419B-9092-BD10406F784E}" srcOrd="2" destOrd="0" presId="urn:microsoft.com/office/officeart/2009/3/layout/HorizontalOrganizationChart"/>
    <dgm:cxn modelId="{FB4325C9-21C5-4192-8004-638BBDFB80B5}" type="presParOf" srcId="{FBD49477-D4CA-4C96-89A6-08C40524F4DA}" destId="{C47BAEB6-93DA-4793-BECC-BAC4DFD0810B}" srcOrd="2" destOrd="0" presId="urn:microsoft.com/office/officeart/2009/3/layout/HorizontalOrganizationChart"/>
    <dgm:cxn modelId="{85E8621C-68F5-444E-9E01-22E969ED518A}" type="presParOf" srcId="{15324BAA-FFE9-491C-8CB9-2093BFC0376A}" destId="{727AF8D1-3A5D-4EDB-8D8A-7C47CFEB040D}" srcOrd="2" destOrd="0" presId="urn:microsoft.com/office/officeart/2009/3/layout/HorizontalOrganizationChart"/>
    <dgm:cxn modelId="{08A9B674-21DD-4CF9-8B50-4FC841BE0D53}" type="presParOf" srcId="{15324BAA-FFE9-491C-8CB9-2093BFC0376A}" destId="{E870DF2F-EABD-4121-9B71-836A223CD785}" srcOrd="3" destOrd="0" presId="urn:microsoft.com/office/officeart/2009/3/layout/HorizontalOrganizationChart"/>
    <dgm:cxn modelId="{C33840F1-32A3-42BC-963A-03F1303EC563}" type="presParOf" srcId="{E870DF2F-EABD-4121-9B71-836A223CD785}" destId="{22E3A18F-A8FD-48F7-8DCE-980B2DF55FA9}" srcOrd="0" destOrd="0" presId="urn:microsoft.com/office/officeart/2009/3/layout/HorizontalOrganizationChart"/>
    <dgm:cxn modelId="{470D7FE3-22A8-4026-8C95-DA55774F0361}" type="presParOf" srcId="{22E3A18F-A8FD-48F7-8DCE-980B2DF55FA9}" destId="{BDD0AA51-19D3-4141-AE2B-B01F2AF35D27}" srcOrd="0" destOrd="0" presId="urn:microsoft.com/office/officeart/2009/3/layout/HorizontalOrganizationChart"/>
    <dgm:cxn modelId="{5AD029C3-2E6F-40C6-8D9A-31D3D75F7CC9}" type="presParOf" srcId="{22E3A18F-A8FD-48F7-8DCE-980B2DF55FA9}" destId="{BAF4F5A6-ABEB-43F7-8F1C-AEB9ED14D05D}" srcOrd="1" destOrd="0" presId="urn:microsoft.com/office/officeart/2009/3/layout/HorizontalOrganizationChart"/>
    <dgm:cxn modelId="{C9166668-EC1F-4A27-9613-9DE8D1EE5751}" type="presParOf" srcId="{E870DF2F-EABD-4121-9B71-836A223CD785}" destId="{8B293159-17B6-4888-9C34-EE71FC3B3753}" srcOrd="1" destOrd="0" presId="urn:microsoft.com/office/officeart/2009/3/layout/HorizontalOrganizationChart"/>
    <dgm:cxn modelId="{66362F5E-390C-4030-BFF2-1F23F15065BB}" type="presParOf" srcId="{8B293159-17B6-4888-9C34-EE71FC3B3753}" destId="{ABA2E423-DD0E-4900-9DA8-8AFAD17A8979}" srcOrd="0" destOrd="0" presId="urn:microsoft.com/office/officeart/2009/3/layout/HorizontalOrganizationChart"/>
    <dgm:cxn modelId="{AE677A10-D9E3-4E77-B22C-80C829D11923}" type="presParOf" srcId="{8B293159-17B6-4888-9C34-EE71FC3B3753}" destId="{A61BB867-7326-43B5-8EB6-CF14F51564DB}" srcOrd="1" destOrd="0" presId="urn:microsoft.com/office/officeart/2009/3/layout/HorizontalOrganizationChart"/>
    <dgm:cxn modelId="{0E021E36-B182-4677-A615-A70FE1C2B648}" type="presParOf" srcId="{A61BB867-7326-43B5-8EB6-CF14F51564DB}" destId="{976DBA0D-1825-4E44-BE3C-44E6AF39B179}" srcOrd="0" destOrd="0" presId="urn:microsoft.com/office/officeart/2009/3/layout/HorizontalOrganizationChart"/>
    <dgm:cxn modelId="{E00F6C97-EC0D-49A4-99EF-FAE1C662FD9C}" type="presParOf" srcId="{976DBA0D-1825-4E44-BE3C-44E6AF39B179}" destId="{6276F794-CB11-48D0-BDBC-B783B24B895B}" srcOrd="0" destOrd="0" presId="urn:microsoft.com/office/officeart/2009/3/layout/HorizontalOrganizationChart"/>
    <dgm:cxn modelId="{C1931C56-2F8E-4653-84CC-ACAE074E1327}" type="presParOf" srcId="{976DBA0D-1825-4E44-BE3C-44E6AF39B179}" destId="{AA697BD5-370E-41CB-BEA1-85F07132F1BC}" srcOrd="1" destOrd="0" presId="urn:microsoft.com/office/officeart/2009/3/layout/HorizontalOrganizationChart"/>
    <dgm:cxn modelId="{B69AA86A-5E55-484A-BA30-6EEDFAD57C35}" type="presParOf" srcId="{A61BB867-7326-43B5-8EB6-CF14F51564DB}" destId="{39A129B9-3EF8-4022-A44D-169146CA7E28}" srcOrd="1" destOrd="0" presId="urn:microsoft.com/office/officeart/2009/3/layout/HorizontalOrganizationChart"/>
    <dgm:cxn modelId="{47CB75F9-152C-42F2-A17B-18FAC91B058F}" type="presParOf" srcId="{39A129B9-3EF8-4022-A44D-169146CA7E28}" destId="{A5C16C04-FB99-4AFC-93AC-D28665604135}" srcOrd="0" destOrd="0" presId="urn:microsoft.com/office/officeart/2009/3/layout/HorizontalOrganizationChart"/>
    <dgm:cxn modelId="{6B031E4D-F7F3-47CB-A25A-70F67C629EB8}" type="presParOf" srcId="{39A129B9-3EF8-4022-A44D-169146CA7E28}" destId="{D8BCF6DE-3E5B-475F-AA0F-32D85196F1D8}" srcOrd="1" destOrd="0" presId="urn:microsoft.com/office/officeart/2009/3/layout/HorizontalOrganizationChart"/>
    <dgm:cxn modelId="{C1F5F0CF-B27F-4F74-AEF6-C0F0D27E3151}" type="presParOf" srcId="{D8BCF6DE-3E5B-475F-AA0F-32D85196F1D8}" destId="{B13E5C06-CA3D-464C-A2A9-27C2AB8458C4}" srcOrd="0" destOrd="0" presId="urn:microsoft.com/office/officeart/2009/3/layout/HorizontalOrganizationChart"/>
    <dgm:cxn modelId="{A8976C86-A5B2-45F1-8645-4D1C5ACE22D5}" type="presParOf" srcId="{B13E5C06-CA3D-464C-A2A9-27C2AB8458C4}" destId="{C8A74E8B-9499-440A-A5E5-D70D102A83FF}" srcOrd="0" destOrd="0" presId="urn:microsoft.com/office/officeart/2009/3/layout/HorizontalOrganizationChart"/>
    <dgm:cxn modelId="{40FF5C7C-7D5C-4337-BA52-321A7BEB049B}" type="presParOf" srcId="{B13E5C06-CA3D-464C-A2A9-27C2AB8458C4}" destId="{8E8B7EE1-581F-4BCD-94A2-A82F7FC34561}" srcOrd="1" destOrd="0" presId="urn:microsoft.com/office/officeart/2009/3/layout/HorizontalOrganizationChart"/>
    <dgm:cxn modelId="{8FB079A3-2C2F-48D7-AC3B-11B2D55660E8}" type="presParOf" srcId="{D8BCF6DE-3E5B-475F-AA0F-32D85196F1D8}" destId="{B8A45572-E664-4475-93CC-FDC63D5A36DC}" srcOrd="1" destOrd="0" presId="urn:microsoft.com/office/officeart/2009/3/layout/HorizontalOrganizationChart"/>
    <dgm:cxn modelId="{B723B923-B185-45D1-B9FF-2C19585A896D}" type="presParOf" srcId="{D8BCF6DE-3E5B-475F-AA0F-32D85196F1D8}" destId="{C595C018-1841-48AB-8781-5774A7316615}" srcOrd="2" destOrd="0" presId="urn:microsoft.com/office/officeart/2009/3/layout/HorizontalOrganizationChart"/>
    <dgm:cxn modelId="{BC3E4C47-AAC3-497F-8EFE-3EEE277BA9D8}" type="presParOf" srcId="{A61BB867-7326-43B5-8EB6-CF14F51564DB}" destId="{8E20BBE9-9957-4E0D-94C8-A27A75C0D62F}" srcOrd="2" destOrd="0" presId="urn:microsoft.com/office/officeart/2009/3/layout/HorizontalOrganizationChart"/>
    <dgm:cxn modelId="{8F03A24D-954C-4FFA-9608-9221C6D0371B}" type="presParOf" srcId="{E870DF2F-EABD-4121-9B71-836A223CD785}" destId="{60F2244C-3866-4B53-B4DB-E5BECEAED17D}" srcOrd="2" destOrd="0" presId="urn:microsoft.com/office/officeart/2009/3/layout/HorizontalOrganizationChart"/>
    <dgm:cxn modelId="{32B00AA6-F898-4077-B2B4-ABE2053690EA}" type="presParOf" srcId="{71733BD1-3ACB-40A0-A01B-DFA10EF120E6}" destId="{015152FF-1FC6-4F98-956A-350C4005D9E3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C16C04-FB99-4AFC-93AC-D28665604135}">
      <dsp:nvSpPr>
        <dsp:cNvPr id="0" name=""/>
        <dsp:cNvSpPr/>
      </dsp:nvSpPr>
      <dsp:spPr>
        <a:xfrm>
          <a:off x="7933882" y="3304689"/>
          <a:ext cx="4665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653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A2E423-DD0E-4900-9DA8-8AFAD17A8979}">
      <dsp:nvSpPr>
        <dsp:cNvPr id="0" name=""/>
        <dsp:cNvSpPr/>
      </dsp:nvSpPr>
      <dsp:spPr>
        <a:xfrm>
          <a:off x="5134664" y="3304689"/>
          <a:ext cx="4665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653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7AF8D1-3A5D-4EDB-8D8A-7C47CFEB040D}">
      <dsp:nvSpPr>
        <dsp:cNvPr id="0" name=""/>
        <dsp:cNvSpPr/>
      </dsp:nvSpPr>
      <dsp:spPr>
        <a:xfrm>
          <a:off x="2335446" y="2847919"/>
          <a:ext cx="466536" cy="502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3268" y="0"/>
              </a:lnTo>
              <a:lnTo>
                <a:pt x="233268" y="502490"/>
              </a:lnTo>
              <a:lnTo>
                <a:pt x="466536" y="50249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EF5606-ED7E-4F4D-8D4D-18B7CA63FA02}">
      <dsp:nvSpPr>
        <dsp:cNvPr id="0" name=""/>
        <dsp:cNvSpPr/>
      </dsp:nvSpPr>
      <dsp:spPr>
        <a:xfrm>
          <a:off x="7933882" y="2299708"/>
          <a:ext cx="4665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653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C2E503-2EE7-4E73-84D3-026CAB49AD81}">
      <dsp:nvSpPr>
        <dsp:cNvPr id="0" name=""/>
        <dsp:cNvSpPr/>
      </dsp:nvSpPr>
      <dsp:spPr>
        <a:xfrm>
          <a:off x="5134664" y="2299708"/>
          <a:ext cx="4665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653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9FABCF-CED7-4DE3-949A-29A418656052}">
      <dsp:nvSpPr>
        <dsp:cNvPr id="0" name=""/>
        <dsp:cNvSpPr/>
      </dsp:nvSpPr>
      <dsp:spPr>
        <a:xfrm>
          <a:off x="2335446" y="2345428"/>
          <a:ext cx="466536" cy="502490"/>
        </a:xfrm>
        <a:custGeom>
          <a:avLst/>
          <a:gdLst/>
          <a:ahLst/>
          <a:cxnLst/>
          <a:rect l="0" t="0" r="0" b="0"/>
          <a:pathLst>
            <a:path>
              <a:moveTo>
                <a:pt x="0" y="502490"/>
              </a:moveTo>
              <a:lnTo>
                <a:pt x="233268" y="502490"/>
              </a:lnTo>
              <a:lnTo>
                <a:pt x="233268" y="0"/>
              </a:lnTo>
              <a:lnTo>
                <a:pt x="466536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AFB08-0AB0-4F10-9F5D-8FC2A630A349}">
      <dsp:nvSpPr>
        <dsp:cNvPr id="0" name=""/>
        <dsp:cNvSpPr/>
      </dsp:nvSpPr>
      <dsp:spPr>
        <a:xfrm>
          <a:off x="2764" y="2492185"/>
          <a:ext cx="2332681" cy="7114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Head of Faculty RBE</a:t>
          </a:r>
        </a:p>
      </dsp:txBody>
      <dsp:txXfrm>
        <a:off x="2764" y="2492185"/>
        <a:ext cx="2332681" cy="711467"/>
      </dsp:txXfrm>
    </dsp:sp>
    <dsp:sp modelId="{0AC37CF2-E628-4F97-BDF9-39B261499377}">
      <dsp:nvSpPr>
        <dsp:cNvPr id="0" name=""/>
        <dsp:cNvSpPr/>
      </dsp:nvSpPr>
      <dsp:spPr>
        <a:xfrm>
          <a:off x="2801982" y="1989694"/>
          <a:ext cx="2332681" cy="7114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RS Operations Manager (</a:t>
          </a:r>
          <a:r>
            <a:rPr lang="en-GB" sz="2000" kern="1200" err="1"/>
            <a:t>SoE</a:t>
          </a:r>
          <a:r>
            <a:rPr lang="en-GB" sz="2000" kern="1200"/>
            <a:t>)</a:t>
          </a:r>
        </a:p>
      </dsp:txBody>
      <dsp:txXfrm>
        <a:off x="2801982" y="1989694"/>
        <a:ext cx="2332681" cy="711467"/>
      </dsp:txXfrm>
    </dsp:sp>
    <dsp:sp modelId="{897E49C3-7739-45CF-AC18-6EB84E9C12BB}">
      <dsp:nvSpPr>
        <dsp:cNvPr id="0" name=""/>
        <dsp:cNvSpPr/>
      </dsp:nvSpPr>
      <dsp:spPr>
        <a:xfrm>
          <a:off x="5601200" y="1989694"/>
          <a:ext cx="2332681" cy="7114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Research Support Managers</a:t>
          </a:r>
        </a:p>
      </dsp:txBody>
      <dsp:txXfrm>
        <a:off x="5601200" y="1989694"/>
        <a:ext cx="2332681" cy="711467"/>
      </dsp:txXfrm>
    </dsp:sp>
    <dsp:sp modelId="{3B548345-416F-4EEF-8DA8-705E87A81AD6}">
      <dsp:nvSpPr>
        <dsp:cNvPr id="0" name=""/>
        <dsp:cNvSpPr/>
      </dsp:nvSpPr>
      <dsp:spPr>
        <a:xfrm>
          <a:off x="8400419" y="1989730"/>
          <a:ext cx="2334384" cy="7113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Research Support Officers</a:t>
          </a:r>
        </a:p>
      </dsp:txBody>
      <dsp:txXfrm>
        <a:off x="8400419" y="1989730"/>
        <a:ext cx="2334384" cy="711396"/>
      </dsp:txXfrm>
    </dsp:sp>
    <dsp:sp modelId="{BDD0AA51-19D3-4141-AE2B-B01F2AF35D27}">
      <dsp:nvSpPr>
        <dsp:cNvPr id="0" name=""/>
        <dsp:cNvSpPr/>
      </dsp:nvSpPr>
      <dsp:spPr>
        <a:xfrm>
          <a:off x="2801982" y="2994675"/>
          <a:ext cx="2332681" cy="7114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RS Operations Manager (</a:t>
          </a:r>
          <a:r>
            <a:rPr lang="en-GB" sz="2000" kern="1200" err="1"/>
            <a:t>SoNS</a:t>
          </a:r>
          <a:r>
            <a:rPr lang="en-GB" sz="2000" kern="1200"/>
            <a:t>)</a:t>
          </a:r>
        </a:p>
      </dsp:txBody>
      <dsp:txXfrm>
        <a:off x="2801982" y="2994675"/>
        <a:ext cx="2332681" cy="711467"/>
      </dsp:txXfrm>
    </dsp:sp>
    <dsp:sp modelId="{6276F794-CB11-48D0-BDBC-B783B24B895B}">
      <dsp:nvSpPr>
        <dsp:cNvPr id="0" name=""/>
        <dsp:cNvSpPr/>
      </dsp:nvSpPr>
      <dsp:spPr>
        <a:xfrm>
          <a:off x="5601200" y="2994675"/>
          <a:ext cx="2332681" cy="7114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Research Support Managers</a:t>
          </a:r>
        </a:p>
      </dsp:txBody>
      <dsp:txXfrm>
        <a:off x="5601200" y="2994675"/>
        <a:ext cx="2332681" cy="711467"/>
      </dsp:txXfrm>
    </dsp:sp>
    <dsp:sp modelId="{C8A74E8B-9499-440A-A5E5-D70D102A83FF}">
      <dsp:nvSpPr>
        <dsp:cNvPr id="0" name=""/>
        <dsp:cNvSpPr/>
      </dsp:nvSpPr>
      <dsp:spPr>
        <a:xfrm>
          <a:off x="8400419" y="2992712"/>
          <a:ext cx="2347494" cy="7153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Research Support Officers</a:t>
          </a:r>
        </a:p>
      </dsp:txBody>
      <dsp:txXfrm>
        <a:off x="8400419" y="2992712"/>
        <a:ext cx="2347494" cy="715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47060-5B77-45DE-9A36-713234ADB1FA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76B8A-D4CF-4AAA-ACDA-CE2BB0F57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398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776B8A-D4CF-4AAA-ACDA-CE2BB0F5711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933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776B8A-D4CF-4AAA-ACDA-CE2BB0F5711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847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EC464-10C0-7567-BCF7-DACA7EC18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A3B6DC-0688-35A3-17E4-492F2077DB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97C8C2-546B-9A32-8C9F-44E4A6917D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E09F7A-12DF-6BFB-890F-5D805874D3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776B8A-D4CF-4AAA-ACDA-CE2BB0F5711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220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776B8A-D4CF-4AAA-ACDA-CE2BB0F5711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404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0408F3-3B4F-1124-3C85-DCA6D4C15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AB3A1E-9A6F-93A1-345F-5B8A0F8609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9CF437-0B78-7E11-134F-D1C4FD126B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72F27B-9965-FAE4-5423-2C7E5430DB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776B8A-D4CF-4AAA-ACDA-CE2BB0F5711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079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776B8A-D4CF-4AAA-ACDA-CE2BB0F5711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990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776B8A-D4CF-4AAA-ACDA-CE2BB0F5711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95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027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420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272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059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273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849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148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21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212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399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744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555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138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8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9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096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63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72C78A0-BBAB-4000-B037-4FF388944E6B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BC35E1D-F794-41E3-948F-B91936780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5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SoNS_researchservices@manchester.ac.uk" TargetMode="External"/><Relationship Id="rId3" Type="http://schemas.openxmlformats.org/officeDocument/2006/relationships/hyperlink" Target="mailto:frank.mcgrory@Manchester.ac.uk" TargetMode="External"/><Relationship Id="rId7" Type="http://schemas.openxmlformats.org/officeDocument/2006/relationships/hyperlink" Target="mailto:joseph.ryan@manchester.ac.u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anganile.kapunda@manchester.ac.uk" TargetMode="External"/><Relationship Id="rId5" Type="http://schemas.openxmlformats.org/officeDocument/2006/relationships/hyperlink" Target="mailto:lottie.tang@manchester.ac.uk" TargetMode="External"/><Relationship Id="rId4" Type="http://schemas.openxmlformats.org/officeDocument/2006/relationships/hyperlink" Target="mailto:reece.farndale@manchester.ac.u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livemanchesterac.sharepoint.com/sites/UOM-FSE-RS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D22D1B95-2B54-43E9-85D9-B489F6C5D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41851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7D0F3F6D-A49D-4406-8D61-1C4F8D792F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455612" y="4241801"/>
            <a:ext cx="11277600" cy="2337161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D953A318-DA8D-4405-9536-D889E45C5E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E382A3D-2F90-475C-8DF2-F666FEA34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6C080D-01AE-3E3B-B33E-334CF9CD77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3171" y="1143000"/>
            <a:ext cx="8825658" cy="3389217"/>
          </a:xfrm>
        </p:spPr>
        <p:txBody>
          <a:bodyPr anchor="ctr">
            <a:normAutofit/>
          </a:bodyPr>
          <a:lstStyle/>
          <a:p>
            <a:pPr algn="ctr"/>
            <a:r>
              <a:rPr lang="en-GB" sz="6600">
                <a:solidFill>
                  <a:srgbClr val="FFFFFF"/>
                </a:solidFill>
              </a:rPr>
              <a:t>Research Services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8A68CD-1A36-7652-3355-E7FFDCA06A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3171" y="4920914"/>
            <a:ext cx="8825658" cy="1505432"/>
          </a:xfr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GB" sz="2200" dirty="0">
                <a:solidFill>
                  <a:schemeClr val="tx2"/>
                </a:solidFill>
              </a:rPr>
              <a:t>Zoë Darlington</a:t>
            </a:r>
          </a:p>
          <a:p>
            <a:pPr algn="ctr">
              <a:lnSpc>
                <a:spcPct val="90000"/>
              </a:lnSpc>
            </a:pPr>
            <a:r>
              <a:rPr lang="en-GB" sz="2200" dirty="0">
                <a:solidFill>
                  <a:schemeClr val="tx2"/>
                </a:solidFill>
              </a:rPr>
              <a:t>Research support manager (</a:t>
            </a:r>
            <a:r>
              <a:rPr lang="en-GB" sz="2200" dirty="0" err="1">
                <a:solidFill>
                  <a:schemeClr val="tx2"/>
                </a:solidFill>
              </a:rPr>
              <a:t>RSm</a:t>
            </a:r>
            <a:r>
              <a:rPr lang="en-GB" sz="2200" dirty="0">
                <a:solidFill>
                  <a:schemeClr val="tx2"/>
                </a:solidFill>
              </a:rPr>
              <a:t>) </a:t>
            </a:r>
          </a:p>
          <a:p>
            <a:pPr algn="ctr">
              <a:lnSpc>
                <a:spcPct val="90000"/>
              </a:lnSpc>
            </a:pPr>
            <a:r>
              <a:rPr lang="en-GB" sz="2200" dirty="0">
                <a:solidFill>
                  <a:schemeClr val="tx2"/>
                </a:solidFill>
              </a:rPr>
              <a:t>For Astronomy and Maths</a:t>
            </a:r>
          </a:p>
        </p:txBody>
      </p:sp>
      <p:pic>
        <p:nvPicPr>
          <p:cNvPr id="5" name="Picture 4" descr="A purple and yellow logo&#10;&#10;AI-generated content may be incorrect.">
            <a:extLst>
              <a:ext uri="{FF2B5EF4-FFF2-40B4-BE49-F238E27FC236}">
                <a16:creationId xmlns:a16="http://schemas.microsoft.com/office/drawing/2014/main" id="{2F59063F-91D3-CB30-83C8-B8D84B402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610" y="654430"/>
            <a:ext cx="1658256" cy="70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843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F84394-0A1D-FCCB-9C1F-6721B7806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E86A3-B405-8845-7A49-5F78DD296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B316C-9097-D9C3-FC60-E8762476B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394857"/>
            <a:ext cx="10972800" cy="4169229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000" dirty="0"/>
              <a:t>Work with RSO to finalise the budget and gain technical, facility, IT approval if required – this takes </a:t>
            </a:r>
            <a:r>
              <a:rPr lang="en-GB" sz="2000" b="1" dirty="0"/>
              <a:t>time</a:t>
            </a:r>
            <a:r>
              <a:rPr lang="en-GB" sz="2000" dirty="0"/>
              <a:t>!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Once a budget is agreed, your RSO will update your Pure record and seek </a:t>
            </a:r>
            <a:r>
              <a:rPr lang="en-GB" sz="2000" dirty="0" err="1"/>
              <a:t>HoD</a:t>
            </a:r>
            <a:r>
              <a:rPr lang="en-GB" sz="2000" dirty="0"/>
              <a:t> approval prior to submission – 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at least 5 working days before deadline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tx1"/>
                </a:solidFill>
              </a:rPr>
              <a:t>Approval received - RSO will support to input finances onto application and check formatting rules before final submission</a:t>
            </a:r>
          </a:p>
        </p:txBody>
      </p:sp>
    </p:spTree>
    <p:extLst>
      <p:ext uri="{BB962C8B-B14F-4D97-AF65-F5344CB8AC3E}">
        <p14:creationId xmlns:p14="http://schemas.microsoft.com/office/powerpoint/2010/main" val="181975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4AFAA-DE9B-BDFE-E7A9-733BE21A7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Costing Request Form (CRF)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51C0B4-B3A9-F81C-BE59-08B04DA1365E}"/>
              </a:ext>
            </a:extLst>
          </p:cNvPr>
          <p:cNvSpPr txBox="1"/>
          <p:nvPr/>
        </p:nvSpPr>
        <p:spPr>
          <a:xfrm>
            <a:off x="462488" y="6143164"/>
            <a:ext cx="9867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Available on the FSE SharePoint or email our team for a copy!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A2E669-5036-376B-56F4-E6CAAC1AA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88" y="1901462"/>
            <a:ext cx="11267023" cy="414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817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47AB0-57EB-A2EA-61E8-74691CA85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Costs Can I Ask For?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A4140E1-92BA-9542-FA85-9476337A7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64229"/>
            <a:ext cx="10972800" cy="4441371"/>
          </a:xfrm>
        </p:spPr>
        <p:txBody>
          <a:bodyPr anchor="ctr">
            <a:normAutofit/>
          </a:bodyPr>
          <a:lstStyle/>
          <a:p>
            <a:r>
              <a:rPr lang="en-GB" sz="2000" b="1"/>
              <a:t>Staff Costs:</a:t>
            </a:r>
          </a:p>
          <a:p>
            <a:pPr lvl="1"/>
            <a:r>
              <a:rPr lang="en-GB" sz="1800"/>
              <a:t>Researcher time (your own time, PDRA, Research Assistant)</a:t>
            </a:r>
          </a:p>
          <a:p>
            <a:pPr lvl="1"/>
            <a:r>
              <a:rPr lang="en-GB" sz="1800"/>
              <a:t>Technician time </a:t>
            </a:r>
            <a:r>
              <a:rPr lang="en-US" sz="1800"/>
              <a:t>(engineers, experimental officers, computer tech, software engineers, research IT)</a:t>
            </a:r>
          </a:p>
          <a:p>
            <a:pPr lvl="1"/>
            <a:r>
              <a:rPr lang="en-GB" sz="1800" b="1"/>
              <a:t>Note</a:t>
            </a:r>
            <a:r>
              <a:rPr lang="en-GB" sz="1800"/>
              <a:t> – minimum 30% DA tech time to be included on all projects, where eligible</a:t>
            </a:r>
          </a:p>
          <a:p>
            <a:r>
              <a:rPr lang="en-GB" sz="2000" b="1"/>
              <a:t>Non-staff Costs:</a:t>
            </a:r>
          </a:p>
          <a:p>
            <a:pPr lvl="1"/>
            <a:r>
              <a:rPr lang="en-GB" sz="1800"/>
              <a:t>Travel and Subsistence</a:t>
            </a:r>
          </a:p>
          <a:p>
            <a:pPr lvl="1"/>
            <a:r>
              <a:rPr lang="en-GB" sz="1800"/>
              <a:t>Conference costs</a:t>
            </a:r>
          </a:p>
          <a:p>
            <a:pPr lvl="1"/>
            <a:r>
              <a:rPr lang="en-GB" sz="1800"/>
              <a:t>Consumables</a:t>
            </a:r>
          </a:p>
          <a:p>
            <a:pPr lvl="1"/>
            <a:r>
              <a:rPr lang="en-GB" sz="1800"/>
              <a:t>Facilities and Equipment (anything &gt;£25k inc. VAT)</a:t>
            </a:r>
          </a:p>
          <a:p>
            <a:pPr lvl="1"/>
            <a:r>
              <a:rPr lang="en-GB" sz="1800"/>
              <a:t>Etc, etc…</a:t>
            </a:r>
          </a:p>
        </p:txBody>
      </p:sp>
    </p:spTree>
    <p:extLst>
      <p:ext uri="{BB962C8B-B14F-4D97-AF65-F5344CB8AC3E}">
        <p14:creationId xmlns:p14="http://schemas.microsoft.com/office/powerpoint/2010/main" val="2657698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0F5F52-1713-2F05-400C-28B6C2835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C2392-AE37-A0F4-9C7C-A56B3E1C2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10198846" cy="706964"/>
          </a:xfrm>
        </p:spPr>
        <p:txBody>
          <a:bodyPr/>
          <a:lstStyle/>
          <a:p>
            <a:r>
              <a:rPr lang="en-GB" dirty="0"/>
              <a:t>30% DA Technician Time – Why? (</a:t>
            </a:r>
            <a:r>
              <a:rPr lang="en-GB" dirty="0" err="1"/>
              <a:t>exc</a:t>
            </a:r>
            <a:r>
              <a:rPr lang="en-GB" dirty="0"/>
              <a:t> Maths)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7337D3B-A62E-C80C-87E2-98A1479C5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427513"/>
            <a:ext cx="10972800" cy="4430487"/>
          </a:xfrm>
        </p:spPr>
        <p:txBody>
          <a:bodyPr anchor="ctr">
            <a:normAutofit fontScale="77500" lnSpcReduction="20000"/>
          </a:bodyPr>
          <a:lstStyle/>
          <a:p>
            <a:endParaRPr lang="en-GB" sz="2000" dirty="0"/>
          </a:p>
          <a:p>
            <a:r>
              <a:rPr lang="en-GB" sz="2000" dirty="0"/>
              <a:t>You are encouraged to discuss technical resource requirements for each project with the technical operations team who will be able to advise on the best approach</a:t>
            </a:r>
          </a:p>
          <a:p>
            <a:endParaRPr lang="en-GB" sz="2000" dirty="0"/>
          </a:p>
          <a:p>
            <a:r>
              <a:rPr lang="en-GB" sz="2000" dirty="0"/>
              <a:t>The Faculty expectation is that the minimum average level of technical resource required to support all research projects is </a:t>
            </a:r>
            <a:r>
              <a:rPr lang="en-GB" sz="2000" b="1" dirty="0">
                <a:solidFill>
                  <a:schemeClr val="tx1"/>
                </a:solidFill>
              </a:rPr>
              <a:t>30% of a Grade 5 technician </a:t>
            </a:r>
            <a:r>
              <a:rPr lang="en-GB" sz="2000" dirty="0">
                <a:solidFill>
                  <a:schemeClr val="tx1"/>
                </a:solidFill>
              </a:rPr>
              <a:t>– in addition to any project specific technical support</a:t>
            </a:r>
          </a:p>
          <a:p>
            <a:pPr marL="0" indent="0">
              <a:buNone/>
            </a:pPr>
            <a:endParaRPr lang="en-GB" sz="2000" b="1" dirty="0">
              <a:solidFill>
                <a:schemeClr val="tx1"/>
              </a:solidFill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Costs to cover the 60 technical staff who are not directly linked to specific research projects. 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FSE Infrastructure &amp; Facilities (I&amp;F) Team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Stores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Technical Operations leadership team</a:t>
            </a:r>
          </a:p>
          <a:p>
            <a:endParaRPr lang="en-GB" sz="2000" dirty="0"/>
          </a:p>
          <a:p>
            <a:r>
              <a:rPr lang="en-GB" sz="2000" dirty="0"/>
              <a:t>Where technician time is eligible, and there is no clear justification to not include it, this will be added to the budget. If there is a clear justification to remove this technician time, please speak to the </a:t>
            </a:r>
            <a:r>
              <a:rPr lang="en-GB" sz="2000" b="1" dirty="0"/>
              <a:t>technical operations team</a:t>
            </a:r>
            <a:r>
              <a:rPr lang="en-GB" sz="2000" dirty="0"/>
              <a:t> in the first instance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50666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1CEE9-854D-8039-BB63-951575C10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3F5BE-2F6C-08EC-68D5-1247A070A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Are Overheads?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288E83A-0DE4-D328-62FA-0EE75609E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407558"/>
            <a:ext cx="10972800" cy="4210956"/>
          </a:xfrm>
        </p:spPr>
        <p:txBody>
          <a:bodyPr anchor="ctr">
            <a:normAutofit/>
          </a:bodyPr>
          <a:lstStyle/>
          <a:p>
            <a:r>
              <a:rPr lang="en-GB" sz="2000" b="1" dirty="0"/>
              <a:t>3 Types:</a:t>
            </a:r>
          </a:p>
          <a:p>
            <a:pPr lvl="1"/>
            <a:r>
              <a:rPr lang="en-GB" sz="1800" b="1" dirty="0"/>
              <a:t>Estates –</a:t>
            </a:r>
            <a:r>
              <a:rPr lang="en-GB" sz="1800" dirty="0"/>
              <a:t> </a:t>
            </a:r>
            <a:r>
              <a:rPr lang="en-US" sz="1800" dirty="0"/>
              <a:t>Pays for the buildings, labs, maintenance, repair, upkeep, cleaning, insurance etc.</a:t>
            </a:r>
            <a:endParaRPr lang="en-GB" sz="1800" dirty="0"/>
          </a:p>
          <a:p>
            <a:pPr lvl="1"/>
            <a:r>
              <a:rPr lang="en-GB" sz="1800" b="1" dirty="0"/>
              <a:t>Indirect Costs – </a:t>
            </a:r>
            <a:r>
              <a:rPr lang="en-US" sz="1800" dirty="0"/>
              <a:t>Pays for university functions, e.g. library staff, IT services staff, research support staff, administrators, security etc. </a:t>
            </a:r>
            <a:endParaRPr lang="en-GB" sz="1800" b="1" dirty="0"/>
          </a:p>
          <a:p>
            <a:pPr lvl="1"/>
            <a:r>
              <a:rPr lang="en-GB" sz="1800" b="1" dirty="0"/>
              <a:t>Technicians Infrastructure – </a:t>
            </a:r>
            <a:r>
              <a:rPr lang="en-US" sz="1800" dirty="0"/>
              <a:t>Small overhead charged by departments which use laboratories</a:t>
            </a:r>
            <a:br>
              <a:rPr lang="en-US" dirty="0"/>
            </a:br>
            <a:endParaRPr lang="en-GB" b="1" dirty="0"/>
          </a:p>
          <a:p>
            <a:r>
              <a:rPr lang="en-GB" sz="2000" b="1" dirty="0"/>
              <a:t>NOTE – Overheads are high! </a:t>
            </a:r>
            <a:r>
              <a:rPr lang="en-US" sz="2000" dirty="0"/>
              <a:t>– They are calculated per FTE of academic time pro rata – currently they add around £100k+ per annum per 1 FTE of staff. Please bear in mind, your Research Support Officer will include these overheads in your costing based on your request. We cannot change them.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631379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D6BC20-01E3-E733-C1FE-E53059EA8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B03A8-857B-7C4A-A5F3-D9446F5BF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Application Portals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31ABD55-2786-FCC7-8574-EACD45064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407558"/>
            <a:ext cx="5649686" cy="4210956"/>
          </a:xfrm>
        </p:spPr>
        <p:txBody>
          <a:bodyPr anchor="t">
            <a:normAutofit/>
          </a:bodyPr>
          <a:lstStyle/>
          <a:p>
            <a:r>
              <a:rPr lang="en-GB" sz="2000">
                <a:solidFill>
                  <a:schemeClr val="tx1"/>
                </a:solidFill>
              </a:rPr>
              <a:t>All </a:t>
            </a:r>
            <a:r>
              <a:rPr lang="en-GB" sz="2000" b="1">
                <a:solidFill>
                  <a:schemeClr val="tx1"/>
                </a:solidFill>
              </a:rPr>
              <a:t>UKRI</a:t>
            </a:r>
            <a:r>
              <a:rPr lang="en-GB" sz="2000">
                <a:solidFill>
                  <a:schemeClr val="tx1"/>
                </a:solidFill>
              </a:rPr>
              <a:t> applications use </a:t>
            </a:r>
            <a:r>
              <a:rPr lang="en-GB" sz="2000" b="1">
                <a:solidFill>
                  <a:schemeClr val="tx1"/>
                </a:solidFill>
              </a:rPr>
              <a:t>The Funding Service (TFS)</a:t>
            </a:r>
          </a:p>
          <a:p>
            <a:r>
              <a:rPr lang="en-GB" sz="2000" b="1">
                <a:solidFill>
                  <a:schemeClr val="tx1"/>
                </a:solidFill>
              </a:rPr>
              <a:t>Royal Society</a:t>
            </a:r>
            <a:r>
              <a:rPr lang="en-GB" sz="2000">
                <a:solidFill>
                  <a:schemeClr val="tx1"/>
                </a:solidFill>
              </a:rPr>
              <a:t> use </a:t>
            </a:r>
            <a:r>
              <a:rPr lang="en-GB" sz="2000" b="1" err="1">
                <a:solidFill>
                  <a:schemeClr val="tx1"/>
                </a:solidFill>
              </a:rPr>
              <a:t>Flexigrant</a:t>
            </a:r>
            <a:endParaRPr lang="en-GB" sz="2000" b="1">
              <a:solidFill>
                <a:schemeClr val="tx1"/>
              </a:solidFill>
            </a:endParaRPr>
          </a:p>
          <a:p>
            <a:r>
              <a:rPr lang="en-GB" sz="2000" b="1">
                <a:solidFill>
                  <a:schemeClr val="tx1"/>
                </a:solidFill>
              </a:rPr>
              <a:t>European Commission</a:t>
            </a:r>
            <a:r>
              <a:rPr lang="en-GB" sz="2000">
                <a:solidFill>
                  <a:schemeClr val="tx1"/>
                </a:solidFill>
              </a:rPr>
              <a:t> uses the </a:t>
            </a:r>
            <a:r>
              <a:rPr lang="en-GB" sz="2000" b="1">
                <a:solidFill>
                  <a:schemeClr val="tx1"/>
                </a:solidFill>
              </a:rPr>
              <a:t>EU Portal</a:t>
            </a:r>
          </a:p>
          <a:p>
            <a:r>
              <a:rPr lang="en-GB" sz="2000" b="1">
                <a:solidFill>
                  <a:schemeClr val="tx1"/>
                </a:solidFill>
              </a:rPr>
              <a:t>Leverhulme</a:t>
            </a:r>
            <a:r>
              <a:rPr lang="en-GB" sz="2000">
                <a:solidFill>
                  <a:schemeClr val="tx1"/>
                </a:solidFill>
              </a:rPr>
              <a:t> use the </a:t>
            </a:r>
            <a:r>
              <a:rPr lang="en-GB" sz="2000" b="1">
                <a:solidFill>
                  <a:schemeClr val="tx1"/>
                </a:solidFill>
              </a:rPr>
              <a:t>Grants Management System</a:t>
            </a:r>
            <a:endParaRPr lang="en-GB" sz="1800" b="1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16FACE-76E4-C6D8-858F-7805E4B8F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7131" y="5027384"/>
            <a:ext cx="4759307" cy="16507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E869AC-6453-028A-CB6B-B0FA6C811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4985" y="4685645"/>
            <a:ext cx="4408714" cy="20240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78E1715-EF7A-F3CC-6851-5DEECB2CFB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6755" y="1921565"/>
            <a:ext cx="2183694" cy="25231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C62BB1-3CE0-2A2E-0512-D61D73D159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3505" y="2463630"/>
            <a:ext cx="4166981" cy="222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202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7BE5FD-6D56-8BBA-B724-2BAB81E9B7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2F6C6-C4F2-8D03-4302-E3BBB19CD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Award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ED026A1-C47E-6697-D294-A27E49067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329542"/>
            <a:ext cx="10972800" cy="4245429"/>
          </a:xfrm>
        </p:spPr>
        <p:txBody>
          <a:bodyPr anchor="ctr">
            <a:normAutofit/>
          </a:bodyPr>
          <a:lstStyle/>
          <a:p>
            <a:r>
              <a:rPr lang="en-GB" sz="2000"/>
              <a:t>Notify your RSO contact of the award outcome</a:t>
            </a:r>
          </a:p>
          <a:p>
            <a:r>
              <a:rPr lang="en-GB" sz="2000" b="1" u="sng"/>
              <a:t>Unsuccessful</a:t>
            </a:r>
            <a:r>
              <a:rPr lang="en-GB" sz="2000"/>
              <a:t> – your RSO will update your Pure application record</a:t>
            </a:r>
          </a:p>
          <a:p>
            <a:r>
              <a:rPr lang="en-GB" sz="2000" b="1" u="sng"/>
              <a:t>Successful</a:t>
            </a:r>
            <a:r>
              <a:rPr lang="en-GB" sz="2000"/>
              <a:t> – your RSO will use the award confirmation and awarded budget documents to set up your Pure award record</a:t>
            </a:r>
          </a:p>
          <a:p>
            <a:r>
              <a:rPr lang="en-GB" sz="2000"/>
              <a:t>If required, RSO will work with contracts to get any collaboration agreements/other contracts signed</a:t>
            </a:r>
          </a:p>
          <a:p>
            <a:r>
              <a:rPr lang="en-GB" sz="2000"/>
              <a:t>RSO will handover to Research Finance to complete the setup</a:t>
            </a:r>
          </a:p>
          <a:p>
            <a:r>
              <a:rPr lang="en-GB" sz="2000"/>
              <a:t>Recruitment? We will support and help you gain approval for any recruitment you are undertaking (via the ECR system or </a:t>
            </a:r>
            <a:r>
              <a:rPr lang="en-GB" sz="2000" err="1"/>
              <a:t>JobTrain</a:t>
            </a:r>
            <a:r>
              <a:rPr lang="en-GB" sz="20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56717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8B68A-986A-9B26-0F6A-544934E1A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Key Message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A51263-C439-2103-953E-4F9D4123CF2D}"/>
              </a:ext>
            </a:extLst>
          </p:cNvPr>
          <p:cNvSpPr txBox="1"/>
          <p:nvPr/>
        </p:nvSpPr>
        <p:spPr>
          <a:xfrm>
            <a:off x="6315456" y="2976964"/>
            <a:ext cx="49373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b="1">
                <a:solidFill>
                  <a:schemeClr val="accent6">
                    <a:lumMod val="50000"/>
                  </a:schemeClr>
                </a:solidFill>
              </a:rPr>
              <a:t>TIME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AFC7267-1EE5-D08D-AAF3-8BF38A258B69}"/>
              </a:ext>
            </a:extLst>
          </p:cNvPr>
          <p:cNvSpPr txBox="1">
            <a:spLocks/>
          </p:cNvSpPr>
          <p:nvPr/>
        </p:nvSpPr>
        <p:spPr>
          <a:xfrm>
            <a:off x="485068" y="2144860"/>
            <a:ext cx="4480124" cy="8321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/>
              <a:t>Here is a list of who we may need to speak to before your application is approved: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1C21A0B-0F8A-5BDD-78C6-F770E84401BC}"/>
              </a:ext>
            </a:extLst>
          </p:cNvPr>
          <p:cNvSpPr/>
          <p:nvPr/>
        </p:nvSpPr>
        <p:spPr>
          <a:xfrm>
            <a:off x="485068" y="2990088"/>
            <a:ext cx="1563188" cy="832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Business Engagement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4D001D1-16EB-68DA-74EA-5C8A7C775713}"/>
              </a:ext>
            </a:extLst>
          </p:cNvPr>
          <p:cNvSpPr/>
          <p:nvPr/>
        </p:nvSpPr>
        <p:spPr>
          <a:xfrm>
            <a:off x="2164516" y="2990088"/>
            <a:ext cx="1563188" cy="832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Technical Operations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3EC1B90-3218-9979-FD0B-B9B37742E592}"/>
              </a:ext>
            </a:extLst>
          </p:cNvPr>
          <p:cNvSpPr/>
          <p:nvPr/>
        </p:nvSpPr>
        <p:spPr>
          <a:xfrm>
            <a:off x="3843964" y="2990088"/>
            <a:ext cx="1563188" cy="832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Research Finance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1314240-1127-670B-FD85-71847CD2C19E}"/>
              </a:ext>
            </a:extLst>
          </p:cNvPr>
          <p:cNvSpPr/>
          <p:nvPr/>
        </p:nvSpPr>
        <p:spPr>
          <a:xfrm>
            <a:off x="485068" y="3919728"/>
            <a:ext cx="1563188" cy="832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Knowledge Exchange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852BA21-D2BA-8024-98DE-113AF50A3BC2}"/>
              </a:ext>
            </a:extLst>
          </p:cNvPr>
          <p:cNvSpPr/>
          <p:nvPr/>
        </p:nvSpPr>
        <p:spPr>
          <a:xfrm>
            <a:off x="2164516" y="3919728"/>
            <a:ext cx="1563188" cy="832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/>
              <a:t>Research Development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5A0EAA4-7E1F-1C55-D0FA-C5A7A5541E83}"/>
              </a:ext>
            </a:extLst>
          </p:cNvPr>
          <p:cNvSpPr/>
          <p:nvPr/>
        </p:nvSpPr>
        <p:spPr>
          <a:xfrm>
            <a:off x="3843964" y="3919728"/>
            <a:ext cx="1563188" cy="832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Contracts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42F4A48-6084-C26A-8F69-B96F636A8AB6}"/>
              </a:ext>
            </a:extLst>
          </p:cNvPr>
          <p:cNvSpPr/>
          <p:nvPr/>
        </p:nvSpPr>
        <p:spPr>
          <a:xfrm>
            <a:off x="485068" y="4849368"/>
            <a:ext cx="1563188" cy="832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P&amp;OD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D626B34-1902-55E8-CEC7-B2899C10C19E}"/>
              </a:ext>
            </a:extLst>
          </p:cNvPr>
          <p:cNvSpPr/>
          <p:nvPr/>
        </p:nvSpPr>
        <p:spPr>
          <a:xfrm>
            <a:off x="2164516" y="4849368"/>
            <a:ext cx="1563188" cy="832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Doctoral Academy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AC72C68-736F-E734-F330-9FE5D7A7DB70}"/>
              </a:ext>
            </a:extLst>
          </p:cNvPr>
          <p:cNvSpPr/>
          <p:nvPr/>
        </p:nvSpPr>
        <p:spPr>
          <a:xfrm>
            <a:off x="3843964" y="4849368"/>
            <a:ext cx="1563188" cy="832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Consultancy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921D1B7-E3C0-1A28-0FBE-4496F30CFDD8}"/>
              </a:ext>
            </a:extLst>
          </p:cNvPr>
          <p:cNvSpPr/>
          <p:nvPr/>
        </p:nvSpPr>
        <p:spPr>
          <a:xfrm>
            <a:off x="485068" y="5779008"/>
            <a:ext cx="1563188" cy="832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Facility Managers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87236D9-412E-2385-CA54-5014F108499A}"/>
              </a:ext>
            </a:extLst>
          </p:cNvPr>
          <p:cNvSpPr/>
          <p:nvPr/>
        </p:nvSpPr>
        <p:spPr>
          <a:xfrm>
            <a:off x="2164516" y="5779008"/>
            <a:ext cx="1563188" cy="832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School Operations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F391D33-11D3-CD2C-21B6-867F6AE3FF34}"/>
              </a:ext>
            </a:extLst>
          </p:cNvPr>
          <p:cNvSpPr/>
          <p:nvPr/>
        </p:nvSpPr>
        <p:spPr>
          <a:xfrm>
            <a:off x="3843964" y="5779008"/>
            <a:ext cx="1563188" cy="8321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Regulatory Compliance</a:t>
            </a:r>
          </a:p>
        </p:txBody>
      </p:sp>
    </p:spTree>
    <p:extLst>
      <p:ext uri="{BB962C8B-B14F-4D97-AF65-F5344CB8AC3E}">
        <p14:creationId xmlns:p14="http://schemas.microsoft.com/office/powerpoint/2010/main" val="3276090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503EB0F-2257-4A3E-A73B-E1DE769B45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7012B2A-0D78-433A-8C68-8889D3DCD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119D0202-ED3F-47CC-90E9-4E963BCDAB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70D6F2B-93AF-47D6-9378-5E54BE0AC6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2D529E20-662F-4915-ACD7-970C026FD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5677511" flipH="1">
            <a:off x="3527283" y="1857885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pic>
        <p:nvPicPr>
          <p:cNvPr id="5" name="Picture 4" descr="Sticky notes with question marks">
            <a:extLst>
              <a:ext uri="{FF2B5EF4-FFF2-40B4-BE49-F238E27FC236}">
                <a16:creationId xmlns:a16="http://schemas.microsoft.com/office/drawing/2014/main" id="{1525BD8F-3622-A782-991F-E6594BD486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9" r="19099"/>
          <a:stretch>
            <a:fillRect/>
          </a:stretch>
        </p:blipFill>
        <p:spPr>
          <a:xfrm>
            <a:off x="423337" y="402166"/>
            <a:ext cx="4932951" cy="6053670"/>
          </a:xfrm>
          <a:custGeom>
            <a:avLst/>
            <a:gdLst/>
            <a:ahLst/>
            <a:cxnLst/>
            <a:rect l="l" t="t" r="r" b="b"/>
            <a:pathLst>
              <a:path w="4932951" h="6053670">
                <a:moveTo>
                  <a:pt x="0" y="0"/>
                </a:moveTo>
                <a:lnTo>
                  <a:pt x="3678393" y="0"/>
                </a:lnTo>
                <a:lnTo>
                  <a:pt x="4478865" y="0"/>
                </a:lnTo>
                <a:lnTo>
                  <a:pt x="4931853" y="0"/>
                </a:lnTo>
                <a:lnTo>
                  <a:pt x="4908487" y="137419"/>
                </a:lnTo>
                <a:lnTo>
                  <a:pt x="4886218" y="274232"/>
                </a:lnTo>
                <a:lnTo>
                  <a:pt x="4864421" y="411650"/>
                </a:lnTo>
                <a:lnTo>
                  <a:pt x="4845759" y="549673"/>
                </a:lnTo>
                <a:lnTo>
                  <a:pt x="4826941" y="687092"/>
                </a:lnTo>
                <a:lnTo>
                  <a:pt x="4809377" y="825115"/>
                </a:lnTo>
                <a:lnTo>
                  <a:pt x="4794322" y="961323"/>
                </a:lnTo>
                <a:lnTo>
                  <a:pt x="4780052" y="1099347"/>
                </a:lnTo>
                <a:lnTo>
                  <a:pt x="4767035" y="1236765"/>
                </a:lnTo>
                <a:lnTo>
                  <a:pt x="4755744" y="1371761"/>
                </a:lnTo>
                <a:lnTo>
                  <a:pt x="4744453" y="1508574"/>
                </a:lnTo>
                <a:lnTo>
                  <a:pt x="4735044" y="1643572"/>
                </a:lnTo>
                <a:lnTo>
                  <a:pt x="4727674" y="1778568"/>
                </a:lnTo>
                <a:lnTo>
                  <a:pt x="4719990" y="1912960"/>
                </a:lnTo>
                <a:lnTo>
                  <a:pt x="4713560" y="2046141"/>
                </a:lnTo>
                <a:lnTo>
                  <a:pt x="4709012" y="2178111"/>
                </a:lnTo>
                <a:lnTo>
                  <a:pt x="4705092" y="2310081"/>
                </a:lnTo>
                <a:lnTo>
                  <a:pt x="4701328" y="2440840"/>
                </a:lnTo>
                <a:lnTo>
                  <a:pt x="4699603" y="2569783"/>
                </a:lnTo>
                <a:lnTo>
                  <a:pt x="4697721" y="2698726"/>
                </a:lnTo>
                <a:lnTo>
                  <a:pt x="4696780" y="2825853"/>
                </a:lnTo>
                <a:lnTo>
                  <a:pt x="4697721" y="2951770"/>
                </a:lnTo>
                <a:lnTo>
                  <a:pt x="4697721" y="3076475"/>
                </a:lnTo>
                <a:lnTo>
                  <a:pt x="4699603" y="3199970"/>
                </a:lnTo>
                <a:lnTo>
                  <a:pt x="4702426" y="3321043"/>
                </a:lnTo>
                <a:lnTo>
                  <a:pt x="4705092" y="3440906"/>
                </a:lnTo>
                <a:lnTo>
                  <a:pt x="4708071" y="3558347"/>
                </a:lnTo>
                <a:lnTo>
                  <a:pt x="4712619" y="3675183"/>
                </a:lnTo>
                <a:lnTo>
                  <a:pt x="4717480" y="3790203"/>
                </a:lnTo>
                <a:lnTo>
                  <a:pt x="4721871" y="3902801"/>
                </a:lnTo>
                <a:lnTo>
                  <a:pt x="4734260" y="4122549"/>
                </a:lnTo>
                <a:lnTo>
                  <a:pt x="4747433" y="4333217"/>
                </a:lnTo>
                <a:lnTo>
                  <a:pt x="4761233" y="4535409"/>
                </a:lnTo>
                <a:lnTo>
                  <a:pt x="4776445" y="4726705"/>
                </a:lnTo>
                <a:lnTo>
                  <a:pt x="4792283" y="4909526"/>
                </a:lnTo>
                <a:lnTo>
                  <a:pt x="4809377" y="5079029"/>
                </a:lnTo>
                <a:lnTo>
                  <a:pt x="4826157" y="5238240"/>
                </a:lnTo>
                <a:lnTo>
                  <a:pt x="4842936" y="5384739"/>
                </a:lnTo>
                <a:lnTo>
                  <a:pt x="4858775" y="5519131"/>
                </a:lnTo>
                <a:lnTo>
                  <a:pt x="4873830" y="5638388"/>
                </a:lnTo>
                <a:lnTo>
                  <a:pt x="4888100" y="5746143"/>
                </a:lnTo>
                <a:lnTo>
                  <a:pt x="4900019" y="5836948"/>
                </a:lnTo>
                <a:lnTo>
                  <a:pt x="4911310" y="5913225"/>
                </a:lnTo>
                <a:lnTo>
                  <a:pt x="4927462" y="6017953"/>
                </a:lnTo>
                <a:lnTo>
                  <a:pt x="4932951" y="6053670"/>
                </a:lnTo>
                <a:lnTo>
                  <a:pt x="4478865" y="6053670"/>
                </a:lnTo>
                <a:lnTo>
                  <a:pt x="3683097" y="6053670"/>
                </a:lnTo>
                <a:lnTo>
                  <a:pt x="0" y="6053670"/>
                </a:lnTo>
                <a:close/>
              </a:path>
            </a:pathLst>
          </a:custGeom>
        </p:spPr>
      </p:pic>
      <p:sp>
        <p:nvSpPr>
          <p:cNvPr id="18" name="Freeform 5">
            <a:extLst>
              <a:ext uri="{FF2B5EF4-FFF2-40B4-BE49-F238E27FC236}">
                <a16:creationId xmlns:a16="http://schemas.microsoft.com/office/drawing/2014/main" id="{1AD5EB79-7F9A-4BBC-92A5-188382CBA1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13F606-E5FB-5CD0-BB91-46E6A55B9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5061" y="1241266"/>
            <a:ext cx="5428551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Any Questions?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9B8A17F-DC3A-4D9A-AA53-9BFB894CD7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091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96FBD-B9EE-007F-F9E0-20D8C765C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Team Structure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C759051-1AE5-E745-52DB-C5B44CBDA1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6448762"/>
              </p:ext>
            </p:extLst>
          </p:nvPr>
        </p:nvGraphicFramePr>
        <p:xfrm>
          <a:off x="720661" y="490692"/>
          <a:ext cx="10750678" cy="5697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09BCF1A-134F-5FFC-83A9-BDB6DC53C6A8}"/>
              </a:ext>
            </a:extLst>
          </p:cNvPr>
          <p:cNvSpPr txBox="1"/>
          <p:nvPr/>
        </p:nvSpPr>
        <p:spPr>
          <a:xfrm>
            <a:off x="6237515" y="4389513"/>
            <a:ext cx="27238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Frank McGrory</a:t>
            </a:r>
          </a:p>
          <a:p>
            <a:r>
              <a:rPr lang="en-GB" dirty="0"/>
              <a:t>Zoe Darlington</a:t>
            </a:r>
          </a:p>
          <a:p>
            <a:r>
              <a:rPr lang="en-GB" dirty="0"/>
              <a:t>Sarah Watson (NGI)</a:t>
            </a:r>
          </a:p>
          <a:p>
            <a:endParaRPr lang="en-GB" dirty="0"/>
          </a:p>
          <a:p>
            <a:r>
              <a:rPr lang="en-GB" dirty="0"/>
              <a:t>Alex Yates (mat leave)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3170C7-ABA8-1472-FEB2-12DAB1D79648}"/>
              </a:ext>
            </a:extLst>
          </p:cNvPr>
          <p:cNvSpPr txBox="1"/>
          <p:nvPr/>
        </p:nvSpPr>
        <p:spPr>
          <a:xfrm>
            <a:off x="9113001" y="4245245"/>
            <a:ext cx="1996059" cy="2631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00B050"/>
                </a:solidFill>
              </a:rPr>
              <a:t>Reece Farndale</a:t>
            </a:r>
          </a:p>
          <a:p>
            <a:r>
              <a:rPr lang="en-GB" sz="1500" dirty="0">
                <a:solidFill>
                  <a:srgbClr val="00B050"/>
                </a:solidFill>
              </a:rPr>
              <a:t>Lottie Tang</a:t>
            </a:r>
          </a:p>
          <a:p>
            <a:r>
              <a:rPr lang="en-GB" sz="1500" dirty="0">
                <a:solidFill>
                  <a:srgbClr val="00B050"/>
                </a:solidFill>
              </a:rPr>
              <a:t>Anga </a:t>
            </a:r>
            <a:r>
              <a:rPr lang="en-GB" sz="1500" dirty="0" err="1">
                <a:solidFill>
                  <a:srgbClr val="00B050"/>
                </a:solidFill>
              </a:rPr>
              <a:t>Kapunda</a:t>
            </a:r>
            <a:endParaRPr lang="en-GB" sz="1500" dirty="0">
              <a:solidFill>
                <a:srgbClr val="00B050"/>
              </a:solidFill>
            </a:endParaRPr>
          </a:p>
          <a:p>
            <a:r>
              <a:rPr lang="en-GB" sz="1500" dirty="0">
                <a:solidFill>
                  <a:srgbClr val="00B050"/>
                </a:solidFill>
              </a:rPr>
              <a:t>Joe Ryan</a:t>
            </a:r>
          </a:p>
          <a:p>
            <a:r>
              <a:rPr lang="en-GB" sz="1500" dirty="0">
                <a:solidFill>
                  <a:srgbClr val="00B050"/>
                </a:solidFill>
              </a:rPr>
              <a:t>Derek Ip</a:t>
            </a:r>
          </a:p>
          <a:p>
            <a:r>
              <a:rPr lang="en-GB" sz="1500" dirty="0">
                <a:solidFill>
                  <a:srgbClr val="0070C0"/>
                </a:solidFill>
              </a:rPr>
              <a:t>Colin Timperley</a:t>
            </a:r>
          </a:p>
          <a:p>
            <a:r>
              <a:rPr lang="en-GB" sz="1500" dirty="0">
                <a:solidFill>
                  <a:srgbClr val="0070C0"/>
                </a:solidFill>
              </a:rPr>
              <a:t>Rakesh Verma</a:t>
            </a:r>
          </a:p>
          <a:p>
            <a:r>
              <a:rPr lang="en-GB" sz="1500" dirty="0">
                <a:solidFill>
                  <a:srgbClr val="FF0000"/>
                </a:solidFill>
              </a:rPr>
              <a:t>Stephanie Lai</a:t>
            </a:r>
          </a:p>
          <a:p>
            <a:r>
              <a:rPr lang="en-GB" sz="1500" dirty="0">
                <a:solidFill>
                  <a:srgbClr val="FF0000"/>
                </a:solidFill>
              </a:rPr>
              <a:t>Lucy Valentine</a:t>
            </a:r>
          </a:p>
          <a:p>
            <a:r>
              <a:rPr lang="en-GB" sz="1500" dirty="0">
                <a:solidFill>
                  <a:srgbClr val="FF0000"/>
                </a:solidFill>
              </a:rPr>
              <a:t>Alex Matthew-John</a:t>
            </a:r>
          </a:p>
          <a:p>
            <a:r>
              <a:rPr lang="en-GB" sz="1500" dirty="0">
                <a:solidFill>
                  <a:srgbClr val="FF0000"/>
                </a:solidFill>
              </a:rPr>
              <a:t>Zahid Akhtar</a:t>
            </a:r>
          </a:p>
        </p:txBody>
      </p:sp>
    </p:spTree>
    <p:extLst>
      <p:ext uri="{BB962C8B-B14F-4D97-AF65-F5344CB8AC3E}">
        <p14:creationId xmlns:p14="http://schemas.microsoft.com/office/powerpoint/2010/main" val="185525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6E1631-4F83-0C32-CD4A-12221AF6CE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16791A-5BE5-DFB7-391E-D048580E6734}"/>
              </a:ext>
            </a:extLst>
          </p:cNvPr>
          <p:cNvSpPr txBox="1"/>
          <p:nvPr/>
        </p:nvSpPr>
        <p:spPr>
          <a:xfrm>
            <a:off x="485093" y="2130419"/>
            <a:ext cx="11221813" cy="44935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GB" sz="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en-GB" sz="2000" u="sng" dirty="0">
                <a:solidFill>
                  <a:srgbClr val="7030A0"/>
                </a:solidFill>
                <a:latin typeface="+mj-lt"/>
              </a:rPr>
              <a:t>Visit in person!</a:t>
            </a:r>
          </a:p>
          <a:p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RSOs: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  <a:ea typeface="Calibri"/>
              <a:cs typeface="Calibri"/>
            </a:endParaRP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Nancy Rothwell (MECD), 6</a:t>
            </a:r>
            <a:r>
              <a:rPr lang="en-GB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floor, Core 1</a:t>
            </a:r>
            <a:br>
              <a:rPr lang="en-GB" sz="1600" dirty="0"/>
            </a:b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RSMs: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  <a:ea typeface="Calibri"/>
              <a:cs typeface="Calibri"/>
            </a:endParaRP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Nancy Rothwell (MECD), 6</a:t>
            </a:r>
            <a:r>
              <a:rPr lang="en-GB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floor Core 1, </a:t>
            </a: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Frank/Alex/Zoe: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Schuster Building, 2</a:t>
            </a:r>
            <a:r>
              <a:rPr lang="en-GB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nd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Floor, Room 2.54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000" u="sng" dirty="0">
                <a:solidFill>
                  <a:srgbClr val="7030A0"/>
                </a:solidFill>
                <a:latin typeface="+mj-lt"/>
              </a:rPr>
              <a:t>Email:</a:t>
            </a:r>
          </a:p>
          <a:p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RSMs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frank.mcgrory@Manchester.ac.uk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GB" sz="14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alexandra.sinton@Manchester.ac.uk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GB" sz="14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zoe.darlington@manchester.ac.uk; sarah.watson@manchester.ac.uk</a:t>
            </a:r>
          </a:p>
          <a:p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RSOs: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reece.farndale@manchester.ac.uk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lottie.tang@manchester.ac.uk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anganile.kapunda@manchester.ac.uk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joseph.ryan@manchester.ac.uk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GB" sz="14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derek.ip@manchester.ac.uk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GB" sz="14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colin.timperley@manchester.ac.uk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GB" sz="14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rakesh.verma@manchester.ac.uk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GB" sz="14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stephanie.lai@manchester.ac.uk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GB" sz="14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lucy.valentine@manchester.ac.uk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GB" sz="14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alexander.matthew-john@manchester.ac.uk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GB" sz="14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zahid.akhtar@manchester.ac.uk</a:t>
            </a:r>
          </a:p>
          <a:p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MAILBOX: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SoNS_researchservices@manchester.ac.uk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Calibri Light"/>
              <a:cs typeface="Calibri Light"/>
            </a:endParaRPr>
          </a:p>
          <a:p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en-GB" sz="2000" u="sng" dirty="0">
                <a:solidFill>
                  <a:srgbClr val="7030A0"/>
                </a:solidFill>
              </a:rPr>
              <a:t>Online: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Teams!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DCB7C8-7A81-B65F-9699-493C08D0D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you contact us?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612297-9298-E24E-7716-00D0A223CBAA}"/>
              </a:ext>
            </a:extLst>
          </p:cNvPr>
          <p:cNvSpPr txBox="1">
            <a:spLocks/>
          </p:cNvSpPr>
          <p:nvPr/>
        </p:nvSpPr>
        <p:spPr>
          <a:xfrm>
            <a:off x="523874" y="1504431"/>
            <a:ext cx="10645873" cy="477202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114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6ECA4-2BF1-A48E-9C38-A88F703C6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FSE Research Services </a:t>
            </a:r>
            <a:r>
              <a:rPr lang="en-GB" dirty="0" err="1"/>
              <a:t>Sharepoint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3CAD28-4FBD-9C6D-4158-2BFA2CFE8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49" y="2446237"/>
            <a:ext cx="5824547" cy="289021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AAB9893-B589-DE38-6383-99F03E5ED52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7880" y="2625285"/>
            <a:ext cx="6547104" cy="41338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182E27-3D06-7E69-66D9-BB94F4609EF5}"/>
              </a:ext>
            </a:extLst>
          </p:cNvPr>
          <p:cNvSpPr txBox="1"/>
          <p:nvPr/>
        </p:nvSpPr>
        <p:spPr>
          <a:xfrm>
            <a:off x="366285" y="5491188"/>
            <a:ext cx="27976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Faculty of Science and Engineering Research Services - Home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2350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3983E-FC91-AD21-407B-0D875CD4E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Can We Help With?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75E10B-7479-FD67-EC47-4EBCF15A9779}"/>
              </a:ext>
            </a:extLst>
          </p:cNvPr>
          <p:cNvSpPr txBox="1"/>
          <p:nvPr/>
        </p:nvSpPr>
        <p:spPr>
          <a:xfrm>
            <a:off x="495100" y="2518350"/>
            <a:ext cx="587826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PRE AWARD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Costing &amp; preparation of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Costing Requirements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Eligibility queries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Approvals (tech time, equipment, facilities)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Export Controls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Due Diligence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Letters of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Application Form Completion (i.e. budget)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Application Checking (e.g. formatting, project dates)</a:t>
            </a:r>
          </a:p>
          <a:p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AE4BE5-21EC-6049-39A3-4E3751B4C241}"/>
              </a:ext>
            </a:extLst>
          </p:cNvPr>
          <p:cNvSpPr txBox="1"/>
          <p:nvPr/>
        </p:nvSpPr>
        <p:spPr>
          <a:xfrm>
            <a:off x="6498771" y="2518350"/>
            <a:ext cx="56932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POST AWARD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Setting up awarded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HR related tasks </a:t>
            </a:r>
            <a:b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(Job Adverts/appointments, Staff Changes/ECR Hub)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Extensions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Change Requests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Subcontracts/Collaboration Agreements (with contracts team)</a:t>
            </a:r>
          </a:p>
        </p:txBody>
      </p:sp>
    </p:spTree>
    <p:extLst>
      <p:ext uri="{BB962C8B-B14F-4D97-AF65-F5344CB8AC3E}">
        <p14:creationId xmlns:p14="http://schemas.microsoft.com/office/powerpoint/2010/main" val="2437389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6FC3F-BEA0-DB5E-0343-8DBB4750C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CCD6B-8ABA-0368-F546-DDE294C4C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Can’t We Help With?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FF827-4925-F3C2-AB35-70A734168B80}"/>
              </a:ext>
            </a:extLst>
          </p:cNvPr>
          <p:cNvSpPr txBox="1">
            <a:spLocks/>
          </p:cNvSpPr>
          <p:nvPr/>
        </p:nvSpPr>
        <p:spPr>
          <a:xfrm>
            <a:off x="609600" y="2329542"/>
            <a:ext cx="10972800" cy="424542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/>
              <a:t>Scientific case </a:t>
            </a:r>
            <a:r>
              <a:rPr lang="en-GB" sz="2000"/>
              <a:t>– speak to your supervisor/peers</a:t>
            </a:r>
          </a:p>
          <a:p>
            <a:r>
              <a:rPr lang="en-GB" sz="2000" b="1"/>
              <a:t>How much money to allocate for travel and subsistence/equipment/consumables </a:t>
            </a:r>
            <a:r>
              <a:rPr lang="en-GB" sz="2000"/>
              <a:t>– you need to prepare this based on what is necessary</a:t>
            </a:r>
          </a:p>
          <a:p>
            <a:r>
              <a:rPr lang="en-GB" sz="2000" b="1"/>
              <a:t>Negotiating prices with industry </a:t>
            </a:r>
            <a:r>
              <a:rPr lang="en-GB" sz="2000"/>
              <a:t>– speak to Business Engagement, although we can put you in touch with them as we may advise them on your costs</a:t>
            </a:r>
          </a:p>
          <a:p>
            <a:r>
              <a:rPr lang="en-GB" sz="2000" b="1"/>
              <a:t>Advertising Studentships </a:t>
            </a:r>
            <a:r>
              <a:rPr lang="en-GB" sz="2000"/>
              <a:t>– speak to the Doctoral Academy who will work with PGR Admissions</a:t>
            </a:r>
          </a:p>
          <a:p>
            <a:r>
              <a:rPr lang="en-GB" sz="2000" b="1"/>
              <a:t>Accessing and Monitoring Expenditure, Setting up Finance Codes </a:t>
            </a:r>
            <a:r>
              <a:rPr lang="en-GB" sz="2000"/>
              <a:t>– please contact the Research Finance shared inbox</a:t>
            </a:r>
          </a:p>
        </p:txBody>
      </p:sp>
    </p:spTree>
    <p:extLst>
      <p:ext uri="{BB962C8B-B14F-4D97-AF65-F5344CB8AC3E}">
        <p14:creationId xmlns:p14="http://schemas.microsoft.com/office/powerpoint/2010/main" val="481003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A3BD1-2288-2EF6-1D52-209900D0F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C5C8C-AA22-8965-4EE2-C904BE33A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types of Fellowship are there?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A5DE16-74AE-5488-0B56-C3766DC91AE8}"/>
              </a:ext>
            </a:extLst>
          </p:cNvPr>
          <p:cNvSpPr txBox="1">
            <a:spLocks/>
          </p:cNvSpPr>
          <p:nvPr/>
        </p:nvSpPr>
        <p:spPr>
          <a:xfrm>
            <a:off x="523874" y="1504431"/>
            <a:ext cx="10645873" cy="477202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  <a:p>
            <a:endParaRPr lang="en-GB"/>
          </a:p>
        </p:txBody>
      </p:sp>
      <p:pic>
        <p:nvPicPr>
          <p:cNvPr id="4" name="Picture 3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F9291FC1-5937-A0EE-6077-C4FDFBC34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511" y="2481941"/>
            <a:ext cx="11624977" cy="390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059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89A66-41DC-EE45-0692-0761A0D0B5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75BDE-C6BD-0CE4-18F6-41895BB93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Pre-Application – Internal Sifts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D820D-8AB9-6EA6-C043-7EE1B755E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353123"/>
            <a:ext cx="10972800" cy="4243619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/>
              <a:t>Some Fellowship schemes have </a:t>
            </a:r>
            <a:r>
              <a:rPr lang="en-US" sz="2000" b="1"/>
              <a:t>strict institutional limits</a:t>
            </a:r>
            <a:r>
              <a:rPr lang="en-US" sz="2000"/>
              <a:t> on the number of accepted applications</a:t>
            </a:r>
          </a:p>
          <a:p>
            <a:pPr>
              <a:lnSpc>
                <a:spcPct val="150000"/>
              </a:lnSpc>
            </a:pPr>
            <a:r>
              <a:rPr lang="en-GB" sz="2000" b="1"/>
              <a:t>Internal Review Process or ‘sift’ </a:t>
            </a:r>
            <a:r>
              <a:rPr lang="en-GB" sz="2000"/>
              <a:t>required at Department, Faculty or University level</a:t>
            </a:r>
          </a:p>
          <a:p>
            <a:pPr>
              <a:lnSpc>
                <a:spcPct val="150000"/>
              </a:lnSpc>
            </a:pPr>
            <a:r>
              <a:rPr lang="en-GB" sz="2000"/>
              <a:t>Information will be circulated via the departmental mailing list – often require a 2-page outline proposal, details of top 5 publications and a current CV</a:t>
            </a:r>
          </a:p>
          <a:p>
            <a:pPr>
              <a:lnSpc>
                <a:spcPct val="150000"/>
              </a:lnSpc>
            </a:pPr>
            <a:r>
              <a:rPr lang="en-GB" sz="2000" b="1">
                <a:solidFill>
                  <a:schemeClr val="accent6">
                    <a:lumMod val="50000"/>
                  </a:schemeClr>
                </a:solidFill>
              </a:rPr>
              <a:t>Unsuccessful</a:t>
            </a:r>
            <a:r>
              <a:rPr lang="en-GB" sz="2000"/>
              <a:t> - </a:t>
            </a:r>
            <a:r>
              <a:rPr lang="en-US" sz="2000"/>
              <a:t>Receive constructive feedback on how they can improve their outline for future rounds and alternative schemes</a:t>
            </a:r>
          </a:p>
          <a:p>
            <a:pPr>
              <a:lnSpc>
                <a:spcPct val="150000"/>
              </a:lnSpc>
            </a:pPr>
            <a:r>
              <a:rPr lang="en-US" sz="2000" b="1">
                <a:solidFill>
                  <a:schemeClr val="accent6">
                    <a:lumMod val="50000"/>
                  </a:schemeClr>
                </a:solidFill>
              </a:rPr>
              <a:t>Successful</a:t>
            </a:r>
            <a:r>
              <a:rPr lang="en-US" sz="2000"/>
              <a:t> - Receive feedback on how to improve for the final application 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2067743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F3AAEF-577C-FB76-0C66-A3835E7F1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85127-F821-4B36-D70E-16705C9EF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3A77B-B22F-2553-88AD-43D72C810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394857"/>
            <a:ext cx="10972800" cy="4169229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000" dirty="0"/>
              <a:t>Check eligibility and guidance notes for the scheme, </a:t>
            </a:r>
            <a:r>
              <a:rPr lang="en-GB" sz="2000" b="1" dirty="0"/>
              <a:t>speak to your supervisor!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Contact your relevant Research Support Officer (RSO)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Complete a </a:t>
            </a:r>
            <a:r>
              <a:rPr lang="en-GB" sz="2000" b="1" dirty="0"/>
              <a:t>costing request form (CRF)</a:t>
            </a:r>
            <a:r>
              <a:rPr lang="en-GB" sz="2000" dirty="0"/>
              <a:t> a 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minimum of 10 working days </a:t>
            </a:r>
            <a:r>
              <a:rPr lang="en-GB" sz="2000" dirty="0"/>
              <a:t>before a deadline; 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20 working days</a:t>
            </a:r>
            <a:r>
              <a:rPr lang="en-GB" sz="2000" dirty="0"/>
              <a:t> if including equipment, AFC, or over £1m revenue value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Complete the </a:t>
            </a:r>
            <a:r>
              <a:rPr lang="en-GB" sz="2000" b="1" dirty="0"/>
              <a:t>Research Risk Profiler</a:t>
            </a:r>
            <a:r>
              <a:rPr lang="en-GB" sz="2000" dirty="0"/>
              <a:t> to highlight any potential research security issues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Generate </a:t>
            </a:r>
            <a:r>
              <a:rPr lang="en-GB" sz="2000" b="1" dirty="0"/>
              <a:t>RDMP</a:t>
            </a:r>
            <a:r>
              <a:rPr lang="en-GB" sz="2000" dirty="0"/>
              <a:t> number for your project through the </a:t>
            </a:r>
            <a:r>
              <a:rPr lang="en-GB" sz="2000" dirty="0" err="1"/>
              <a:t>DMPOnline</a:t>
            </a:r>
            <a:r>
              <a:rPr lang="en-GB" sz="2000" dirty="0"/>
              <a:t> service</a:t>
            </a:r>
          </a:p>
        </p:txBody>
      </p:sp>
    </p:spTree>
    <p:extLst>
      <p:ext uri="{BB962C8B-B14F-4D97-AF65-F5344CB8AC3E}">
        <p14:creationId xmlns:p14="http://schemas.microsoft.com/office/powerpoint/2010/main" val="41987013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483</TotalTime>
  <Words>1293</Words>
  <Application>Microsoft Office PowerPoint</Application>
  <PresentationFormat>Widescreen</PresentationFormat>
  <Paragraphs>150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Aptos</vt:lpstr>
      <vt:lpstr>Arial</vt:lpstr>
      <vt:lpstr>Calibri</vt:lpstr>
      <vt:lpstr>Century Gothic</vt:lpstr>
      <vt:lpstr>Wingdings 3</vt:lpstr>
      <vt:lpstr>Ion Boardroom</vt:lpstr>
      <vt:lpstr>Research Services</vt:lpstr>
      <vt:lpstr>Team Structure</vt:lpstr>
      <vt:lpstr>How can you contact us?</vt:lpstr>
      <vt:lpstr>FSE Research Services Sharepoint</vt:lpstr>
      <vt:lpstr>What Can We Help With?</vt:lpstr>
      <vt:lpstr>What Can’t We Help With?</vt:lpstr>
      <vt:lpstr>What types of Fellowship are there?</vt:lpstr>
      <vt:lpstr>Pre-Application – Internal Sifts</vt:lpstr>
      <vt:lpstr>Application</vt:lpstr>
      <vt:lpstr>Application</vt:lpstr>
      <vt:lpstr>Costing Request Form (CRF)</vt:lpstr>
      <vt:lpstr>What Costs Can I Ask For?</vt:lpstr>
      <vt:lpstr>30% DA Technician Time – Why? (exc Maths)</vt:lpstr>
      <vt:lpstr>What Are Overheads?</vt:lpstr>
      <vt:lpstr>Application Portals</vt:lpstr>
      <vt:lpstr>Award</vt:lpstr>
      <vt:lpstr>Key Message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Zoe Darlington</dc:creator>
  <cp:lastModifiedBy>Zoe Darlington</cp:lastModifiedBy>
  <cp:revision>4</cp:revision>
  <dcterms:created xsi:type="dcterms:W3CDTF">2025-05-27T10:47:14Z</dcterms:created>
  <dcterms:modified xsi:type="dcterms:W3CDTF">2026-05-05T13:33:38Z</dcterms:modified>
</cp:coreProperties>
</file>