
<file path=[Content_Types].xml><?xml version="1.0" encoding="utf-8"?>
<Types xmlns="http://schemas.openxmlformats.org/package/2006/content-types">
  <Default Extension="emf" ContentType="image/x-emf"/>
  <Default Extension="jpeg" ContentType="image/jpeg"/>
  <Default Extension="jpg" ContentType="image/jpeg"/>
  <Default Extension="mov" ContentType="video/quicktime"/>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4.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5.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 id="2147483969" r:id="rId2"/>
    <p:sldMasterId id="2147483976" r:id="rId3"/>
    <p:sldMasterId id="2147483984" r:id="rId4"/>
    <p:sldMasterId id="2147484009" r:id="rId5"/>
    <p:sldMasterId id="2147484033" r:id="rId6"/>
  </p:sldMasterIdLst>
  <p:notesMasterIdLst>
    <p:notesMasterId r:id="rId31"/>
  </p:notesMasterIdLst>
  <p:sldIdLst>
    <p:sldId id="2147482709" r:id="rId7"/>
    <p:sldId id="2147469942" r:id="rId8"/>
    <p:sldId id="394" r:id="rId9"/>
    <p:sldId id="391" r:id="rId10"/>
    <p:sldId id="2147470230" r:id="rId11"/>
    <p:sldId id="2147482698" r:id="rId12"/>
    <p:sldId id="2147482734" r:id="rId13"/>
    <p:sldId id="2147470253" r:id="rId14"/>
    <p:sldId id="256" r:id="rId15"/>
    <p:sldId id="2147482700" r:id="rId16"/>
    <p:sldId id="388" r:id="rId17"/>
    <p:sldId id="2147470255" r:id="rId18"/>
    <p:sldId id="2147470257" r:id="rId19"/>
    <p:sldId id="2147470259" r:id="rId20"/>
    <p:sldId id="2147470260" r:id="rId21"/>
    <p:sldId id="2147470263" r:id="rId22"/>
    <p:sldId id="2147482703" r:id="rId23"/>
    <p:sldId id="403" r:id="rId24"/>
    <p:sldId id="408" r:id="rId25"/>
    <p:sldId id="2147482655" r:id="rId26"/>
    <p:sldId id="2147470266" r:id="rId27"/>
    <p:sldId id="2147482736" r:id="rId28"/>
    <p:sldId id="2147482735" r:id="rId29"/>
    <p:sldId id="35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49B5F0E-88D1-FB21-EBC7-723C405FEFF5}" name="Mike Nartker" initials="MN" userId="S::mnartker@la-inc.com::f1d660ef-e9a9-4ae6-8b0d-2e5c2b7fcba2" providerId="AD"/>
  <p188:author id="{89EDDE3F-83E8-E94A-B22D-0E386C1C8553}" name="Caitlyn Buongiorno" initials="CB" userId="S::caitlyn@services.fnal.gov::52c02670-29eb-404e-a6f9-6f0b5f730ef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2855"/>
    <a:srgbClr val="FED141"/>
    <a:srgbClr val="000000"/>
    <a:srgbClr val="36573B"/>
    <a:srgbClr val="4C8C2B"/>
    <a:srgbClr val="B94700"/>
    <a:srgbClr val="C3CAD1"/>
    <a:srgbClr val="EAAA00"/>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6203"/>
    <p:restoredTop sz="86139"/>
  </p:normalViewPr>
  <p:slideViewPr>
    <p:cSldViewPr snapToGrid="0">
      <p:cViewPr varScale="1">
        <p:scale>
          <a:sx n="75" d="100"/>
          <a:sy n="75" d="100"/>
        </p:scale>
        <p:origin x="1212" y="360"/>
      </p:cViewPr>
      <p:guideLst/>
    </p:cSldViewPr>
  </p:slideViewPr>
  <p:notesTextViewPr>
    <p:cViewPr>
      <p:scale>
        <a:sx n="1" d="1"/>
        <a:sy n="1" d="1"/>
      </p:scale>
      <p:origin x="0" y="-726"/>
    </p:cViewPr>
  </p:notesTextViewPr>
  <p:notesViewPr>
    <p:cSldViewPr snapToGrid="0">
      <p:cViewPr varScale="1">
        <p:scale>
          <a:sx n="76" d="100"/>
          <a:sy n="76" d="100"/>
        </p:scale>
        <p:origin x="39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8/10/relationships/authors" Targe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EF2451-84DD-1F4B-8AC6-346741B30F1F}" type="datetimeFigureOut">
              <a:rPr lang="en-US" smtClean="0"/>
              <a:t>5/20/2026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B986E1-723D-3E4A-B2D8-02370382B7BE}" type="slidenum">
              <a:rPr lang="en-US" smtClean="0"/>
              <a:t>‹#›</a:t>
            </a:fld>
            <a:endParaRPr lang="en-US"/>
          </a:p>
        </p:txBody>
      </p:sp>
    </p:spTree>
    <p:extLst>
      <p:ext uri="{BB962C8B-B14F-4D97-AF65-F5344CB8AC3E}">
        <p14:creationId xmlns:p14="http://schemas.microsoft.com/office/powerpoint/2010/main" val="2430337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0000"/>
              </a:lnSpc>
              <a:spcAft>
                <a:spcPts val="600"/>
              </a:spcAft>
            </a:pP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AD08E57-B576-F641-BEA6-C3D752DF7F66}" type="slidenum">
              <a:rPr kumimoji="0" lang="en-US" sz="1200" b="0" i="0" u="none" strike="noStrike" kern="1200" cap="none" spc="0" normalizeH="0" baseline="0" noProof="0" smtClean="0">
                <a:ln>
                  <a:noFill/>
                </a:ln>
                <a:solidFill>
                  <a:prstClr val="black"/>
                </a:solidFill>
                <a:effectLst/>
                <a:uLnTx/>
                <a:uFillTx/>
                <a:latin typeface="Helvetica" charset="0"/>
                <a:ea typeface="Geneva" charset="0"/>
                <a:cs typeface="+mn-cs"/>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Helvetica" charset="0"/>
              <a:ea typeface="Geneva" charset="0"/>
              <a:cs typeface="+mn-cs"/>
            </a:endParaRPr>
          </a:p>
        </p:txBody>
      </p:sp>
    </p:spTree>
    <p:extLst>
      <p:ext uri="{BB962C8B-B14F-4D97-AF65-F5344CB8AC3E}">
        <p14:creationId xmlns:p14="http://schemas.microsoft.com/office/powerpoint/2010/main" val="21765454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5463" y="473075"/>
            <a:ext cx="5934075" cy="3338513"/>
          </a:xfrm>
        </p:spPr>
      </p:sp>
      <p:sp>
        <p:nvSpPr>
          <p:cNvPr id="3" name="Notes Placeholder 2"/>
          <p:cNvSpPr>
            <a:spLocks noGrp="1"/>
          </p:cNvSpPr>
          <p:nvPr>
            <p:ph type="body" idx="1"/>
          </p:nvPr>
        </p:nvSpPr>
        <p:spPr>
          <a:xfrm>
            <a:off x="698500" y="4179572"/>
            <a:ext cx="5588000" cy="4459317"/>
          </a:xfrm>
        </p:spPr>
        <p:txBody>
          <a:bodyPr/>
          <a:lstStyle/>
          <a:p>
            <a:r>
              <a:rPr lang="en-US" dirty="0"/>
              <a:t>A muon that does not follow the traditional weak-force decay pattern into a lighter electron and two neutrinos, but converts wholly into an electron would signal the existence of new particles or new forces - particles or forces beyond those included in the Standard Model. These new particles or forces would play a role in the unification process.</a:t>
            </a:r>
          </a:p>
          <a:p>
            <a:endParaRPr lang="en-US" dirty="0"/>
          </a:p>
          <a:p>
            <a:r>
              <a:rPr lang="en-US" dirty="0"/>
              <a:t>Seeing muon-to-electron conversion will be more difficult than finding a needle in a haystack and will require patience and vast quantities of muons</a:t>
            </a:r>
          </a:p>
          <a:p>
            <a:endParaRPr lang="en-US" dirty="0"/>
          </a:p>
          <a:p>
            <a:r>
              <a:rPr lang="en-US" dirty="0"/>
              <a:t>The GA team and our colleagues make great progress. – It’s been significantly delayed, but we work together to bring it here and we anticipate the magnet in July. GA is working really hard to make that happen.</a:t>
            </a:r>
          </a:p>
          <a:p>
            <a:r>
              <a:rPr lang="en-US"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21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21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84755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67918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515BA-8592-EB16-22E5-83739F5B57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794830-EF89-5D1B-5439-F15456732798}"/>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19DD6FA9-4E45-C0A4-7A08-3923A2BC38F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6" name="Notes Placeholder 5">
            <a:extLst>
              <a:ext uri="{FF2B5EF4-FFF2-40B4-BE49-F238E27FC236}">
                <a16:creationId xmlns:a16="http://schemas.microsoft.com/office/drawing/2014/main" id="{B64531A3-3C96-1B64-3FC6-C796C0ECC4DB}"/>
              </a:ext>
            </a:extLst>
          </p:cNvPr>
          <p:cNvSpPr>
            <a:spLocks noGrp="1"/>
          </p:cNvSpPr>
          <p:nvPr>
            <p:ph type="body" sz="quarter" idx="3"/>
          </p:nvPr>
        </p:nvSpPr>
        <p:spPr/>
        <p:txBody>
          <a:bodyPr/>
          <a:lstStyle/>
          <a:p>
            <a:pPr>
              <a:defRPr/>
            </a:pPr>
            <a:r>
              <a:rPr lang="en-US">
                <a:latin typeface="Helvetica"/>
                <a:cs typeface="Helvetica"/>
              </a:rPr>
              <a:t>Fermilab is leading the US effort for the High-Luminosity LHC at CERN, </a:t>
            </a:r>
            <a:r>
              <a:rPr lang="en-US"/>
              <a:t>which includes Accelerator and Detector Upgrade projects, CMS Operations, and Research</a:t>
            </a:r>
            <a:r>
              <a:rPr lang="en-US">
                <a:latin typeface="Helvetica"/>
                <a:cs typeface="Helvetica"/>
              </a:rPr>
              <a:t>.  Carrying out this program includes:</a:t>
            </a:r>
            <a:endParaRPr lang="en-US"/>
          </a:p>
          <a:p>
            <a:endParaRPr lang="en-US"/>
          </a:p>
          <a:p>
            <a:pPr marL="174708" indent="-174708">
              <a:buFont typeface="Calibri"/>
              <a:buChar char="-"/>
            </a:pPr>
            <a:r>
              <a:rPr lang="en-US"/>
              <a:t>Fermilab is constructing major components of the High Luminosity LHC including new superconducting magnets and an upgraded CMS detector using cutting edge technology, including on-chip AI </a:t>
            </a:r>
          </a:p>
          <a:p>
            <a:pPr marL="174708" indent="-174708">
              <a:buFont typeface="Calibri"/>
              <a:buChar char="-"/>
              <a:defRPr/>
            </a:pPr>
            <a:r>
              <a:rPr lang="en-US"/>
              <a:t>High statistics high resolution data is no good without a robust research program to turn that data into measurements – Fermilab has a central role in enabling US scientists through our LHC Physics Center</a:t>
            </a:r>
          </a:p>
          <a:p>
            <a:pPr marL="174708" indent="-174708">
              <a:buFont typeface="Calibri"/>
              <a:buChar char="-"/>
            </a:pPr>
            <a:r>
              <a:rPr lang="en-US"/>
              <a:t>FNAL is the host lab for the US CMS Operations Program, ~ 30M/year DOE and 10-15M/year NSF endeavor that represents U.S. long term commitment to maximizing the quantity and quality of the data coming from the CMS detector. A key component of FNAL contributions to CMS operations is the Tier-1, where we leverage our expertise in scientific computing</a:t>
            </a:r>
          </a:p>
          <a:p>
            <a:endParaRPr lang="en-US"/>
          </a:p>
          <a:p>
            <a:r>
              <a:rPr lang="en-US"/>
              <a:t>Upper picture: delivery of HL-LHC cryo assembly to Fermilab for testing in February.</a:t>
            </a:r>
          </a:p>
          <a:p>
            <a:r>
              <a:rPr lang="en-US"/>
              <a:t>Lower picture:  Pre-production cassette (30 degree section) of the High Granularity Calorimeter being tested at SiDet</a:t>
            </a:r>
          </a:p>
          <a:p>
            <a:endParaRPr lang="en-US"/>
          </a:p>
        </p:txBody>
      </p:sp>
    </p:spTree>
    <p:extLst>
      <p:ext uri="{BB962C8B-B14F-4D97-AF65-F5344CB8AC3E}">
        <p14:creationId xmlns:p14="http://schemas.microsoft.com/office/powerpoint/2010/main" val="3143185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D1592-A0F3-CBEE-90D7-18935898DD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5D6171-BA5D-249E-CEF6-48DD6D72B233}"/>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2C760F20-FE24-DED5-4531-D2ED59DE2D7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6" name="Notes Placeholder 5">
            <a:extLst>
              <a:ext uri="{FF2B5EF4-FFF2-40B4-BE49-F238E27FC236}">
                <a16:creationId xmlns:a16="http://schemas.microsoft.com/office/drawing/2014/main" id="{49741E38-E0DF-220C-17D0-6B705831713D}"/>
              </a:ext>
            </a:extLst>
          </p:cNvPr>
          <p:cNvSpPr>
            <a:spLocks noGrp="1"/>
          </p:cNvSpPr>
          <p:nvPr>
            <p:ph type="body" sz="quarter" idx="3"/>
          </p:nvPr>
        </p:nvSpPr>
        <p:spPr>
          <a:xfrm>
            <a:off x="701040" y="4473892"/>
            <a:ext cx="5608320" cy="4714724"/>
          </a:xfrm>
        </p:spPr>
        <p:txBody>
          <a:bodyPr/>
          <a:lstStyle/>
          <a:p>
            <a:pPr lvl="0">
              <a:defRPr/>
            </a:pPr>
            <a:r>
              <a:rPr lang="en-US">
                <a:cs typeface="Helvetica"/>
              </a:rPr>
              <a:t>DOE is contributing to the HL-LHC Accelerator by delivering 10 cryo-assemblies (containing critical focusing magnets based on US-developed Nb</a:t>
            </a:r>
            <a:r>
              <a:rPr lang="en-US" baseline="-25000">
                <a:cs typeface="Helvetica"/>
              </a:rPr>
              <a:t>3</a:t>
            </a:r>
            <a:r>
              <a:rPr lang="en-US">
                <a:cs typeface="Helvetica"/>
              </a:rPr>
              <a:t>Sn technology) and 10 SRF Crab Cavities</a:t>
            </a:r>
          </a:p>
          <a:p>
            <a:endParaRPr lang="en-US"/>
          </a:p>
          <a:p>
            <a:r>
              <a:rPr lang="en-US"/>
              <a:t>US contribution is by far the largest contribution from Collaborators to HL-LHC, amounting to more than 60% of non-CERN scope. The US technology on Nb3Sn applied to Accelerator Magnets is a crown jewel of DOE OHEP investments in accelerator technology. Similarly for SRF Crab Cavities.</a:t>
            </a:r>
          </a:p>
          <a:p>
            <a:endParaRPr lang="en-US"/>
          </a:p>
          <a:p>
            <a:r>
              <a:rPr lang="en-US" b="1"/>
              <a:t>Bottom-right</a:t>
            </a:r>
            <a:r>
              <a:rPr lang="en-US"/>
              <a:t> picture shows DOE Secretary Wright at FNAL touching one of the magnets yet to be delivered (expected to leave FNAL by Summer '26)</a:t>
            </a:r>
          </a:p>
          <a:p>
            <a:endParaRPr lang="en-US" b="1"/>
          </a:p>
          <a:p>
            <a:endParaRPr lang="en-US"/>
          </a:p>
          <a:p>
            <a:r>
              <a:rPr lang="en-US"/>
              <a:t>               CD-0:      2016</a:t>
            </a:r>
          </a:p>
          <a:p>
            <a:pPr lvl="1"/>
            <a:r>
              <a:rPr lang="en-US"/>
              <a:t>CD1/3a:  2017</a:t>
            </a:r>
          </a:p>
          <a:p>
            <a:pPr lvl="1"/>
            <a:r>
              <a:rPr lang="en-US"/>
              <a:t>CD-2/3b: 2019</a:t>
            </a:r>
          </a:p>
          <a:p>
            <a:pPr lvl="1"/>
            <a:r>
              <a:rPr lang="en-US"/>
              <a:t>CD-3:      2020</a:t>
            </a:r>
          </a:p>
          <a:p>
            <a:pPr lvl="1"/>
            <a:r>
              <a:rPr lang="en-US"/>
              <a:t>CD2 </a:t>
            </a:r>
            <a:r>
              <a:rPr lang="en-US" err="1"/>
              <a:t>Rebaseline</a:t>
            </a:r>
            <a:r>
              <a:rPr lang="en-US"/>
              <a:t> (COVID): 2023</a:t>
            </a:r>
          </a:p>
        </p:txBody>
      </p:sp>
    </p:spTree>
    <p:extLst>
      <p:ext uri="{BB962C8B-B14F-4D97-AF65-F5344CB8AC3E}">
        <p14:creationId xmlns:p14="http://schemas.microsoft.com/office/powerpoint/2010/main" val="2919401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4F241-E069-0057-EB39-ADD2BB24F8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4AF2BD-1DBB-FF48-9A7C-B9F3B56477BB}"/>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8C4171A3-D596-1A81-D4DE-0F8630E3885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6" name="Notes Placeholder 5">
            <a:extLst>
              <a:ext uri="{FF2B5EF4-FFF2-40B4-BE49-F238E27FC236}">
                <a16:creationId xmlns:a16="http://schemas.microsoft.com/office/drawing/2014/main" id="{36FBA642-E0FF-3C29-17C3-559E1798473C}"/>
              </a:ext>
            </a:extLst>
          </p:cNvPr>
          <p:cNvSpPr>
            <a:spLocks noGrp="1"/>
          </p:cNvSpPr>
          <p:nvPr>
            <p:ph type="body" sz="quarter" idx="3"/>
          </p:nvPr>
        </p:nvSpPr>
        <p:spPr>
          <a:xfrm>
            <a:off x="701040" y="4473893"/>
            <a:ext cx="5608320" cy="4685796"/>
          </a:xfrm>
        </p:spPr>
        <p:txBody>
          <a:bodyPr/>
          <a:lstStyle/>
          <a:p>
            <a:pPr marL="174708" indent="-174708">
              <a:buFont typeface="Arial" panose="020B0604020202020204" pitchFamily="34" charset="0"/>
              <a:buChar char="•"/>
            </a:pPr>
            <a:r>
              <a:rPr lang="en-US">
                <a:cs typeface="Helvetica"/>
              </a:rPr>
              <a:t>Fermilab leads 4 dozen U.S. institutes building next-gen particle detectors for the challenges of the HL LHC era </a:t>
            </a:r>
          </a:p>
          <a:p>
            <a:pPr indent="-186355">
              <a:buFont typeface="Arial" panose="020B0604020202020204" pitchFamily="34" charset="0"/>
              <a:buChar char="•"/>
            </a:pPr>
            <a:r>
              <a:rPr lang="en-US">
                <a:cs typeface="Helvetica"/>
              </a:rPr>
              <a:t>Extreme HL LHC environment drives innovation with new paradigms of particle detection on a large scale and provides fertile field for cultivation of the next generation of U.S. scientists</a:t>
            </a:r>
          </a:p>
          <a:p>
            <a:pPr marL="291179" indent="-291179">
              <a:buFont typeface="Arial" panose="020B0604020202020204" pitchFamily="34" charset="0"/>
              <a:buChar char="•"/>
            </a:pPr>
            <a:r>
              <a:rPr lang="en-US">
                <a:cs typeface="Helvetica"/>
              </a:rPr>
              <a:t>CMS is Keystone of the U.S. leadership in international science</a:t>
            </a:r>
          </a:p>
          <a:p>
            <a:endParaRPr lang="en-US"/>
          </a:p>
          <a:p>
            <a:r>
              <a:rPr lang="en-US" sz="1100"/>
              <a:t>Cutaway which represents the 4 big deliverables of DOE and why they are special</a:t>
            </a:r>
          </a:p>
          <a:p>
            <a:r>
              <a:rPr lang="en-US" sz="1100" b="1"/>
              <a:t>H</a:t>
            </a:r>
            <a:r>
              <a:rPr lang="en-US" sz="1100"/>
              <a:t>igh </a:t>
            </a:r>
            <a:r>
              <a:rPr lang="en-US" sz="1100" b="1"/>
              <a:t>G</a:t>
            </a:r>
            <a:r>
              <a:rPr lang="en-US" sz="1100"/>
              <a:t>ranularity </a:t>
            </a:r>
            <a:r>
              <a:rPr lang="en-US" sz="1100" b="1"/>
              <a:t>Cal</a:t>
            </a:r>
            <a:r>
              <a:rPr lang="en-US" sz="1100"/>
              <a:t>orimeter – can image the constituents of Jets, will dramatically improve Higgs physics in forward region</a:t>
            </a:r>
          </a:p>
          <a:p>
            <a:r>
              <a:rPr lang="en-US" sz="1100"/>
              <a:t> </a:t>
            </a:r>
            <a:r>
              <a:rPr lang="en-US" sz="1100" b="1"/>
              <a:t>O</a:t>
            </a:r>
            <a:r>
              <a:rPr lang="en-US" sz="1100"/>
              <a:t>uter </a:t>
            </a:r>
            <a:r>
              <a:rPr lang="en-US" sz="1100" b="1"/>
              <a:t>T</a:t>
            </a:r>
            <a:r>
              <a:rPr lang="en-US" sz="1100"/>
              <a:t>racker – first tracker at LHC with capability to provide </a:t>
            </a:r>
            <a:r>
              <a:rPr lang="en-US" sz="1100" b="1"/>
              <a:t>track information at 40 MHz</a:t>
            </a:r>
            <a:r>
              <a:rPr lang="en-US" sz="1100"/>
              <a:t> to the L1 Trigger, </a:t>
            </a:r>
            <a:r>
              <a:rPr lang="en-US" sz="1100" b="1"/>
              <a:t>dramatically improving the richness of the data </a:t>
            </a:r>
            <a:r>
              <a:rPr lang="en-US" sz="1100"/>
              <a:t>sample that is selected for analysis</a:t>
            </a:r>
          </a:p>
          <a:p>
            <a:r>
              <a:rPr lang="en-US" sz="1100" b="1"/>
              <a:t>T</a:t>
            </a:r>
            <a:r>
              <a:rPr lang="en-US" sz="1100"/>
              <a:t>iming </a:t>
            </a:r>
            <a:r>
              <a:rPr lang="en-US" sz="1100" b="1"/>
              <a:t>L</a:t>
            </a:r>
            <a:r>
              <a:rPr lang="en-US" sz="1100"/>
              <a:t>ayer – </a:t>
            </a:r>
            <a:r>
              <a:rPr lang="en-US" sz="1100" b="1"/>
              <a:t>orders of magnitude better timing resolution </a:t>
            </a:r>
            <a:r>
              <a:rPr lang="en-US" sz="1100"/>
              <a:t>to track particles in time as well as space, leveraging time dimension to isolate physics of interest from pollution of peripheral interactions</a:t>
            </a:r>
          </a:p>
          <a:p>
            <a:r>
              <a:rPr lang="en-US" sz="1100"/>
              <a:t>(Off detector) L1 Trigger – better resolution and more information, </a:t>
            </a:r>
            <a:r>
              <a:rPr lang="en-US" sz="1100" err="1"/>
              <a:t>eg</a:t>
            </a:r>
            <a:r>
              <a:rPr lang="en-US" sz="1100"/>
              <a:t> tracks, combined with state-of-the-art FPGA resources and high bandwidth electronics allow for particle-flow reconstruction before the first filter level</a:t>
            </a:r>
          </a:p>
          <a:p>
            <a:endParaRPr lang="en-US" sz="1100"/>
          </a:p>
          <a:p>
            <a:r>
              <a:rPr lang="en-US" sz="1100"/>
              <a:t>Status -  We are 74% complete on a TPC of 200M, many production parts are being delivered and we are either ramping up or in production assembly of those parts – with some deliverables already at CERN. </a:t>
            </a:r>
          </a:p>
          <a:p>
            <a:r>
              <a:rPr lang="en-US" sz="1100"/>
              <a:t>ECON detail – </a:t>
            </a:r>
            <a:r>
              <a:rPr lang="en-US" sz="1100" b="1"/>
              <a:t>made at Fermilab</a:t>
            </a:r>
            <a:r>
              <a:rPr lang="en-US" sz="1100"/>
              <a:t>, ECON-T integrates </a:t>
            </a:r>
            <a:r>
              <a:rPr lang="en-US" sz="1100" b="1"/>
              <a:t>embedded AI to enable adaptive, region-aware compression </a:t>
            </a:r>
            <a:r>
              <a:rPr lang="en-US" sz="1100"/>
              <a:t>across the calorimeter, dynamically </a:t>
            </a:r>
            <a:r>
              <a:rPr lang="en-US" sz="1100" b="1"/>
              <a:t>evolving with detector aging</a:t>
            </a:r>
            <a:r>
              <a:rPr lang="en-US" sz="1100"/>
              <a:t> to preserve data fidelity over time.  Marriage of AI and Microelectronics initiatives, as well as Lab Priorities 2 and 3</a:t>
            </a:r>
          </a:p>
          <a:p>
            <a:endParaRPr lang="en-US"/>
          </a:p>
        </p:txBody>
      </p:sp>
    </p:spTree>
    <p:extLst>
      <p:ext uri="{BB962C8B-B14F-4D97-AF65-F5344CB8AC3E}">
        <p14:creationId xmlns:p14="http://schemas.microsoft.com/office/powerpoint/2010/main" val="495508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36478" y="4473892"/>
            <a:ext cx="6496334" cy="3660458"/>
          </a:xfrm>
        </p:spPr>
        <p:txBody>
          <a:bodyPr/>
          <a:lstStyle/>
          <a:p>
            <a:r>
              <a:rPr lang="en-US" b="1" dirty="0"/>
              <a:t>Slide 22 – Science &amp; Technology Initiative (section opener)</a:t>
            </a:r>
            <a:endParaRPr lang="en-US" dirty="0"/>
          </a:p>
          <a:p>
            <a:r>
              <a:rPr lang="en-US" dirty="0"/>
              <a:t>“This brings me to our third strategic priority: advancing technology for science and society.</a:t>
            </a:r>
          </a:p>
          <a:p>
            <a:r>
              <a:rPr lang="en-US" dirty="0"/>
              <a:t>At Fermilab, technology has always been at the core of discovery—from accelerators to detectors. But today, we are taking a more intentional and expansive approach.</a:t>
            </a:r>
          </a:p>
          <a:p>
            <a:r>
              <a:rPr lang="en-US" dirty="0"/>
              <a:t>We are leveraging our world-leading capabilities in superconductivity, cryogenics, large-scale systems, and computation to develop technologies that not only enable future science, but also extend our impact beyond traditional high-energy physics.</a:t>
            </a:r>
          </a:p>
          <a:p>
            <a:r>
              <a:rPr lang="en-US" dirty="0"/>
              <a:t>This includes quantum information science, artificial intelligence, advanced accelerators, and microelectronics.</a:t>
            </a:r>
          </a:p>
          <a:p>
            <a:endParaRPr lang="en-US" dirty="0"/>
          </a:p>
          <a:p>
            <a:r>
              <a:rPr lang="en-US" dirty="0"/>
              <a:t>Main message of the technology section: we view technology at Fermilab as a key pillar that is necessary to:</a:t>
            </a:r>
          </a:p>
          <a:p>
            <a:r>
              <a:rPr lang="en-US" dirty="0"/>
              <a:t>1) advance the reach of scientific instruments to solve the big scientific questions of today and tomorrow, for HEP and broadly for the office of science (give example of magnets for High Lumi, SRF for LCLS-2 and </a:t>
            </a:r>
            <a:r>
              <a:rPr lang="en-US" dirty="0" err="1"/>
              <a:t>targetry</a:t>
            </a:r>
            <a:r>
              <a:rPr lang="en-US" dirty="0"/>
              <a:t> for LBNF-DUNE); </a:t>
            </a:r>
          </a:p>
          <a:p>
            <a:r>
              <a:rPr lang="en-US" dirty="0"/>
              <a:t>2) advance instrument and tools that will have impact on society, working in partnership with leading industry players (example can be accelerators for wastewater treatment, partnerships with quantum companies to accelerate their roadmaps like IBM and </a:t>
            </a:r>
            <a:r>
              <a:rPr lang="en-US" dirty="0" err="1"/>
              <a:t>Rigetti</a:t>
            </a:r>
            <a:r>
              <a:rPr lang="en-US" dirty="0"/>
              <a:t> for scaling quantum processors, Maybell Quantum in cryogenics </a:t>
            </a:r>
            <a:r>
              <a:rPr lang="en-US" dirty="0" err="1"/>
              <a:t>etc</a:t>
            </a:r>
            <a:r>
              <a:rPr lang="en-US" dirty="0"/>
              <a:t>); </a:t>
            </a:r>
          </a:p>
          <a:p>
            <a:r>
              <a:rPr lang="en-US" dirty="0"/>
              <a:t>3) in science per se; the key advances required to bring progress in various technological curves call for solving among the most complex scientific questions of our time. (perfect transition to slide 23)</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1B986E1-723D-3E4A-B2D8-02370382B7BE}" type="slidenum">
              <a:rPr lang="en-US" smtClean="0"/>
              <a:t>16</a:t>
            </a:fld>
            <a:endParaRPr lang="en-US"/>
          </a:p>
        </p:txBody>
      </p:sp>
    </p:spTree>
    <p:extLst>
      <p:ext uri="{BB962C8B-B14F-4D97-AF65-F5344CB8AC3E}">
        <p14:creationId xmlns:p14="http://schemas.microsoft.com/office/powerpoint/2010/main" val="2931643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390144-CFAB-26BC-7556-9039AF3C43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CBC85E-7B02-E10E-31D6-C7B05146E7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03CB88-F972-B1E4-0A80-561EE105870E}"/>
              </a:ext>
            </a:extLst>
          </p:cNvPr>
          <p:cNvSpPr>
            <a:spLocks noGrp="1"/>
          </p:cNvSpPr>
          <p:nvPr>
            <p:ph type="body" idx="1"/>
          </p:nvPr>
        </p:nvSpPr>
        <p:spPr>
          <a:xfrm>
            <a:off x="313899" y="4473892"/>
            <a:ext cx="6346208" cy="3660458"/>
          </a:xfrm>
        </p:spPr>
        <p:txBody>
          <a:bodyPr/>
          <a:lstStyle/>
          <a:p>
            <a:r>
              <a:rPr lang="en-US" b="1" dirty="0"/>
              <a:t>Slide 23 – Technologies Shaping the Future of Discovery</a:t>
            </a:r>
            <a:endParaRPr lang="en-US" dirty="0"/>
          </a:p>
          <a:p>
            <a:endParaRPr lang="en-US" dirty="0"/>
          </a:p>
          <a:p>
            <a:r>
              <a:rPr lang="en-US" dirty="0"/>
              <a:t>Here are some of the key scientific questions that guide our Fermilab goals in the technology area. </a:t>
            </a:r>
          </a:p>
          <a:p>
            <a:r>
              <a:rPr lang="en-US" dirty="0"/>
              <a:t>On the quantum side, we are asking how new measurement and computation capabilities can open entirely new scientific regimes.​</a:t>
            </a:r>
          </a:p>
          <a:p>
            <a:pPr fontAlgn="base"/>
            <a:r>
              <a:rPr lang="en-US" dirty="0"/>
              <a:t>Fermilab also brings extraordinary depth in </a:t>
            </a:r>
            <a:r>
              <a:rPr lang="en-US" b="1" dirty="0"/>
              <a:t>materials science at cryogenic temperatures</a:t>
            </a:r>
            <a:r>
              <a:rPr lang="en-US" dirty="0"/>
              <a:t>, developed over the years for SRF and magnets applications, we are now applying in depth for quantum devices and we plan to also apply for next-generation microelectronics.​</a:t>
            </a:r>
          </a:p>
          <a:p>
            <a:pPr fontAlgn="base"/>
            <a:r>
              <a:rPr lang="en-US" dirty="0"/>
              <a:t> </a:t>
            </a:r>
          </a:p>
          <a:p>
            <a:pPr fontAlgn="base"/>
            <a:r>
              <a:rPr lang="en-US" dirty="0"/>
              <a:t>Artificial intelligence and advanced computing are becoming essential tools to accelerate discovery across DOE missions—from data analysis to design and control of complex systems, Fermilab is applying and advancing these capabilities to accelerate towards our scientific goals. </a:t>
            </a:r>
          </a:p>
          <a:p>
            <a:pPr fontAlgn="base"/>
            <a:r>
              <a:rPr lang="en-US" dirty="0"/>
              <a:t> </a:t>
            </a:r>
          </a:p>
          <a:p>
            <a:pPr fontAlgn="base"/>
            <a:r>
              <a:rPr lang="en-US" dirty="0"/>
              <a:t>At the same time, we continue to push the frontier of accelerator science, ensuring we can build the next generation of discovery machines.​</a:t>
            </a:r>
          </a:p>
          <a:p>
            <a:pPr fontAlgn="base"/>
            <a:r>
              <a:rPr lang="en-US" dirty="0"/>
              <a:t>And importantly, we are moving toward </a:t>
            </a:r>
            <a:r>
              <a:rPr lang="en-US" b="1" dirty="0"/>
              <a:t>integrated systems</a:t>
            </a:r>
            <a:r>
              <a:rPr lang="en-US" dirty="0"/>
              <a:t>, where physics, engineering, and computation are developed together.​</a:t>
            </a:r>
          </a:p>
          <a:p>
            <a:pPr fontAlgn="base"/>
            <a:r>
              <a:rPr lang="en-US" dirty="0"/>
              <a:t>This is how we move from individual breakthroughs to scalable, impactful capabilities.”</a:t>
            </a:r>
          </a:p>
          <a:p>
            <a:r>
              <a:rPr lang="en-US" dirty="0"/>
              <a:t> </a:t>
            </a:r>
          </a:p>
          <a:p>
            <a:r>
              <a:rPr lang="en-US" dirty="0"/>
              <a:t>Photo: SQMS researchers in the SQMS quantum garage at Fermilab on the cover of Physics World for a special feature on quantum capabilities at labs around the world.</a:t>
            </a:r>
          </a:p>
          <a:p>
            <a:endParaRPr lang="en-US" dirty="0"/>
          </a:p>
          <a:p>
            <a:endParaRPr lang="en-US" dirty="0"/>
          </a:p>
          <a:p>
            <a:endParaRPr lang="en-US" dirty="0">
              <a:latin typeface="Helvetica"/>
              <a:cs typeface="Helvetica"/>
            </a:endParaRPr>
          </a:p>
        </p:txBody>
      </p:sp>
      <p:sp>
        <p:nvSpPr>
          <p:cNvPr id="4" name="Slide Number Placeholder 3">
            <a:extLst>
              <a:ext uri="{FF2B5EF4-FFF2-40B4-BE49-F238E27FC236}">
                <a16:creationId xmlns:a16="http://schemas.microsoft.com/office/drawing/2014/main" id="{86984779-8758-D389-2761-6A1370FC1EE0}"/>
              </a:ext>
            </a:extLst>
          </p:cNvPr>
          <p:cNvSpPr>
            <a:spLocks noGrp="1"/>
          </p:cNvSpPr>
          <p:nvPr>
            <p:ph type="sldNum" sz="quarter" idx="5"/>
          </p:nvPr>
        </p:nvSpPr>
        <p:spPr/>
        <p:txBody>
          <a:bodyPr/>
          <a:lstStyle/>
          <a:p>
            <a:fld id="{31B986E1-723D-3E4A-B2D8-02370382B7BE}" type="slidenum">
              <a:rPr lang="en-US" smtClean="0"/>
              <a:t>17</a:t>
            </a:fld>
            <a:endParaRPr lang="en-US"/>
          </a:p>
        </p:txBody>
      </p:sp>
    </p:spTree>
    <p:extLst>
      <p:ext uri="{BB962C8B-B14F-4D97-AF65-F5344CB8AC3E}">
        <p14:creationId xmlns:p14="http://schemas.microsoft.com/office/powerpoint/2010/main" val="1758055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B986E1-723D-3E4A-B2D8-02370382B7BE}" type="slidenum">
              <a:rPr lang="en-US" smtClean="0"/>
              <a:t>18</a:t>
            </a:fld>
            <a:endParaRPr lang="en-US"/>
          </a:p>
        </p:txBody>
      </p:sp>
    </p:spTree>
    <p:extLst>
      <p:ext uri="{BB962C8B-B14F-4D97-AF65-F5344CB8AC3E}">
        <p14:creationId xmlns:p14="http://schemas.microsoft.com/office/powerpoint/2010/main" val="7450451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2DD3C-25BA-7749-4DF1-B45343E1B2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184C42-B955-BB0E-086D-C48C55A4CE26}"/>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FA3DB139-7D40-6839-4954-1B34FCC74BF2}"/>
              </a:ext>
            </a:extLst>
          </p:cNvPr>
          <p:cNvSpPr>
            <a:spLocks noGrp="1"/>
          </p:cNvSpPr>
          <p:nvPr>
            <p:ph type="sldNum" sz="quarter" idx="5"/>
          </p:nvPr>
        </p:nvSpPr>
        <p:spPr/>
        <p:txBody>
          <a:bodyPr/>
          <a:lstStyle/>
          <a:p>
            <a:fld id="{31B986E1-723D-3E4A-B2D8-02370382B7BE}" type="slidenum">
              <a:rPr lang="en-US" smtClean="0"/>
              <a:t>20</a:t>
            </a:fld>
            <a:endParaRPr lang="en-US"/>
          </a:p>
        </p:txBody>
      </p:sp>
      <p:sp>
        <p:nvSpPr>
          <p:cNvPr id="6" name="Notes Placeholder 5">
            <a:extLst>
              <a:ext uri="{FF2B5EF4-FFF2-40B4-BE49-F238E27FC236}">
                <a16:creationId xmlns:a16="http://schemas.microsoft.com/office/drawing/2014/main" id="{50F6C136-19CB-446C-2954-2E145A1D9E8E}"/>
              </a:ext>
            </a:extLst>
          </p:cNvPr>
          <p:cNvSpPr>
            <a:spLocks noGrp="1"/>
          </p:cNvSpPr>
          <p:nvPr>
            <p:ph type="body" sz="quarter" idx="3"/>
          </p:nvPr>
        </p:nvSpPr>
        <p:spPr>
          <a:xfrm>
            <a:off x="245659" y="4473892"/>
            <a:ext cx="6550925" cy="3660458"/>
          </a:xfrm>
        </p:spPr>
        <p:txBody>
          <a:bodyPr/>
          <a:lstStyle/>
          <a:p>
            <a:r>
              <a:rPr lang="en-US" b="1"/>
              <a:t>Slide 29 – FNAL Vision for Supporting the Genesis Platform</a:t>
            </a:r>
          </a:p>
          <a:p>
            <a:r>
              <a:rPr lang="en-US"/>
              <a:t>Main message: years of investments and building of unique capabilities, facilities and workforce in quantum and computing position Fermilab as a potential key contributor to the Genesis Platform, for both the classical computing/AI and the quantum computing facilities components</a:t>
            </a:r>
          </a:p>
          <a:p>
            <a:endParaRPr lang="en-US"/>
          </a:p>
          <a:p>
            <a:pPr fontAlgn="base"/>
            <a:r>
              <a:rPr lang="en-US" sz="1000"/>
              <a:t>Looking ahead, given all of the fast ramping developments I explained, we think Fermilab can play a central role in supporting the Genesis Platform.​</a:t>
            </a:r>
          </a:p>
          <a:p>
            <a:pPr fontAlgn="base"/>
            <a:r>
              <a:rPr lang="en-US" sz="1000"/>
              <a:t>We have already built a strong foundation—world-class expertise in quantum science, cryogenics, AI-ready data infrastructure, and partnerships with leading industry players.​ </a:t>
            </a:r>
          </a:p>
          <a:p>
            <a:pPr fontAlgn="base"/>
            <a:r>
              <a:rPr lang="en-US" sz="1000"/>
              <a:t>The vision is to integrate these capabilities into a platform that supports both scientific applications and technology development.​</a:t>
            </a:r>
          </a:p>
          <a:p>
            <a:pPr fontAlgn="base"/>
            <a:r>
              <a:rPr lang="en-US" sz="1000"/>
              <a:t>This includes potentially hosting large-scale quantum computing facilities and integrating them with AI and data systems.​ We are already partnering with leading industry layers like IBM to scale cavity-based interconnects between commercial IBM processors, Maybell to co-develop enabling technologies to scale to efficient cryogenic data centers, Quantum </a:t>
            </a:r>
            <a:r>
              <a:rPr lang="en-US" sz="1000" err="1"/>
              <a:t>Macines</a:t>
            </a:r>
            <a:r>
              <a:rPr lang="en-US" sz="1000"/>
              <a:t>, to enable controls that support fast scaling of </a:t>
            </a:r>
            <a:r>
              <a:rPr lang="en-US" sz="1000" err="1"/>
              <a:t>qudit</a:t>
            </a:r>
            <a:r>
              <a:rPr lang="en-US" sz="1000"/>
              <a:t> architectures and much more. Our vision is to evolve our quantum efforts cohesively from enabling R&amp;D to prototype development to </a:t>
            </a:r>
            <a:r>
              <a:rPr lang="en-US" sz="1000" err="1"/>
              <a:t>contruction</a:t>
            </a:r>
            <a:r>
              <a:rPr lang="en-US" sz="1000"/>
              <a:t> and deployment of a future large scale quantum computing platform which will be build hand in hand between labs and industry, where each contributes with unique strengths and facilities.</a:t>
            </a:r>
          </a:p>
          <a:p>
            <a:pPr fontAlgn="base"/>
            <a:r>
              <a:rPr lang="en-US" sz="1000"/>
              <a:t>What makes Fermilab unique is our ability to bring together </a:t>
            </a:r>
            <a:r>
              <a:rPr lang="en-US" sz="1000" b="1"/>
              <a:t>multiple domains—quantum, materials, accelerators, and computing—into a coherent platform</a:t>
            </a:r>
            <a:r>
              <a:rPr lang="en-US" sz="1000"/>
              <a:t>.​</a:t>
            </a:r>
          </a:p>
          <a:p>
            <a:pPr fontAlgn="base"/>
            <a:r>
              <a:rPr lang="en-US" sz="1000"/>
              <a:t>This is a powerful opportunity to contribute to a national capability.”​</a:t>
            </a:r>
          </a:p>
          <a:p>
            <a:pPr fontAlgn="base"/>
            <a:r>
              <a:rPr lang="en-US" sz="1000"/>
              <a:t> </a:t>
            </a:r>
          </a:p>
          <a:p>
            <a:pPr fontAlgn="base"/>
            <a:r>
              <a:rPr lang="en-US" sz="1000"/>
              <a:t>Left image: Fermilab Data Platform, connecting to American Science Cloud, as a key contributor to the Genesis AI platform</a:t>
            </a:r>
          </a:p>
          <a:p>
            <a:pPr fontAlgn="base"/>
            <a:r>
              <a:rPr lang="en-US" sz="1000"/>
              <a:t> </a:t>
            </a:r>
          </a:p>
          <a:p>
            <a:pPr fontAlgn="base"/>
            <a:r>
              <a:rPr lang="en-US" sz="1000"/>
              <a:t>Right Image: Pictorial rendering of a future potential onsite Fermilab fault tolerant superconducting quantum computing data center facility, evolution of the current research and prototyping efforts developed at SQMS. </a:t>
            </a:r>
          </a:p>
          <a:p>
            <a:pPr fontAlgn="base"/>
            <a:r>
              <a:rPr lang="en-US"/>
              <a:t> </a:t>
            </a:r>
          </a:p>
          <a:p>
            <a:endParaRPr lang="en-US"/>
          </a:p>
        </p:txBody>
      </p:sp>
    </p:spTree>
    <p:extLst>
      <p:ext uri="{BB962C8B-B14F-4D97-AF65-F5344CB8AC3E}">
        <p14:creationId xmlns:p14="http://schemas.microsoft.com/office/powerpoint/2010/main" val="38839175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203E90-9C33-995B-A34B-BBBDFA8CF5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6CDBBC-8677-8336-3591-14FEF7CDFD82}"/>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C341844A-10F7-F25F-E19F-1828AB2D6AD6}"/>
              </a:ext>
            </a:extLst>
          </p:cNvPr>
          <p:cNvSpPr>
            <a:spLocks noGrp="1"/>
          </p:cNvSpPr>
          <p:nvPr>
            <p:ph type="sldNum" sz="quarter" idx="5"/>
          </p:nvPr>
        </p:nvSpPr>
        <p:spPr/>
        <p:txBody>
          <a:bodyPr/>
          <a:lstStyle/>
          <a:p>
            <a:fld id="{31B986E1-723D-3E4A-B2D8-02370382B7BE}" type="slidenum">
              <a:rPr lang="en-US" smtClean="0"/>
              <a:t>21</a:t>
            </a:fld>
            <a:endParaRPr lang="en-US"/>
          </a:p>
        </p:txBody>
      </p:sp>
      <p:sp>
        <p:nvSpPr>
          <p:cNvPr id="6" name="Notes Placeholder 5">
            <a:extLst>
              <a:ext uri="{FF2B5EF4-FFF2-40B4-BE49-F238E27FC236}">
                <a16:creationId xmlns:a16="http://schemas.microsoft.com/office/drawing/2014/main" id="{77EF6694-4606-5B4C-87CF-ADB6C219D3BC}"/>
              </a:ext>
            </a:extLst>
          </p:cNvPr>
          <p:cNvSpPr>
            <a:spLocks noGrp="1"/>
          </p:cNvSpPr>
          <p:nvPr>
            <p:ph type="body" sz="quarter" idx="3"/>
          </p:nvPr>
        </p:nvSpPr>
        <p:spPr/>
        <p:txBody>
          <a:bodyPr/>
          <a:lstStyle/>
          <a:p>
            <a:r>
              <a:rPr lang="en-US"/>
              <a:t>main message: we are extremely committed to become a key player in the Genesis mission, and in the AI for science space we already have several early wins</a:t>
            </a:r>
          </a:p>
          <a:p>
            <a:endParaRPr lang="en-US"/>
          </a:p>
          <a:p>
            <a:pPr marL="0" marR="0" fontAlgn="base">
              <a:buNone/>
            </a:pPr>
            <a:r>
              <a:rPr lang="en-US" sz="120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We are already seeing early results from our contributions to the Genesis Mission.</a:t>
            </a:r>
            <a:r>
              <a:rPr lang="en-US" sz="1200">
                <a:effectLst/>
                <a:latin typeface="Arial" panose="020B0604020202020204" pitchFamily="34" charset="0"/>
                <a:ea typeface="Times New Roman" panose="02020603050405020304" pitchFamily="18" charset="0"/>
              </a:rPr>
              <a:t>​</a:t>
            </a:r>
            <a:endParaRPr lang="en-US" sz="1200">
              <a:effectLst/>
              <a:latin typeface="Times New Roman" panose="02020603050405020304" pitchFamily="18" charset="0"/>
              <a:ea typeface="Times New Roman" panose="02020603050405020304" pitchFamily="18" charset="0"/>
            </a:endParaRPr>
          </a:p>
          <a:p>
            <a:pPr marL="0" marR="0" fontAlgn="base">
              <a:buNone/>
            </a:pPr>
            <a:r>
              <a:rPr lang="en-US" sz="12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In microelectronics, AI-driven design tools are dramatically accelerating development—reducing design cycles from months to hours, which is transformative for control of quantum systems, HEP detectors and broader applications.</a:t>
            </a:r>
            <a:r>
              <a:rPr lang="en-US" sz="1200" dirty="0">
                <a:effectLst/>
                <a:latin typeface="Arial" panose="020B0604020202020204" pitchFamily="34"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a:p>
            <a:pPr marL="0" marR="0" fontAlgn="base">
              <a:buNone/>
            </a:pPr>
            <a:r>
              <a:rPr lang="en-US" sz="120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We are also developing AI-assisted operations for accelerator facilities, enabling faster diagnostics and optimization of complex systems.</a:t>
            </a:r>
            <a:r>
              <a:rPr lang="en-US" sz="1200">
                <a:effectLst/>
                <a:latin typeface="Arial" panose="020B0604020202020204" pitchFamily="34" charset="0"/>
                <a:ea typeface="Times New Roman" panose="02020603050405020304" pitchFamily="18" charset="0"/>
              </a:rPr>
              <a:t>​</a:t>
            </a:r>
            <a:endParaRPr lang="en-US" sz="1200">
              <a:effectLst/>
              <a:latin typeface="Times New Roman" panose="02020603050405020304" pitchFamily="18" charset="0"/>
              <a:ea typeface="Times New Roman" panose="02020603050405020304" pitchFamily="18" charset="0"/>
            </a:endParaRPr>
          </a:p>
          <a:p>
            <a:pPr marL="0" marR="0" fontAlgn="base">
              <a:buNone/>
            </a:pPr>
            <a:r>
              <a:rPr lang="en-US" sz="12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These are concrete examples of how combining AI with Fermilab’s domain expertise can deliver immediate value.</a:t>
            </a:r>
            <a:r>
              <a:rPr lang="en-US" sz="1200" dirty="0">
                <a:effectLst/>
                <a:latin typeface="Arial" panose="020B0604020202020204" pitchFamily="34"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a:p>
            <a:pPr marL="0" marR="0" fontAlgn="base">
              <a:buNone/>
            </a:pPr>
            <a:r>
              <a:rPr lang="en-US" sz="1200"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And importantly, these efforts are being carried out in partnership with industry and across the DOE complex, positioning us for larger-scale impact in the near future.”</a:t>
            </a:r>
            <a:r>
              <a:rPr lang="en-US" sz="1200" dirty="0">
                <a:effectLst/>
                <a:latin typeface="Arial" panose="020B0604020202020204" pitchFamily="34"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a:p>
            <a:endParaRPr lang="en-US"/>
          </a:p>
        </p:txBody>
      </p:sp>
    </p:spTree>
    <p:extLst>
      <p:ext uri="{BB962C8B-B14F-4D97-AF65-F5344CB8AC3E}">
        <p14:creationId xmlns:p14="http://schemas.microsoft.com/office/powerpoint/2010/main" val="4045860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21B91-4E40-72E5-B145-4972AB6FA2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79DD58-CFAB-BE13-CB6E-BF2C0B73722D}"/>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A7879C3D-CFE2-BFDA-1986-3CBD30DBB34C}"/>
              </a:ext>
            </a:extLst>
          </p:cNvPr>
          <p:cNvSpPr>
            <a:spLocks noGrp="1"/>
          </p:cNvSpPr>
          <p:nvPr>
            <p:ph type="sldNum" sz="quarter" idx="5"/>
          </p:nvPr>
        </p:nvSpPr>
        <p:spPr/>
        <p:txBody>
          <a:bodyPr/>
          <a:lstStyle/>
          <a:p>
            <a:fld id="{31B986E1-723D-3E4A-B2D8-02370382B7BE}" type="slidenum">
              <a:rPr lang="en-US" smtClean="0"/>
              <a:t>3</a:t>
            </a:fld>
            <a:endParaRPr lang="en-US"/>
          </a:p>
        </p:txBody>
      </p:sp>
      <p:sp>
        <p:nvSpPr>
          <p:cNvPr id="6" name="Notes Placeholder 5">
            <a:extLst>
              <a:ext uri="{FF2B5EF4-FFF2-40B4-BE49-F238E27FC236}">
                <a16:creationId xmlns:a16="http://schemas.microsoft.com/office/drawing/2014/main" id="{9033EF4F-ABB2-22F0-94D0-7C44C8854656}"/>
              </a:ext>
            </a:extLst>
          </p:cNvPr>
          <p:cNvSpPr>
            <a:spLocks noGrp="1"/>
          </p:cNvSpPr>
          <p:nvPr>
            <p:ph type="body" sz="quarter" idx="3"/>
          </p:nvPr>
        </p:nvSpPr>
        <p:spPr/>
        <p:txBody>
          <a:bodyPr/>
          <a:lstStyle/>
          <a:p>
            <a:r>
              <a:rPr lang="en-US"/>
              <a:t>Our long-term vision is to answer the most important questions in fundamental physics.  This vision speaks to the expanding nature of science and the inherent role of a National Laboratory focused on particle physics.  A role where the laboratory help conceive and design the instruments needed to conduct groundbreaking experiments that address the highest priority questions of the relevant scientific community. </a:t>
            </a:r>
          </a:p>
          <a:p>
            <a:r>
              <a:rPr lang="en-US"/>
              <a:t> </a:t>
            </a:r>
          </a:p>
          <a:p>
            <a:r>
              <a:rPr lang="en-US"/>
              <a:t>Near-term: Our near term vision encompasses the focus on three major drivers—neutrinos, Higgs physics, and transformative technologies. </a:t>
            </a:r>
          </a:p>
          <a:p>
            <a:r>
              <a:rPr lang="en-US"/>
              <a:t>Everything we do ladders up to these strategic pillars. </a:t>
            </a:r>
          </a:p>
          <a:p>
            <a:endParaRPr lang="en-US"/>
          </a:p>
        </p:txBody>
      </p:sp>
    </p:spTree>
    <p:extLst>
      <p:ext uri="{BB962C8B-B14F-4D97-AF65-F5344CB8AC3E}">
        <p14:creationId xmlns:p14="http://schemas.microsoft.com/office/powerpoint/2010/main" val="9953039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800"/>
              </a:spcAft>
            </a:pPr>
            <a:endParaRPr lang="en-US" b="1" dirty="0">
              <a:solidFill>
                <a:srgbClr val="343A40"/>
              </a:solidFill>
            </a:endParaRPr>
          </a:p>
        </p:txBody>
      </p:sp>
      <p:sp>
        <p:nvSpPr>
          <p:cNvPr id="4" name="Slide Number Placeholder 3"/>
          <p:cNvSpPr>
            <a:spLocks noGrp="1"/>
          </p:cNvSpPr>
          <p:nvPr>
            <p:ph type="sldNum" sz="quarter" idx="5"/>
          </p:nvPr>
        </p:nvSpPr>
        <p:spPr/>
        <p:txBody>
          <a:bodyPr/>
          <a:lstStyle/>
          <a:p>
            <a:fld id="{31B986E1-723D-3E4A-B2D8-02370382B7BE}" type="slidenum">
              <a:rPr lang="en-US" smtClean="0"/>
              <a:t>22</a:t>
            </a:fld>
            <a:endParaRPr lang="en-US"/>
          </a:p>
        </p:txBody>
      </p:sp>
    </p:spTree>
    <p:extLst>
      <p:ext uri="{BB962C8B-B14F-4D97-AF65-F5344CB8AC3E}">
        <p14:creationId xmlns:p14="http://schemas.microsoft.com/office/powerpoint/2010/main" val="19231776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1" i="0" u="none" strike="noStrike" kern="1200" dirty="0">
                <a:solidFill>
                  <a:schemeClr val="tx1"/>
                </a:solidFill>
                <a:effectLst/>
                <a:latin typeface="+mn-lt"/>
                <a:ea typeface="+mn-ea"/>
                <a:cs typeface="+mn-cs"/>
              </a:rPr>
              <a:t>Registration Meeting deadlines:</a:t>
            </a:r>
            <a:r>
              <a:rPr lang="en-US" sz="1200" b="0" i="0" u="none" strike="noStrike"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a:t>
            </a:r>
          </a:p>
          <a:p>
            <a:pPr rtl="0" fontAlgn="base"/>
            <a:r>
              <a:rPr lang="en-US" sz="1200" b="1" i="0" u="none" strike="noStrike" kern="1200" dirty="0">
                <a:solidFill>
                  <a:schemeClr val="tx1"/>
                </a:solidFill>
                <a:effectLst/>
                <a:latin typeface="+mn-lt"/>
                <a:ea typeface="+mn-ea"/>
                <a:cs typeface="+mn-cs"/>
              </a:rPr>
              <a:t>Friday May 22</a:t>
            </a:r>
            <a:r>
              <a:rPr lang="en-US" sz="1200" b="0" i="0" u="none" strike="noStrike" kern="1200" dirty="0">
                <a:solidFill>
                  <a:schemeClr val="tx1"/>
                </a:solidFill>
                <a:effectLst/>
                <a:latin typeface="+mn-lt"/>
                <a:ea typeface="+mn-ea"/>
                <a:cs typeface="+mn-cs"/>
              </a:rPr>
              <a:t>:  registration for in-person attendance for non-US citizens affiliated with certain countries*​</a:t>
            </a:r>
            <a:r>
              <a:rPr lang="en-US" sz="1200" b="0" i="0" kern="1200" dirty="0">
                <a:solidFill>
                  <a:schemeClr val="tx1"/>
                </a:solidFill>
                <a:effectLst/>
                <a:latin typeface="+mn-lt"/>
                <a:ea typeface="+mn-ea"/>
                <a:cs typeface="+mn-cs"/>
              </a:rPr>
              <a:t>​</a:t>
            </a:r>
          </a:p>
          <a:p>
            <a:pPr rtl="0" fontAlgn="base"/>
            <a:r>
              <a:rPr lang="en-US" sz="1200" b="1" i="0" u="none" strike="noStrike" kern="1200" dirty="0">
                <a:solidFill>
                  <a:schemeClr val="tx1"/>
                </a:solidFill>
                <a:effectLst/>
                <a:latin typeface="+mn-lt"/>
                <a:ea typeface="+mn-ea"/>
                <a:cs typeface="+mn-cs"/>
              </a:rPr>
              <a:t>Monday June 22 at 12:00 pm CDT</a:t>
            </a:r>
            <a:r>
              <a:rPr lang="en-US" sz="1200" b="0" i="0" u="none" strike="noStrike" kern="1200" dirty="0">
                <a:solidFill>
                  <a:schemeClr val="tx1"/>
                </a:solidFill>
                <a:effectLst/>
                <a:latin typeface="+mn-lt"/>
                <a:ea typeface="+mn-ea"/>
                <a:cs typeface="+mn-cs"/>
              </a:rPr>
              <a:t>:  Registration for in-person attendance closes.​</a:t>
            </a:r>
            <a:r>
              <a:rPr lang="en-US" sz="1200" b="0" i="0" kern="1200" dirty="0">
                <a:solidFill>
                  <a:schemeClr val="tx1"/>
                </a:solidFill>
                <a:effectLst/>
                <a:latin typeface="+mn-lt"/>
                <a:ea typeface="+mn-ea"/>
                <a:cs typeface="+mn-cs"/>
              </a:rPr>
              <a:t>​</a:t>
            </a:r>
          </a:p>
          <a:p>
            <a:pPr rtl="0" fontAlgn="base"/>
            <a:r>
              <a:rPr lang="en-US" sz="1200" b="1" i="0" u="none" strike="noStrike" kern="1200" dirty="0">
                <a:solidFill>
                  <a:schemeClr val="tx1"/>
                </a:solidFill>
                <a:effectLst/>
                <a:latin typeface="+mn-lt"/>
                <a:ea typeface="+mn-ea"/>
                <a:cs typeface="+mn-cs"/>
              </a:rPr>
              <a:t>Wednesday</a:t>
            </a:r>
            <a:r>
              <a:rPr lang="en-US" sz="1200" b="0" i="0" u="none" strike="noStrike" kern="1200" dirty="0">
                <a:solidFill>
                  <a:schemeClr val="tx1"/>
                </a:solidFill>
                <a:effectLst/>
                <a:latin typeface="+mn-lt"/>
                <a:ea typeface="+mn-ea"/>
                <a:cs typeface="+mn-cs"/>
              </a:rPr>
              <a:t> </a:t>
            </a:r>
            <a:r>
              <a:rPr lang="en-US" sz="1200" b="1" i="0" u="none" strike="noStrike" kern="1200" dirty="0">
                <a:solidFill>
                  <a:schemeClr val="tx1"/>
                </a:solidFill>
                <a:effectLst/>
                <a:latin typeface="+mn-lt"/>
                <a:ea typeface="+mn-ea"/>
                <a:cs typeface="+mn-cs"/>
              </a:rPr>
              <a:t>July 1 at 5:00 PM CDT</a:t>
            </a:r>
            <a:r>
              <a:rPr lang="en-US" sz="1200" b="0" i="0" u="none" strike="noStrike" kern="1200" dirty="0">
                <a:solidFill>
                  <a:schemeClr val="tx1"/>
                </a:solidFill>
                <a:effectLst/>
                <a:latin typeface="+mn-lt"/>
                <a:ea typeface="+mn-ea"/>
                <a:cs typeface="+mn-cs"/>
              </a:rPr>
              <a:t>:  Registration for virtual attendance closes.​</a:t>
            </a:r>
            <a:r>
              <a:rPr lang="en-US" sz="1200" b="0" i="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31B986E1-723D-3E4A-B2D8-02370382B7BE}" type="slidenum">
              <a:rPr lang="en-US" smtClean="0"/>
              <a:t>23</a:t>
            </a:fld>
            <a:endParaRPr lang="en-US"/>
          </a:p>
        </p:txBody>
      </p:sp>
    </p:spTree>
    <p:extLst>
      <p:ext uri="{BB962C8B-B14F-4D97-AF65-F5344CB8AC3E}">
        <p14:creationId xmlns:p14="http://schemas.microsoft.com/office/powerpoint/2010/main" val="556046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3875" y="592138"/>
            <a:ext cx="5937250" cy="3340100"/>
          </a:xfrm>
        </p:spPr>
      </p:sp>
      <p:sp>
        <p:nvSpPr>
          <p:cNvPr id="4" name="Slide Number Placeholder 3"/>
          <p:cNvSpPr>
            <a:spLocks noGrp="1"/>
          </p:cNvSpPr>
          <p:nvPr>
            <p:ph type="sldNum" sz="quarter" idx="5"/>
          </p:nvPr>
        </p:nvSpPr>
        <p:spPr/>
        <p:txBody>
          <a:bodyPr/>
          <a:lstStyle/>
          <a:p>
            <a:fld id="{31B986E1-723D-3E4A-B2D8-02370382B7BE}" type="slidenum">
              <a:rPr lang="en-US" smtClean="0"/>
              <a:t>4</a:t>
            </a:fld>
            <a:endParaRPr lang="en-US"/>
          </a:p>
        </p:txBody>
      </p:sp>
      <p:sp>
        <p:nvSpPr>
          <p:cNvPr id="3" name="Notes Placeholder 2">
            <a:extLst>
              <a:ext uri="{FF2B5EF4-FFF2-40B4-BE49-F238E27FC236}">
                <a16:creationId xmlns:a16="http://schemas.microsoft.com/office/drawing/2014/main" id="{06789436-0310-DE62-F0B3-875152C95BE2}"/>
              </a:ext>
            </a:extLst>
          </p:cNvPr>
          <p:cNvSpPr>
            <a:spLocks noGrp="1"/>
          </p:cNvSpPr>
          <p:nvPr>
            <p:ph type="body" idx="1"/>
          </p:nvPr>
        </p:nvSpPr>
        <p:spPr/>
        <p:txBody>
          <a:bodyPr/>
          <a:lstStyle/>
          <a:p>
            <a:r>
              <a:rPr lang="en-US" dirty="0"/>
              <a:t>Mention that AI research is part of the third priority, Driving Innovation.</a:t>
            </a:r>
          </a:p>
        </p:txBody>
      </p:sp>
    </p:spTree>
    <p:extLst>
      <p:ext uri="{BB962C8B-B14F-4D97-AF65-F5344CB8AC3E}">
        <p14:creationId xmlns:p14="http://schemas.microsoft.com/office/powerpoint/2010/main" val="3504312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71852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E3514-7345-ECEB-2C35-E213A429EE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4833BA-68DE-556D-85F5-EB4AA035FA47}"/>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11FE2CF6-419D-6826-93FA-584DDB7530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6" name="Notes Placeholder 5">
            <a:extLst>
              <a:ext uri="{FF2B5EF4-FFF2-40B4-BE49-F238E27FC236}">
                <a16:creationId xmlns:a16="http://schemas.microsoft.com/office/drawing/2014/main" id="{D674CF29-A051-DF2B-63B7-73608BE88D53}"/>
              </a:ext>
            </a:extLst>
          </p:cNvPr>
          <p:cNvSpPr>
            <a:spLocks noGrp="1"/>
          </p:cNvSpPr>
          <p:nvPr>
            <p:ph type="body" sz="quarter" idx="3"/>
          </p:nvPr>
        </p:nvSpPr>
        <p:spPr/>
        <p:txBody>
          <a:bodyPr/>
          <a:lstStyle/>
          <a:p>
            <a:pPr marL="174708" indent="-174708">
              <a:buFont typeface="Arial"/>
              <a:buChar char="•"/>
            </a:pPr>
            <a:r>
              <a:rPr lang="en-US"/>
              <a:t>Summary of key elements of the initiative. </a:t>
            </a:r>
          </a:p>
          <a:p>
            <a:pPr marL="640594" lvl="1" indent="-174708">
              <a:buFont typeface="Arial"/>
              <a:buChar char="•"/>
            </a:pPr>
            <a:r>
              <a:rPr lang="en-US"/>
              <a:t>Focus: complete LBNF, PIP-II, and DUNE detector construction and commissioning. </a:t>
            </a:r>
          </a:p>
          <a:p>
            <a:pPr marL="640594" lvl="1" indent="-174708">
              <a:buFont typeface="Arial"/>
              <a:buChar char="•"/>
            </a:pPr>
            <a:r>
              <a:rPr lang="en-US"/>
              <a:t>Modernize the accelerator complex to support reliable, 1.2 MW beam delivery.</a:t>
            </a:r>
          </a:p>
          <a:p>
            <a:pPr marL="640594" lvl="1" indent="-174708">
              <a:buFont typeface="Arial"/>
              <a:buChar char="•"/>
            </a:pPr>
            <a:r>
              <a:rPr lang="en-US"/>
              <a:t>Maintain strong ongoing programs that feed into DUNE success.</a:t>
            </a:r>
          </a:p>
          <a:p>
            <a:pPr marL="174708" indent="-174708">
              <a:buFont typeface="Arial"/>
              <a:buChar char="•"/>
            </a:pPr>
            <a:endParaRPr lang="en-US"/>
          </a:p>
          <a:p>
            <a:pPr marL="174708" indent="-174708">
              <a:buFont typeface="Arial"/>
              <a:buChar char="•"/>
            </a:pPr>
            <a:r>
              <a:rPr lang="en-US"/>
              <a:t>25 years of neutrino oscillation experiments studying parts of the picture - DUNE will study the whole picture</a:t>
            </a:r>
          </a:p>
          <a:p>
            <a:pPr marL="174708" indent="-174708">
              <a:buFont typeface="Arial"/>
              <a:buChar char="•"/>
            </a:pPr>
            <a:endParaRPr lang="en-US"/>
          </a:p>
          <a:p>
            <a:r>
              <a:rPr lang="en-US"/>
              <a:t>Decades of advancement in both science and  technology (i.e., Lar detectors, oscillation physics) culminates in the definitive neutrino experiment.</a:t>
            </a:r>
          </a:p>
          <a:p>
            <a:pPr marL="174708" indent="-174708">
              <a:buFont typeface="Arial"/>
              <a:buChar char="•"/>
            </a:pPr>
            <a:endParaRPr lang="en-US"/>
          </a:p>
          <a:p>
            <a:r>
              <a:rPr lang="en-US"/>
              <a:t>The DUNE collaboration comprises more than 1,500 collaborators from over 200 institutions in over 35 countries plus CERN.</a:t>
            </a:r>
          </a:p>
          <a:p>
            <a:endParaRPr lang="en-US"/>
          </a:p>
        </p:txBody>
      </p:sp>
    </p:spTree>
    <p:extLst>
      <p:ext uri="{BB962C8B-B14F-4D97-AF65-F5344CB8AC3E}">
        <p14:creationId xmlns:p14="http://schemas.microsoft.com/office/powerpoint/2010/main" val="3220004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Far Site… All reviews successfully/positively completed, Far Site will advance on technically limited schedule.</a:t>
            </a:r>
          </a:p>
          <a:p>
            <a:r>
              <a:rPr lang="en-US" dirty="0"/>
              <a:t>South cavern fully ready for staging of cryostat steel and components week of April 13th</a:t>
            </a:r>
          </a:p>
          <a:p>
            <a:r>
              <a:rPr lang="en-US" dirty="0"/>
              <a:t>Cryostat construction to start in late summer – deliver science in 2030</a:t>
            </a:r>
            <a:br>
              <a:rPr lang="en-US" dirty="0"/>
            </a:br>
            <a:r>
              <a:rPr lang="en-US" dirty="0"/>
              <a:t>LBNF/DUNE named Project of the Year by the Underground Construction Association</a:t>
            </a:r>
          </a:p>
          <a:p>
            <a:r>
              <a:rPr lang="en-US" dirty="0"/>
              <a:t>ICARUS experiment marks major milestone in first neutrino science results</a:t>
            </a:r>
          </a:p>
          <a:p>
            <a:endParaRPr lang="en-US" dirty="0"/>
          </a:p>
          <a:p>
            <a:endParaRPr lang="en-US" dirty="0"/>
          </a:p>
          <a:p>
            <a:r>
              <a:rPr lang="en-US" b="1" dirty="0"/>
              <a:t>Near Site… Addressing the challenge to deliver beam in 2031</a:t>
            </a:r>
          </a:p>
          <a:p>
            <a:r>
              <a:rPr lang="en-US" dirty="0"/>
              <a:t>Driving towards construction start in 2027, addressing all feedback (economic, contractual, technical) received from local market</a:t>
            </a:r>
          </a:p>
          <a:p>
            <a:r>
              <a:rPr lang="en-US" dirty="0"/>
              <a:t>--Task Force effort from lab and collaboration coming to end, documenting all work – very targeted efforts will continue in specific areas (decay region shielding, ND hall accommodation of near detector components)</a:t>
            </a:r>
          </a:p>
          <a:p>
            <a:r>
              <a:rPr lang="en-US" dirty="0"/>
              <a:t>Near Detector working on technically driven schedule</a:t>
            </a:r>
          </a:p>
          <a:p>
            <a:r>
              <a:rPr lang="en-US" dirty="0"/>
              <a:t>Beamline team addressing risks across components</a:t>
            </a:r>
          </a:p>
          <a:p>
            <a:endParaRPr lang="en-US" dirty="0"/>
          </a:p>
          <a:p>
            <a:r>
              <a:rPr lang="en-US" dirty="0"/>
              <a:t>International Contributions :</a:t>
            </a:r>
          </a:p>
          <a:p>
            <a:endParaRPr lang="en-US" dirty="0"/>
          </a:p>
          <a:p>
            <a:endParaRPr lang="en-US" dirty="0"/>
          </a:p>
        </p:txBody>
      </p:sp>
      <p:sp>
        <p:nvSpPr>
          <p:cNvPr id="4" name="Slide Number Placeholder 3"/>
          <p:cNvSpPr>
            <a:spLocks noGrp="1"/>
          </p:cNvSpPr>
          <p:nvPr>
            <p:ph type="sldNum" sz="quarter" idx="5"/>
          </p:nvPr>
        </p:nvSpPr>
        <p:spPr/>
        <p:txBody>
          <a:bodyPr/>
          <a:lstStyle/>
          <a:p>
            <a:fld id="{31B986E1-723D-3E4A-B2D8-02370382B7BE}" type="slidenum">
              <a:rPr lang="en-US" smtClean="0"/>
              <a:t>7</a:t>
            </a:fld>
            <a:endParaRPr lang="en-US"/>
          </a:p>
        </p:txBody>
      </p:sp>
    </p:spTree>
    <p:extLst>
      <p:ext uri="{BB962C8B-B14F-4D97-AF65-F5344CB8AC3E}">
        <p14:creationId xmlns:p14="http://schemas.microsoft.com/office/powerpoint/2010/main" val="568498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DAB62-7E57-81E2-116D-34CB690857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2EE254-B50A-0023-EC08-9F98EF68A77A}"/>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1B4E0A0C-FB10-3DC5-FE3D-554229101C3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6" name="Notes Placeholder 5">
            <a:extLst>
              <a:ext uri="{FF2B5EF4-FFF2-40B4-BE49-F238E27FC236}">
                <a16:creationId xmlns:a16="http://schemas.microsoft.com/office/drawing/2014/main" id="{1F3C45DC-9551-1647-76C2-B3736412ED4B}"/>
              </a:ext>
            </a:extLst>
          </p:cNvPr>
          <p:cNvSpPr>
            <a:spLocks noGrp="1"/>
          </p:cNvSpPr>
          <p:nvPr>
            <p:ph type="body" sz="quarter" idx="3"/>
          </p:nvPr>
        </p:nvSpPr>
        <p:spPr>
          <a:xfrm>
            <a:off x="485688" y="4299585"/>
            <a:ext cx="6295614" cy="4822509"/>
          </a:xfrm>
        </p:spPr>
        <p:txBody>
          <a:bodyPr/>
          <a:lstStyle/>
          <a:p>
            <a:r>
              <a:rPr lang="en-US"/>
              <a:t> </a:t>
            </a:r>
            <a:r>
              <a:rPr lang="en-US" sz="1000"/>
              <a:t>The overall scope includes a new 250m long 800MeV Superconducting RF Linac and upgrades of the existing accelerator complex to support the higher power proton beam made available.</a:t>
            </a:r>
          </a:p>
          <a:p>
            <a:r>
              <a:rPr lang="en-US" sz="1000"/>
              <a:t> </a:t>
            </a:r>
          </a:p>
          <a:p>
            <a:r>
              <a:rPr lang="en-US" sz="900"/>
              <a:t>CD2: December 2020</a:t>
            </a:r>
          </a:p>
          <a:p>
            <a:r>
              <a:rPr lang="en-US" sz="900"/>
              <a:t>CD3a: March 2021</a:t>
            </a:r>
          </a:p>
          <a:p>
            <a:r>
              <a:rPr lang="en-US" sz="900"/>
              <a:t>CD3: April 2023</a:t>
            </a:r>
          </a:p>
          <a:p>
            <a:r>
              <a:rPr lang="en-US" sz="900"/>
              <a:t>Early CD4: November 2029</a:t>
            </a:r>
          </a:p>
          <a:p>
            <a:r>
              <a:rPr lang="en-US" sz="900"/>
              <a:t>CD-4: December 2032</a:t>
            </a:r>
          </a:p>
          <a:p>
            <a:r>
              <a:rPr lang="en-US" sz="1000"/>
              <a:t> </a:t>
            </a:r>
          </a:p>
          <a:p>
            <a:r>
              <a:rPr lang="en-US" sz="1000"/>
              <a:t>Project is 63% complete. 2 out of 23 cryomodules completed. Installation started; the room temperature components will start to be commissioned this year.</a:t>
            </a:r>
          </a:p>
          <a:p>
            <a:r>
              <a:rPr lang="en-US" sz="1000"/>
              <a:t> TPC: </a:t>
            </a:r>
            <a:r>
              <a:rPr lang="en-US" sz="1000" b="1"/>
              <a:t>$978M     </a:t>
            </a:r>
            <a:r>
              <a:rPr lang="en-US" sz="1000"/>
              <a:t>------    IKC contributions</a:t>
            </a:r>
            <a:r>
              <a:rPr lang="en-US" sz="1000" b="1"/>
              <a:t>: ~$320M   Collaborators: India (DAE), Italy (INFN), France (CEA, CNRS), UK (UKRI), Poland (Minor, universities)</a:t>
            </a:r>
          </a:p>
          <a:p>
            <a:endParaRPr lang="en-US" sz="1000"/>
          </a:p>
          <a:p>
            <a:r>
              <a:rPr lang="en-US" sz="1000"/>
              <a:t>The Largest single contribution is the </a:t>
            </a:r>
            <a:r>
              <a:rPr lang="en-US" sz="1000" err="1"/>
              <a:t>cryoplant</a:t>
            </a:r>
            <a:r>
              <a:rPr lang="en-US" sz="1000"/>
              <a:t> from India ($30M).</a:t>
            </a:r>
          </a:p>
          <a:p>
            <a:r>
              <a:rPr lang="en-US" sz="1000"/>
              <a:t>The Superconducting RF Linac is constituted by 5 different flavor cryomodules of a novel design produced in parallel in the US (Fermilab), France (CEA) and the UK (UKRI) utilizing new technologies such as robotic assembly (in the future AI-assisted operation) in cleanroom.</a:t>
            </a:r>
          </a:p>
          <a:p>
            <a:endParaRPr lang="en-US"/>
          </a:p>
          <a:p>
            <a:r>
              <a:rPr lang="en-US" sz="1000" b="1"/>
              <a:t>First bullet: </a:t>
            </a:r>
            <a:r>
              <a:rPr lang="en-US" sz="1000"/>
              <a:t>speaks to the use of the latest technologies available in SRF to build a new beyond state of the art superconducting RF linac</a:t>
            </a:r>
          </a:p>
          <a:p>
            <a:r>
              <a:rPr lang="en-US" sz="1000" b="1"/>
              <a:t>Second bullet: </a:t>
            </a:r>
            <a:r>
              <a:rPr lang="en-US" sz="1000"/>
              <a:t>speaks to the uniqueness of PIP-II and allows for speaking about potential uses of the new LINAC beyond DUNE</a:t>
            </a:r>
          </a:p>
          <a:p>
            <a:r>
              <a:rPr lang="en-US" sz="1000" b="1"/>
              <a:t>Third bullet: </a:t>
            </a:r>
            <a:r>
              <a:rPr lang="en-US" sz="1000"/>
              <a:t>speaks to the potential performance of PIP-II beyond project KPPs while reaching the limits of the single components (Couplers, SSA). The PIP-II tunnel has space for two additional 650 cryomodules to reach 1GeV.</a:t>
            </a:r>
          </a:p>
          <a:p>
            <a:r>
              <a:rPr lang="en-US" sz="1000" b="1"/>
              <a:t>Bottom right picture: </a:t>
            </a:r>
            <a:r>
              <a:rPr lang="en-US" sz="1000"/>
              <a:t>in 2020/21</a:t>
            </a:r>
            <a:r>
              <a:rPr lang="en-US" sz="1000" b="1"/>
              <a:t> </a:t>
            </a:r>
            <a:r>
              <a:rPr lang="en-US" sz="1000"/>
              <a:t>the injection system and the first two cryomodules were tested in the injection test facility and met DUNE beam specifications</a:t>
            </a:r>
          </a:p>
          <a:p>
            <a:r>
              <a:rPr lang="en-US"/>
              <a:t> </a:t>
            </a:r>
          </a:p>
          <a:p>
            <a:r>
              <a:rPr lang="en-US"/>
              <a:t> </a:t>
            </a:r>
          </a:p>
          <a:p>
            <a:endParaRPr lang="en-US"/>
          </a:p>
        </p:txBody>
      </p:sp>
    </p:spTree>
    <p:extLst>
      <p:ext uri="{BB962C8B-B14F-4D97-AF65-F5344CB8AC3E}">
        <p14:creationId xmlns:p14="http://schemas.microsoft.com/office/powerpoint/2010/main" val="1310183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3df22d3ffa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g3df22d3ffa0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6" name="Google Shape;316;g3df22d3ffa0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8F81C-DEC9-E86F-D63B-823F3DDCD6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9198CE-6789-10BC-3AD7-24F603D497AF}"/>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810A3823-53AC-DD72-D0D1-0CA20667EC6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B986E1-723D-3E4A-B2D8-02370382B7B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6" name="Notes Placeholder 5">
            <a:extLst>
              <a:ext uri="{FF2B5EF4-FFF2-40B4-BE49-F238E27FC236}">
                <a16:creationId xmlns:a16="http://schemas.microsoft.com/office/drawing/2014/main" id="{8347E8D5-4A2E-9B3A-E7FA-71A301F0B0ED}"/>
              </a:ext>
            </a:extLst>
          </p:cNvPr>
          <p:cNvSpPr>
            <a:spLocks noGrp="1"/>
          </p:cNvSpPr>
          <p:nvPr>
            <p:ph type="body" sz="quarter" idx="3"/>
          </p:nvPr>
        </p:nvSpPr>
        <p:spPr>
          <a:xfrm>
            <a:off x="347472" y="4473891"/>
            <a:ext cx="6373368" cy="4752405"/>
          </a:xfrm>
        </p:spPr>
        <p:txBody>
          <a:bodyPr/>
          <a:lstStyle/>
          <a:p>
            <a:pPr marL="174708" indent="-174708">
              <a:buFont typeface="Arial"/>
              <a:buChar char="•"/>
            </a:pPr>
            <a:r>
              <a:rPr lang="en-US"/>
              <a:t>Research on ultra-rare processes will be a linchpin for physics discovery during the next few decades.  We know quarks mix and neutrinos oscillate, but charged lepton flavor violation has never been observed</a:t>
            </a:r>
          </a:p>
          <a:p>
            <a:endParaRPr lang="en-US"/>
          </a:p>
          <a:p>
            <a:pPr marL="174708" indent="-174708">
              <a:buFont typeface="Arial"/>
              <a:buChar char="•"/>
            </a:pPr>
            <a:r>
              <a:rPr lang="en-US"/>
              <a:t>The goal of the Mu2e experiment is to identify physics beyond the Standard Model, namely, the conversion of muons to electrons without the emission of neutrinos, which occurs in a number of theoretical models.  Many beyond Standard Model theories to address big puzzles, like the light Higgs mass, also predict CLFV</a:t>
            </a:r>
          </a:p>
          <a:p>
            <a:pPr marL="174708" indent="-174708">
              <a:buFont typeface="Arial"/>
              <a:buChar char="•"/>
            </a:pPr>
            <a:endParaRPr lang="en-US"/>
          </a:p>
          <a:p>
            <a:pPr marL="174708" indent="-174708">
              <a:buFont typeface="Arial"/>
              <a:buChar char="•"/>
            </a:pPr>
            <a:r>
              <a:rPr lang="en-US"/>
              <a:t>The Mu2e experiment employs a novel system of superconducting magnets to study muons with unprecedented precision that has the potential to make ground-breaking discoveries of new particles and forces. A single signal event observed in Mu2e would revolutionize particle physics.  </a:t>
            </a:r>
          </a:p>
          <a:p>
            <a:endParaRPr lang="en-US"/>
          </a:p>
          <a:p>
            <a:pPr marL="174708" indent="-174708">
              <a:buFont typeface="Arial"/>
              <a:buChar char="•"/>
            </a:pPr>
            <a:r>
              <a:rPr lang="en-US"/>
              <a:t>The international Short-Baseline Neutrino Program at Fermilab examines the properties of neutrinos, specifically how the flavor of a neutrino changes as it moves through space and matter.  </a:t>
            </a:r>
          </a:p>
          <a:p>
            <a:endParaRPr lang="en-US"/>
          </a:p>
          <a:p>
            <a:pPr marL="174708" indent="-174708">
              <a:buFont typeface="Arial"/>
              <a:buChar char="•"/>
            </a:pPr>
            <a:r>
              <a:rPr lang="en-US"/>
              <a:t>All of the detectors are types of liquid-argon time projection chambers, and each contributes to the development of this particle detection technology for the long-baseline Deep Underground Neutrino Experiment (DUNE).</a:t>
            </a:r>
          </a:p>
          <a:p>
            <a:endParaRPr lang="en-US"/>
          </a:p>
          <a:p>
            <a:pPr marL="174708" indent="-174708">
              <a:buFont typeface="Arial"/>
              <a:buChar char="•"/>
            </a:pPr>
            <a:r>
              <a:rPr lang="en-US"/>
              <a:t>The Short baseline Program has provided not only an R&amp;D platform, but also crucial experience in the long-term operation of these detectors</a:t>
            </a:r>
          </a:p>
          <a:p>
            <a:pPr marL="174708" indent="-174708">
              <a:buFont typeface="Arial"/>
              <a:buChar char="•"/>
            </a:pPr>
            <a:endParaRPr lang="en-US"/>
          </a:p>
          <a:p>
            <a:pPr marL="174708" indent="-174708">
              <a:buFont typeface="Arial"/>
              <a:buChar char="•"/>
            </a:pPr>
            <a:endParaRPr lang="en-US"/>
          </a:p>
        </p:txBody>
      </p:sp>
    </p:spTree>
    <p:extLst>
      <p:ext uri="{BB962C8B-B14F-4D97-AF65-F5344CB8AC3E}">
        <p14:creationId xmlns:p14="http://schemas.microsoft.com/office/powerpoint/2010/main" val="12979046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6.jpeg"/><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 Id="rId4" Type="http://schemas.openxmlformats.org/officeDocument/2006/relationships/image" Target="../media/image37.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 Id="rId4" Type="http://schemas.openxmlformats.org/officeDocument/2006/relationships/image" Target="../media/image38.jpe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9.jpeg"/><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9.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jpeg"/><Relationship Id="rId1" Type="http://schemas.openxmlformats.org/officeDocument/2006/relationships/slideMaster" Target="../slideMasters/slideMaster4.xml"/><Relationship Id="rId4" Type="http://schemas.openxmlformats.org/officeDocument/2006/relationships/image" Target="../media/image17.png"/></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2.png"/><Relationship Id="rId7" Type="http://schemas.openxmlformats.org/officeDocument/2006/relationships/image" Target="../media/image21.jpeg"/><Relationship Id="rId2" Type="http://schemas.openxmlformats.org/officeDocument/2006/relationships/image" Target="../media/image15.png"/><Relationship Id="rId1" Type="http://schemas.openxmlformats.org/officeDocument/2006/relationships/slideMaster" Target="../slideMasters/slideMaster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5.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5.jpe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6.jp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 Id="rId4" Type="http://schemas.openxmlformats.org/officeDocument/2006/relationships/image" Target="../media/image8.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0.png"/><Relationship Id="rId1" Type="http://schemas.openxmlformats.org/officeDocument/2006/relationships/slideMaster" Target="../slideMasters/slideMaster6.xml"/><Relationship Id="rId4" Type="http://schemas.openxmlformats.org/officeDocument/2006/relationships/image" Target="../media/image29.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0.png"/><Relationship Id="rId1" Type="http://schemas.openxmlformats.org/officeDocument/2006/relationships/slideMaster" Target="../slideMasters/slideMaster6.xml"/><Relationship Id="rId4" Type="http://schemas.openxmlformats.org/officeDocument/2006/relationships/image" Target="../media/image2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1.png"/><Relationship Id="rId1" Type="http://schemas.openxmlformats.org/officeDocument/2006/relationships/slideMaster" Target="../slideMasters/slideMaster6.xml"/><Relationship Id="rId4" Type="http://schemas.openxmlformats.org/officeDocument/2006/relationships/image" Target="../media/image29.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2.png"/><Relationship Id="rId1" Type="http://schemas.openxmlformats.org/officeDocument/2006/relationships/slideMaster" Target="../slideMasters/slideMaster6.xml"/><Relationship Id="rId4" Type="http://schemas.openxmlformats.org/officeDocument/2006/relationships/image" Target="../media/image29.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3.png"/><Relationship Id="rId1" Type="http://schemas.openxmlformats.org/officeDocument/2006/relationships/slideMaster" Target="../slideMasters/slideMaster6.xml"/><Relationship Id="rId4" Type="http://schemas.openxmlformats.org/officeDocument/2006/relationships/image" Target="../media/image29.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4.png"/><Relationship Id="rId1" Type="http://schemas.openxmlformats.org/officeDocument/2006/relationships/slideMaster" Target="../slideMasters/slideMaster6.xml"/><Relationship Id="rId4" Type="http://schemas.openxmlformats.org/officeDocument/2006/relationships/image" Target="../media/image29.pn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0.png"/><Relationship Id="rId1" Type="http://schemas.openxmlformats.org/officeDocument/2006/relationships/slideMaster" Target="../slideMasters/slideMaster6.xml"/><Relationship Id="rId4" Type="http://schemas.openxmlformats.org/officeDocument/2006/relationships/image" Target="../media/image29.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jpeg"/><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5.png"/><Relationship Id="rId1" Type="http://schemas.openxmlformats.org/officeDocument/2006/relationships/slideMaster" Target="../slideMasters/slideMaster6.xml"/><Relationship Id="rId4" Type="http://schemas.openxmlformats.org/officeDocument/2006/relationships/image" Target="../media/image2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ligh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56F1D6D-26C8-AC5C-A07B-693010387333}"/>
              </a:ext>
            </a:extLst>
          </p:cNvPr>
          <p:cNvSpPr>
            <a:spLocks noGrp="1"/>
          </p:cNvSpPr>
          <p:nvPr>
            <p:ph type="title" hasCustomPrompt="1"/>
          </p:nvPr>
        </p:nvSpPr>
        <p:spPr>
          <a:xfrm>
            <a:off x="914400" y="2530888"/>
            <a:ext cx="10003536" cy="2388558"/>
          </a:xfrm>
          <a:prstGeom prst="rect">
            <a:avLst/>
          </a:prstGeom>
          <a:noFill/>
        </p:spPr>
        <p:txBody>
          <a:bodyPr lIns="0" tIns="0" rIns="0" bIns="0" anchor="ctr">
            <a:normAutofit/>
          </a:bodyPr>
          <a:lstStyle>
            <a:lvl1pPr>
              <a:lnSpc>
                <a:spcPct val="90000"/>
              </a:lnSpc>
              <a:defRPr sz="6300" b="1" i="0">
                <a:solidFill>
                  <a:schemeClr val="tx2"/>
                </a:solidFill>
                <a:latin typeface="Helvetica" pitchFamily="2" charset="0"/>
              </a:defRPr>
            </a:lvl1pPr>
          </a:lstStyle>
          <a:p>
            <a:r>
              <a:rPr lang="en-US" dirty="0"/>
              <a:t>Presentation title</a:t>
            </a:r>
            <a:br>
              <a:rPr lang="en-US" dirty="0"/>
            </a:br>
            <a:r>
              <a:rPr lang="en-US" dirty="0"/>
              <a:t>placeholder text</a:t>
            </a:r>
          </a:p>
        </p:txBody>
      </p:sp>
      <p:sp>
        <p:nvSpPr>
          <p:cNvPr id="2" name="Text Placeholder 3">
            <a:extLst>
              <a:ext uri="{FF2B5EF4-FFF2-40B4-BE49-F238E27FC236}">
                <a16:creationId xmlns:a16="http://schemas.microsoft.com/office/drawing/2014/main" id="{90BF925A-4769-8F5E-E189-BA9570FDBF20}"/>
              </a:ext>
            </a:extLst>
          </p:cNvPr>
          <p:cNvSpPr>
            <a:spLocks noGrp="1"/>
          </p:cNvSpPr>
          <p:nvPr>
            <p:ph type="body" sz="quarter" idx="13" hasCustomPrompt="1"/>
          </p:nvPr>
        </p:nvSpPr>
        <p:spPr>
          <a:xfrm>
            <a:off x="914401" y="5115756"/>
            <a:ext cx="10003536" cy="278477"/>
          </a:xfrm>
          <a:prstGeom prst="rect">
            <a:avLst/>
          </a:prstGeom>
          <a:noFill/>
          <a:ln>
            <a:noFill/>
          </a:ln>
        </p:spPr>
        <p:txBody>
          <a:bodyPr lIns="0" tIns="0" rIns="0" bIns="0">
            <a:noAutofit/>
          </a:bodyPr>
          <a:lstStyle>
            <a:lvl1pPr marL="11113" indent="0" algn="l" defTabSz="914400" rtl="0" eaLnBrk="1" latinLnBrk="0" hangingPunct="1">
              <a:lnSpc>
                <a:spcPct val="90000"/>
              </a:lnSpc>
              <a:spcBef>
                <a:spcPct val="0"/>
              </a:spcBef>
              <a:buNone/>
              <a:tabLst/>
              <a:defRPr lang="en-US" sz="2000" b="1" i="0" kern="1200" spc="0" baseline="0" dirty="0">
                <a:solidFill>
                  <a:schemeClr val="accent1"/>
                </a:solidFill>
                <a:latin typeface="Helvetica" pitchFamily="2" charset="0"/>
                <a:ea typeface="+mj-ea"/>
                <a:cs typeface="+mj-cs"/>
              </a:defRPr>
            </a:lvl1pPr>
          </a:lstStyle>
          <a:p>
            <a:pPr lvl="0"/>
            <a:r>
              <a:rPr lang="en-US" dirty="0"/>
              <a:t>SPEAKER NAME</a:t>
            </a:r>
          </a:p>
        </p:txBody>
      </p:sp>
      <p:sp>
        <p:nvSpPr>
          <p:cNvPr id="3" name="Text Placeholder 3">
            <a:extLst>
              <a:ext uri="{FF2B5EF4-FFF2-40B4-BE49-F238E27FC236}">
                <a16:creationId xmlns:a16="http://schemas.microsoft.com/office/drawing/2014/main" id="{FAD9049D-EF89-EE33-32BB-A63D80B3DF9F}"/>
              </a:ext>
            </a:extLst>
          </p:cNvPr>
          <p:cNvSpPr>
            <a:spLocks noGrp="1"/>
          </p:cNvSpPr>
          <p:nvPr>
            <p:ph type="body" sz="quarter" idx="11" hasCustomPrompt="1"/>
          </p:nvPr>
        </p:nvSpPr>
        <p:spPr>
          <a:xfrm>
            <a:off x="914399" y="5394233"/>
            <a:ext cx="10003537" cy="278476"/>
          </a:xfrm>
          <a:prstGeom prst="rect">
            <a:avLst/>
          </a:prstGeom>
          <a:noFill/>
          <a:ln>
            <a:noFill/>
          </a:ln>
        </p:spPr>
        <p:txBody>
          <a:bodyPr lIns="0" tIns="0" rIns="0" bIns="0">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Title</a:t>
            </a:r>
          </a:p>
        </p:txBody>
      </p:sp>
      <p:sp>
        <p:nvSpPr>
          <p:cNvPr id="4" name="Text Placeholder 3">
            <a:extLst>
              <a:ext uri="{FF2B5EF4-FFF2-40B4-BE49-F238E27FC236}">
                <a16:creationId xmlns:a16="http://schemas.microsoft.com/office/drawing/2014/main" id="{F0E7453D-6C1B-3ABD-39FF-9C11A644112D}"/>
              </a:ext>
            </a:extLst>
          </p:cNvPr>
          <p:cNvSpPr>
            <a:spLocks noGrp="1"/>
          </p:cNvSpPr>
          <p:nvPr>
            <p:ph type="body" sz="quarter" idx="14" hasCustomPrompt="1"/>
          </p:nvPr>
        </p:nvSpPr>
        <p:spPr>
          <a:xfrm>
            <a:off x="914400" y="2175056"/>
            <a:ext cx="10003536" cy="236324"/>
          </a:xfrm>
          <a:prstGeom prst="rect">
            <a:avLst/>
          </a:prstGeom>
          <a:noFill/>
          <a:ln>
            <a:noFill/>
          </a:ln>
        </p:spPr>
        <p:txBody>
          <a:bodyPr lIns="0" tIns="0" rIns="0" bIns="0" anchor="t">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Month Day, Year</a:t>
            </a:r>
          </a:p>
        </p:txBody>
      </p:sp>
      <p:sp>
        <p:nvSpPr>
          <p:cNvPr id="11" name="Rectangle 10">
            <a:extLst>
              <a:ext uri="{FF2B5EF4-FFF2-40B4-BE49-F238E27FC236}">
                <a16:creationId xmlns:a16="http://schemas.microsoft.com/office/drawing/2014/main" id="{93578A7C-428E-4D58-E4FB-CC0CFCB97EDB}"/>
              </a:ext>
            </a:extLst>
          </p:cNvPr>
          <p:cNvSpPr/>
          <p:nvPr userDrawn="1"/>
        </p:nvSpPr>
        <p:spPr>
          <a:xfrm>
            <a:off x="914399" y="248485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B8D5A5C-8820-F08B-5D55-E18FD6A1FD2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6" name="Date Placeholder 5">
            <a:extLst>
              <a:ext uri="{FF2B5EF4-FFF2-40B4-BE49-F238E27FC236}">
                <a16:creationId xmlns:a16="http://schemas.microsoft.com/office/drawing/2014/main" id="{EFA22FE4-143F-235A-C05B-B6F9FCECE2C2}"/>
              </a:ext>
            </a:extLst>
          </p:cNvPr>
          <p:cNvSpPr>
            <a:spLocks noGrp="1"/>
          </p:cNvSpPr>
          <p:nvPr>
            <p:ph type="dt" sz="half" idx="15"/>
          </p:nvPr>
        </p:nvSpPr>
        <p:spPr/>
        <p:txBody>
          <a:bodyPr/>
          <a:lstStyle/>
          <a:p>
            <a:pPr>
              <a:defRPr/>
            </a:pPr>
            <a:fld id="{82536FDB-A745-3D4B-9E72-E4EFB3DA237F}" type="datetime1">
              <a:rPr lang="en-US" smtClean="0"/>
              <a:t>5/20/2026</a:t>
            </a:fld>
            <a:endParaRPr lang="en-US" dirty="0"/>
          </a:p>
        </p:txBody>
      </p:sp>
      <p:sp>
        <p:nvSpPr>
          <p:cNvPr id="7" name="Footer Placeholder 6">
            <a:extLst>
              <a:ext uri="{FF2B5EF4-FFF2-40B4-BE49-F238E27FC236}">
                <a16:creationId xmlns:a16="http://schemas.microsoft.com/office/drawing/2014/main" id="{88A4EDC5-97BE-4275-C308-190517A9A211}"/>
              </a:ext>
            </a:extLst>
          </p:cNvPr>
          <p:cNvSpPr>
            <a:spLocks noGrp="1"/>
          </p:cNvSpPr>
          <p:nvPr>
            <p:ph type="ftr" sz="quarter" idx="16"/>
          </p:nvPr>
        </p:nvSpPr>
        <p:spPr/>
        <p:txBody>
          <a:bodyPr/>
          <a:lstStyle/>
          <a:p>
            <a:pPr>
              <a:defRPr/>
            </a:pPr>
            <a:r>
              <a:rPr lang="en-US"/>
              <a:t>Presenter Name | Presentation Title or Meeting Title</a:t>
            </a:r>
            <a:endParaRPr lang="en-US" dirty="0"/>
          </a:p>
        </p:txBody>
      </p:sp>
      <p:sp>
        <p:nvSpPr>
          <p:cNvPr id="8" name="Slide Number Placeholder 7">
            <a:extLst>
              <a:ext uri="{FF2B5EF4-FFF2-40B4-BE49-F238E27FC236}">
                <a16:creationId xmlns:a16="http://schemas.microsoft.com/office/drawing/2014/main" id="{9D673A42-E09C-6821-C950-C083FE880871}"/>
              </a:ext>
            </a:extLst>
          </p:cNvPr>
          <p:cNvSpPr>
            <a:spLocks noGrp="1"/>
          </p:cNvSpPr>
          <p:nvPr>
            <p:ph type="sldNum" sz="quarter" idx="17"/>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261366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photo-left-2">
    <p:bg>
      <p:bgPr>
        <a:solidFill>
          <a:schemeClr val="bg1"/>
        </a:solidFill>
        <a:effectLst/>
      </p:bgPr>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26064E41-DF59-6301-DE38-F0DFE24D71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r="21679" b="4126"/>
          <a:stretch/>
        </p:blipFill>
        <p:spPr>
          <a:xfrm>
            <a:off x="8362184" y="2425441"/>
            <a:ext cx="3464835" cy="4432559"/>
          </a:xfrm>
          <a:prstGeom prst="rect">
            <a:avLst/>
          </a:prstGeom>
        </p:spPr>
      </p:pic>
      <p:sp>
        <p:nvSpPr>
          <p:cNvPr id="7" name="Picture Placeholder 5">
            <a:extLst>
              <a:ext uri="{FF2B5EF4-FFF2-40B4-BE49-F238E27FC236}">
                <a16:creationId xmlns:a16="http://schemas.microsoft.com/office/drawing/2014/main" id="{1CE716CA-F3AD-BE9A-11EE-F4AE1FACBEBB}"/>
              </a:ext>
            </a:extLst>
          </p:cNvPr>
          <p:cNvSpPr>
            <a:spLocks noGrp="1"/>
          </p:cNvSpPr>
          <p:nvPr>
            <p:ph type="pic" sz="quarter" idx="15" hasCustomPrompt="1"/>
          </p:nvPr>
        </p:nvSpPr>
        <p:spPr>
          <a:xfrm>
            <a:off x="0" y="0"/>
            <a:ext cx="4236021"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0" name="Text Placeholder 13">
            <a:extLst>
              <a:ext uri="{FF2B5EF4-FFF2-40B4-BE49-F238E27FC236}">
                <a16:creationId xmlns:a16="http://schemas.microsoft.com/office/drawing/2014/main" id="{2D2C341C-5226-C6B0-870F-B3DA04CF8C06}"/>
              </a:ext>
            </a:extLst>
          </p:cNvPr>
          <p:cNvSpPr>
            <a:spLocks noGrp="1"/>
          </p:cNvSpPr>
          <p:nvPr>
            <p:ph type="body" sz="quarter" idx="24" hasCustomPrompt="1"/>
          </p:nvPr>
        </p:nvSpPr>
        <p:spPr>
          <a:xfrm>
            <a:off x="374904"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4" name="Text Placeholder 12">
            <a:extLst>
              <a:ext uri="{FF2B5EF4-FFF2-40B4-BE49-F238E27FC236}">
                <a16:creationId xmlns:a16="http://schemas.microsoft.com/office/drawing/2014/main" id="{4D21E25E-D547-BB0C-056B-1E4BED8276AA}"/>
              </a:ext>
            </a:extLst>
          </p:cNvPr>
          <p:cNvSpPr>
            <a:spLocks noGrp="1"/>
          </p:cNvSpPr>
          <p:nvPr>
            <p:ph type="body" sz="quarter" idx="38"/>
          </p:nvPr>
        </p:nvSpPr>
        <p:spPr>
          <a:xfrm>
            <a:off x="5157216" y="1700784"/>
            <a:ext cx="5760720"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C16AA105-7DBD-9DF3-02C8-4B214942C57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Title Placeholder 1">
            <a:extLst>
              <a:ext uri="{FF2B5EF4-FFF2-40B4-BE49-F238E27FC236}">
                <a16:creationId xmlns:a16="http://schemas.microsoft.com/office/drawing/2014/main" id="{4FF79C2B-39DB-F0FC-1C09-C45F7AF4DFC4}"/>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1" name="Text Placeholder 19">
            <a:extLst>
              <a:ext uri="{FF2B5EF4-FFF2-40B4-BE49-F238E27FC236}">
                <a16:creationId xmlns:a16="http://schemas.microsoft.com/office/drawing/2014/main" id="{B81A79C8-47D1-87B1-E39F-8BE75767B4AD}"/>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2" name="Picture 11" descr="Logo, company name&#10;&#10;AI-generated content may be incorrect.">
            <a:extLst>
              <a:ext uri="{FF2B5EF4-FFF2-40B4-BE49-F238E27FC236}">
                <a16:creationId xmlns:a16="http://schemas.microsoft.com/office/drawing/2014/main" id="{5802CF21-D793-E9E0-76EE-6C64625C2F8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08576" y="347472"/>
            <a:ext cx="415981" cy="415981"/>
          </a:xfrm>
          <a:prstGeom prst="rect">
            <a:avLst/>
          </a:prstGeom>
        </p:spPr>
      </p:pic>
      <p:sp>
        <p:nvSpPr>
          <p:cNvPr id="15" name="Slide Number Placeholder 14">
            <a:extLst>
              <a:ext uri="{FF2B5EF4-FFF2-40B4-BE49-F238E27FC236}">
                <a16:creationId xmlns:a16="http://schemas.microsoft.com/office/drawing/2014/main" id="{47A82C0C-F619-67C1-0650-12EB4F6E4C92}"/>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89774893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photo-with-caption-2">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915924" y="640080"/>
            <a:ext cx="9994392" cy="5577840"/>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a:t>Click icon to add image</a:t>
            </a:r>
          </a:p>
        </p:txBody>
      </p:sp>
      <p:sp>
        <p:nvSpPr>
          <p:cNvPr id="3" name="Text Placeholder 13">
            <a:extLst>
              <a:ext uri="{FF2B5EF4-FFF2-40B4-BE49-F238E27FC236}">
                <a16:creationId xmlns:a16="http://schemas.microsoft.com/office/drawing/2014/main" id="{4F600118-8BF4-999C-96D0-38800692B131}"/>
              </a:ext>
            </a:extLst>
          </p:cNvPr>
          <p:cNvSpPr>
            <a:spLocks noGrp="1"/>
          </p:cNvSpPr>
          <p:nvPr>
            <p:ph type="body" sz="quarter" idx="12" hasCustomPrompt="1"/>
          </p:nvPr>
        </p:nvSpPr>
        <p:spPr>
          <a:xfrm>
            <a:off x="915925" y="6245354"/>
            <a:ext cx="9994392" cy="310783"/>
          </a:xfrm>
          <a:noFill/>
          <a:ln>
            <a:noFill/>
          </a:ln>
        </p:spPr>
        <p:txBody>
          <a:bodyPr lIns="0" tIns="0" rIns="0" bIns="0" anchor="b" anchorCtr="0">
            <a:noAutofit/>
          </a:bodyPr>
          <a:lstStyle>
            <a:lvl1pPr marL="0" indent="0">
              <a:lnSpc>
                <a:spcPct val="110000"/>
              </a:lnSpc>
              <a:buNone/>
              <a:defRPr sz="1200">
                <a:solidFill>
                  <a:schemeClr val="accent1"/>
                </a:solidFill>
              </a:defRPr>
            </a:lvl1pPr>
          </a:lstStyle>
          <a:p>
            <a:pPr lvl="0"/>
            <a:r>
              <a:rPr lang="en-US"/>
              <a:t>Click to add optional caption</a:t>
            </a:r>
          </a:p>
        </p:txBody>
      </p:sp>
      <p:pic>
        <p:nvPicPr>
          <p:cNvPr id="9" name="Picture 8">
            <a:extLst>
              <a:ext uri="{FF2B5EF4-FFF2-40B4-BE49-F238E27FC236}">
                <a16:creationId xmlns:a16="http://schemas.microsoft.com/office/drawing/2014/main" id="{C9D2A2E3-C451-68BF-12DA-0C5129B0694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E4E71F28-8E11-F8BF-0A77-7AAFA42184E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5" name="Slide Number Placeholder 4">
            <a:extLst>
              <a:ext uri="{FF2B5EF4-FFF2-40B4-BE49-F238E27FC236}">
                <a16:creationId xmlns:a16="http://schemas.microsoft.com/office/drawing/2014/main" id="{B4BDFC97-7800-F5CC-5EBB-5D892475A33F}"/>
              </a:ext>
            </a:extLst>
          </p:cNvPr>
          <p:cNvSpPr>
            <a:spLocks noGrp="1"/>
          </p:cNvSpPr>
          <p:nvPr>
            <p:ph type="sldNum" sz="quarter" idx="18"/>
          </p:nvPr>
        </p:nvSpPr>
        <p:spPr>
          <a:xfrm>
            <a:off x="11830051" y="6356352"/>
            <a:ext cx="358919" cy="365125"/>
          </a:xfrm>
          <a:prstGeom prst="rect">
            <a:avLst/>
          </a:prstGeom>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83051213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key-figur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02F704-D87B-DF16-D937-0C5723A4D346}"/>
              </a:ext>
            </a:extLst>
          </p:cNvPr>
          <p:cNvSpPr/>
          <p:nvPr userDrawn="1"/>
        </p:nvSpPr>
        <p:spPr>
          <a:xfrm>
            <a:off x="0" y="3"/>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a:extLst>
              <a:ext uri="{FF2B5EF4-FFF2-40B4-BE49-F238E27FC236}">
                <a16:creationId xmlns:a16="http://schemas.microsoft.com/office/drawing/2014/main" id="{73E187AF-3341-8854-383A-CA20D59A0AFD}"/>
              </a:ext>
            </a:extLst>
          </p:cNvPr>
          <p:cNvSpPr/>
          <p:nvPr userDrawn="1"/>
        </p:nvSpPr>
        <p:spPr>
          <a:xfrm>
            <a:off x="0" y="1678990"/>
            <a:ext cx="11830051" cy="350002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B5C63DE5-8138-0D72-CE3E-25C89680DD0A}"/>
              </a:ext>
            </a:extLst>
          </p:cNvPr>
          <p:cNvSpPr>
            <a:spLocks noGrp="1"/>
          </p:cNvSpPr>
          <p:nvPr>
            <p:ph type="title"/>
          </p:nvPr>
        </p:nvSpPr>
        <p:spPr>
          <a:xfrm>
            <a:off x="913257" y="2379074"/>
            <a:ext cx="10003536" cy="1668997"/>
          </a:xfrm>
          <a:prstGeom prst="rect">
            <a:avLst/>
          </a:prstGeom>
          <a:noFill/>
        </p:spPr>
        <p:txBody>
          <a:bodyPr lIns="0" tIns="0" rIns="0" bIns="0" anchor="b">
            <a:noAutofit/>
          </a:bodyPr>
          <a:lstStyle>
            <a:lvl1pPr algn="ctr">
              <a:defRPr sz="9600" spc="-100" baseline="0">
                <a:solidFill>
                  <a:schemeClr val="tx2"/>
                </a:solidFill>
              </a:defRPr>
            </a:lvl1pPr>
          </a:lstStyle>
          <a:p>
            <a:r>
              <a:rPr lang="en-US"/>
              <a:t>Click to edit Master title style</a:t>
            </a:r>
          </a:p>
        </p:txBody>
      </p:sp>
      <p:sp>
        <p:nvSpPr>
          <p:cNvPr id="12" name="Text Placeholder 5">
            <a:extLst>
              <a:ext uri="{FF2B5EF4-FFF2-40B4-BE49-F238E27FC236}">
                <a16:creationId xmlns:a16="http://schemas.microsoft.com/office/drawing/2014/main" id="{A07A8EC1-93D3-3D5B-9385-0BA6453AF19E}"/>
              </a:ext>
            </a:extLst>
          </p:cNvPr>
          <p:cNvSpPr>
            <a:spLocks noGrp="1"/>
          </p:cNvSpPr>
          <p:nvPr>
            <p:ph type="body" sz="quarter" idx="12"/>
          </p:nvPr>
        </p:nvSpPr>
        <p:spPr>
          <a:xfrm>
            <a:off x="913257" y="4048071"/>
            <a:ext cx="10003536" cy="709159"/>
          </a:xfrm>
        </p:spPr>
        <p:txBody>
          <a:bodyPr anchor="t">
            <a:noAutofit/>
          </a:bodyPr>
          <a:lstStyle>
            <a:lvl1pPr marL="0" indent="0" algn="ctr">
              <a:spcAft>
                <a:spcPts val="0"/>
              </a:spcAft>
              <a:buNone/>
              <a:defRPr sz="2800" spc="-51" baseline="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7" name="Picture 6">
            <a:extLst>
              <a:ext uri="{FF2B5EF4-FFF2-40B4-BE49-F238E27FC236}">
                <a16:creationId xmlns:a16="http://schemas.microsoft.com/office/drawing/2014/main" id="{965F9F77-9433-0FA9-9CAB-50F8190170D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15" name="Rectangle 14">
            <a:extLst>
              <a:ext uri="{FF2B5EF4-FFF2-40B4-BE49-F238E27FC236}">
                <a16:creationId xmlns:a16="http://schemas.microsoft.com/office/drawing/2014/main" id="{6A0C5114-E7F3-FF3D-A850-564CA25BD4AA}"/>
              </a:ext>
            </a:extLst>
          </p:cNvPr>
          <p:cNvSpPr/>
          <p:nvPr userDrawn="1"/>
        </p:nvSpPr>
        <p:spPr>
          <a:xfrm rot="10800000">
            <a:off x="5215509" y="233303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a:extLst>
              <a:ext uri="{FF2B5EF4-FFF2-40B4-BE49-F238E27FC236}">
                <a16:creationId xmlns:a16="http://schemas.microsoft.com/office/drawing/2014/main" id="{D7D10C01-E502-C2A8-611B-3019CF9DFA7F}"/>
              </a:ext>
            </a:extLst>
          </p:cNvPr>
          <p:cNvSpPr>
            <a:spLocks noGrp="1"/>
          </p:cNvSpPr>
          <p:nvPr>
            <p:ph type="dt" sz="half" idx="13"/>
          </p:nvPr>
        </p:nvSpPr>
        <p:spPr/>
        <p:txBody>
          <a:bodyPr/>
          <a:lstStyle/>
          <a:p>
            <a:pPr>
              <a:defRPr/>
            </a:pPr>
            <a:fld id="{AFB0BF89-A491-6D43-8423-98DC6BEFD7AF}" type="datetime1">
              <a:rPr lang="en-US" smtClean="0"/>
              <a:t>5/20/2026</a:t>
            </a:fld>
            <a:endParaRPr lang="en-US"/>
          </a:p>
        </p:txBody>
      </p:sp>
      <p:sp>
        <p:nvSpPr>
          <p:cNvPr id="4" name="Footer Placeholder 3">
            <a:extLst>
              <a:ext uri="{FF2B5EF4-FFF2-40B4-BE49-F238E27FC236}">
                <a16:creationId xmlns:a16="http://schemas.microsoft.com/office/drawing/2014/main" id="{BDB1728D-2C4C-4424-EC7C-F41CFAB91F39}"/>
              </a:ext>
            </a:extLst>
          </p:cNvPr>
          <p:cNvSpPr>
            <a:spLocks noGrp="1"/>
          </p:cNvSpPr>
          <p:nvPr>
            <p:ph type="ftr" sz="quarter" idx="14"/>
          </p:nvPr>
        </p:nvSpPr>
        <p:spPr/>
        <p:txBody>
          <a:bodyPr/>
          <a:lstStyle/>
          <a:p>
            <a:pPr>
              <a:defRPr/>
            </a:pPr>
            <a:r>
              <a:rPr lang="en-US"/>
              <a:t>Presenter Name | Presentation Title or Meeting Title</a:t>
            </a:r>
          </a:p>
        </p:txBody>
      </p:sp>
      <p:sp>
        <p:nvSpPr>
          <p:cNvPr id="5" name="Slide Number Placeholder 4">
            <a:extLst>
              <a:ext uri="{FF2B5EF4-FFF2-40B4-BE49-F238E27FC236}">
                <a16:creationId xmlns:a16="http://schemas.microsoft.com/office/drawing/2014/main" id="{C0AA6709-2DAE-D574-74A9-6F2352BB8C60}"/>
              </a:ext>
            </a:extLst>
          </p:cNvPr>
          <p:cNvSpPr>
            <a:spLocks noGrp="1"/>
          </p:cNvSpPr>
          <p:nvPr>
            <p:ph type="sldNum" sz="quarter" idx="15"/>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192234631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multiple-key-figures">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ABAEBB0B-FC49-0C96-1CA9-8CBAB514550D}"/>
              </a:ext>
            </a:extLst>
          </p:cNvPr>
          <p:cNvSpPr>
            <a:spLocks noGrp="1"/>
          </p:cNvSpPr>
          <p:nvPr>
            <p:ph type="pic" sz="quarter" idx="15" hasCustomPrompt="1"/>
          </p:nvPr>
        </p:nvSpPr>
        <p:spPr>
          <a:xfrm>
            <a:off x="914398" y="820757"/>
            <a:ext cx="5000627" cy="5216486"/>
          </a:xfrm>
          <a:prstGeom prst="rect">
            <a:avLst/>
          </a:prstGeom>
          <a:solidFill>
            <a:srgbClr val="C3CAD1"/>
          </a:solidFill>
          <a:ln>
            <a:noFill/>
          </a:ln>
        </p:spPr>
        <p:txBody>
          <a:bodyPr tIns="2834640" anchor="t"/>
          <a:lstStyle>
            <a:lvl1pPr marL="0" indent="0" algn="ctr">
              <a:buNone/>
              <a:defRPr>
                <a:solidFill>
                  <a:schemeClr val="bg1">
                    <a:lumMod val="65000"/>
                  </a:schemeClr>
                </a:solidFill>
              </a:defRPr>
            </a:lvl1pPr>
          </a:lstStyle>
          <a:p>
            <a:r>
              <a:rPr lang="en-US"/>
              <a:t>Click icon to add image</a:t>
            </a:r>
          </a:p>
        </p:txBody>
      </p:sp>
      <p:sp>
        <p:nvSpPr>
          <p:cNvPr id="13" name="Text Placeholder 12">
            <a:extLst>
              <a:ext uri="{FF2B5EF4-FFF2-40B4-BE49-F238E27FC236}">
                <a16:creationId xmlns:a16="http://schemas.microsoft.com/office/drawing/2014/main" id="{D75CE5CA-6E88-5554-567E-566D0F3702C9}"/>
              </a:ext>
            </a:extLst>
          </p:cNvPr>
          <p:cNvSpPr>
            <a:spLocks noGrp="1"/>
          </p:cNvSpPr>
          <p:nvPr>
            <p:ph type="body" sz="quarter" idx="10"/>
          </p:nvPr>
        </p:nvSpPr>
        <p:spPr>
          <a:xfrm>
            <a:off x="6297155" y="1520328"/>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4" name="Text Placeholder 13">
            <a:extLst>
              <a:ext uri="{FF2B5EF4-FFF2-40B4-BE49-F238E27FC236}">
                <a16:creationId xmlns:a16="http://schemas.microsoft.com/office/drawing/2014/main" id="{253F5A24-61CC-6326-2F0B-D0B2CD80549F}"/>
              </a:ext>
            </a:extLst>
          </p:cNvPr>
          <p:cNvSpPr>
            <a:spLocks noGrp="1"/>
          </p:cNvSpPr>
          <p:nvPr>
            <p:ph type="body" sz="quarter" idx="12" hasCustomPrompt="1"/>
          </p:nvPr>
        </p:nvSpPr>
        <p:spPr>
          <a:xfrm>
            <a:off x="914401" y="6144322"/>
            <a:ext cx="5000625" cy="212028"/>
          </a:xfrm>
          <a:noFill/>
          <a:ln>
            <a:noFill/>
          </a:ln>
        </p:spPr>
        <p:txBody>
          <a:bodyPr lIns="0" tIns="0" rIns="0" bIns="0" anchor="t" anchorCtr="0">
            <a:noAutofit/>
          </a:bodyPr>
          <a:lstStyle>
            <a:lvl1pPr marL="0" indent="0">
              <a:lnSpc>
                <a:spcPct val="110000"/>
              </a:lnSpc>
              <a:buNone/>
              <a:defRPr sz="1200">
                <a:solidFill>
                  <a:schemeClr val="tx1"/>
                </a:solidFill>
              </a:defRPr>
            </a:lvl1pPr>
          </a:lstStyle>
          <a:p>
            <a:pPr lvl="0"/>
            <a:r>
              <a:rPr lang="en-US"/>
              <a:t>Click to add optional caption</a:t>
            </a:r>
          </a:p>
        </p:txBody>
      </p:sp>
      <p:sp>
        <p:nvSpPr>
          <p:cNvPr id="16" name="Text Placeholder 17">
            <a:extLst>
              <a:ext uri="{FF2B5EF4-FFF2-40B4-BE49-F238E27FC236}">
                <a16:creationId xmlns:a16="http://schemas.microsoft.com/office/drawing/2014/main" id="{7C79F1A4-8D7A-2A2A-13B1-007CC4DA4DD8}"/>
              </a:ext>
            </a:extLst>
          </p:cNvPr>
          <p:cNvSpPr>
            <a:spLocks noGrp="1"/>
          </p:cNvSpPr>
          <p:nvPr>
            <p:ph type="body" sz="quarter" idx="21" hasCustomPrompt="1"/>
          </p:nvPr>
        </p:nvSpPr>
        <p:spPr>
          <a:xfrm>
            <a:off x="6290711" y="512899"/>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a:t>Key figure</a:t>
            </a:r>
          </a:p>
        </p:txBody>
      </p:sp>
      <p:sp>
        <p:nvSpPr>
          <p:cNvPr id="5" name="Rectangle 4">
            <a:extLst>
              <a:ext uri="{FF2B5EF4-FFF2-40B4-BE49-F238E27FC236}">
                <a16:creationId xmlns:a16="http://schemas.microsoft.com/office/drawing/2014/main" id="{4E4A9EC7-0A22-2867-5A93-04C549C7B24D}"/>
              </a:ext>
            </a:extLst>
          </p:cNvPr>
          <p:cNvSpPr/>
          <p:nvPr userDrawn="1"/>
        </p:nvSpPr>
        <p:spPr>
          <a:xfrm rot="16200000">
            <a:off x="5595767" y="1504465"/>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7" name="Picture 16">
            <a:extLst>
              <a:ext uri="{FF2B5EF4-FFF2-40B4-BE49-F238E27FC236}">
                <a16:creationId xmlns:a16="http://schemas.microsoft.com/office/drawing/2014/main" id="{9C9AF806-A69B-CC52-7882-68CBACA47FA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pic>
        <p:nvPicPr>
          <p:cNvPr id="20" name="Picture 19" descr="Logo, company name&#10;&#10;AI-generated content may be incorrect.">
            <a:extLst>
              <a:ext uri="{FF2B5EF4-FFF2-40B4-BE49-F238E27FC236}">
                <a16:creationId xmlns:a16="http://schemas.microsoft.com/office/drawing/2014/main" id="{71A5B106-9DEE-8AB6-D922-D48EB8DF9D0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23" name="Text Placeholder 12">
            <a:extLst>
              <a:ext uri="{FF2B5EF4-FFF2-40B4-BE49-F238E27FC236}">
                <a16:creationId xmlns:a16="http://schemas.microsoft.com/office/drawing/2014/main" id="{47C90278-399F-D985-B545-7DCF0DA7A63B}"/>
              </a:ext>
            </a:extLst>
          </p:cNvPr>
          <p:cNvSpPr>
            <a:spLocks noGrp="1"/>
          </p:cNvSpPr>
          <p:nvPr>
            <p:ph type="body" sz="quarter" idx="22"/>
          </p:nvPr>
        </p:nvSpPr>
        <p:spPr>
          <a:xfrm>
            <a:off x="6297155" y="5337672"/>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4" name="Text Placeholder 17">
            <a:extLst>
              <a:ext uri="{FF2B5EF4-FFF2-40B4-BE49-F238E27FC236}">
                <a16:creationId xmlns:a16="http://schemas.microsoft.com/office/drawing/2014/main" id="{819A7FF5-547E-A603-F63A-B893DB8702C0}"/>
              </a:ext>
            </a:extLst>
          </p:cNvPr>
          <p:cNvSpPr>
            <a:spLocks noGrp="1"/>
          </p:cNvSpPr>
          <p:nvPr>
            <p:ph type="body" sz="quarter" idx="23" hasCustomPrompt="1"/>
          </p:nvPr>
        </p:nvSpPr>
        <p:spPr>
          <a:xfrm>
            <a:off x="6290711" y="4330243"/>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a:t>Key figure</a:t>
            </a:r>
          </a:p>
        </p:txBody>
      </p:sp>
      <p:sp>
        <p:nvSpPr>
          <p:cNvPr id="25" name="Rectangle 24">
            <a:extLst>
              <a:ext uri="{FF2B5EF4-FFF2-40B4-BE49-F238E27FC236}">
                <a16:creationId xmlns:a16="http://schemas.microsoft.com/office/drawing/2014/main" id="{9CF14232-891E-BF84-C925-6BB3EFCEB08D}"/>
              </a:ext>
            </a:extLst>
          </p:cNvPr>
          <p:cNvSpPr/>
          <p:nvPr userDrawn="1"/>
        </p:nvSpPr>
        <p:spPr>
          <a:xfrm rot="16200000">
            <a:off x="5595767" y="5321809"/>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6" name="Text Placeholder 12">
            <a:extLst>
              <a:ext uri="{FF2B5EF4-FFF2-40B4-BE49-F238E27FC236}">
                <a16:creationId xmlns:a16="http://schemas.microsoft.com/office/drawing/2014/main" id="{C5B0C835-92D5-EBA9-F2A4-BC31B439CFE9}"/>
              </a:ext>
            </a:extLst>
          </p:cNvPr>
          <p:cNvSpPr>
            <a:spLocks noGrp="1"/>
          </p:cNvSpPr>
          <p:nvPr>
            <p:ph type="body" sz="quarter" idx="24"/>
          </p:nvPr>
        </p:nvSpPr>
        <p:spPr>
          <a:xfrm>
            <a:off x="6297155" y="3427735"/>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7" name="Text Placeholder 17">
            <a:extLst>
              <a:ext uri="{FF2B5EF4-FFF2-40B4-BE49-F238E27FC236}">
                <a16:creationId xmlns:a16="http://schemas.microsoft.com/office/drawing/2014/main" id="{AFF8EEAA-8354-850E-1A0B-1EADAA1D7EB6}"/>
              </a:ext>
            </a:extLst>
          </p:cNvPr>
          <p:cNvSpPr>
            <a:spLocks noGrp="1"/>
          </p:cNvSpPr>
          <p:nvPr>
            <p:ph type="body" sz="quarter" idx="25" hasCustomPrompt="1"/>
          </p:nvPr>
        </p:nvSpPr>
        <p:spPr>
          <a:xfrm>
            <a:off x="6290711" y="2420306"/>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a:t>Key figure</a:t>
            </a:r>
          </a:p>
        </p:txBody>
      </p:sp>
      <p:sp>
        <p:nvSpPr>
          <p:cNvPr id="28" name="Rectangle 27">
            <a:extLst>
              <a:ext uri="{FF2B5EF4-FFF2-40B4-BE49-F238E27FC236}">
                <a16:creationId xmlns:a16="http://schemas.microsoft.com/office/drawing/2014/main" id="{6C30FE6C-CF61-D9B0-ABF1-6B526A2786D8}"/>
              </a:ext>
            </a:extLst>
          </p:cNvPr>
          <p:cNvSpPr/>
          <p:nvPr userDrawn="1"/>
        </p:nvSpPr>
        <p:spPr>
          <a:xfrm rot="16200000">
            <a:off x="5595767" y="3411872"/>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Date Placeholder 7">
            <a:extLst>
              <a:ext uri="{FF2B5EF4-FFF2-40B4-BE49-F238E27FC236}">
                <a16:creationId xmlns:a16="http://schemas.microsoft.com/office/drawing/2014/main" id="{CFDCF037-3F22-455A-C167-1B9773617782}"/>
              </a:ext>
            </a:extLst>
          </p:cNvPr>
          <p:cNvSpPr>
            <a:spLocks noGrp="1"/>
          </p:cNvSpPr>
          <p:nvPr>
            <p:ph type="dt" sz="half" idx="26"/>
          </p:nvPr>
        </p:nvSpPr>
        <p:spPr/>
        <p:txBody>
          <a:bodyPr/>
          <a:lstStyle/>
          <a:p>
            <a:pPr>
              <a:defRPr/>
            </a:pPr>
            <a:fld id="{E617349E-1407-C04E-8754-1AC9BDDDF313}" type="datetime1">
              <a:rPr lang="en-US" smtClean="0"/>
              <a:t>5/20/2026</a:t>
            </a:fld>
            <a:endParaRPr lang="en-US"/>
          </a:p>
        </p:txBody>
      </p:sp>
      <p:sp>
        <p:nvSpPr>
          <p:cNvPr id="9" name="Footer Placeholder 8">
            <a:extLst>
              <a:ext uri="{FF2B5EF4-FFF2-40B4-BE49-F238E27FC236}">
                <a16:creationId xmlns:a16="http://schemas.microsoft.com/office/drawing/2014/main" id="{FB849831-55D4-65FF-A7B1-CC84E9B252F7}"/>
              </a:ext>
            </a:extLst>
          </p:cNvPr>
          <p:cNvSpPr>
            <a:spLocks noGrp="1"/>
          </p:cNvSpPr>
          <p:nvPr>
            <p:ph type="ftr" sz="quarter" idx="27"/>
          </p:nvPr>
        </p:nvSpPr>
        <p:spPr/>
        <p:txBody>
          <a:bodyPr/>
          <a:lstStyle/>
          <a:p>
            <a:pPr>
              <a:defRPr/>
            </a:pPr>
            <a:r>
              <a:rPr lang="en-US"/>
              <a:t>Presenter Name | Presentation Title or Meeting Title</a:t>
            </a:r>
          </a:p>
        </p:txBody>
      </p:sp>
      <p:sp>
        <p:nvSpPr>
          <p:cNvPr id="10" name="Slide Number Placeholder 9">
            <a:extLst>
              <a:ext uri="{FF2B5EF4-FFF2-40B4-BE49-F238E27FC236}">
                <a16:creationId xmlns:a16="http://schemas.microsoft.com/office/drawing/2014/main" id="{B1D6637D-9A02-B205-EF0A-87C0E8B5D314}"/>
              </a:ext>
            </a:extLst>
          </p:cNvPr>
          <p:cNvSpPr>
            <a:spLocks noGrp="1"/>
          </p:cNvSpPr>
          <p:nvPr>
            <p:ph type="sldNum" sz="quarter" idx="28"/>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57751442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bg1"/>
        </a:solidFill>
        <a:effectLst/>
      </p:bgPr>
    </p:bg>
    <p:spTree>
      <p:nvGrpSpPr>
        <p:cNvPr id="1" name=""/>
        <p:cNvGrpSpPr/>
        <p:nvPr/>
      </p:nvGrpSpPr>
      <p:grpSpPr>
        <a:xfrm>
          <a:off x="0" y="0"/>
          <a:ext cx="0" cy="0"/>
          <a:chOff x="0" y="0"/>
          <a:chExt cx="0" cy="0"/>
        </a:xfrm>
      </p:grpSpPr>
      <p:sp>
        <p:nvSpPr>
          <p:cNvPr id="35" name="Text Placeholder 7">
            <a:extLst>
              <a:ext uri="{FF2B5EF4-FFF2-40B4-BE49-F238E27FC236}">
                <a16:creationId xmlns:a16="http://schemas.microsoft.com/office/drawing/2014/main" id="{03E171D5-30FC-537F-A514-48CD3674FC32}"/>
              </a:ext>
            </a:extLst>
          </p:cNvPr>
          <p:cNvSpPr>
            <a:spLocks noGrp="1"/>
          </p:cNvSpPr>
          <p:nvPr>
            <p:ph type="body" sz="quarter" idx="26" hasCustomPrompt="1"/>
          </p:nvPr>
        </p:nvSpPr>
        <p:spPr>
          <a:xfrm>
            <a:off x="8610467" y="2852020"/>
            <a:ext cx="2298325" cy="744247"/>
          </a:xfrm>
        </p:spPr>
        <p:txBody>
          <a:bodyPr anchor="ctr">
            <a:normAutofit/>
          </a:bodyPr>
          <a:lstStyle>
            <a:lvl1pPr marL="0" indent="0" algn="ctr">
              <a:buNone/>
              <a:defRPr sz="4400" b="0">
                <a:solidFill>
                  <a:schemeClr val="tx2"/>
                </a:solidFill>
              </a:defRPr>
            </a:lvl1pPr>
          </a:lstStyle>
          <a:p>
            <a:pPr marL="0" marR="0" lvl="0" indent="0" algn="ctr" defTabSz="914377"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31" name="Text Placeholder 7">
            <a:extLst>
              <a:ext uri="{FF2B5EF4-FFF2-40B4-BE49-F238E27FC236}">
                <a16:creationId xmlns:a16="http://schemas.microsoft.com/office/drawing/2014/main" id="{1349D683-9A3C-3B31-0359-463DB290E72E}"/>
              </a:ext>
            </a:extLst>
          </p:cNvPr>
          <p:cNvSpPr>
            <a:spLocks noGrp="1"/>
          </p:cNvSpPr>
          <p:nvPr>
            <p:ph type="body" sz="quarter" idx="23" hasCustomPrompt="1"/>
          </p:nvPr>
        </p:nvSpPr>
        <p:spPr>
          <a:xfrm>
            <a:off x="914400" y="2852020"/>
            <a:ext cx="2298325" cy="744247"/>
          </a:xfrm>
        </p:spPr>
        <p:txBody>
          <a:bodyPr anchor="ctr">
            <a:normAutofit/>
          </a:bodyPr>
          <a:lstStyle>
            <a:lvl1pPr marL="0" indent="0" algn="ctr">
              <a:buNone/>
              <a:defRPr sz="4400" b="0">
                <a:solidFill>
                  <a:schemeClr val="tx2"/>
                </a:solidFill>
              </a:defRPr>
            </a:lvl1pPr>
          </a:lstStyle>
          <a:p>
            <a:pPr marL="0" marR="0" lvl="0" indent="0" algn="ctr" defTabSz="914377"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8" name="Text Placeholder 7">
            <a:extLst>
              <a:ext uri="{FF2B5EF4-FFF2-40B4-BE49-F238E27FC236}">
                <a16:creationId xmlns:a16="http://schemas.microsoft.com/office/drawing/2014/main" id="{5B2E158B-F6B7-4699-6081-B2D57ABF91BA}"/>
              </a:ext>
            </a:extLst>
          </p:cNvPr>
          <p:cNvSpPr>
            <a:spLocks noGrp="1"/>
          </p:cNvSpPr>
          <p:nvPr>
            <p:ph type="body" sz="quarter" idx="15" hasCustomPrompt="1"/>
          </p:nvPr>
        </p:nvSpPr>
        <p:spPr>
          <a:xfrm>
            <a:off x="914400" y="3775583"/>
            <a:ext cx="2298325" cy="358688"/>
          </a:xfrm>
        </p:spPr>
        <p:txBody>
          <a:bodyPr>
            <a:noAutofit/>
          </a:bodyPr>
          <a:lstStyle>
            <a:lvl1pPr marL="0" indent="0" algn="ctr">
              <a:buNone/>
              <a:defRPr sz="2400" b="1">
                <a:solidFill>
                  <a:schemeClr val="tx1"/>
                </a:solidFill>
              </a:defRPr>
            </a:lvl1pPr>
          </a:lstStyle>
          <a:p>
            <a:pPr marL="0" marR="0" lvl="0" indent="0" algn="ctr" defTabSz="914377"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Subhead</a:t>
            </a:r>
          </a:p>
          <a:p>
            <a:pPr lvl="0"/>
            <a:endParaRPr lang="en-US"/>
          </a:p>
        </p:txBody>
      </p:sp>
      <p:sp>
        <p:nvSpPr>
          <p:cNvPr id="9" name="Text Placeholder 13">
            <a:extLst>
              <a:ext uri="{FF2B5EF4-FFF2-40B4-BE49-F238E27FC236}">
                <a16:creationId xmlns:a16="http://schemas.microsoft.com/office/drawing/2014/main" id="{EF49033D-66CB-33E0-1DBC-8928201CE7F8}"/>
              </a:ext>
            </a:extLst>
          </p:cNvPr>
          <p:cNvSpPr>
            <a:spLocks noGrp="1"/>
          </p:cNvSpPr>
          <p:nvPr>
            <p:ph type="body" sz="quarter" idx="16"/>
          </p:nvPr>
        </p:nvSpPr>
        <p:spPr>
          <a:xfrm>
            <a:off x="914400"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377"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7" name="Text Placeholder 7">
            <a:extLst>
              <a:ext uri="{FF2B5EF4-FFF2-40B4-BE49-F238E27FC236}">
                <a16:creationId xmlns:a16="http://schemas.microsoft.com/office/drawing/2014/main" id="{F1CDCE25-1734-8F15-F850-140D20AC47B5}"/>
              </a:ext>
            </a:extLst>
          </p:cNvPr>
          <p:cNvSpPr>
            <a:spLocks noGrp="1"/>
          </p:cNvSpPr>
          <p:nvPr>
            <p:ph type="body" sz="quarter" idx="17" hasCustomPrompt="1"/>
          </p:nvPr>
        </p:nvSpPr>
        <p:spPr>
          <a:xfrm>
            <a:off x="8610467" y="3775583"/>
            <a:ext cx="2298325" cy="358688"/>
          </a:xfrm>
        </p:spPr>
        <p:txBody>
          <a:bodyPr>
            <a:noAutofit/>
          </a:bodyPr>
          <a:lstStyle>
            <a:lvl1pPr marL="0" indent="0" algn="ctr">
              <a:buNone/>
              <a:defRPr sz="2400" b="1">
                <a:solidFill>
                  <a:schemeClr val="tx1"/>
                </a:solidFill>
              </a:defRPr>
            </a:lvl1pPr>
          </a:lstStyle>
          <a:p>
            <a:pPr lvl="0"/>
            <a:r>
              <a:rPr lang="en-US"/>
              <a:t>Subhead</a:t>
            </a:r>
          </a:p>
        </p:txBody>
      </p:sp>
      <p:sp>
        <p:nvSpPr>
          <p:cNvPr id="18" name="Text Placeholder 13">
            <a:extLst>
              <a:ext uri="{FF2B5EF4-FFF2-40B4-BE49-F238E27FC236}">
                <a16:creationId xmlns:a16="http://schemas.microsoft.com/office/drawing/2014/main" id="{685289A2-5BDF-BFB7-0DE2-786AE926515D}"/>
              </a:ext>
            </a:extLst>
          </p:cNvPr>
          <p:cNvSpPr>
            <a:spLocks noGrp="1"/>
          </p:cNvSpPr>
          <p:nvPr>
            <p:ph type="body" sz="quarter" idx="18"/>
          </p:nvPr>
        </p:nvSpPr>
        <p:spPr>
          <a:xfrm>
            <a:off x="8610467"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377"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9" name="Text Placeholder 7">
            <a:extLst>
              <a:ext uri="{FF2B5EF4-FFF2-40B4-BE49-F238E27FC236}">
                <a16:creationId xmlns:a16="http://schemas.microsoft.com/office/drawing/2014/main" id="{3CFA5C77-3A47-8088-7D44-41FA177B055F}"/>
              </a:ext>
            </a:extLst>
          </p:cNvPr>
          <p:cNvSpPr>
            <a:spLocks noGrp="1"/>
          </p:cNvSpPr>
          <p:nvPr>
            <p:ph type="body" sz="quarter" idx="19" hasCustomPrompt="1"/>
          </p:nvPr>
        </p:nvSpPr>
        <p:spPr>
          <a:xfrm>
            <a:off x="6045111" y="3775583"/>
            <a:ext cx="2298325" cy="358688"/>
          </a:xfrm>
        </p:spPr>
        <p:txBody>
          <a:bodyPr>
            <a:noAutofit/>
          </a:bodyPr>
          <a:lstStyle>
            <a:lvl1pPr marL="0" indent="0" algn="ctr">
              <a:buNone/>
              <a:defRPr sz="2400" b="1">
                <a:solidFill>
                  <a:schemeClr val="tx1"/>
                </a:solidFill>
              </a:defRPr>
            </a:lvl1pPr>
          </a:lstStyle>
          <a:p>
            <a:pPr lvl="0"/>
            <a:r>
              <a:rPr lang="en-US"/>
              <a:t>Subhead</a:t>
            </a:r>
          </a:p>
        </p:txBody>
      </p:sp>
      <p:sp>
        <p:nvSpPr>
          <p:cNvPr id="20" name="Text Placeholder 13">
            <a:extLst>
              <a:ext uri="{FF2B5EF4-FFF2-40B4-BE49-F238E27FC236}">
                <a16:creationId xmlns:a16="http://schemas.microsoft.com/office/drawing/2014/main" id="{4BF923C8-904E-4223-3EB4-4B31AAE44E07}"/>
              </a:ext>
            </a:extLst>
          </p:cNvPr>
          <p:cNvSpPr>
            <a:spLocks noGrp="1"/>
          </p:cNvSpPr>
          <p:nvPr>
            <p:ph type="body" sz="quarter" idx="20"/>
          </p:nvPr>
        </p:nvSpPr>
        <p:spPr>
          <a:xfrm>
            <a:off x="6045111"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377"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21" name="Text Placeholder 7">
            <a:extLst>
              <a:ext uri="{FF2B5EF4-FFF2-40B4-BE49-F238E27FC236}">
                <a16:creationId xmlns:a16="http://schemas.microsoft.com/office/drawing/2014/main" id="{ADCF14EF-4C7F-F7FF-B974-B74AEA466A86}"/>
              </a:ext>
            </a:extLst>
          </p:cNvPr>
          <p:cNvSpPr>
            <a:spLocks noGrp="1"/>
          </p:cNvSpPr>
          <p:nvPr>
            <p:ph type="body" sz="quarter" idx="21" hasCustomPrompt="1"/>
          </p:nvPr>
        </p:nvSpPr>
        <p:spPr>
          <a:xfrm>
            <a:off x="3479756" y="3775583"/>
            <a:ext cx="2298325" cy="358688"/>
          </a:xfrm>
        </p:spPr>
        <p:txBody>
          <a:bodyPr>
            <a:noAutofit/>
          </a:bodyPr>
          <a:lstStyle>
            <a:lvl1pPr marL="0" indent="0" algn="ctr">
              <a:buNone/>
              <a:defRPr sz="2400" b="1">
                <a:solidFill>
                  <a:schemeClr val="tx1"/>
                </a:solidFill>
              </a:defRPr>
            </a:lvl1pPr>
          </a:lstStyle>
          <a:p>
            <a:pPr lvl="0"/>
            <a:r>
              <a:rPr lang="en-US"/>
              <a:t>Subhead</a:t>
            </a:r>
          </a:p>
        </p:txBody>
      </p:sp>
      <p:sp>
        <p:nvSpPr>
          <p:cNvPr id="22" name="Text Placeholder 13">
            <a:extLst>
              <a:ext uri="{FF2B5EF4-FFF2-40B4-BE49-F238E27FC236}">
                <a16:creationId xmlns:a16="http://schemas.microsoft.com/office/drawing/2014/main" id="{73055581-1076-7DDA-CB8D-C153A93551A2}"/>
              </a:ext>
            </a:extLst>
          </p:cNvPr>
          <p:cNvSpPr>
            <a:spLocks noGrp="1"/>
          </p:cNvSpPr>
          <p:nvPr>
            <p:ph type="body" sz="quarter" idx="22"/>
          </p:nvPr>
        </p:nvSpPr>
        <p:spPr>
          <a:xfrm>
            <a:off x="3479756"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377"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33" name="Text Placeholder 7">
            <a:extLst>
              <a:ext uri="{FF2B5EF4-FFF2-40B4-BE49-F238E27FC236}">
                <a16:creationId xmlns:a16="http://schemas.microsoft.com/office/drawing/2014/main" id="{98675C6D-0B35-795C-843D-D60026C9B8EC}"/>
              </a:ext>
            </a:extLst>
          </p:cNvPr>
          <p:cNvSpPr>
            <a:spLocks noGrp="1"/>
          </p:cNvSpPr>
          <p:nvPr>
            <p:ph type="body" sz="quarter" idx="24" hasCustomPrompt="1"/>
          </p:nvPr>
        </p:nvSpPr>
        <p:spPr>
          <a:xfrm>
            <a:off x="3479757" y="2852020"/>
            <a:ext cx="2298324" cy="744247"/>
          </a:xfrm>
        </p:spPr>
        <p:txBody>
          <a:bodyPr anchor="ctr">
            <a:normAutofit/>
          </a:bodyPr>
          <a:lstStyle>
            <a:lvl1pPr marL="0" indent="0" algn="ctr">
              <a:buNone/>
              <a:defRPr sz="4400" b="0">
                <a:solidFill>
                  <a:schemeClr val="tx2"/>
                </a:solidFill>
              </a:defRPr>
            </a:lvl1pPr>
          </a:lstStyle>
          <a:p>
            <a:pPr marL="0" marR="0" lvl="0" indent="0" algn="ctr" defTabSz="914377"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34" name="Text Placeholder 7">
            <a:extLst>
              <a:ext uri="{FF2B5EF4-FFF2-40B4-BE49-F238E27FC236}">
                <a16:creationId xmlns:a16="http://schemas.microsoft.com/office/drawing/2014/main" id="{CF0A98D3-24F3-B6FB-0C8A-5A659B803626}"/>
              </a:ext>
            </a:extLst>
          </p:cNvPr>
          <p:cNvSpPr>
            <a:spLocks noGrp="1"/>
          </p:cNvSpPr>
          <p:nvPr>
            <p:ph type="body" sz="quarter" idx="25" hasCustomPrompt="1"/>
          </p:nvPr>
        </p:nvSpPr>
        <p:spPr>
          <a:xfrm>
            <a:off x="6045111" y="2852020"/>
            <a:ext cx="2298324" cy="744247"/>
          </a:xfrm>
        </p:spPr>
        <p:txBody>
          <a:bodyPr anchor="ctr">
            <a:normAutofit/>
          </a:bodyPr>
          <a:lstStyle>
            <a:lvl1pPr marL="0" indent="0" algn="ctr">
              <a:buNone/>
              <a:defRPr sz="4400" b="0">
                <a:solidFill>
                  <a:schemeClr val="tx2"/>
                </a:solidFill>
              </a:defRPr>
            </a:lvl1pPr>
          </a:lstStyle>
          <a:p>
            <a:pPr marL="0" marR="0" lvl="0" indent="0" algn="ctr" defTabSz="914377"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pic>
        <p:nvPicPr>
          <p:cNvPr id="12" name="Picture 11">
            <a:extLst>
              <a:ext uri="{FF2B5EF4-FFF2-40B4-BE49-F238E27FC236}">
                <a16:creationId xmlns:a16="http://schemas.microsoft.com/office/drawing/2014/main" id="{26845F05-CCE2-6A85-D3D4-65931BF0361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13" name="Text Placeholder 19">
            <a:extLst>
              <a:ext uri="{FF2B5EF4-FFF2-40B4-BE49-F238E27FC236}">
                <a16:creationId xmlns:a16="http://schemas.microsoft.com/office/drawing/2014/main" id="{6610B6D6-299C-0418-0AF3-619B25B544C1}"/>
              </a:ext>
            </a:extLst>
          </p:cNvPr>
          <p:cNvSpPr>
            <a:spLocks noGrp="1"/>
          </p:cNvSpPr>
          <p:nvPr>
            <p:ph type="body" sz="quarter" idx="37" hasCustomPrompt="1"/>
          </p:nvPr>
        </p:nvSpPr>
        <p:spPr>
          <a:xfrm>
            <a:off x="914401"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6" name="Picture 15" descr="Logo, company name&#10;&#10;AI-generated content may be incorrect.">
            <a:extLst>
              <a:ext uri="{FF2B5EF4-FFF2-40B4-BE49-F238E27FC236}">
                <a16:creationId xmlns:a16="http://schemas.microsoft.com/office/drawing/2014/main" id="{68DB6E35-74D5-6385-15A7-D3FFFECBE6C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23" name="Title Placeholder 1">
            <a:extLst>
              <a:ext uri="{FF2B5EF4-FFF2-40B4-BE49-F238E27FC236}">
                <a16:creationId xmlns:a16="http://schemas.microsoft.com/office/drawing/2014/main" id="{916BD9F2-83FA-DEE1-828F-C0131BE688D6}"/>
              </a:ext>
            </a:extLst>
          </p:cNvPr>
          <p:cNvSpPr>
            <a:spLocks noGrp="1"/>
          </p:cNvSpPr>
          <p:nvPr>
            <p:ph type="title" hasCustomPrompt="1"/>
          </p:nvPr>
        </p:nvSpPr>
        <p:spPr>
          <a:xfrm>
            <a:off x="914400" y="365762"/>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4" name="Rectangle 23">
            <a:extLst>
              <a:ext uri="{FF2B5EF4-FFF2-40B4-BE49-F238E27FC236}">
                <a16:creationId xmlns:a16="http://schemas.microsoft.com/office/drawing/2014/main" id="{7C08987A-C4D8-24A2-0633-7FD0D0BFD8F2}"/>
              </a:ext>
            </a:extLst>
          </p:cNvPr>
          <p:cNvSpPr/>
          <p:nvPr userDrawn="1"/>
        </p:nvSpPr>
        <p:spPr>
          <a:xfrm rot="10800000" flipV="1">
            <a:off x="2892132"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5" name="Rectangle 24">
            <a:extLst>
              <a:ext uri="{FF2B5EF4-FFF2-40B4-BE49-F238E27FC236}">
                <a16:creationId xmlns:a16="http://schemas.microsoft.com/office/drawing/2014/main" id="{2A1AF7D8-F39D-5D62-4B8B-A1E2D2280514}"/>
              </a:ext>
            </a:extLst>
          </p:cNvPr>
          <p:cNvSpPr/>
          <p:nvPr userDrawn="1"/>
        </p:nvSpPr>
        <p:spPr>
          <a:xfrm rot="10800000" flipV="1">
            <a:off x="5455268"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6" name="Rectangle 25">
            <a:extLst>
              <a:ext uri="{FF2B5EF4-FFF2-40B4-BE49-F238E27FC236}">
                <a16:creationId xmlns:a16="http://schemas.microsoft.com/office/drawing/2014/main" id="{C7AEB230-F944-F682-5C1A-0056FBFB52AB}"/>
              </a:ext>
            </a:extLst>
          </p:cNvPr>
          <p:cNvSpPr/>
          <p:nvPr userDrawn="1"/>
        </p:nvSpPr>
        <p:spPr>
          <a:xfrm rot="10800000" flipV="1">
            <a:off x="8024323"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Date Placeholder 4">
            <a:extLst>
              <a:ext uri="{FF2B5EF4-FFF2-40B4-BE49-F238E27FC236}">
                <a16:creationId xmlns:a16="http://schemas.microsoft.com/office/drawing/2014/main" id="{D72FE7C9-EB8A-1A48-5F36-AEE87BC4EFFB}"/>
              </a:ext>
            </a:extLst>
          </p:cNvPr>
          <p:cNvSpPr>
            <a:spLocks noGrp="1"/>
          </p:cNvSpPr>
          <p:nvPr>
            <p:ph type="dt" sz="half" idx="38"/>
          </p:nvPr>
        </p:nvSpPr>
        <p:spPr/>
        <p:txBody>
          <a:bodyPr/>
          <a:lstStyle/>
          <a:p>
            <a:pPr>
              <a:defRPr/>
            </a:pPr>
            <a:fld id="{B040D19C-4966-0A41-B3E7-57A8DF9C8819}" type="datetime1">
              <a:rPr lang="en-US" smtClean="0"/>
              <a:t>5/20/2026</a:t>
            </a:fld>
            <a:endParaRPr lang="en-US"/>
          </a:p>
        </p:txBody>
      </p:sp>
      <p:sp>
        <p:nvSpPr>
          <p:cNvPr id="6" name="Footer Placeholder 5">
            <a:extLst>
              <a:ext uri="{FF2B5EF4-FFF2-40B4-BE49-F238E27FC236}">
                <a16:creationId xmlns:a16="http://schemas.microsoft.com/office/drawing/2014/main" id="{955CA788-9E66-27E4-B8B2-1B3DD9A0061C}"/>
              </a:ext>
            </a:extLst>
          </p:cNvPr>
          <p:cNvSpPr>
            <a:spLocks noGrp="1"/>
          </p:cNvSpPr>
          <p:nvPr>
            <p:ph type="ftr" sz="quarter" idx="39"/>
          </p:nvPr>
        </p:nvSpPr>
        <p:spPr/>
        <p:txBody>
          <a:bodyPr/>
          <a:lstStyle/>
          <a:p>
            <a:pPr>
              <a:defRPr/>
            </a:pPr>
            <a:r>
              <a:rPr lang="en-US"/>
              <a:t>Presenter Name | Presentation Title or Meeting Title</a:t>
            </a:r>
          </a:p>
        </p:txBody>
      </p:sp>
      <p:sp>
        <p:nvSpPr>
          <p:cNvPr id="7" name="Slide Number Placeholder 6">
            <a:extLst>
              <a:ext uri="{FF2B5EF4-FFF2-40B4-BE49-F238E27FC236}">
                <a16:creationId xmlns:a16="http://schemas.microsoft.com/office/drawing/2014/main" id="{BFF826E5-1E41-AE20-24CB-69936FA1646B}"/>
              </a:ext>
            </a:extLst>
          </p:cNvPr>
          <p:cNvSpPr>
            <a:spLocks noGrp="1"/>
          </p:cNvSpPr>
          <p:nvPr>
            <p:ph type="sldNum" sz="quarter" idx="40"/>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216179354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sz="4800"/>
          </a:p>
        </p:txBody>
      </p:sp>
      <p:sp>
        <p:nvSpPr>
          <p:cNvPr id="4" name="Text Placeholder 11">
            <a:extLst>
              <a:ext uri="{FF2B5EF4-FFF2-40B4-BE49-F238E27FC236}">
                <a16:creationId xmlns:a16="http://schemas.microsoft.com/office/drawing/2014/main" id="{B97A8FFA-98C0-7619-912E-7DE6824B8E07}"/>
              </a:ext>
            </a:extLst>
          </p:cNvPr>
          <p:cNvSpPr>
            <a:spLocks noGrp="1"/>
          </p:cNvSpPr>
          <p:nvPr>
            <p:ph type="body" sz="quarter" idx="11" hasCustomPrompt="1"/>
          </p:nvPr>
        </p:nvSpPr>
        <p:spPr>
          <a:xfrm>
            <a:off x="913701" y="1700784"/>
            <a:ext cx="5000627" cy="625033"/>
          </a:xfrm>
          <a:solidFill>
            <a:schemeClr val="tx2"/>
          </a:solidFill>
        </p:spPr>
        <p:txBody>
          <a:bodyPr lIns="182880" tIns="0" rIns="0" anchor="ctr">
            <a:noAutofit/>
          </a:bodyPr>
          <a:lstStyle>
            <a:lvl1pPr marL="0" indent="0">
              <a:buFont typeface="Arial" panose="020B0604020202020204" pitchFamily="34" charset="0"/>
              <a:buNone/>
              <a:defRPr sz="2400" b="0" i="0" spc="-100" baseline="0">
                <a:solidFill>
                  <a:schemeClr val="bg1"/>
                </a:solidFill>
                <a:latin typeface="Helvetica" pitchFamily="2" charset="0"/>
              </a:defRPr>
            </a:lvl1pPr>
          </a:lstStyle>
          <a:p>
            <a:pPr marL="457189" marR="0" lvl="0" indent="-457189" algn="l" defTabSz="914377" rtl="0" eaLnBrk="1" fontAlgn="auto" latinLnBrk="0" hangingPunct="1">
              <a:lnSpc>
                <a:spcPct val="90000"/>
              </a:lnSpc>
              <a:spcBef>
                <a:spcPts val="1000"/>
              </a:spcBef>
              <a:spcAft>
                <a:spcPts val="0"/>
              </a:spcAft>
              <a:buClrTx/>
              <a:buSzTx/>
              <a:tabLst/>
              <a:defRPr/>
            </a:pPr>
            <a:r>
              <a:rPr lang="en-US"/>
              <a:t>Segment 1</a:t>
            </a:r>
          </a:p>
        </p:txBody>
      </p:sp>
      <p:sp>
        <p:nvSpPr>
          <p:cNvPr id="5" name="Text Placeholder 13">
            <a:extLst>
              <a:ext uri="{FF2B5EF4-FFF2-40B4-BE49-F238E27FC236}">
                <a16:creationId xmlns:a16="http://schemas.microsoft.com/office/drawing/2014/main" id="{E709C570-D515-D5C2-A7C9-873D4FB05DBB}"/>
              </a:ext>
            </a:extLst>
          </p:cNvPr>
          <p:cNvSpPr>
            <a:spLocks noGrp="1"/>
          </p:cNvSpPr>
          <p:nvPr>
            <p:ph type="body" sz="quarter" idx="12"/>
          </p:nvPr>
        </p:nvSpPr>
        <p:spPr>
          <a:xfrm>
            <a:off x="913701" y="2416667"/>
            <a:ext cx="5000627" cy="700720"/>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5" name="Text Placeholder 11">
            <a:extLst>
              <a:ext uri="{FF2B5EF4-FFF2-40B4-BE49-F238E27FC236}">
                <a16:creationId xmlns:a16="http://schemas.microsoft.com/office/drawing/2014/main" id="{8D0D5251-ED14-8221-23B5-C338B9B136E4}"/>
              </a:ext>
            </a:extLst>
          </p:cNvPr>
          <p:cNvSpPr>
            <a:spLocks noGrp="1"/>
          </p:cNvSpPr>
          <p:nvPr>
            <p:ph type="body" sz="quarter" idx="20" hasCustomPrompt="1"/>
          </p:nvPr>
        </p:nvSpPr>
        <p:spPr>
          <a:xfrm>
            <a:off x="913703" y="3126914"/>
            <a:ext cx="5000627" cy="625033"/>
          </a:xfrm>
          <a:solidFill>
            <a:schemeClr val="tx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Segment 2</a:t>
            </a:r>
          </a:p>
        </p:txBody>
      </p:sp>
      <p:sp>
        <p:nvSpPr>
          <p:cNvPr id="26" name="Text Placeholder 13">
            <a:extLst>
              <a:ext uri="{FF2B5EF4-FFF2-40B4-BE49-F238E27FC236}">
                <a16:creationId xmlns:a16="http://schemas.microsoft.com/office/drawing/2014/main" id="{E80E855E-4FDC-9D49-7BC5-49761978BA59}"/>
              </a:ext>
            </a:extLst>
          </p:cNvPr>
          <p:cNvSpPr>
            <a:spLocks noGrp="1"/>
          </p:cNvSpPr>
          <p:nvPr>
            <p:ph type="body" sz="quarter" idx="21"/>
          </p:nvPr>
        </p:nvSpPr>
        <p:spPr>
          <a:xfrm>
            <a:off x="913705" y="3841747"/>
            <a:ext cx="5000625"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8" name="Text Placeholder 11">
            <a:extLst>
              <a:ext uri="{FF2B5EF4-FFF2-40B4-BE49-F238E27FC236}">
                <a16:creationId xmlns:a16="http://schemas.microsoft.com/office/drawing/2014/main" id="{34349A97-5971-2B65-B59E-1C98524A4FB0}"/>
              </a:ext>
            </a:extLst>
          </p:cNvPr>
          <p:cNvSpPr>
            <a:spLocks noGrp="1"/>
          </p:cNvSpPr>
          <p:nvPr>
            <p:ph type="body" sz="quarter" idx="22" hasCustomPrompt="1"/>
          </p:nvPr>
        </p:nvSpPr>
        <p:spPr>
          <a:xfrm>
            <a:off x="913701" y="4567235"/>
            <a:ext cx="5000627" cy="631032"/>
          </a:xfrm>
          <a:solidFill>
            <a:schemeClr val="accent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Segment 3</a:t>
            </a:r>
          </a:p>
        </p:txBody>
      </p:sp>
      <p:sp>
        <p:nvSpPr>
          <p:cNvPr id="29" name="Text Placeholder 13">
            <a:extLst>
              <a:ext uri="{FF2B5EF4-FFF2-40B4-BE49-F238E27FC236}">
                <a16:creationId xmlns:a16="http://schemas.microsoft.com/office/drawing/2014/main" id="{56E30477-B529-728A-AA86-F0BF32CC2C94}"/>
              </a:ext>
            </a:extLst>
          </p:cNvPr>
          <p:cNvSpPr>
            <a:spLocks noGrp="1"/>
          </p:cNvSpPr>
          <p:nvPr>
            <p:ph type="body" sz="quarter" idx="23"/>
          </p:nvPr>
        </p:nvSpPr>
        <p:spPr>
          <a:xfrm>
            <a:off x="913701" y="5283162"/>
            <a:ext cx="5000627"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6416010" y="5727816"/>
            <a:ext cx="3984937" cy="814025"/>
          </a:xfrm>
          <a:noFill/>
          <a:ln>
            <a:noFill/>
          </a:ln>
        </p:spPr>
        <p:txBody>
          <a:bodyPr lIns="0" tIns="0" rIns="0" bIns="0" anchor="t" anchorCtr="0">
            <a:noAutofit/>
          </a:bodyPr>
          <a:lstStyle>
            <a:lvl1pPr marL="0" indent="0" algn="ctr">
              <a:lnSpc>
                <a:spcPct val="100000"/>
              </a:lnSpc>
              <a:buNone/>
              <a:defRPr sz="1200">
                <a:solidFill>
                  <a:schemeClr val="tx1"/>
                </a:solidFill>
              </a:defRPr>
            </a:lvl1pPr>
          </a:lstStyle>
          <a:p>
            <a:pPr lvl="0"/>
            <a:r>
              <a:rPr lang="en-US"/>
              <a:t>Click to insert caption</a:t>
            </a:r>
          </a:p>
        </p:txBody>
      </p:sp>
      <p:pic>
        <p:nvPicPr>
          <p:cNvPr id="12" name="Picture 11">
            <a:extLst>
              <a:ext uri="{FF2B5EF4-FFF2-40B4-BE49-F238E27FC236}">
                <a16:creationId xmlns:a16="http://schemas.microsoft.com/office/drawing/2014/main" id="{B8EA2963-9726-4063-E7DA-0AB9CA39091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13" name="Text Placeholder 19">
            <a:extLst>
              <a:ext uri="{FF2B5EF4-FFF2-40B4-BE49-F238E27FC236}">
                <a16:creationId xmlns:a16="http://schemas.microsoft.com/office/drawing/2014/main" id="{74F00707-099E-FCA0-E7DE-AF763D1AF913}"/>
              </a:ext>
            </a:extLst>
          </p:cNvPr>
          <p:cNvSpPr>
            <a:spLocks noGrp="1"/>
          </p:cNvSpPr>
          <p:nvPr>
            <p:ph type="body" sz="quarter" idx="37" hasCustomPrompt="1"/>
          </p:nvPr>
        </p:nvSpPr>
        <p:spPr>
          <a:xfrm>
            <a:off x="914401"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5" name="Picture 14" descr="Logo, company name&#10;&#10;AI-generated content may be incorrect.">
            <a:extLst>
              <a:ext uri="{FF2B5EF4-FFF2-40B4-BE49-F238E27FC236}">
                <a16:creationId xmlns:a16="http://schemas.microsoft.com/office/drawing/2014/main" id="{1E87DF5B-EBD1-93B2-E7F8-9194FC8AC74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6" name="Title Placeholder 1">
            <a:extLst>
              <a:ext uri="{FF2B5EF4-FFF2-40B4-BE49-F238E27FC236}">
                <a16:creationId xmlns:a16="http://schemas.microsoft.com/office/drawing/2014/main" id="{B92F8742-82D1-BB4D-234D-76D87357F9E9}"/>
              </a:ext>
            </a:extLst>
          </p:cNvPr>
          <p:cNvSpPr>
            <a:spLocks noGrp="1"/>
          </p:cNvSpPr>
          <p:nvPr>
            <p:ph type="title" hasCustomPrompt="1"/>
          </p:nvPr>
        </p:nvSpPr>
        <p:spPr>
          <a:xfrm>
            <a:off x="914400" y="365762"/>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6" name="Chart Placeholder 33">
            <a:extLst>
              <a:ext uri="{FF2B5EF4-FFF2-40B4-BE49-F238E27FC236}">
                <a16:creationId xmlns:a16="http://schemas.microsoft.com/office/drawing/2014/main" id="{52C864BF-BCE8-AF09-5C28-6FB7C48C3E8E}"/>
              </a:ext>
            </a:extLst>
          </p:cNvPr>
          <p:cNvSpPr>
            <a:spLocks noGrp="1"/>
          </p:cNvSpPr>
          <p:nvPr>
            <p:ph type="chart" sz="quarter" idx="38"/>
          </p:nvPr>
        </p:nvSpPr>
        <p:spPr>
          <a:xfrm>
            <a:off x="6564303" y="1691264"/>
            <a:ext cx="3718252" cy="3820420"/>
          </a:xfrm>
          <a:blipFill>
            <a:blip r:embed="rId4"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chart</a:t>
            </a:r>
          </a:p>
        </p:txBody>
      </p:sp>
      <p:sp>
        <p:nvSpPr>
          <p:cNvPr id="8" name="Date Placeholder 7">
            <a:extLst>
              <a:ext uri="{FF2B5EF4-FFF2-40B4-BE49-F238E27FC236}">
                <a16:creationId xmlns:a16="http://schemas.microsoft.com/office/drawing/2014/main" id="{76F6407B-2069-A156-F136-165066B97BB0}"/>
              </a:ext>
            </a:extLst>
          </p:cNvPr>
          <p:cNvSpPr>
            <a:spLocks noGrp="1"/>
          </p:cNvSpPr>
          <p:nvPr>
            <p:ph type="dt" sz="half" idx="39"/>
          </p:nvPr>
        </p:nvSpPr>
        <p:spPr/>
        <p:txBody>
          <a:bodyPr/>
          <a:lstStyle/>
          <a:p>
            <a:pPr>
              <a:defRPr/>
            </a:pPr>
            <a:fld id="{79FBDF87-C79C-7B46-A6D2-641F3B70B173}" type="datetime1">
              <a:rPr lang="en-US" smtClean="0"/>
              <a:t>5/20/2026</a:t>
            </a:fld>
            <a:endParaRPr lang="en-US"/>
          </a:p>
        </p:txBody>
      </p:sp>
      <p:sp>
        <p:nvSpPr>
          <p:cNvPr id="9" name="Footer Placeholder 8">
            <a:extLst>
              <a:ext uri="{FF2B5EF4-FFF2-40B4-BE49-F238E27FC236}">
                <a16:creationId xmlns:a16="http://schemas.microsoft.com/office/drawing/2014/main" id="{5B8EB51C-6380-2192-1894-4C5355440D79}"/>
              </a:ext>
            </a:extLst>
          </p:cNvPr>
          <p:cNvSpPr>
            <a:spLocks noGrp="1"/>
          </p:cNvSpPr>
          <p:nvPr>
            <p:ph type="ftr" sz="quarter" idx="40"/>
          </p:nvPr>
        </p:nvSpPr>
        <p:spPr/>
        <p:txBody>
          <a:bodyPr/>
          <a:lstStyle/>
          <a:p>
            <a:pPr>
              <a:defRPr/>
            </a:pPr>
            <a:r>
              <a:rPr lang="en-US"/>
              <a:t>Presenter Name | Presentation Title or Meeting Title</a:t>
            </a:r>
          </a:p>
        </p:txBody>
      </p:sp>
      <p:sp>
        <p:nvSpPr>
          <p:cNvPr id="10" name="Slide Number Placeholder 9">
            <a:extLst>
              <a:ext uri="{FF2B5EF4-FFF2-40B4-BE49-F238E27FC236}">
                <a16:creationId xmlns:a16="http://schemas.microsoft.com/office/drawing/2014/main" id="{F12A945B-BEEF-183C-ECC0-6AA2D38FD9C8}"/>
              </a:ext>
            </a:extLst>
          </p:cNvPr>
          <p:cNvSpPr>
            <a:spLocks noGrp="1"/>
          </p:cNvSpPr>
          <p:nvPr>
            <p:ph type="sldNum" sz="quarter" idx="41"/>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225056267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5997" y="4281534"/>
            <a:ext cx="5074467" cy="89010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sz="4800"/>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914399" y="5910201"/>
            <a:ext cx="9994392" cy="371185"/>
          </a:xfrm>
          <a:noFill/>
          <a:ln>
            <a:noFill/>
          </a:ln>
        </p:spPr>
        <p:txBody>
          <a:bodyPr lIns="0" tIns="0" rIns="0" bIns="0" anchor="t" anchorCtr="0">
            <a:noAutofit/>
          </a:bodyPr>
          <a:lstStyle>
            <a:lvl1pPr marL="0" indent="0" algn="l">
              <a:lnSpc>
                <a:spcPct val="100000"/>
              </a:lnSpc>
              <a:buNone/>
              <a:defRPr sz="1200">
                <a:solidFill>
                  <a:schemeClr val="tx1"/>
                </a:solidFill>
              </a:defRPr>
            </a:lvl1pPr>
          </a:lstStyle>
          <a:p>
            <a:pPr lvl="0"/>
            <a:r>
              <a:rPr lang="en-US"/>
              <a:t>Click to insert caption</a:t>
            </a:r>
          </a:p>
        </p:txBody>
      </p:sp>
      <p:pic>
        <p:nvPicPr>
          <p:cNvPr id="8" name="Picture 7">
            <a:extLst>
              <a:ext uri="{FF2B5EF4-FFF2-40B4-BE49-F238E27FC236}">
                <a16:creationId xmlns:a16="http://schemas.microsoft.com/office/drawing/2014/main" id="{D85F47B5-4761-5144-F10D-D22CD753FBB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9" name="Text Placeholder 19">
            <a:extLst>
              <a:ext uri="{FF2B5EF4-FFF2-40B4-BE49-F238E27FC236}">
                <a16:creationId xmlns:a16="http://schemas.microsoft.com/office/drawing/2014/main" id="{4E7EC1F8-3C79-96EA-BAC5-4A16390EF4F6}"/>
              </a:ext>
            </a:extLst>
          </p:cNvPr>
          <p:cNvSpPr>
            <a:spLocks noGrp="1"/>
          </p:cNvSpPr>
          <p:nvPr>
            <p:ph type="body" sz="quarter" idx="37" hasCustomPrompt="1"/>
          </p:nvPr>
        </p:nvSpPr>
        <p:spPr>
          <a:xfrm>
            <a:off x="914401"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0" name="Picture 9" descr="Logo, company name&#10;&#10;AI-generated content may be incorrect.">
            <a:extLst>
              <a:ext uri="{FF2B5EF4-FFF2-40B4-BE49-F238E27FC236}">
                <a16:creationId xmlns:a16="http://schemas.microsoft.com/office/drawing/2014/main" id="{BA36F6E8-B09C-D7C6-E26B-D0323BCA257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2" name="Title Placeholder 1">
            <a:extLst>
              <a:ext uri="{FF2B5EF4-FFF2-40B4-BE49-F238E27FC236}">
                <a16:creationId xmlns:a16="http://schemas.microsoft.com/office/drawing/2014/main" id="{80C1E4F0-DFA5-E9B1-59B4-18ECD9C9BFA1}"/>
              </a:ext>
            </a:extLst>
          </p:cNvPr>
          <p:cNvSpPr>
            <a:spLocks noGrp="1"/>
          </p:cNvSpPr>
          <p:nvPr>
            <p:ph type="title" hasCustomPrompt="1"/>
          </p:nvPr>
        </p:nvSpPr>
        <p:spPr>
          <a:xfrm>
            <a:off x="914400" y="365762"/>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3" name="Table Placeholder 5">
            <a:extLst>
              <a:ext uri="{FF2B5EF4-FFF2-40B4-BE49-F238E27FC236}">
                <a16:creationId xmlns:a16="http://schemas.microsoft.com/office/drawing/2014/main" id="{D2EDDB05-1AF6-97B9-8468-040314ECE410}"/>
              </a:ext>
            </a:extLst>
          </p:cNvPr>
          <p:cNvSpPr>
            <a:spLocks noGrp="1"/>
          </p:cNvSpPr>
          <p:nvPr>
            <p:ph type="tbl" sz="quarter" idx="25"/>
          </p:nvPr>
        </p:nvSpPr>
        <p:spPr>
          <a:xfrm>
            <a:off x="915925" y="1700784"/>
            <a:ext cx="9992867" cy="4105656"/>
          </a:xfrm>
          <a:blipFill>
            <a:blip r:embed="rId4" cstate="email">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table</a:t>
            </a:r>
          </a:p>
        </p:txBody>
      </p:sp>
      <p:sp>
        <p:nvSpPr>
          <p:cNvPr id="6" name="Date Placeholder 5">
            <a:extLst>
              <a:ext uri="{FF2B5EF4-FFF2-40B4-BE49-F238E27FC236}">
                <a16:creationId xmlns:a16="http://schemas.microsoft.com/office/drawing/2014/main" id="{2088B00D-9B35-DB46-C790-1D78D3C30D91}"/>
              </a:ext>
            </a:extLst>
          </p:cNvPr>
          <p:cNvSpPr>
            <a:spLocks noGrp="1"/>
          </p:cNvSpPr>
          <p:nvPr>
            <p:ph type="dt" sz="half" idx="38"/>
          </p:nvPr>
        </p:nvSpPr>
        <p:spPr/>
        <p:txBody>
          <a:bodyPr/>
          <a:lstStyle/>
          <a:p>
            <a:pPr>
              <a:defRPr/>
            </a:pPr>
            <a:fld id="{2F439EB7-34CC-E644-AA79-7E15C5BDF09C}" type="datetime1">
              <a:rPr lang="en-US" smtClean="0"/>
              <a:t>5/20/2026</a:t>
            </a:fld>
            <a:endParaRPr lang="en-US"/>
          </a:p>
        </p:txBody>
      </p:sp>
      <p:sp>
        <p:nvSpPr>
          <p:cNvPr id="7" name="Footer Placeholder 6">
            <a:extLst>
              <a:ext uri="{FF2B5EF4-FFF2-40B4-BE49-F238E27FC236}">
                <a16:creationId xmlns:a16="http://schemas.microsoft.com/office/drawing/2014/main" id="{0423629E-9729-19B2-D18F-696FC5DF7C80}"/>
              </a:ext>
            </a:extLst>
          </p:cNvPr>
          <p:cNvSpPr>
            <a:spLocks noGrp="1"/>
          </p:cNvSpPr>
          <p:nvPr>
            <p:ph type="ftr" sz="quarter" idx="39"/>
          </p:nvPr>
        </p:nvSpPr>
        <p:spPr/>
        <p:txBody>
          <a:bodyPr/>
          <a:lstStyle/>
          <a:p>
            <a:pPr>
              <a:defRPr/>
            </a:pPr>
            <a:r>
              <a:rPr lang="en-US"/>
              <a:t>Presenter Name | Presentation Title or Meeting Title</a:t>
            </a:r>
          </a:p>
        </p:txBody>
      </p:sp>
      <p:sp>
        <p:nvSpPr>
          <p:cNvPr id="13" name="Slide Number Placeholder 12">
            <a:extLst>
              <a:ext uri="{FF2B5EF4-FFF2-40B4-BE49-F238E27FC236}">
                <a16:creationId xmlns:a16="http://schemas.microsoft.com/office/drawing/2014/main" id="{9F7ECEAE-4F90-EAE6-417B-EE2AEE8EB75D}"/>
              </a:ext>
            </a:extLst>
          </p:cNvPr>
          <p:cNvSpPr>
            <a:spLocks noGrp="1"/>
          </p:cNvSpPr>
          <p:nvPr>
            <p:ph type="sldNum" sz="quarter" idx="40"/>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150554801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lose-ligh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sz="4800"/>
          </a:p>
        </p:txBody>
      </p:sp>
      <p:pic>
        <p:nvPicPr>
          <p:cNvPr id="2" name="Picture 1">
            <a:extLst>
              <a:ext uri="{FF2B5EF4-FFF2-40B4-BE49-F238E27FC236}">
                <a16:creationId xmlns:a16="http://schemas.microsoft.com/office/drawing/2014/main" id="{2C95878C-4EDF-38C4-5287-2AEA2144FDEB}"/>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Tree>
    <p:extLst>
      <p:ext uri="{BB962C8B-B14F-4D97-AF65-F5344CB8AC3E}">
        <p14:creationId xmlns:p14="http://schemas.microsoft.com/office/powerpoint/2010/main" val="28152010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x">
  <p:cSld name="1_1-column-content">
    <p:bg>
      <p:bgPr>
        <a:solidFill>
          <a:srgbClr val="FFFFFF"/>
        </a:solidFill>
        <a:effectLst/>
      </p:bgPr>
    </p:bg>
    <p:spTree>
      <p:nvGrpSpPr>
        <p:cNvPr id="1" name=""/>
        <p:cNvGrpSpPr/>
        <p:nvPr/>
      </p:nvGrpSpPr>
      <p:grpSpPr>
        <a:xfrm>
          <a:off x="0" y="0"/>
          <a:ext cx="0" cy="0"/>
          <a:chOff x="0" y="0"/>
          <a:chExt cx="0" cy="0"/>
        </a:xfrm>
      </p:grpSpPr>
      <p:pic>
        <p:nvPicPr>
          <p:cNvPr id="622" name="Picture 7" descr="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30050" y="0"/>
            <a:ext cx="361951" cy="6858000"/>
          </a:xfrm>
          <a:prstGeom prst="rect">
            <a:avLst/>
          </a:prstGeom>
          <a:ln w="12700">
            <a:miter lim="400000"/>
          </a:ln>
        </p:spPr>
      </p:pic>
      <p:sp>
        <p:nvSpPr>
          <p:cNvPr id="623" name="Body Level One…"/>
          <p:cNvSpPr txBox="1">
            <a:spLocks noGrp="1"/>
          </p:cNvSpPr>
          <p:nvPr>
            <p:ph type="body" idx="1"/>
          </p:nvPr>
        </p:nvSpPr>
        <p:spPr>
          <a:xfrm>
            <a:off x="914401" y="1700785"/>
            <a:ext cx="9994393" cy="4655567"/>
          </a:xfrm>
          <a:prstGeom prst="rect">
            <a:avLst/>
          </a:prstGeom>
        </p:spPr>
        <p:txBody>
          <a:bodyPr/>
          <a:lstStyle>
            <a:lvl1pPr>
              <a:defRPr spc="-19">
                <a:solidFill>
                  <a:srgbClr val="343A40"/>
                </a:solidFill>
              </a:defRPr>
            </a:lvl1pPr>
            <a:lvl2pPr>
              <a:defRPr spc="-19">
                <a:solidFill>
                  <a:srgbClr val="343A40"/>
                </a:solidFill>
              </a:defRPr>
            </a:lvl2pPr>
            <a:lvl3pPr marL="1240940" indent="-326563">
              <a:defRPr spc="-19">
                <a:solidFill>
                  <a:srgbClr val="343A40"/>
                </a:solidFill>
              </a:defRPr>
            </a:lvl3pPr>
            <a:lvl4pPr marL="1698128" indent="-326563">
              <a:defRPr spc="-19">
                <a:solidFill>
                  <a:srgbClr val="343A40"/>
                </a:solidFill>
              </a:defRPr>
            </a:lvl4pPr>
            <a:lvl5pPr marL="2155317" indent="-326563">
              <a:defRPr spc="-19">
                <a:solidFill>
                  <a:srgbClr val="343A40"/>
                </a:solidFill>
              </a:defRPr>
            </a:lvl5pPr>
          </a:lstStyle>
          <a:p>
            <a:r>
              <a:t>Body Level One</a:t>
            </a:r>
          </a:p>
          <a:p>
            <a:pPr lvl="1"/>
            <a:r>
              <a:t>Body Level Two</a:t>
            </a:r>
          </a:p>
          <a:p>
            <a:pPr lvl="2"/>
            <a:r>
              <a:t>Body Level Three</a:t>
            </a:r>
          </a:p>
          <a:p>
            <a:pPr lvl="3"/>
            <a:r>
              <a:t>Body Level Four</a:t>
            </a:r>
          </a:p>
          <a:p>
            <a:pPr lvl="4"/>
            <a:r>
              <a:t>Body Level Five</a:t>
            </a:r>
          </a:p>
        </p:txBody>
      </p:sp>
      <p:sp>
        <p:nvSpPr>
          <p:cNvPr id="624" name="Click to add title"/>
          <p:cNvSpPr txBox="1">
            <a:spLocks noGrp="1"/>
          </p:cNvSpPr>
          <p:nvPr>
            <p:ph type="title" hasCustomPrompt="1"/>
          </p:nvPr>
        </p:nvSpPr>
        <p:spPr>
          <a:xfrm>
            <a:off x="914397" y="365759"/>
            <a:ext cx="9994395" cy="433528"/>
          </a:xfrm>
          <a:prstGeom prst="rect">
            <a:avLst/>
          </a:prstGeom>
        </p:spPr>
        <p:txBody>
          <a:bodyPr/>
          <a:lstStyle>
            <a:lvl1pPr>
              <a:defRPr>
                <a:solidFill>
                  <a:srgbClr val="343A40"/>
                </a:solidFill>
              </a:defRPr>
            </a:lvl1pPr>
          </a:lstStyle>
          <a:p>
            <a:r>
              <a:t>Click to add title</a:t>
            </a:r>
          </a:p>
        </p:txBody>
      </p:sp>
      <p:sp>
        <p:nvSpPr>
          <p:cNvPr id="625" name="Text Placeholder 19"/>
          <p:cNvSpPr>
            <a:spLocks noGrp="1"/>
          </p:cNvSpPr>
          <p:nvPr>
            <p:ph type="body" sz="quarter" idx="21" hasCustomPrompt="1"/>
          </p:nvPr>
        </p:nvSpPr>
        <p:spPr>
          <a:xfrm>
            <a:off x="914399" y="820352"/>
            <a:ext cx="9994395" cy="596901"/>
          </a:xfrm>
          <a:prstGeom prst="rect">
            <a:avLst/>
          </a:prstGeom>
        </p:spPr>
        <p:txBody>
          <a:bodyPr/>
          <a:lstStyle>
            <a:lvl1pPr marL="0" indent="0">
              <a:buClrTx/>
              <a:buSzTx/>
              <a:buFontTx/>
              <a:buNone/>
              <a:defRPr spc="-100">
                <a:solidFill>
                  <a:srgbClr val="343A40"/>
                </a:solidFill>
              </a:defRPr>
            </a:lvl1pPr>
          </a:lstStyle>
          <a:p>
            <a:r>
              <a:t>Click to add subheading (optional)</a:t>
            </a:r>
          </a:p>
        </p:txBody>
      </p:sp>
      <p:pic>
        <p:nvPicPr>
          <p:cNvPr id="626" name="Picture 15" descr="Picture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5759" y="345185"/>
            <a:ext cx="415983" cy="415982"/>
          </a:xfrm>
          <a:prstGeom prst="rect">
            <a:avLst/>
          </a:prstGeom>
          <a:ln w="12700">
            <a:miter lim="400000"/>
          </a:ln>
        </p:spPr>
      </p:pic>
      <p:sp>
        <p:nvSpPr>
          <p:cNvPr id="627" name="Slide Number"/>
          <p:cNvSpPr txBox="1">
            <a:spLocks noGrp="1"/>
          </p:cNvSpPr>
          <p:nvPr>
            <p:ph type="sldNum" sz="quarter" idx="2"/>
          </p:nvPr>
        </p:nvSpPr>
        <p:spPr>
          <a:xfrm>
            <a:off x="11939592" y="6581777"/>
            <a:ext cx="139837" cy="13970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13154901"/>
      </p:ext>
    </p:extLst>
  </p:cSld>
  <p:clrMapOvr>
    <a:masterClrMapping/>
  </p:clrMapOvr>
  <p:transition spd="med"/>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idea-with-support-text">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AI-generated content may be incorrect.">
            <a:extLst>
              <a:ext uri="{FF2B5EF4-FFF2-40B4-BE49-F238E27FC236}">
                <a16:creationId xmlns:a16="http://schemas.microsoft.com/office/drawing/2014/main" id="{D026C6A1-CA77-A75B-8DF4-FCBEBEF63B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32103" y="2365732"/>
            <a:ext cx="4496423" cy="4492268"/>
          </a:xfrm>
          <a:prstGeom prst="rect">
            <a:avLst/>
          </a:prstGeom>
        </p:spPr>
      </p:pic>
      <p:sp>
        <p:nvSpPr>
          <p:cNvPr id="2" name="Title 1">
            <a:extLst>
              <a:ext uri="{FF2B5EF4-FFF2-40B4-BE49-F238E27FC236}">
                <a16:creationId xmlns:a16="http://schemas.microsoft.com/office/drawing/2014/main" id="{A9355CF2-BE45-5D15-57AB-87A35BEE8890}"/>
              </a:ext>
            </a:extLst>
          </p:cNvPr>
          <p:cNvSpPr>
            <a:spLocks noGrp="1"/>
          </p:cNvSpPr>
          <p:nvPr>
            <p:ph type="title"/>
          </p:nvPr>
        </p:nvSpPr>
        <p:spPr>
          <a:xfrm>
            <a:off x="915923" y="775504"/>
            <a:ext cx="10003536" cy="2223125"/>
          </a:xfrm>
          <a:prstGeom prst="rect">
            <a:avLst/>
          </a:prstGeom>
        </p:spPr>
        <p:txBody>
          <a:bodyPr lIns="0" rIns="0" bIns="0" anchor="b">
            <a:noAutofit/>
          </a:bodyPr>
          <a:lstStyle>
            <a:lvl1pPr>
              <a:defRPr sz="4800">
                <a:solidFill>
                  <a:schemeClr val="tx1"/>
                </a:solidFill>
              </a:defRPr>
            </a:lvl1pPr>
          </a:lstStyle>
          <a:p>
            <a:r>
              <a:rPr lang="en-US"/>
              <a:t>Click to edit Master title style</a:t>
            </a:r>
            <a:endParaRPr lang="en-US" dirty="0"/>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914399" y="4121150"/>
            <a:ext cx="10003536" cy="1690335"/>
          </a:xfrm>
          <a:solidFill>
            <a:schemeClr val="tx2"/>
          </a:solidFill>
        </p:spPr>
        <p:txBody>
          <a:bodyPr wrap="square" lIns="548640" tIns="365760" rIns="548640" bIns="365760" anchor="ctr">
            <a:spAutoFit/>
          </a:bodyPr>
          <a:lstStyle>
            <a:lvl1pPr marL="0" indent="0">
              <a:lnSpc>
                <a:spcPct val="110000"/>
              </a:lnSpc>
              <a:buNone/>
              <a:defRPr sz="1900">
                <a:solidFill>
                  <a:schemeClr val="bg1"/>
                </a:solidFill>
              </a:defRPr>
            </a:lvl1pPr>
          </a:lstStyle>
          <a:p>
            <a:pPr lvl="0"/>
            <a:r>
              <a:rPr lang="en-US" dirty="0"/>
              <a:t>Click to add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Ineter</a:t>
            </a:r>
            <a:r>
              <a:rPr lang="en-US" dirty="0"/>
              <a:t> nec </a:t>
            </a:r>
            <a:r>
              <a:rPr lang="en-US" dirty="0" err="1"/>
              <a:t>odio</a:t>
            </a:r>
            <a:r>
              <a:rPr lang="en-US" dirty="0"/>
              <a:t>. </a:t>
            </a:r>
            <a:r>
              <a:rPr lang="en-US" dirty="0" err="1"/>
              <a:t>Praesent</a:t>
            </a:r>
            <a:r>
              <a:rPr lang="en-US" dirty="0"/>
              <a:t> </a:t>
            </a:r>
            <a:r>
              <a:rPr lang="en-US" dirty="0" err="1"/>
              <a:t>suspendisse</a:t>
            </a:r>
            <a:r>
              <a:rPr lang="en-US" dirty="0"/>
              <a:t> </a:t>
            </a:r>
            <a:r>
              <a:rPr lang="en-US" dirty="0" err="1"/>
              <a:t>laoreet</a:t>
            </a:r>
            <a:r>
              <a:rPr lang="en-US" dirty="0"/>
              <a:t> </a:t>
            </a:r>
            <a:r>
              <a:rPr lang="en-US" dirty="0" err="1"/>
              <a:t>purus</a:t>
            </a:r>
            <a:r>
              <a:rPr lang="en-US" dirty="0"/>
              <a:t> et </a:t>
            </a:r>
            <a:r>
              <a:rPr lang="en-US" dirty="0" err="1"/>
              <a:t>enim</a:t>
            </a:r>
            <a:r>
              <a:rPr lang="en-US" dirty="0"/>
              <a:t> auctor, vel </a:t>
            </a:r>
            <a:r>
              <a:rPr lang="en-US" dirty="0" err="1"/>
              <a:t>interdum</a:t>
            </a:r>
            <a:r>
              <a:rPr lang="en-US" dirty="0"/>
              <a:t> </a:t>
            </a:r>
            <a:r>
              <a:rPr lang="en-US" dirty="0" err="1"/>
              <a:t>justo</a:t>
            </a:r>
            <a:r>
              <a:rPr lang="en-US" dirty="0"/>
              <a:t> </a:t>
            </a:r>
            <a:r>
              <a:rPr lang="en-US" dirty="0" err="1"/>
              <a:t>tincidunt</a:t>
            </a:r>
            <a:r>
              <a:rPr lang="en-US" dirty="0"/>
              <a:t>. Donec </a:t>
            </a:r>
            <a:r>
              <a:rPr lang="en-US" dirty="0" err="1"/>
              <a:t>eleifend</a:t>
            </a:r>
            <a:r>
              <a:rPr lang="en-US" dirty="0"/>
              <a:t> </a:t>
            </a:r>
            <a:r>
              <a:rPr lang="en-US" dirty="0" err="1"/>
              <a:t>orci</a:t>
            </a:r>
            <a:r>
              <a:rPr lang="en-US" dirty="0"/>
              <a:t> non </a:t>
            </a:r>
            <a:r>
              <a:rPr lang="en-US" dirty="0" err="1"/>
              <a:t>porttitor</a:t>
            </a:r>
            <a:r>
              <a:rPr lang="en-US" dirty="0"/>
              <a:t> </a:t>
            </a:r>
            <a:r>
              <a:rPr lang="en-US" dirty="0" err="1"/>
              <a:t>scelerisque</a:t>
            </a:r>
            <a:r>
              <a:rPr lang="en-US" dirty="0"/>
              <a:t>.</a:t>
            </a:r>
          </a:p>
        </p:txBody>
      </p:sp>
      <p:sp>
        <p:nvSpPr>
          <p:cNvPr id="5" name="Text Placeholder 5">
            <a:extLst>
              <a:ext uri="{FF2B5EF4-FFF2-40B4-BE49-F238E27FC236}">
                <a16:creationId xmlns:a16="http://schemas.microsoft.com/office/drawing/2014/main" id="{E65BE62F-E256-0F4F-4A42-36112DA34705}"/>
              </a:ext>
            </a:extLst>
          </p:cNvPr>
          <p:cNvSpPr>
            <a:spLocks noGrp="1"/>
          </p:cNvSpPr>
          <p:nvPr>
            <p:ph type="body" sz="quarter" idx="13"/>
          </p:nvPr>
        </p:nvSpPr>
        <p:spPr>
          <a:xfrm>
            <a:off x="914399" y="2998629"/>
            <a:ext cx="10003536" cy="1122521"/>
          </a:xfrm>
        </p:spPr>
        <p:txBody>
          <a:bodyPr anchor="ctr">
            <a:noAutofit/>
          </a:bodyPr>
          <a:lstStyle>
            <a:lvl1pPr marL="0" indent="0" algn="l">
              <a:buNone/>
              <a:defRPr sz="240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12" name="Picture 11">
            <a:extLst>
              <a:ext uri="{FF2B5EF4-FFF2-40B4-BE49-F238E27FC236}">
                <a16:creationId xmlns:a16="http://schemas.microsoft.com/office/drawing/2014/main" id="{9344B288-869E-FEF3-B2A3-57066717389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5" name="Picture 14" descr="Logo, company name&#10;&#10;AI-generated content may be incorrect.">
            <a:extLst>
              <a:ext uri="{FF2B5EF4-FFF2-40B4-BE49-F238E27FC236}">
                <a16:creationId xmlns:a16="http://schemas.microsoft.com/office/drawing/2014/main" id="{F42FD863-F4B6-B6D1-BAFB-D52DC4E044F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9" name="Rectangle 18">
            <a:extLst>
              <a:ext uri="{FF2B5EF4-FFF2-40B4-BE49-F238E27FC236}">
                <a16:creationId xmlns:a16="http://schemas.microsoft.com/office/drawing/2014/main" id="{9B2EEDEF-8C67-0FEE-7A5A-F9872906BB70}"/>
              </a:ext>
            </a:extLst>
          </p:cNvPr>
          <p:cNvSpPr/>
          <p:nvPr userDrawn="1"/>
        </p:nvSpPr>
        <p:spPr>
          <a:xfrm rot="10800000">
            <a:off x="912875" y="3123596"/>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B413611B-0AEB-E25E-602A-8BA07E7C7F37}"/>
              </a:ext>
            </a:extLst>
          </p:cNvPr>
          <p:cNvSpPr>
            <a:spLocks noGrp="1"/>
          </p:cNvSpPr>
          <p:nvPr>
            <p:ph type="dt" sz="half" idx="14"/>
          </p:nvPr>
        </p:nvSpPr>
        <p:spPr/>
        <p:txBody>
          <a:bodyPr/>
          <a:lstStyle/>
          <a:p>
            <a:pPr>
              <a:defRPr/>
            </a:pPr>
            <a:fld id="{2D33B04F-5D43-F748-9BEF-D5C038B77991}" type="datetime1">
              <a:rPr lang="en-US" smtClean="0"/>
              <a:t>5/20/2026</a:t>
            </a:fld>
            <a:endParaRPr lang="en-US" dirty="0"/>
          </a:p>
        </p:txBody>
      </p:sp>
      <p:sp>
        <p:nvSpPr>
          <p:cNvPr id="9" name="Footer Placeholder 8">
            <a:extLst>
              <a:ext uri="{FF2B5EF4-FFF2-40B4-BE49-F238E27FC236}">
                <a16:creationId xmlns:a16="http://schemas.microsoft.com/office/drawing/2014/main" id="{AF78E56C-649B-84D7-883E-399BED309F99}"/>
              </a:ext>
            </a:extLst>
          </p:cNvPr>
          <p:cNvSpPr>
            <a:spLocks noGrp="1"/>
          </p:cNvSpPr>
          <p:nvPr>
            <p:ph type="ftr" sz="quarter" idx="15"/>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24FCBB44-51F9-6FA3-085E-EB9F2164541C}"/>
              </a:ext>
            </a:extLst>
          </p:cNvPr>
          <p:cNvSpPr>
            <a:spLocks noGrp="1"/>
          </p:cNvSpPr>
          <p:nvPr>
            <p:ph type="sldNum" sz="quarter" idx="16"/>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942692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ideas-with-photo">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914400"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914400"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0" y="4105656"/>
            <a:ext cx="11830050" cy="2752344"/>
          </a:xfrm>
          <a:solidFill>
            <a:srgbClr val="C3CAD1"/>
          </a:solidFill>
          <a:ln>
            <a:noFill/>
          </a:ln>
        </p:spPr>
        <p:txBody>
          <a:bodyPr tIns="164592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825B179B-754F-E075-416F-58FDF815CA23}"/>
              </a:ext>
            </a:extLst>
          </p:cNvPr>
          <p:cNvSpPr>
            <a:spLocks noGrp="1"/>
          </p:cNvSpPr>
          <p:nvPr>
            <p:ph type="body" sz="quarter" idx="24" hasCustomPrompt="1"/>
          </p:nvPr>
        </p:nvSpPr>
        <p:spPr>
          <a:xfrm>
            <a:off x="0" y="6400799"/>
            <a:ext cx="11529391" cy="457201"/>
          </a:xfrm>
          <a:noFill/>
          <a:ln>
            <a:noFill/>
          </a:ln>
        </p:spPr>
        <p:txBody>
          <a:bodyPr lIns="182880" tIns="0" rIns="182880" bIns="137160" anchor="b" anchorCtr="0">
            <a:noAutofit/>
          </a:bodyPr>
          <a:lstStyle>
            <a:lvl1pPr marL="0" indent="0">
              <a:lnSpc>
                <a:spcPct val="110000"/>
              </a:lnSpc>
              <a:buNone/>
              <a:defRPr sz="1200">
                <a:solidFill>
                  <a:schemeClr val="bg1"/>
                </a:solidFill>
              </a:defRPr>
            </a:lvl1pPr>
          </a:lstStyle>
          <a:p>
            <a:pPr lvl="0"/>
            <a:r>
              <a:rPr lang="en-US" dirty="0"/>
              <a:t>Click to add optional caption</a:t>
            </a:r>
          </a:p>
        </p:txBody>
      </p:sp>
      <p:sp>
        <p:nvSpPr>
          <p:cNvPr id="4" name="Rectangle 3">
            <a:extLst>
              <a:ext uri="{FF2B5EF4-FFF2-40B4-BE49-F238E27FC236}">
                <a16:creationId xmlns:a16="http://schemas.microsoft.com/office/drawing/2014/main" id="{1F14AD5D-B2B5-2D86-5607-F93500D5A829}"/>
              </a:ext>
            </a:extLst>
          </p:cNvPr>
          <p:cNvSpPr/>
          <p:nvPr userDrawn="1"/>
        </p:nvSpPr>
        <p:spPr>
          <a:xfrm rot="16200000">
            <a:off x="466342"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BB44406A-7064-09CD-0D32-B50A4C2A471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6" name="Text Placeholder 19">
            <a:extLst>
              <a:ext uri="{FF2B5EF4-FFF2-40B4-BE49-F238E27FC236}">
                <a16:creationId xmlns:a16="http://schemas.microsoft.com/office/drawing/2014/main" id="{B1451569-253C-B587-A86F-4D190EF1B24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7" name="Picture 16" descr="Logo, company name&#10;&#10;AI-generated content may be incorrect.">
            <a:extLst>
              <a:ext uri="{FF2B5EF4-FFF2-40B4-BE49-F238E27FC236}">
                <a16:creationId xmlns:a16="http://schemas.microsoft.com/office/drawing/2014/main" id="{809A0A5D-5886-4562-448A-83FC8512DCB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8" name="Title Placeholder 1">
            <a:extLst>
              <a:ext uri="{FF2B5EF4-FFF2-40B4-BE49-F238E27FC236}">
                <a16:creationId xmlns:a16="http://schemas.microsoft.com/office/drawing/2014/main" id="{B38B5940-D626-697E-1DE2-483ADD73F42E}"/>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3" name="Text Placeholder 11">
            <a:extLst>
              <a:ext uri="{FF2B5EF4-FFF2-40B4-BE49-F238E27FC236}">
                <a16:creationId xmlns:a16="http://schemas.microsoft.com/office/drawing/2014/main" id="{5550671B-40D3-6B53-A651-02217D09EBC7}"/>
              </a:ext>
            </a:extLst>
          </p:cNvPr>
          <p:cNvSpPr>
            <a:spLocks noGrp="1"/>
          </p:cNvSpPr>
          <p:nvPr>
            <p:ph type="body" sz="quarter" idx="38"/>
          </p:nvPr>
        </p:nvSpPr>
        <p:spPr>
          <a:xfrm>
            <a:off x="6117335"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57650E2F-D63F-64A0-264F-AB6835C74839}"/>
              </a:ext>
            </a:extLst>
          </p:cNvPr>
          <p:cNvSpPr>
            <a:spLocks noGrp="1"/>
          </p:cNvSpPr>
          <p:nvPr>
            <p:ph type="body" sz="quarter" idx="39"/>
          </p:nvPr>
        </p:nvSpPr>
        <p:spPr>
          <a:xfrm>
            <a:off x="6117335"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0368FBFD-4E2A-68B9-526C-938F5B7C839F}"/>
              </a:ext>
            </a:extLst>
          </p:cNvPr>
          <p:cNvSpPr/>
          <p:nvPr userDrawn="1"/>
        </p:nvSpPr>
        <p:spPr>
          <a:xfrm rot="16200000">
            <a:off x="5669277"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45474D73-F9BE-8323-9710-2D943D074AA7}"/>
              </a:ext>
            </a:extLst>
          </p:cNvPr>
          <p:cNvSpPr>
            <a:spLocks noGrp="1"/>
          </p:cNvSpPr>
          <p:nvPr>
            <p:ph type="sldNum" sz="quarter" idx="42"/>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7348947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ideas-with-photo">
    <p:bg>
      <p:bgPr>
        <a:solidFill>
          <a:schemeClr val="bg1"/>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E73DE767-6E27-2F6D-9DFB-476DFBA08AC4}"/>
              </a:ext>
            </a:extLst>
          </p:cNvPr>
          <p:cNvSpPr>
            <a:spLocks noGrp="1"/>
          </p:cNvSpPr>
          <p:nvPr>
            <p:ph type="pic" sz="quarter" idx="25" hasCustomPrompt="1"/>
          </p:nvPr>
        </p:nvSpPr>
        <p:spPr>
          <a:xfrm>
            <a:off x="8378952"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562FBDD1-DD88-5129-A1B4-F8213B472B85}"/>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0" name="Picture 9">
            <a:extLst>
              <a:ext uri="{FF2B5EF4-FFF2-40B4-BE49-F238E27FC236}">
                <a16:creationId xmlns:a16="http://schemas.microsoft.com/office/drawing/2014/main" id="{9F0A7BBE-ABB8-C2EC-5680-6576FD9F3FC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2" name="Picture 11" descr="Logo, company name&#10;&#10;AI-generated content may be incorrect.">
            <a:extLst>
              <a:ext uri="{FF2B5EF4-FFF2-40B4-BE49-F238E27FC236}">
                <a16:creationId xmlns:a16="http://schemas.microsoft.com/office/drawing/2014/main" id="{A20E4B7D-A2F4-E2C0-B651-BA709ADA79E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3" name="Title Placeholder 1">
            <a:extLst>
              <a:ext uri="{FF2B5EF4-FFF2-40B4-BE49-F238E27FC236}">
                <a16:creationId xmlns:a16="http://schemas.microsoft.com/office/drawing/2014/main" id="{A5343729-79AD-1ED6-768D-6A792503B323}"/>
              </a:ext>
            </a:extLst>
          </p:cNvPr>
          <p:cNvSpPr>
            <a:spLocks noGrp="1"/>
          </p:cNvSpPr>
          <p:nvPr>
            <p:ph type="title" hasCustomPrompt="1"/>
          </p:nvPr>
        </p:nvSpPr>
        <p:spPr>
          <a:xfrm>
            <a:off x="914398" y="365760"/>
            <a:ext cx="653256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4" name="Text Placeholder 19">
            <a:extLst>
              <a:ext uri="{FF2B5EF4-FFF2-40B4-BE49-F238E27FC236}">
                <a16:creationId xmlns:a16="http://schemas.microsoft.com/office/drawing/2014/main" id="{7A6A44F0-F202-67D2-AA06-2C6B93FCC065}"/>
              </a:ext>
            </a:extLst>
          </p:cNvPr>
          <p:cNvSpPr>
            <a:spLocks noGrp="1"/>
          </p:cNvSpPr>
          <p:nvPr>
            <p:ph type="body" sz="quarter" idx="37" hasCustomPrompt="1"/>
          </p:nvPr>
        </p:nvSpPr>
        <p:spPr>
          <a:xfrm>
            <a:off x="914400" y="820351"/>
            <a:ext cx="6532560" cy="596900"/>
          </a:xfrm>
        </p:spPr>
        <p:txBody>
          <a:bodyPr/>
          <a:lstStyle>
            <a:lvl1pPr marL="0" indent="0">
              <a:buNone/>
              <a:defRPr spc="-20" baseline="0">
                <a:solidFill>
                  <a:schemeClr val="tx1"/>
                </a:solidFill>
              </a:defRPr>
            </a:lvl1pPr>
          </a:lstStyle>
          <a:p>
            <a:pPr lvl="0"/>
            <a:r>
              <a:rPr lang="en-US" dirty="0"/>
              <a:t>Click to add subheading (optional)</a:t>
            </a:r>
          </a:p>
        </p:txBody>
      </p:sp>
      <p:sp>
        <p:nvSpPr>
          <p:cNvPr id="39" name="Text Placeholder 11">
            <a:extLst>
              <a:ext uri="{FF2B5EF4-FFF2-40B4-BE49-F238E27FC236}">
                <a16:creationId xmlns:a16="http://schemas.microsoft.com/office/drawing/2014/main" id="{18B7F31E-5DA9-AE9E-946C-DBEDE553E35E}"/>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0" name="Text Placeholder 13">
            <a:extLst>
              <a:ext uri="{FF2B5EF4-FFF2-40B4-BE49-F238E27FC236}">
                <a16:creationId xmlns:a16="http://schemas.microsoft.com/office/drawing/2014/main" id="{E2CB8A18-7CC3-DC44-09AA-C5930608CB79}"/>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1" name="Rectangle 40">
            <a:extLst>
              <a:ext uri="{FF2B5EF4-FFF2-40B4-BE49-F238E27FC236}">
                <a16:creationId xmlns:a16="http://schemas.microsoft.com/office/drawing/2014/main" id="{C8724181-2302-5B6D-8D9A-0FDFFA0EAC2A}"/>
              </a:ext>
            </a:extLst>
          </p:cNvPr>
          <p:cNvSpPr/>
          <p:nvPr userDrawn="1"/>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11">
            <a:extLst>
              <a:ext uri="{FF2B5EF4-FFF2-40B4-BE49-F238E27FC236}">
                <a16:creationId xmlns:a16="http://schemas.microsoft.com/office/drawing/2014/main" id="{E8C39114-AC4E-397F-2083-2D7D594E888D}"/>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3" name="Text Placeholder 13">
            <a:extLst>
              <a:ext uri="{FF2B5EF4-FFF2-40B4-BE49-F238E27FC236}">
                <a16:creationId xmlns:a16="http://schemas.microsoft.com/office/drawing/2014/main" id="{E47A550C-93F7-8A24-C26C-808BEFCFC577}"/>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4" name="Rectangle 43">
            <a:extLst>
              <a:ext uri="{FF2B5EF4-FFF2-40B4-BE49-F238E27FC236}">
                <a16:creationId xmlns:a16="http://schemas.microsoft.com/office/drawing/2014/main" id="{F2D36219-087B-419B-9E96-63D476258513}"/>
              </a:ext>
            </a:extLst>
          </p:cNvPr>
          <p:cNvSpPr/>
          <p:nvPr userDrawn="1"/>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6096CCA3-6EF5-DABE-B6E8-DC02967800A7}"/>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F561A6E-CA30-68DE-C30C-E3D04D574F82}"/>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8393A29F-FA2C-9EBB-AEC6-3930FE314D14}"/>
              </a:ext>
            </a:extLst>
          </p:cNvPr>
          <p:cNvSpPr/>
          <p:nvPr userDrawn="1"/>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11">
            <a:extLst>
              <a:ext uri="{FF2B5EF4-FFF2-40B4-BE49-F238E27FC236}">
                <a16:creationId xmlns:a16="http://schemas.microsoft.com/office/drawing/2014/main" id="{D6464A17-58FF-1CEF-5B44-C332EEA11FA9}"/>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9" name="Text Placeholder 13">
            <a:extLst>
              <a:ext uri="{FF2B5EF4-FFF2-40B4-BE49-F238E27FC236}">
                <a16:creationId xmlns:a16="http://schemas.microsoft.com/office/drawing/2014/main" id="{8E44891D-B952-10F7-E744-374B1A1B2307}"/>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50" name="Rectangle 49">
            <a:extLst>
              <a:ext uri="{FF2B5EF4-FFF2-40B4-BE49-F238E27FC236}">
                <a16:creationId xmlns:a16="http://schemas.microsoft.com/office/drawing/2014/main" id="{252E0381-ADF4-8D24-C867-C900E35689E9}"/>
              </a:ext>
            </a:extLst>
          </p:cNvPr>
          <p:cNvSpPr/>
          <p:nvPr userDrawn="1"/>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332B2213-C7AE-6BAB-99BE-3FEB3626C9CD}"/>
              </a:ext>
            </a:extLst>
          </p:cNvPr>
          <p:cNvSpPr>
            <a:spLocks noGrp="1"/>
          </p:cNvSpPr>
          <p:nvPr>
            <p:ph type="dt" sz="half" idx="59"/>
          </p:nvPr>
        </p:nvSpPr>
        <p:spPr/>
        <p:txBody>
          <a:bodyPr/>
          <a:lstStyle/>
          <a:p>
            <a:pPr>
              <a:defRPr/>
            </a:pPr>
            <a:fld id="{0F0FC391-7050-F644-A3A3-A6FF6098AF9D}" type="datetime1">
              <a:rPr lang="en-US" smtClean="0"/>
              <a:t>5/20/2026</a:t>
            </a:fld>
            <a:endParaRPr lang="en-US" dirty="0"/>
          </a:p>
        </p:txBody>
      </p:sp>
      <p:sp>
        <p:nvSpPr>
          <p:cNvPr id="8" name="Footer Placeholder 7">
            <a:extLst>
              <a:ext uri="{FF2B5EF4-FFF2-40B4-BE49-F238E27FC236}">
                <a16:creationId xmlns:a16="http://schemas.microsoft.com/office/drawing/2014/main" id="{8B49E7BE-854D-1C7F-9ED9-A488BDBEA629}"/>
              </a:ext>
            </a:extLst>
          </p:cNvPr>
          <p:cNvSpPr>
            <a:spLocks noGrp="1"/>
          </p:cNvSpPr>
          <p:nvPr>
            <p:ph type="ftr" sz="quarter" idx="60"/>
          </p:nvPr>
        </p:nvSpPr>
        <p:spPr/>
        <p:txBody>
          <a:bodyPr/>
          <a:lstStyle/>
          <a:p>
            <a:pPr>
              <a:defRPr/>
            </a:pPr>
            <a:r>
              <a:rPr lang="en-US"/>
              <a:t>Presenter Name | Presentation Title or Meeting Title</a:t>
            </a:r>
            <a:endParaRPr lang="en-US" dirty="0"/>
          </a:p>
        </p:txBody>
      </p:sp>
      <p:sp>
        <p:nvSpPr>
          <p:cNvPr id="9" name="Slide Number Placeholder 8">
            <a:extLst>
              <a:ext uri="{FF2B5EF4-FFF2-40B4-BE49-F238E27FC236}">
                <a16:creationId xmlns:a16="http://schemas.microsoft.com/office/drawing/2014/main" id="{FC444157-9DBF-C378-F538-F7840483133D}"/>
              </a:ext>
            </a:extLst>
          </p:cNvPr>
          <p:cNvSpPr>
            <a:spLocks noGrp="1"/>
          </p:cNvSpPr>
          <p:nvPr>
            <p:ph type="sldNum" sz="quarter" idx="6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5771504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ideas">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7813F2B-33D1-CE0E-E387-D5B3B86BB60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Text Placeholder 19">
            <a:extLst>
              <a:ext uri="{FF2B5EF4-FFF2-40B4-BE49-F238E27FC236}">
                <a16:creationId xmlns:a16="http://schemas.microsoft.com/office/drawing/2014/main" id="{DCD67CB5-6160-A440-ED55-AD32D8B18E3C}"/>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D7722649-BB7F-E00B-2BFE-CAA66451924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1" name="Title Placeholder 1">
            <a:extLst>
              <a:ext uri="{FF2B5EF4-FFF2-40B4-BE49-F238E27FC236}">
                <a16:creationId xmlns:a16="http://schemas.microsoft.com/office/drawing/2014/main" id="{221A7E90-F175-1CC3-CCD9-CBD10099A0B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1">
            <a:extLst>
              <a:ext uri="{FF2B5EF4-FFF2-40B4-BE49-F238E27FC236}">
                <a16:creationId xmlns:a16="http://schemas.microsoft.com/office/drawing/2014/main" id="{89385C64-D0FC-E300-55DA-BCF7F9AE2D7C}"/>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3" name="Text Placeholder 13">
            <a:extLst>
              <a:ext uri="{FF2B5EF4-FFF2-40B4-BE49-F238E27FC236}">
                <a16:creationId xmlns:a16="http://schemas.microsoft.com/office/drawing/2014/main" id="{923E6B3B-1082-004A-1ACD-E7066B97F006}"/>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17544981-8CC8-FD66-5962-8360F99F4D54}"/>
              </a:ext>
            </a:extLst>
          </p:cNvPr>
          <p:cNvSpPr/>
          <p:nvPr userDrawn="1"/>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11">
            <a:extLst>
              <a:ext uri="{FF2B5EF4-FFF2-40B4-BE49-F238E27FC236}">
                <a16:creationId xmlns:a16="http://schemas.microsoft.com/office/drawing/2014/main" id="{30F32B04-69CD-6970-1192-E9622B2A14F4}"/>
              </a:ext>
            </a:extLst>
          </p:cNvPr>
          <p:cNvSpPr>
            <a:spLocks noGrp="1"/>
          </p:cNvSpPr>
          <p:nvPr>
            <p:ph type="body" sz="quarter" idx="49"/>
          </p:nvPr>
        </p:nvSpPr>
        <p:spPr>
          <a:xfrm>
            <a:off x="7838061"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2" name="Text Placeholder 13">
            <a:extLst>
              <a:ext uri="{FF2B5EF4-FFF2-40B4-BE49-F238E27FC236}">
                <a16:creationId xmlns:a16="http://schemas.microsoft.com/office/drawing/2014/main" id="{5686534F-895A-175D-9ECA-69644D7DB84C}"/>
              </a:ext>
            </a:extLst>
          </p:cNvPr>
          <p:cNvSpPr>
            <a:spLocks noGrp="1"/>
          </p:cNvSpPr>
          <p:nvPr>
            <p:ph type="body" sz="quarter" idx="50"/>
          </p:nvPr>
        </p:nvSpPr>
        <p:spPr>
          <a:xfrm>
            <a:off x="7838061"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3" name="Rectangle 32">
            <a:extLst>
              <a:ext uri="{FF2B5EF4-FFF2-40B4-BE49-F238E27FC236}">
                <a16:creationId xmlns:a16="http://schemas.microsoft.com/office/drawing/2014/main" id="{5F9C5E80-2D6A-7B81-F349-81A6C92D8B1B}"/>
              </a:ext>
            </a:extLst>
          </p:cNvPr>
          <p:cNvSpPr/>
          <p:nvPr userDrawn="1"/>
        </p:nvSpPr>
        <p:spPr>
          <a:xfrm rot="16200000">
            <a:off x="7386196"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1">
            <a:extLst>
              <a:ext uri="{FF2B5EF4-FFF2-40B4-BE49-F238E27FC236}">
                <a16:creationId xmlns:a16="http://schemas.microsoft.com/office/drawing/2014/main" id="{8B364BB1-2F03-07C5-EAB7-CB49A1EC3282}"/>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5" name="Text Placeholder 13">
            <a:extLst>
              <a:ext uri="{FF2B5EF4-FFF2-40B4-BE49-F238E27FC236}">
                <a16:creationId xmlns:a16="http://schemas.microsoft.com/office/drawing/2014/main" id="{459A5D6D-C5DE-C8EE-F37F-3367BBA9F840}"/>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6" name="Rectangle 35">
            <a:extLst>
              <a:ext uri="{FF2B5EF4-FFF2-40B4-BE49-F238E27FC236}">
                <a16:creationId xmlns:a16="http://schemas.microsoft.com/office/drawing/2014/main" id="{B449DD49-1A8D-76CC-A4AF-D0AD5C195FB8}"/>
              </a:ext>
            </a:extLst>
          </p:cNvPr>
          <p:cNvSpPr/>
          <p:nvPr userDrawn="1"/>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 Placeholder 11">
            <a:extLst>
              <a:ext uri="{FF2B5EF4-FFF2-40B4-BE49-F238E27FC236}">
                <a16:creationId xmlns:a16="http://schemas.microsoft.com/office/drawing/2014/main" id="{B29C255B-11E7-E49D-1EDD-C2F6FB66D083}"/>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8" name="Text Placeholder 13">
            <a:extLst>
              <a:ext uri="{FF2B5EF4-FFF2-40B4-BE49-F238E27FC236}">
                <a16:creationId xmlns:a16="http://schemas.microsoft.com/office/drawing/2014/main" id="{F32E0527-0C17-B229-AE53-082144E5EC6C}"/>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9" name="Rectangle 38">
            <a:extLst>
              <a:ext uri="{FF2B5EF4-FFF2-40B4-BE49-F238E27FC236}">
                <a16:creationId xmlns:a16="http://schemas.microsoft.com/office/drawing/2014/main" id="{B38D1526-CCB8-95A3-3CF3-B935126F6D3B}"/>
              </a:ext>
            </a:extLst>
          </p:cNvPr>
          <p:cNvSpPr/>
          <p:nvPr userDrawn="1"/>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 Placeholder 11">
            <a:extLst>
              <a:ext uri="{FF2B5EF4-FFF2-40B4-BE49-F238E27FC236}">
                <a16:creationId xmlns:a16="http://schemas.microsoft.com/office/drawing/2014/main" id="{8F94305F-ACC4-02B6-29A1-4EFF95BB5331}"/>
              </a:ext>
            </a:extLst>
          </p:cNvPr>
          <p:cNvSpPr>
            <a:spLocks noGrp="1"/>
          </p:cNvSpPr>
          <p:nvPr>
            <p:ph type="body" sz="quarter" idx="55"/>
          </p:nvPr>
        </p:nvSpPr>
        <p:spPr>
          <a:xfrm>
            <a:off x="7838061"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1" name="Text Placeholder 13">
            <a:extLst>
              <a:ext uri="{FF2B5EF4-FFF2-40B4-BE49-F238E27FC236}">
                <a16:creationId xmlns:a16="http://schemas.microsoft.com/office/drawing/2014/main" id="{F4292675-527D-A6B4-E4DC-2415844F85F2}"/>
              </a:ext>
            </a:extLst>
          </p:cNvPr>
          <p:cNvSpPr>
            <a:spLocks noGrp="1"/>
          </p:cNvSpPr>
          <p:nvPr>
            <p:ph type="body" sz="quarter" idx="56"/>
          </p:nvPr>
        </p:nvSpPr>
        <p:spPr>
          <a:xfrm>
            <a:off x="7838061"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2" name="Rectangle 41">
            <a:extLst>
              <a:ext uri="{FF2B5EF4-FFF2-40B4-BE49-F238E27FC236}">
                <a16:creationId xmlns:a16="http://schemas.microsoft.com/office/drawing/2014/main" id="{4085E3D5-CA56-CDAB-FA38-F7ED7B165DA8}"/>
              </a:ext>
            </a:extLst>
          </p:cNvPr>
          <p:cNvSpPr/>
          <p:nvPr userDrawn="1"/>
        </p:nvSpPr>
        <p:spPr>
          <a:xfrm rot="16200000">
            <a:off x="7386196"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F81F7DBF-CBB6-1C17-14EC-49A4683D985E}"/>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55C0AAD-ABA7-E72D-77DF-67C494E98156}"/>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E048C6CE-4BDC-C393-A7CE-46A7BDCD6840}"/>
              </a:ext>
            </a:extLst>
          </p:cNvPr>
          <p:cNvSpPr/>
          <p:nvPr userDrawn="1"/>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5F5FDBA3-89C7-4621-B40D-7DE83FA22F5A}"/>
              </a:ext>
            </a:extLst>
          </p:cNvPr>
          <p:cNvSpPr>
            <a:spLocks noGrp="1"/>
          </p:cNvSpPr>
          <p:nvPr>
            <p:ph type="dt" sz="half" idx="59"/>
          </p:nvPr>
        </p:nvSpPr>
        <p:spPr/>
        <p:txBody>
          <a:bodyPr/>
          <a:lstStyle/>
          <a:p>
            <a:pPr>
              <a:defRPr/>
            </a:pPr>
            <a:fld id="{7CD339AD-7025-CC4E-8705-3600855D375A}" type="datetime1">
              <a:rPr lang="en-US" smtClean="0"/>
              <a:t>5/20/2026</a:t>
            </a:fld>
            <a:endParaRPr lang="en-US" dirty="0"/>
          </a:p>
        </p:txBody>
      </p:sp>
      <p:sp>
        <p:nvSpPr>
          <p:cNvPr id="6" name="Footer Placeholder 5">
            <a:extLst>
              <a:ext uri="{FF2B5EF4-FFF2-40B4-BE49-F238E27FC236}">
                <a16:creationId xmlns:a16="http://schemas.microsoft.com/office/drawing/2014/main" id="{F97AF3A4-EAA0-74A8-537D-7B63527E0231}"/>
              </a:ext>
            </a:extLst>
          </p:cNvPr>
          <p:cNvSpPr>
            <a:spLocks noGrp="1"/>
          </p:cNvSpPr>
          <p:nvPr>
            <p:ph type="ftr" sz="quarter" idx="60"/>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718D8A77-0A01-BA2F-A32E-706B0FA90008}"/>
              </a:ext>
            </a:extLst>
          </p:cNvPr>
          <p:cNvSpPr>
            <a:spLocks noGrp="1"/>
          </p:cNvSpPr>
          <p:nvPr>
            <p:ph type="sldNum" sz="quarter" idx="6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883394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hoto-with-caption-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342CFCE2-B4C8-ABC2-3278-6BDD1A6BA4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905563" y="3940021"/>
            <a:ext cx="2920677" cy="2917979"/>
          </a:xfrm>
          <a:prstGeom prst="rect">
            <a:avLst/>
          </a:prstGeom>
        </p:spPr>
      </p:pic>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365760" y="5938577"/>
            <a:ext cx="11091672" cy="383991"/>
          </a:xfrm>
        </p:spPr>
        <p:txBody>
          <a:bodyPr lIns="0" rIns="0" anchor="t">
            <a:noAutofit/>
          </a:bodyPr>
          <a:lstStyle>
            <a:lvl1pPr marL="0" indent="0">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 name="Picture Placeholder 5">
            <a:extLst>
              <a:ext uri="{FF2B5EF4-FFF2-40B4-BE49-F238E27FC236}">
                <a16:creationId xmlns:a16="http://schemas.microsoft.com/office/drawing/2014/main" id="{A34CFE70-A9DA-519B-846A-B0978C9FFD7C}"/>
              </a:ext>
            </a:extLst>
          </p:cNvPr>
          <p:cNvSpPr>
            <a:spLocks noGrp="1"/>
          </p:cNvSpPr>
          <p:nvPr>
            <p:ph type="pic" sz="quarter" idx="16" hasCustomPrompt="1"/>
          </p:nvPr>
        </p:nvSpPr>
        <p:spPr>
          <a:xfrm>
            <a:off x="0" y="0"/>
            <a:ext cx="11826240" cy="5509547"/>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365760" y="6289556"/>
            <a:ext cx="11091672" cy="238244"/>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C2EC6AD6-BD59-A2C2-2F3A-CEF4E0667B4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44B6D53A-92C9-55F9-0CA2-68EF8475BEA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573D6D-30D5-5B7B-90C2-D7583296043C}"/>
              </a:ext>
            </a:extLst>
          </p:cNvPr>
          <p:cNvSpPr/>
          <p:nvPr userDrawn="1"/>
        </p:nvSpPr>
        <p:spPr>
          <a:xfrm rot="10800000">
            <a:off x="365061" y="5782203"/>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E7606984-9DED-F33B-C04F-1C29849539A7}"/>
              </a:ext>
            </a:extLst>
          </p:cNvPr>
          <p:cNvSpPr>
            <a:spLocks noGrp="1"/>
          </p:cNvSpPr>
          <p:nvPr>
            <p:ph type="sldNum" sz="quarter" idx="19"/>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064727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hoto-with-caption-2">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915924" y="640080"/>
            <a:ext cx="9994392" cy="5577840"/>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F600118-8BF4-999C-96D0-38800692B131}"/>
              </a:ext>
            </a:extLst>
          </p:cNvPr>
          <p:cNvSpPr>
            <a:spLocks noGrp="1"/>
          </p:cNvSpPr>
          <p:nvPr>
            <p:ph type="body" sz="quarter" idx="12" hasCustomPrompt="1"/>
          </p:nvPr>
        </p:nvSpPr>
        <p:spPr>
          <a:xfrm>
            <a:off x="915925" y="6245352"/>
            <a:ext cx="9994392" cy="310783"/>
          </a:xfrm>
          <a:noFill/>
          <a:ln>
            <a:noFill/>
          </a:ln>
        </p:spPr>
        <p:txBody>
          <a:bodyPr lIns="0" tIns="0" rIns="0" bIns="0" anchor="b"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pic>
        <p:nvPicPr>
          <p:cNvPr id="9" name="Picture 8">
            <a:extLst>
              <a:ext uri="{FF2B5EF4-FFF2-40B4-BE49-F238E27FC236}">
                <a16:creationId xmlns:a16="http://schemas.microsoft.com/office/drawing/2014/main" id="{C9D2A2E3-C451-68BF-12DA-0C5129B0694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E4E71F28-8E11-F8BF-0A77-7AAFA42184E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5" name="Slide Number Placeholder 4">
            <a:extLst>
              <a:ext uri="{FF2B5EF4-FFF2-40B4-BE49-F238E27FC236}">
                <a16:creationId xmlns:a16="http://schemas.microsoft.com/office/drawing/2014/main" id="{B4BDFC97-7800-F5CC-5EBB-5D892475A33F}"/>
              </a:ext>
            </a:extLst>
          </p:cNvPr>
          <p:cNvSpPr>
            <a:spLocks noGrp="1"/>
          </p:cNvSpPr>
          <p:nvPr>
            <p:ph type="sldNum" sz="quarter" idx="18"/>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0258747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key-fig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02F704-D87B-DF16-D937-0C5723A4D346}"/>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3E187AF-3341-8854-383A-CA20D59A0AFD}"/>
              </a:ext>
            </a:extLst>
          </p:cNvPr>
          <p:cNvSpPr/>
          <p:nvPr userDrawn="1"/>
        </p:nvSpPr>
        <p:spPr>
          <a:xfrm>
            <a:off x="0" y="1678988"/>
            <a:ext cx="11830050" cy="350002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B5C63DE5-8138-0D72-CE3E-25C89680DD0A}"/>
              </a:ext>
            </a:extLst>
          </p:cNvPr>
          <p:cNvSpPr>
            <a:spLocks noGrp="1"/>
          </p:cNvSpPr>
          <p:nvPr>
            <p:ph type="title"/>
          </p:nvPr>
        </p:nvSpPr>
        <p:spPr>
          <a:xfrm>
            <a:off x="913257" y="2379072"/>
            <a:ext cx="10003536" cy="1668997"/>
          </a:xfrm>
          <a:prstGeom prst="rect">
            <a:avLst/>
          </a:prstGeom>
          <a:noFill/>
        </p:spPr>
        <p:txBody>
          <a:bodyPr lIns="0" tIns="0" rIns="0" bIns="0" anchor="b">
            <a:noAutofit/>
          </a:bodyPr>
          <a:lstStyle>
            <a:lvl1pPr algn="ctr">
              <a:defRPr sz="9600" spc="-100" baseline="0">
                <a:solidFill>
                  <a:schemeClr val="tx2"/>
                </a:solidFill>
              </a:defRPr>
            </a:lvl1pPr>
          </a:lstStyle>
          <a:p>
            <a:r>
              <a:rPr lang="en-US"/>
              <a:t>Click to edit Master title style</a:t>
            </a:r>
            <a:endParaRPr lang="en-US" dirty="0"/>
          </a:p>
        </p:txBody>
      </p:sp>
      <p:sp>
        <p:nvSpPr>
          <p:cNvPr id="12" name="Text Placeholder 5">
            <a:extLst>
              <a:ext uri="{FF2B5EF4-FFF2-40B4-BE49-F238E27FC236}">
                <a16:creationId xmlns:a16="http://schemas.microsoft.com/office/drawing/2014/main" id="{A07A8EC1-93D3-3D5B-9385-0BA6453AF19E}"/>
              </a:ext>
            </a:extLst>
          </p:cNvPr>
          <p:cNvSpPr>
            <a:spLocks noGrp="1"/>
          </p:cNvSpPr>
          <p:nvPr>
            <p:ph type="body" sz="quarter" idx="12"/>
          </p:nvPr>
        </p:nvSpPr>
        <p:spPr>
          <a:xfrm>
            <a:off x="913257" y="4048069"/>
            <a:ext cx="10003536" cy="709159"/>
          </a:xfrm>
        </p:spPr>
        <p:txBody>
          <a:bodyPr anchor="t">
            <a:noAutofit/>
          </a:bodyPr>
          <a:lstStyle>
            <a:lvl1pPr marL="0" indent="0" algn="ctr">
              <a:spcAft>
                <a:spcPts val="0"/>
              </a:spcAft>
              <a:buNone/>
              <a:defRPr sz="2800" spc="-50" baseline="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7" name="Picture 6">
            <a:extLst>
              <a:ext uri="{FF2B5EF4-FFF2-40B4-BE49-F238E27FC236}">
                <a16:creationId xmlns:a16="http://schemas.microsoft.com/office/drawing/2014/main" id="{965F9F77-9433-0FA9-9CAB-50F8190170D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5" name="Rectangle 14">
            <a:extLst>
              <a:ext uri="{FF2B5EF4-FFF2-40B4-BE49-F238E27FC236}">
                <a16:creationId xmlns:a16="http://schemas.microsoft.com/office/drawing/2014/main" id="{6A0C5114-E7F3-FF3D-A850-564CA25BD4AA}"/>
              </a:ext>
            </a:extLst>
          </p:cNvPr>
          <p:cNvSpPr/>
          <p:nvPr userDrawn="1"/>
        </p:nvSpPr>
        <p:spPr>
          <a:xfrm rot="10800000">
            <a:off x="5215509" y="233303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D7D10C01-E502-C2A8-611B-3019CF9DFA7F}"/>
              </a:ext>
            </a:extLst>
          </p:cNvPr>
          <p:cNvSpPr>
            <a:spLocks noGrp="1"/>
          </p:cNvSpPr>
          <p:nvPr>
            <p:ph type="dt" sz="half" idx="13"/>
          </p:nvPr>
        </p:nvSpPr>
        <p:spPr/>
        <p:txBody>
          <a:bodyPr/>
          <a:lstStyle/>
          <a:p>
            <a:pPr>
              <a:defRPr/>
            </a:pPr>
            <a:fld id="{AFB0BF89-A491-6D43-8423-98DC6BEFD7AF}" type="datetime1">
              <a:rPr lang="en-US" smtClean="0"/>
              <a:t>5/20/2026</a:t>
            </a:fld>
            <a:endParaRPr lang="en-US" dirty="0"/>
          </a:p>
        </p:txBody>
      </p:sp>
      <p:sp>
        <p:nvSpPr>
          <p:cNvPr id="4" name="Footer Placeholder 3">
            <a:extLst>
              <a:ext uri="{FF2B5EF4-FFF2-40B4-BE49-F238E27FC236}">
                <a16:creationId xmlns:a16="http://schemas.microsoft.com/office/drawing/2014/main" id="{BDB1728D-2C4C-4424-EC7C-F41CFAB91F39}"/>
              </a:ext>
            </a:extLst>
          </p:cNvPr>
          <p:cNvSpPr>
            <a:spLocks noGrp="1"/>
          </p:cNvSpPr>
          <p:nvPr>
            <p:ph type="ftr" sz="quarter" idx="14"/>
          </p:nvPr>
        </p:nvSpPr>
        <p:spPr/>
        <p:txBody>
          <a:bodyPr/>
          <a:lstStyle/>
          <a:p>
            <a:pPr>
              <a:defRPr/>
            </a:pPr>
            <a:r>
              <a:rPr lang="en-US"/>
              <a:t>Presenter Name | Presentation Title or Meeting Title</a:t>
            </a:r>
            <a:endParaRPr lang="en-US" dirty="0"/>
          </a:p>
        </p:txBody>
      </p:sp>
      <p:sp>
        <p:nvSpPr>
          <p:cNvPr id="5" name="Slide Number Placeholder 4">
            <a:extLst>
              <a:ext uri="{FF2B5EF4-FFF2-40B4-BE49-F238E27FC236}">
                <a16:creationId xmlns:a16="http://schemas.microsoft.com/office/drawing/2014/main" id="{C0AA6709-2DAE-D574-74A9-6F2352BB8C60}"/>
              </a:ext>
            </a:extLst>
          </p:cNvPr>
          <p:cNvSpPr>
            <a:spLocks noGrp="1"/>
          </p:cNvSpPr>
          <p:nvPr>
            <p:ph type="sldNum" sz="quarter" idx="15"/>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6015553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ultiple-key-figures">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ABAEBB0B-FC49-0C96-1CA9-8CBAB514550D}"/>
              </a:ext>
            </a:extLst>
          </p:cNvPr>
          <p:cNvSpPr>
            <a:spLocks noGrp="1"/>
          </p:cNvSpPr>
          <p:nvPr>
            <p:ph type="pic" sz="quarter" idx="15" hasCustomPrompt="1"/>
          </p:nvPr>
        </p:nvSpPr>
        <p:spPr>
          <a:xfrm>
            <a:off x="914399" y="820757"/>
            <a:ext cx="5000626" cy="5216486"/>
          </a:xfrm>
          <a:prstGeom prst="rect">
            <a:avLst/>
          </a:prstGeom>
          <a:solidFill>
            <a:srgbClr val="C3CAD1"/>
          </a:solidFill>
          <a:ln>
            <a:noFill/>
          </a:ln>
        </p:spPr>
        <p:txBody>
          <a:bodyPr tIns="2834640" anchor="t"/>
          <a:lstStyle>
            <a:lvl1pPr marL="0" indent="0" algn="ctr">
              <a:buNone/>
              <a:defRPr>
                <a:solidFill>
                  <a:schemeClr val="bg1">
                    <a:lumMod val="65000"/>
                  </a:schemeClr>
                </a:solidFill>
              </a:defRPr>
            </a:lvl1pPr>
          </a:lstStyle>
          <a:p>
            <a:r>
              <a:rPr lang="en-US" dirty="0"/>
              <a:t>Click icon to add image</a:t>
            </a:r>
          </a:p>
        </p:txBody>
      </p:sp>
      <p:sp>
        <p:nvSpPr>
          <p:cNvPr id="13" name="Text Placeholder 12">
            <a:extLst>
              <a:ext uri="{FF2B5EF4-FFF2-40B4-BE49-F238E27FC236}">
                <a16:creationId xmlns:a16="http://schemas.microsoft.com/office/drawing/2014/main" id="{D75CE5CA-6E88-5554-567E-566D0F3702C9}"/>
              </a:ext>
            </a:extLst>
          </p:cNvPr>
          <p:cNvSpPr>
            <a:spLocks noGrp="1"/>
          </p:cNvSpPr>
          <p:nvPr>
            <p:ph type="body" sz="quarter" idx="10"/>
          </p:nvPr>
        </p:nvSpPr>
        <p:spPr>
          <a:xfrm>
            <a:off x="6297155" y="1520328"/>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4" name="Text Placeholder 13">
            <a:extLst>
              <a:ext uri="{FF2B5EF4-FFF2-40B4-BE49-F238E27FC236}">
                <a16:creationId xmlns:a16="http://schemas.microsoft.com/office/drawing/2014/main" id="{253F5A24-61CC-6326-2F0B-D0B2CD80549F}"/>
              </a:ext>
            </a:extLst>
          </p:cNvPr>
          <p:cNvSpPr>
            <a:spLocks noGrp="1"/>
          </p:cNvSpPr>
          <p:nvPr>
            <p:ph type="body" sz="quarter" idx="12" hasCustomPrompt="1"/>
          </p:nvPr>
        </p:nvSpPr>
        <p:spPr>
          <a:xfrm>
            <a:off x="914399" y="6144322"/>
            <a:ext cx="5000625" cy="212028"/>
          </a:xfrm>
          <a:noFill/>
          <a:ln>
            <a:noFill/>
          </a:ln>
        </p:spPr>
        <p:txBody>
          <a:bodyPr lIns="0" tIns="0" rIns="0" bIns="0" anchor="t" anchorCtr="0">
            <a:noAutofit/>
          </a:bodyPr>
          <a:lstStyle>
            <a:lvl1pPr marL="0" indent="0">
              <a:lnSpc>
                <a:spcPct val="110000"/>
              </a:lnSpc>
              <a:buNone/>
              <a:defRPr sz="1200">
                <a:solidFill>
                  <a:schemeClr val="tx1"/>
                </a:solidFill>
              </a:defRPr>
            </a:lvl1pPr>
          </a:lstStyle>
          <a:p>
            <a:pPr lvl="0"/>
            <a:r>
              <a:rPr lang="en-US" dirty="0"/>
              <a:t>Click to add optional caption</a:t>
            </a:r>
          </a:p>
        </p:txBody>
      </p:sp>
      <p:sp>
        <p:nvSpPr>
          <p:cNvPr id="16" name="Text Placeholder 17">
            <a:extLst>
              <a:ext uri="{FF2B5EF4-FFF2-40B4-BE49-F238E27FC236}">
                <a16:creationId xmlns:a16="http://schemas.microsoft.com/office/drawing/2014/main" id="{7C79F1A4-8D7A-2A2A-13B1-007CC4DA4DD8}"/>
              </a:ext>
            </a:extLst>
          </p:cNvPr>
          <p:cNvSpPr>
            <a:spLocks noGrp="1"/>
          </p:cNvSpPr>
          <p:nvPr>
            <p:ph type="body" sz="quarter" idx="21" hasCustomPrompt="1"/>
          </p:nvPr>
        </p:nvSpPr>
        <p:spPr>
          <a:xfrm>
            <a:off x="6290710" y="512899"/>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5" name="Rectangle 4">
            <a:extLst>
              <a:ext uri="{FF2B5EF4-FFF2-40B4-BE49-F238E27FC236}">
                <a16:creationId xmlns:a16="http://schemas.microsoft.com/office/drawing/2014/main" id="{4E4A9EC7-0A22-2867-5A93-04C549C7B24D}"/>
              </a:ext>
            </a:extLst>
          </p:cNvPr>
          <p:cNvSpPr/>
          <p:nvPr userDrawn="1"/>
        </p:nvSpPr>
        <p:spPr>
          <a:xfrm rot="16200000">
            <a:off x="5595766" y="1504465"/>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9C9AF806-A69B-CC52-7882-68CBACA47FA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20" name="Picture 19" descr="Logo, company name&#10;&#10;AI-generated content may be incorrect.">
            <a:extLst>
              <a:ext uri="{FF2B5EF4-FFF2-40B4-BE49-F238E27FC236}">
                <a16:creationId xmlns:a16="http://schemas.microsoft.com/office/drawing/2014/main" id="{71A5B106-9DEE-8AB6-D922-D48EB8DF9D0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ext Placeholder 12">
            <a:extLst>
              <a:ext uri="{FF2B5EF4-FFF2-40B4-BE49-F238E27FC236}">
                <a16:creationId xmlns:a16="http://schemas.microsoft.com/office/drawing/2014/main" id="{47C90278-399F-D985-B545-7DCF0DA7A63B}"/>
              </a:ext>
            </a:extLst>
          </p:cNvPr>
          <p:cNvSpPr>
            <a:spLocks noGrp="1"/>
          </p:cNvSpPr>
          <p:nvPr>
            <p:ph type="body" sz="quarter" idx="22"/>
          </p:nvPr>
        </p:nvSpPr>
        <p:spPr>
          <a:xfrm>
            <a:off x="6297155" y="5337672"/>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4" name="Text Placeholder 17">
            <a:extLst>
              <a:ext uri="{FF2B5EF4-FFF2-40B4-BE49-F238E27FC236}">
                <a16:creationId xmlns:a16="http://schemas.microsoft.com/office/drawing/2014/main" id="{819A7FF5-547E-A603-F63A-B893DB8702C0}"/>
              </a:ext>
            </a:extLst>
          </p:cNvPr>
          <p:cNvSpPr>
            <a:spLocks noGrp="1"/>
          </p:cNvSpPr>
          <p:nvPr>
            <p:ph type="body" sz="quarter" idx="23" hasCustomPrompt="1"/>
          </p:nvPr>
        </p:nvSpPr>
        <p:spPr>
          <a:xfrm>
            <a:off x="6290710" y="4330243"/>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5" name="Rectangle 24">
            <a:extLst>
              <a:ext uri="{FF2B5EF4-FFF2-40B4-BE49-F238E27FC236}">
                <a16:creationId xmlns:a16="http://schemas.microsoft.com/office/drawing/2014/main" id="{9CF14232-891E-BF84-C925-6BB3EFCEB08D}"/>
              </a:ext>
            </a:extLst>
          </p:cNvPr>
          <p:cNvSpPr/>
          <p:nvPr userDrawn="1"/>
        </p:nvSpPr>
        <p:spPr>
          <a:xfrm rot="16200000">
            <a:off x="5595766" y="5321809"/>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2">
            <a:extLst>
              <a:ext uri="{FF2B5EF4-FFF2-40B4-BE49-F238E27FC236}">
                <a16:creationId xmlns:a16="http://schemas.microsoft.com/office/drawing/2014/main" id="{C5B0C835-92D5-EBA9-F2A4-BC31B439CFE9}"/>
              </a:ext>
            </a:extLst>
          </p:cNvPr>
          <p:cNvSpPr>
            <a:spLocks noGrp="1"/>
          </p:cNvSpPr>
          <p:nvPr>
            <p:ph type="body" sz="quarter" idx="24"/>
          </p:nvPr>
        </p:nvSpPr>
        <p:spPr>
          <a:xfrm>
            <a:off x="6297155" y="3427735"/>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7" name="Text Placeholder 17">
            <a:extLst>
              <a:ext uri="{FF2B5EF4-FFF2-40B4-BE49-F238E27FC236}">
                <a16:creationId xmlns:a16="http://schemas.microsoft.com/office/drawing/2014/main" id="{AFF8EEAA-8354-850E-1A0B-1EADAA1D7EB6}"/>
              </a:ext>
            </a:extLst>
          </p:cNvPr>
          <p:cNvSpPr>
            <a:spLocks noGrp="1"/>
          </p:cNvSpPr>
          <p:nvPr>
            <p:ph type="body" sz="quarter" idx="25" hasCustomPrompt="1"/>
          </p:nvPr>
        </p:nvSpPr>
        <p:spPr>
          <a:xfrm>
            <a:off x="6290710" y="2420306"/>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8" name="Rectangle 27">
            <a:extLst>
              <a:ext uri="{FF2B5EF4-FFF2-40B4-BE49-F238E27FC236}">
                <a16:creationId xmlns:a16="http://schemas.microsoft.com/office/drawing/2014/main" id="{6C30FE6C-CF61-D9B0-ABF1-6B526A2786D8}"/>
              </a:ext>
            </a:extLst>
          </p:cNvPr>
          <p:cNvSpPr/>
          <p:nvPr userDrawn="1"/>
        </p:nvSpPr>
        <p:spPr>
          <a:xfrm rot="16200000">
            <a:off x="5595766" y="3411872"/>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CFDCF037-3F22-455A-C167-1B9773617782}"/>
              </a:ext>
            </a:extLst>
          </p:cNvPr>
          <p:cNvSpPr>
            <a:spLocks noGrp="1"/>
          </p:cNvSpPr>
          <p:nvPr>
            <p:ph type="dt" sz="half" idx="26"/>
          </p:nvPr>
        </p:nvSpPr>
        <p:spPr/>
        <p:txBody>
          <a:bodyPr/>
          <a:lstStyle/>
          <a:p>
            <a:pPr>
              <a:defRPr/>
            </a:pPr>
            <a:fld id="{E617349E-1407-C04E-8754-1AC9BDDDF313}" type="datetime1">
              <a:rPr lang="en-US" smtClean="0"/>
              <a:t>5/20/2026</a:t>
            </a:fld>
            <a:endParaRPr lang="en-US" dirty="0"/>
          </a:p>
        </p:txBody>
      </p:sp>
      <p:sp>
        <p:nvSpPr>
          <p:cNvPr id="9" name="Footer Placeholder 8">
            <a:extLst>
              <a:ext uri="{FF2B5EF4-FFF2-40B4-BE49-F238E27FC236}">
                <a16:creationId xmlns:a16="http://schemas.microsoft.com/office/drawing/2014/main" id="{FB849831-55D4-65FF-A7B1-CC84E9B252F7}"/>
              </a:ext>
            </a:extLst>
          </p:cNvPr>
          <p:cNvSpPr>
            <a:spLocks noGrp="1"/>
          </p:cNvSpPr>
          <p:nvPr>
            <p:ph type="ftr" sz="quarter" idx="27"/>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B1D6637D-9A02-B205-EF0A-87C0E8B5D314}"/>
              </a:ext>
            </a:extLst>
          </p:cNvPr>
          <p:cNvSpPr>
            <a:spLocks noGrp="1"/>
          </p:cNvSpPr>
          <p:nvPr>
            <p:ph type="sldNum" sz="quarter" idx="28"/>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745496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bg1"/>
        </a:solidFill>
        <a:effectLst/>
      </p:bgPr>
    </p:bg>
    <p:spTree>
      <p:nvGrpSpPr>
        <p:cNvPr id="1" name=""/>
        <p:cNvGrpSpPr/>
        <p:nvPr/>
      </p:nvGrpSpPr>
      <p:grpSpPr>
        <a:xfrm>
          <a:off x="0" y="0"/>
          <a:ext cx="0" cy="0"/>
          <a:chOff x="0" y="0"/>
          <a:chExt cx="0" cy="0"/>
        </a:xfrm>
      </p:grpSpPr>
      <p:sp>
        <p:nvSpPr>
          <p:cNvPr id="35" name="Text Placeholder 7">
            <a:extLst>
              <a:ext uri="{FF2B5EF4-FFF2-40B4-BE49-F238E27FC236}">
                <a16:creationId xmlns:a16="http://schemas.microsoft.com/office/drawing/2014/main" id="{03E171D5-30FC-537F-A514-48CD3674FC32}"/>
              </a:ext>
            </a:extLst>
          </p:cNvPr>
          <p:cNvSpPr>
            <a:spLocks noGrp="1"/>
          </p:cNvSpPr>
          <p:nvPr>
            <p:ph type="body" sz="quarter" idx="26" hasCustomPrompt="1"/>
          </p:nvPr>
        </p:nvSpPr>
        <p:spPr>
          <a:xfrm>
            <a:off x="8610466"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1" name="Text Placeholder 7">
            <a:extLst>
              <a:ext uri="{FF2B5EF4-FFF2-40B4-BE49-F238E27FC236}">
                <a16:creationId xmlns:a16="http://schemas.microsoft.com/office/drawing/2014/main" id="{1349D683-9A3C-3B31-0359-463DB290E72E}"/>
              </a:ext>
            </a:extLst>
          </p:cNvPr>
          <p:cNvSpPr>
            <a:spLocks noGrp="1"/>
          </p:cNvSpPr>
          <p:nvPr>
            <p:ph type="body" sz="quarter" idx="23" hasCustomPrompt="1"/>
          </p:nvPr>
        </p:nvSpPr>
        <p:spPr>
          <a:xfrm>
            <a:off x="914400"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8" name="Text Placeholder 7">
            <a:extLst>
              <a:ext uri="{FF2B5EF4-FFF2-40B4-BE49-F238E27FC236}">
                <a16:creationId xmlns:a16="http://schemas.microsoft.com/office/drawing/2014/main" id="{5B2E158B-F6B7-4699-6081-B2D57ABF91BA}"/>
              </a:ext>
            </a:extLst>
          </p:cNvPr>
          <p:cNvSpPr>
            <a:spLocks noGrp="1"/>
          </p:cNvSpPr>
          <p:nvPr>
            <p:ph type="body" sz="quarter" idx="15" hasCustomPrompt="1"/>
          </p:nvPr>
        </p:nvSpPr>
        <p:spPr>
          <a:xfrm>
            <a:off x="914400" y="3775583"/>
            <a:ext cx="2298325" cy="358688"/>
          </a:xfrm>
        </p:spPr>
        <p:txBody>
          <a:bodyPr>
            <a:noAutofit/>
          </a:bodyPr>
          <a:lstStyle>
            <a:lvl1pPr marL="0" indent="0" algn="ctr">
              <a:buNone/>
              <a:defRPr sz="2400" b="1">
                <a:solidFill>
                  <a:schemeClr val="tx1"/>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Subhead</a:t>
            </a:r>
          </a:p>
          <a:p>
            <a:pPr lvl="0"/>
            <a:endParaRPr lang="en-US" dirty="0"/>
          </a:p>
        </p:txBody>
      </p:sp>
      <p:sp>
        <p:nvSpPr>
          <p:cNvPr id="9" name="Text Placeholder 13">
            <a:extLst>
              <a:ext uri="{FF2B5EF4-FFF2-40B4-BE49-F238E27FC236}">
                <a16:creationId xmlns:a16="http://schemas.microsoft.com/office/drawing/2014/main" id="{EF49033D-66CB-33E0-1DBC-8928201CE7F8}"/>
              </a:ext>
            </a:extLst>
          </p:cNvPr>
          <p:cNvSpPr>
            <a:spLocks noGrp="1"/>
          </p:cNvSpPr>
          <p:nvPr>
            <p:ph type="body" sz="quarter" idx="16"/>
          </p:nvPr>
        </p:nvSpPr>
        <p:spPr>
          <a:xfrm>
            <a:off x="914400"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7" name="Text Placeholder 7">
            <a:extLst>
              <a:ext uri="{FF2B5EF4-FFF2-40B4-BE49-F238E27FC236}">
                <a16:creationId xmlns:a16="http://schemas.microsoft.com/office/drawing/2014/main" id="{F1CDCE25-1734-8F15-F850-140D20AC47B5}"/>
              </a:ext>
            </a:extLst>
          </p:cNvPr>
          <p:cNvSpPr>
            <a:spLocks noGrp="1"/>
          </p:cNvSpPr>
          <p:nvPr>
            <p:ph type="body" sz="quarter" idx="17" hasCustomPrompt="1"/>
          </p:nvPr>
        </p:nvSpPr>
        <p:spPr>
          <a:xfrm>
            <a:off x="8610466"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18" name="Text Placeholder 13">
            <a:extLst>
              <a:ext uri="{FF2B5EF4-FFF2-40B4-BE49-F238E27FC236}">
                <a16:creationId xmlns:a16="http://schemas.microsoft.com/office/drawing/2014/main" id="{685289A2-5BDF-BFB7-0DE2-786AE926515D}"/>
              </a:ext>
            </a:extLst>
          </p:cNvPr>
          <p:cNvSpPr>
            <a:spLocks noGrp="1"/>
          </p:cNvSpPr>
          <p:nvPr>
            <p:ph type="body" sz="quarter" idx="18"/>
          </p:nvPr>
        </p:nvSpPr>
        <p:spPr>
          <a:xfrm>
            <a:off x="8610466"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9" name="Text Placeholder 7">
            <a:extLst>
              <a:ext uri="{FF2B5EF4-FFF2-40B4-BE49-F238E27FC236}">
                <a16:creationId xmlns:a16="http://schemas.microsoft.com/office/drawing/2014/main" id="{3CFA5C77-3A47-8088-7D44-41FA177B055F}"/>
              </a:ext>
            </a:extLst>
          </p:cNvPr>
          <p:cNvSpPr>
            <a:spLocks noGrp="1"/>
          </p:cNvSpPr>
          <p:nvPr>
            <p:ph type="body" sz="quarter" idx="19" hasCustomPrompt="1"/>
          </p:nvPr>
        </p:nvSpPr>
        <p:spPr>
          <a:xfrm>
            <a:off x="6045110"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0" name="Text Placeholder 13">
            <a:extLst>
              <a:ext uri="{FF2B5EF4-FFF2-40B4-BE49-F238E27FC236}">
                <a16:creationId xmlns:a16="http://schemas.microsoft.com/office/drawing/2014/main" id="{4BF923C8-904E-4223-3EB4-4B31AAE44E07}"/>
              </a:ext>
            </a:extLst>
          </p:cNvPr>
          <p:cNvSpPr>
            <a:spLocks noGrp="1"/>
          </p:cNvSpPr>
          <p:nvPr>
            <p:ph type="body" sz="quarter" idx="20"/>
          </p:nvPr>
        </p:nvSpPr>
        <p:spPr>
          <a:xfrm>
            <a:off x="6045110"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21" name="Text Placeholder 7">
            <a:extLst>
              <a:ext uri="{FF2B5EF4-FFF2-40B4-BE49-F238E27FC236}">
                <a16:creationId xmlns:a16="http://schemas.microsoft.com/office/drawing/2014/main" id="{ADCF14EF-4C7F-F7FF-B974-B74AEA466A86}"/>
              </a:ext>
            </a:extLst>
          </p:cNvPr>
          <p:cNvSpPr>
            <a:spLocks noGrp="1"/>
          </p:cNvSpPr>
          <p:nvPr>
            <p:ph type="body" sz="quarter" idx="21" hasCustomPrompt="1"/>
          </p:nvPr>
        </p:nvSpPr>
        <p:spPr>
          <a:xfrm>
            <a:off x="3479755"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2" name="Text Placeholder 13">
            <a:extLst>
              <a:ext uri="{FF2B5EF4-FFF2-40B4-BE49-F238E27FC236}">
                <a16:creationId xmlns:a16="http://schemas.microsoft.com/office/drawing/2014/main" id="{73055581-1076-7DDA-CB8D-C153A93551A2}"/>
              </a:ext>
            </a:extLst>
          </p:cNvPr>
          <p:cNvSpPr>
            <a:spLocks noGrp="1"/>
          </p:cNvSpPr>
          <p:nvPr>
            <p:ph type="body" sz="quarter" idx="22"/>
          </p:nvPr>
        </p:nvSpPr>
        <p:spPr>
          <a:xfrm>
            <a:off x="3479755"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33" name="Text Placeholder 7">
            <a:extLst>
              <a:ext uri="{FF2B5EF4-FFF2-40B4-BE49-F238E27FC236}">
                <a16:creationId xmlns:a16="http://schemas.microsoft.com/office/drawing/2014/main" id="{98675C6D-0B35-795C-843D-D60026C9B8EC}"/>
              </a:ext>
            </a:extLst>
          </p:cNvPr>
          <p:cNvSpPr>
            <a:spLocks noGrp="1"/>
          </p:cNvSpPr>
          <p:nvPr>
            <p:ph type="body" sz="quarter" idx="24" hasCustomPrompt="1"/>
          </p:nvPr>
        </p:nvSpPr>
        <p:spPr>
          <a:xfrm>
            <a:off x="3479756"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4" name="Text Placeholder 7">
            <a:extLst>
              <a:ext uri="{FF2B5EF4-FFF2-40B4-BE49-F238E27FC236}">
                <a16:creationId xmlns:a16="http://schemas.microsoft.com/office/drawing/2014/main" id="{CF0A98D3-24F3-B6FB-0C8A-5A659B803626}"/>
              </a:ext>
            </a:extLst>
          </p:cNvPr>
          <p:cNvSpPr>
            <a:spLocks noGrp="1"/>
          </p:cNvSpPr>
          <p:nvPr>
            <p:ph type="body" sz="quarter" idx="25" hasCustomPrompt="1"/>
          </p:nvPr>
        </p:nvSpPr>
        <p:spPr>
          <a:xfrm>
            <a:off x="6045111"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pic>
        <p:nvPicPr>
          <p:cNvPr id="12" name="Picture 11">
            <a:extLst>
              <a:ext uri="{FF2B5EF4-FFF2-40B4-BE49-F238E27FC236}">
                <a16:creationId xmlns:a16="http://schemas.microsoft.com/office/drawing/2014/main" id="{26845F05-CCE2-6A85-D3D4-65931BF0361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3" name="Text Placeholder 19">
            <a:extLst>
              <a:ext uri="{FF2B5EF4-FFF2-40B4-BE49-F238E27FC236}">
                <a16:creationId xmlns:a16="http://schemas.microsoft.com/office/drawing/2014/main" id="{6610B6D6-299C-0418-0AF3-619B25B544C1}"/>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68DB6E35-74D5-6385-15A7-D3FFFECBE6C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916BD9F2-83FA-DEE1-828F-C0131BE688D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Rectangle 23">
            <a:extLst>
              <a:ext uri="{FF2B5EF4-FFF2-40B4-BE49-F238E27FC236}">
                <a16:creationId xmlns:a16="http://schemas.microsoft.com/office/drawing/2014/main" id="{7C08987A-C4D8-24A2-0633-7FD0D0BFD8F2}"/>
              </a:ext>
            </a:extLst>
          </p:cNvPr>
          <p:cNvSpPr/>
          <p:nvPr userDrawn="1"/>
        </p:nvSpPr>
        <p:spPr>
          <a:xfrm rot="10800000" flipV="1">
            <a:off x="2892132"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A1AF7D8-F39D-5D62-4B8B-A1E2D2280514}"/>
              </a:ext>
            </a:extLst>
          </p:cNvPr>
          <p:cNvSpPr/>
          <p:nvPr userDrawn="1"/>
        </p:nvSpPr>
        <p:spPr>
          <a:xfrm rot="10800000" flipV="1">
            <a:off x="5455268"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7AEB230-F944-F682-5C1A-0056FBFB52AB}"/>
              </a:ext>
            </a:extLst>
          </p:cNvPr>
          <p:cNvSpPr/>
          <p:nvPr userDrawn="1"/>
        </p:nvSpPr>
        <p:spPr>
          <a:xfrm rot="10800000" flipV="1">
            <a:off x="8024323"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D72FE7C9-EB8A-1A48-5F36-AEE87BC4EFFB}"/>
              </a:ext>
            </a:extLst>
          </p:cNvPr>
          <p:cNvSpPr>
            <a:spLocks noGrp="1"/>
          </p:cNvSpPr>
          <p:nvPr>
            <p:ph type="dt" sz="half" idx="38"/>
          </p:nvPr>
        </p:nvSpPr>
        <p:spPr/>
        <p:txBody>
          <a:bodyPr/>
          <a:lstStyle/>
          <a:p>
            <a:pPr>
              <a:defRPr/>
            </a:pPr>
            <a:fld id="{B040D19C-4966-0A41-B3E7-57A8DF9C8819}" type="datetime1">
              <a:rPr lang="en-US" smtClean="0"/>
              <a:t>5/20/2026</a:t>
            </a:fld>
            <a:endParaRPr lang="en-US" dirty="0"/>
          </a:p>
        </p:txBody>
      </p:sp>
      <p:sp>
        <p:nvSpPr>
          <p:cNvPr id="6" name="Footer Placeholder 5">
            <a:extLst>
              <a:ext uri="{FF2B5EF4-FFF2-40B4-BE49-F238E27FC236}">
                <a16:creationId xmlns:a16="http://schemas.microsoft.com/office/drawing/2014/main" id="{955CA788-9E66-27E4-B8B2-1B3DD9A0061C}"/>
              </a:ext>
            </a:extLst>
          </p:cNvPr>
          <p:cNvSpPr>
            <a:spLocks noGrp="1"/>
          </p:cNvSpPr>
          <p:nvPr>
            <p:ph type="ftr" sz="quarter" idx="39"/>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BFF826E5-1E41-AE20-24CB-69936FA1646B}"/>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55010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914399" y="1700784"/>
            <a:ext cx="9994392"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F528FF9F-A7C8-348A-D84B-6A3C28FC966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pPr>
              <a:defRPr/>
            </a:pPr>
            <a:fld id="{D67232FB-15EA-1643-9842-4C2AA8FD0F5D}" type="datetime1">
              <a:rPr lang="en-US" smtClean="0"/>
              <a:t>5/20/2026</a:t>
            </a:fld>
            <a:endParaRPr lang="en-US" dirty="0"/>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6721329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4" name="Text Placeholder 11">
            <a:extLst>
              <a:ext uri="{FF2B5EF4-FFF2-40B4-BE49-F238E27FC236}">
                <a16:creationId xmlns:a16="http://schemas.microsoft.com/office/drawing/2014/main" id="{B97A8FFA-98C0-7619-912E-7DE6824B8E07}"/>
              </a:ext>
            </a:extLst>
          </p:cNvPr>
          <p:cNvSpPr>
            <a:spLocks noGrp="1"/>
          </p:cNvSpPr>
          <p:nvPr>
            <p:ph type="body" sz="quarter" idx="11" hasCustomPrompt="1"/>
          </p:nvPr>
        </p:nvSpPr>
        <p:spPr>
          <a:xfrm>
            <a:off x="913702" y="1700784"/>
            <a:ext cx="5000626" cy="625033"/>
          </a:xfrm>
          <a:solidFill>
            <a:schemeClr val="tx2"/>
          </a:solidFill>
        </p:spPr>
        <p:txBody>
          <a:bodyPr lIns="182880" tIns="0" rIns="0" anchor="ctr">
            <a:noAutofit/>
          </a:bodyPr>
          <a:lstStyle>
            <a:lvl1pPr marL="0" indent="0">
              <a:buFont typeface="Arial" panose="020B0604020202020204" pitchFamily="34" charset="0"/>
              <a:buNone/>
              <a:defRPr sz="2400" b="0" i="0" spc="-100" baseline="0">
                <a:solidFill>
                  <a:schemeClr val="bg1"/>
                </a:solidFill>
                <a:latin typeface="Helvetica" pitchFamily="2" charset="0"/>
              </a:defRPr>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Segment 1</a:t>
            </a:r>
          </a:p>
        </p:txBody>
      </p:sp>
      <p:sp>
        <p:nvSpPr>
          <p:cNvPr id="5" name="Text Placeholder 13">
            <a:extLst>
              <a:ext uri="{FF2B5EF4-FFF2-40B4-BE49-F238E27FC236}">
                <a16:creationId xmlns:a16="http://schemas.microsoft.com/office/drawing/2014/main" id="{E709C570-D515-D5C2-A7C9-873D4FB05DBB}"/>
              </a:ext>
            </a:extLst>
          </p:cNvPr>
          <p:cNvSpPr>
            <a:spLocks noGrp="1"/>
          </p:cNvSpPr>
          <p:nvPr>
            <p:ph type="body" sz="quarter" idx="12"/>
          </p:nvPr>
        </p:nvSpPr>
        <p:spPr>
          <a:xfrm>
            <a:off x="913702" y="2416667"/>
            <a:ext cx="5000626" cy="700720"/>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5" name="Text Placeholder 11">
            <a:extLst>
              <a:ext uri="{FF2B5EF4-FFF2-40B4-BE49-F238E27FC236}">
                <a16:creationId xmlns:a16="http://schemas.microsoft.com/office/drawing/2014/main" id="{8D0D5251-ED14-8221-23B5-C338B9B136E4}"/>
              </a:ext>
            </a:extLst>
          </p:cNvPr>
          <p:cNvSpPr>
            <a:spLocks noGrp="1"/>
          </p:cNvSpPr>
          <p:nvPr>
            <p:ph type="body" sz="quarter" idx="20" hasCustomPrompt="1"/>
          </p:nvPr>
        </p:nvSpPr>
        <p:spPr>
          <a:xfrm>
            <a:off x="913703" y="3126912"/>
            <a:ext cx="5000626" cy="625033"/>
          </a:xfrm>
          <a:solidFill>
            <a:schemeClr val="tx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2</a:t>
            </a:r>
          </a:p>
        </p:txBody>
      </p:sp>
      <p:sp>
        <p:nvSpPr>
          <p:cNvPr id="26" name="Text Placeholder 13">
            <a:extLst>
              <a:ext uri="{FF2B5EF4-FFF2-40B4-BE49-F238E27FC236}">
                <a16:creationId xmlns:a16="http://schemas.microsoft.com/office/drawing/2014/main" id="{E80E855E-4FDC-9D49-7BC5-49761978BA59}"/>
              </a:ext>
            </a:extLst>
          </p:cNvPr>
          <p:cNvSpPr>
            <a:spLocks noGrp="1"/>
          </p:cNvSpPr>
          <p:nvPr>
            <p:ph type="body" sz="quarter" idx="21"/>
          </p:nvPr>
        </p:nvSpPr>
        <p:spPr>
          <a:xfrm>
            <a:off x="913703" y="3841747"/>
            <a:ext cx="5000625"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8" name="Text Placeholder 11">
            <a:extLst>
              <a:ext uri="{FF2B5EF4-FFF2-40B4-BE49-F238E27FC236}">
                <a16:creationId xmlns:a16="http://schemas.microsoft.com/office/drawing/2014/main" id="{34349A97-5971-2B65-B59E-1C98524A4FB0}"/>
              </a:ext>
            </a:extLst>
          </p:cNvPr>
          <p:cNvSpPr>
            <a:spLocks noGrp="1"/>
          </p:cNvSpPr>
          <p:nvPr>
            <p:ph type="body" sz="quarter" idx="22" hasCustomPrompt="1"/>
          </p:nvPr>
        </p:nvSpPr>
        <p:spPr>
          <a:xfrm>
            <a:off x="913702" y="4567235"/>
            <a:ext cx="5000626" cy="631032"/>
          </a:xfrm>
          <a:solidFill>
            <a:schemeClr val="accent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3</a:t>
            </a:r>
          </a:p>
        </p:txBody>
      </p:sp>
      <p:sp>
        <p:nvSpPr>
          <p:cNvPr id="29" name="Text Placeholder 13">
            <a:extLst>
              <a:ext uri="{FF2B5EF4-FFF2-40B4-BE49-F238E27FC236}">
                <a16:creationId xmlns:a16="http://schemas.microsoft.com/office/drawing/2014/main" id="{56E30477-B529-728A-AA86-F0BF32CC2C94}"/>
              </a:ext>
            </a:extLst>
          </p:cNvPr>
          <p:cNvSpPr>
            <a:spLocks noGrp="1"/>
          </p:cNvSpPr>
          <p:nvPr>
            <p:ph type="body" sz="quarter" idx="23"/>
          </p:nvPr>
        </p:nvSpPr>
        <p:spPr>
          <a:xfrm>
            <a:off x="913702" y="5283162"/>
            <a:ext cx="5000626"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6416009" y="5727814"/>
            <a:ext cx="3984937" cy="814025"/>
          </a:xfrm>
          <a:noFill/>
          <a:ln>
            <a:noFill/>
          </a:ln>
        </p:spPr>
        <p:txBody>
          <a:bodyPr lIns="0" tIns="0" rIns="0" bIns="0" anchor="t" anchorCtr="0">
            <a:noAutofit/>
          </a:bodyPr>
          <a:lstStyle>
            <a:lvl1pPr marL="0" indent="0" algn="ctr">
              <a:lnSpc>
                <a:spcPct val="100000"/>
              </a:lnSpc>
              <a:buNone/>
              <a:defRPr sz="1200">
                <a:solidFill>
                  <a:schemeClr val="tx1"/>
                </a:solidFill>
              </a:defRPr>
            </a:lvl1pPr>
          </a:lstStyle>
          <a:p>
            <a:pPr lvl="0"/>
            <a:r>
              <a:rPr lang="en-US" dirty="0"/>
              <a:t>Click to insert caption</a:t>
            </a:r>
          </a:p>
        </p:txBody>
      </p:sp>
      <p:pic>
        <p:nvPicPr>
          <p:cNvPr id="12" name="Picture 11">
            <a:extLst>
              <a:ext uri="{FF2B5EF4-FFF2-40B4-BE49-F238E27FC236}">
                <a16:creationId xmlns:a16="http://schemas.microsoft.com/office/drawing/2014/main" id="{B8EA2963-9726-4063-E7DA-0AB9CA39091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3" name="Text Placeholder 19">
            <a:extLst>
              <a:ext uri="{FF2B5EF4-FFF2-40B4-BE49-F238E27FC236}">
                <a16:creationId xmlns:a16="http://schemas.microsoft.com/office/drawing/2014/main" id="{74F00707-099E-FCA0-E7DE-AF763D1AF913}"/>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1E87DF5B-EBD1-93B2-E7F8-9194FC8AC74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B92F8742-82D1-BB4D-234D-76D87357F9E9}"/>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6" name="Chart Placeholder 33">
            <a:extLst>
              <a:ext uri="{FF2B5EF4-FFF2-40B4-BE49-F238E27FC236}">
                <a16:creationId xmlns:a16="http://schemas.microsoft.com/office/drawing/2014/main" id="{52C864BF-BCE8-AF09-5C28-6FB7C48C3E8E}"/>
              </a:ext>
            </a:extLst>
          </p:cNvPr>
          <p:cNvSpPr>
            <a:spLocks noGrp="1"/>
          </p:cNvSpPr>
          <p:nvPr>
            <p:ph type="chart" sz="quarter" idx="38"/>
          </p:nvPr>
        </p:nvSpPr>
        <p:spPr>
          <a:xfrm>
            <a:off x="6564303" y="1691264"/>
            <a:ext cx="3718252" cy="3820420"/>
          </a:xfrm>
          <a:blipFill>
            <a:blip r:embed="rId4"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chart</a:t>
            </a:r>
            <a:endParaRPr lang="en-US" dirty="0"/>
          </a:p>
        </p:txBody>
      </p:sp>
      <p:sp>
        <p:nvSpPr>
          <p:cNvPr id="8" name="Date Placeholder 7">
            <a:extLst>
              <a:ext uri="{FF2B5EF4-FFF2-40B4-BE49-F238E27FC236}">
                <a16:creationId xmlns:a16="http://schemas.microsoft.com/office/drawing/2014/main" id="{76F6407B-2069-A156-F136-165066B97BB0}"/>
              </a:ext>
            </a:extLst>
          </p:cNvPr>
          <p:cNvSpPr>
            <a:spLocks noGrp="1"/>
          </p:cNvSpPr>
          <p:nvPr>
            <p:ph type="dt" sz="half" idx="39"/>
          </p:nvPr>
        </p:nvSpPr>
        <p:spPr/>
        <p:txBody>
          <a:bodyPr/>
          <a:lstStyle/>
          <a:p>
            <a:pPr>
              <a:defRPr/>
            </a:pPr>
            <a:fld id="{79FBDF87-C79C-7B46-A6D2-641F3B70B173}" type="datetime1">
              <a:rPr lang="en-US" smtClean="0"/>
              <a:t>5/20/2026</a:t>
            </a:fld>
            <a:endParaRPr lang="en-US" dirty="0"/>
          </a:p>
        </p:txBody>
      </p:sp>
      <p:sp>
        <p:nvSpPr>
          <p:cNvPr id="9" name="Footer Placeholder 8">
            <a:extLst>
              <a:ext uri="{FF2B5EF4-FFF2-40B4-BE49-F238E27FC236}">
                <a16:creationId xmlns:a16="http://schemas.microsoft.com/office/drawing/2014/main" id="{5B8EB51C-6380-2192-1894-4C5355440D79}"/>
              </a:ext>
            </a:extLst>
          </p:cNvPr>
          <p:cNvSpPr>
            <a:spLocks noGrp="1"/>
          </p:cNvSpPr>
          <p:nvPr>
            <p:ph type="ftr" sz="quarter" idx="40"/>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F12A945B-BEEF-183C-ECC0-6AA2D38FD9C8}"/>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8855193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5997" y="4281534"/>
            <a:ext cx="5074467" cy="89010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914399" y="5910199"/>
            <a:ext cx="9994392" cy="371185"/>
          </a:xfrm>
          <a:noFill/>
          <a:ln>
            <a:noFill/>
          </a:ln>
        </p:spPr>
        <p:txBody>
          <a:bodyPr lIns="0" tIns="0" rIns="0" bIns="0" anchor="t" anchorCtr="0">
            <a:noAutofit/>
          </a:bodyPr>
          <a:lstStyle>
            <a:lvl1pPr marL="0" indent="0" algn="l">
              <a:lnSpc>
                <a:spcPct val="100000"/>
              </a:lnSpc>
              <a:buNone/>
              <a:defRPr sz="1200">
                <a:solidFill>
                  <a:schemeClr val="tx1"/>
                </a:solidFill>
              </a:defRPr>
            </a:lvl1pPr>
          </a:lstStyle>
          <a:p>
            <a:pPr lvl="0"/>
            <a:r>
              <a:rPr lang="en-US" dirty="0"/>
              <a:t>Click to insert caption</a:t>
            </a:r>
          </a:p>
        </p:txBody>
      </p:sp>
      <p:pic>
        <p:nvPicPr>
          <p:cNvPr id="8" name="Picture 7">
            <a:extLst>
              <a:ext uri="{FF2B5EF4-FFF2-40B4-BE49-F238E27FC236}">
                <a16:creationId xmlns:a16="http://schemas.microsoft.com/office/drawing/2014/main" id="{D85F47B5-4761-5144-F10D-D22CD753FBB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Text Placeholder 19">
            <a:extLst>
              <a:ext uri="{FF2B5EF4-FFF2-40B4-BE49-F238E27FC236}">
                <a16:creationId xmlns:a16="http://schemas.microsoft.com/office/drawing/2014/main" id="{4E7EC1F8-3C79-96EA-BAC5-4A16390EF4F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BA36F6E8-B09C-D7C6-E26B-D0323BCA257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2" name="Title Placeholder 1">
            <a:extLst>
              <a:ext uri="{FF2B5EF4-FFF2-40B4-BE49-F238E27FC236}">
                <a16:creationId xmlns:a16="http://schemas.microsoft.com/office/drawing/2014/main" id="{80C1E4F0-DFA5-E9B1-59B4-18ECD9C9BFA1}"/>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3" name="Table Placeholder 5">
            <a:extLst>
              <a:ext uri="{FF2B5EF4-FFF2-40B4-BE49-F238E27FC236}">
                <a16:creationId xmlns:a16="http://schemas.microsoft.com/office/drawing/2014/main" id="{D2EDDB05-1AF6-97B9-8468-040314ECE410}"/>
              </a:ext>
            </a:extLst>
          </p:cNvPr>
          <p:cNvSpPr>
            <a:spLocks noGrp="1"/>
          </p:cNvSpPr>
          <p:nvPr>
            <p:ph type="tbl" sz="quarter" idx="25"/>
          </p:nvPr>
        </p:nvSpPr>
        <p:spPr>
          <a:xfrm>
            <a:off x="915924" y="1700784"/>
            <a:ext cx="9992867" cy="4105656"/>
          </a:xfrm>
          <a:blipFill>
            <a:blip r:embed="rId4"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table</a:t>
            </a:r>
            <a:endParaRPr lang="en-US" dirty="0"/>
          </a:p>
        </p:txBody>
      </p:sp>
      <p:sp>
        <p:nvSpPr>
          <p:cNvPr id="6" name="Date Placeholder 5">
            <a:extLst>
              <a:ext uri="{FF2B5EF4-FFF2-40B4-BE49-F238E27FC236}">
                <a16:creationId xmlns:a16="http://schemas.microsoft.com/office/drawing/2014/main" id="{2088B00D-9B35-DB46-C790-1D78D3C30D91}"/>
              </a:ext>
            </a:extLst>
          </p:cNvPr>
          <p:cNvSpPr>
            <a:spLocks noGrp="1"/>
          </p:cNvSpPr>
          <p:nvPr>
            <p:ph type="dt" sz="half" idx="38"/>
          </p:nvPr>
        </p:nvSpPr>
        <p:spPr/>
        <p:txBody>
          <a:bodyPr/>
          <a:lstStyle/>
          <a:p>
            <a:pPr>
              <a:defRPr/>
            </a:pPr>
            <a:fld id="{2F439EB7-34CC-E644-AA79-7E15C5BDF09C}" type="datetime1">
              <a:rPr lang="en-US" smtClean="0"/>
              <a:t>5/20/2026</a:t>
            </a:fld>
            <a:endParaRPr lang="en-US" dirty="0"/>
          </a:p>
        </p:txBody>
      </p:sp>
      <p:sp>
        <p:nvSpPr>
          <p:cNvPr id="7" name="Footer Placeholder 6">
            <a:extLst>
              <a:ext uri="{FF2B5EF4-FFF2-40B4-BE49-F238E27FC236}">
                <a16:creationId xmlns:a16="http://schemas.microsoft.com/office/drawing/2014/main" id="{0423629E-9729-19B2-D18F-696FC5DF7C80}"/>
              </a:ext>
            </a:extLst>
          </p:cNvPr>
          <p:cNvSpPr>
            <a:spLocks noGrp="1"/>
          </p:cNvSpPr>
          <p:nvPr>
            <p:ph type="ftr" sz="quarter" idx="39"/>
          </p:nvPr>
        </p:nvSpPr>
        <p:spPr/>
        <p:txBody>
          <a:bodyPr/>
          <a:lstStyle/>
          <a:p>
            <a:pPr>
              <a:defRPr/>
            </a:pPr>
            <a:r>
              <a:rPr lang="en-US"/>
              <a:t>Presenter Name | Presentation Title or Meeting Title</a:t>
            </a:r>
            <a:endParaRPr lang="en-US" dirty="0"/>
          </a:p>
        </p:txBody>
      </p:sp>
      <p:sp>
        <p:nvSpPr>
          <p:cNvPr id="13" name="Slide Number Placeholder 12">
            <a:extLst>
              <a:ext uri="{FF2B5EF4-FFF2-40B4-BE49-F238E27FC236}">
                <a16:creationId xmlns:a16="http://schemas.microsoft.com/office/drawing/2014/main" id="{9F7ECEAE-4F90-EAE6-417B-EE2AEE8EB75D}"/>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958608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e-ligh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pic>
        <p:nvPicPr>
          <p:cNvPr id="2" name="Picture 1">
            <a:extLst>
              <a:ext uri="{FF2B5EF4-FFF2-40B4-BE49-F238E27FC236}">
                <a16:creationId xmlns:a16="http://schemas.microsoft.com/office/drawing/2014/main" id="{2C95878C-4EDF-38C4-5287-2AEA2144FDEB}"/>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Tree>
    <p:extLst>
      <p:ext uri="{BB962C8B-B14F-4D97-AF65-F5344CB8AC3E}">
        <p14:creationId xmlns:p14="http://schemas.microsoft.com/office/powerpoint/2010/main" val="24112048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ection-title-3">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B0E3FA5-DE31-AB6D-9B62-28830D79E180}"/>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a:t>Section title</a:t>
            </a:r>
          </a:p>
        </p:txBody>
      </p:sp>
      <p:sp>
        <p:nvSpPr>
          <p:cNvPr id="5" name="Text Placeholder 3">
            <a:extLst>
              <a:ext uri="{FF2B5EF4-FFF2-40B4-BE49-F238E27FC236}">
                <a16:creationId xmlns:a16="http://schemas.microsoft.com/office/drawing/2014/main" id="{9F93DB2B-C096-0CA2-8B73-EC9DE94D29F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a:t>01</a:t>
            </a:r>
          </a:p>
        </p:txBody>
      </p:sp>
      <p:sp>
        <p:nvSpPr>
          <p:cNvPr id="6" name="Rectangle 5">
            <a:extLst>
              <a:ext uri="{FF2B5EF4-FFF2-40B4-BE49-F238E27FC236}">
                <a16:creationId xmlns:a16="http://schemas.microsoft.com/office/drawing/2014/main" id="{783C7BFC-CC60-7A87-8EC8-5BDBA55CAEAE}"/>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2" name="Picture 1">
            <a:extLst>
              <a:ext uri="{FF2B5EF4-FFF2-40B4-BE49-F238E27FC236}">
                <a16:creationId xmlns:a16="http://schemas.microsoft.com/office/drawing/2014/main" id="{69FC926F-105E-E15A-9900-C410A8F2C10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CD2699FF-046A-3B3D-4DF6-1FB1FE58B516}"/>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30649171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title-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5CCE765-81F2-BAC8-4594-F05A8A98B209}"/>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5A81A3-EC67-4A3B-9F41-F416DA9AD784}"/>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3" name="Text Placeholder 3">
            <a:extLst>
              <a:ext uri="{FF2B5EF4-FFF2-40B4-BE49-F238E27FC236}">
                <a16:creationId xmlns:a16="http://schemas.microsoft.com/office/drawing/2014/main" id="{F45B20B8-EF94-AE94-949A-2FB6A948075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4" name="Rectangle 3">
            <a:extLst>
              <a:ext uri="{FF2B5EF4-FFF2-40B4-BE49-F238E27FC236}">
                <a16:creationId xmlns:a16="http://schemas.microsoft.com/office/drawing/2014/main" id="{0CC440DD-C83E-5818-8D0D-4307DEB14634}"/>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7" name="Picture 6">
            <a:extLst>
              <a:ext uri="{FF2B5EF4-FFF2-40B4-BE49-F238E27FC236}">
                <a16:creationId xmlns:a16="http://schemas.microsoft.com/office/drawing/2014/main" id="{8788DA3D-6125-4849-EF5D-E55FDE01FEE1}"/>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8" name="Slide Number Placeholder 9">
            <a:extLst>
              <a:ext uri="{FF2B5EF4-FFF2-40B4-BE49-F238E27FC236}">
                <a16:creationId xmlns:a16="http://schemas.microsoft.com/office/drawing/2014/main" id="{F10B25E9-94DA-16D3-13E3-CAE2BEA2F4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79053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title-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8A2BF2-AEE9-3696-E274-55C9E049409F}"/>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BA279D5-65D1-7EB0-3505-17CC33D8807D}"/>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5" name="Text Placeholder 3">
            <a:extLst>
              <a:ext uri="{FF2B5EF4-FFF2-40B4-BE49-F238E27FC236}">
                <a16:creationId xmlns:a16="http://schemas.microsoft.com/office/drawing/2014/main" id="{D0D56A39-C31F-0835-F346-AB4267AB2A50}"/>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6" name="Rectangle 5">
            <a:extLst>
              <a:ext uri="{FF2B5EF4-FFF2-40B4-BE49-F238E27FC236}">
                <a16:creationId xmlns:a16="http://schemas.microsoft.com/office/drawing/2014/main" id="{7D40C43A-6B15-0F57-3682-C2FEC305D74B}"/>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7" name="Picture 6">
            <a:extLst>
              <a:ext uri="{FF2B5EF4-FFF2-40B4-BE49-F238E27FC236}">
                <a16:creationId xmlns:a16="http://schemas.microsoft.com/office/drawing/2014/main" id="{E6DEA090-8736-22FF-0799-B9DD33028A4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8" name="Slide Number Placeholder 9">
            <a:extLst>
              <a:ext uri="{FF2B5EF4-FFF2-40B4-BE49-F238E27FC236}">
                <a16:creationId xmlns:a16="http://schemas.microsoft.com/office/drawing/2014/main" id="{CA4B4A60-8351-BF40-3841-F41FCE9B2F32}"/>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2120954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title-3">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B0E3FA5-DE31-AB6D-9B62-28830D79E180}"/>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5" name="Text Placeholder 3">
            <a:extLst>
              <a:ext uri="{FF2B5EF4-FFF2-40B4-BE49-F238E27FC236}">
                <a16:creationId xmlns:a16="http://schemas.microsoft.com/office/drawing/2014/main" id="{9F93DB2B-C096-0CA2-8B73-EC9DE94D29F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6" name="Rectangle 5">
            <a:extLst>
              <a:ext uri="{FF2B5EF4-FFF2-40B4-BE49-F238E27FC236}">
                <a16:creationId xmlns:a16="http://schemas.microsoft.com/office/drawing/2014/main" id="{783C7BFC-CC60-7A87-8EC8-5BDBA55CAEAE}"/>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9" name="Picture 8">
            <a:extLst>
              <a:ext uri="{FF2B5EF4-FFF2-40B4-BE49-F238E27FC236}">
                <a16:creationId xmlns:a16="http://schemas.microsoft.com/office/drawing/2014/main" id="{440D6175-3B5A-99BF-50CA-438C19FF1B82}"/>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0" name="Slide Number Placeholder 9">
            <a:extLst>
              <a:ext uri="{FF2B5EF4-FFF2-40B4-BE49-F238E27FC236}">
                <a16:creationId xmlns:a16="http://schemas.microsoft.com/office/drawing/2014/main" id="{0AC0A3FD-7314-8193-36AD-C546C75B7CA5}"/>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5420286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section-agenda">
    <p:bg>
      <p:bgPr>
        <a:solidFill>
          <a:schemeClr val="bg1"/>
        </a:solidFill>
        <a:effectLst/>
      </p:bgPr>
    </p:bg>
    <p:spTree>
      <p:nvGrpSpPr>
        <p:cNvPr id="1" name=""/>
        <p:cNvGrpSpPr/>
        <p:nvPr/>
      </p:nvGrpSpPr>
      <p:grpSpPr>
        <a:xfrm>
          <a:off x="0" y="0"/>
          <a:ext cx="0" cy="0"/>
          <a:chOff x="0" y="0"/>
          <a:chExt cx="0" cy="0"/>
        </a:xfrm>
      </p:grpSpPr>
      <p:pic>
        <p:nvPicPr>
          <p:cNvPr id="23" name="Picture 22" descr="Logo, company name&#10;&#10;AI-generated content may be incorrect.">
            <a:extLst>
              <a:ext uri="{FF2B5EF4-FFF2-40B4-BE49-F238E27FC236}">
                <a16:creationId xmlns:a16="http://schemas.microsoft.com/office/drawing/2014/main" id="{F458E46B-0C39-CD93-F76B-90E76DC35EC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4" name="Title Placeholder 1">
            <a:extLst>
              <a:ext uri="{FF2B5EF4-FFF2-40B4-BE49-F238E27FC236}">
                <a16:creationId xmlns:a16="http://schemas.microsoft.com/office/drawing/2014/main" id="{A226F5EF-54EF-597D-C9E0-363980318BA9}"/>
              </a:ext>
            </a:extLst>
          </p:cNvPr>
          <p:cNvSpPr>
            <a:spLocks noGrp="1"/>
          </p:cNvSpPr>
          <p:nvPr>
            <p:ph type="title" hasCustomPrompt="1"/>
          </p:nvPr>
        </p:nvSpPr>
        <p:spPr>
          <a:xfrm>
            <a:off x="914398" y="365760"/>
            <a:ext cx="653256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2" name="Text Placeholder 11">
            <a:extLst>
              <a:ext uri="{FF2B5EF4-FFF2-40B4-BE49-F238E27FC236}">
                <a16:creationId xmlns:a16="http://schemas.microsoft.com/office/drawing/2014/main" id="{7D25E6A6-20DF-4816-1517-8509EB288B9D}"/>
              </a:ext>
            </a:extLst>
          </p:cNvPr>
          <p:cNvSpPr>
            <a:spLocks noGrp="1"/>
          </p:cNvSpPr>
          <p:nvPr>
            <p:ph type="body" sz="quarter" idx="29" hasCustomPrompt="1"/>
          </p:nvPr>
        </p:nvSpPr>
        <p:spPr>
          <a:xfrm>
            <a:off x="91166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01</a:t>
            </a:r>
          </a:p>
        </p:txBody>
      </p:sp>
      <p:sp>
        <p:nvSpPr>
          <p:cNvPr id="53" name="Text Placeholder 13">
            <a:extLst>
              <a:ext uri="{FF2B5EF4-FFF2-40B4-BE49-F238E27FC236}">
                <a16:creationId xmlns:a16="http://schemas.microsoft.com/office/drawing/2014/main" id="{14A01821-D46E-3D52-4CAD-F7DBDCABE774}"/>
              </a:ext>
            </a:extLst>
          </p:cNvPr>
          <p:cNvSpPr>
            <a:spLocks noGrp="1"/>
          </p:cNvSpPr>
          <p:nvPr>
            <p:ph type="body" sz="quarter" idx="30" hasCustomPrompt="1"/>
          </p:nvPr>
        </p:nvSpPr>
        <p:spPr>
          <a:xfrm>
            <a:off x="914400" y="27057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4" name="Text Placeholder 11">
            <a:extLst>
              <a:ext uri="{FF2B5EF4-FFF2-40B4-BE49-F238E27FC236}">
                <a16:creationId xmlns:a16="http://schemas.microsoft.com/office/drawing/2014/main" id="{FD54C57D-8418-C7FC-C13C-73DFB5188821}"/>
              </a:ext>
            </a:extLst>
          </p:cNvPr>
          <p:cNvSpPr>
            <a:spLocks noGrp="1"/>
          </p:cNvSpPr>
          <p:nvPr>
            <p:ph type="body" sz="quarter" idx="31" hasCustomPrompt="1"/>
          </p:nvPr>
        </p:nvSpPr>
        <p:spPr>
          <a:xfrm>
            <a:off x="437622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02</a:t>
            </a:r>
          </a:p>
        </p:txBody>
      </p:sp>
      <p:sp>
        <p:nvSpPr>
          <p:cNvPr id="55" name="Text Placeholder 13">
            <a:extLst>
              <a:ext uri="{FF2B5EF4-FFF2-40B4-BE49-F238E27FC236}">
                <a16:creationId xmlns:a16="http://schemas.microsoft.com/office/drawing/2014/main" id="{A7ED865A-D8C1-84B1-ED7B-E4FD0EB52755}"/>
              </a:ext>
            </a:extLst>
          </p:cNvPr>
          <p:cNvSpPr>
            <a:spLocks noGrp="1"/>
          </p:cNvSpPr>
          <p:nvPr>
            <p:ph type="body" sz="quarter" idx="32" hasCustomPrompt="1"/>
          </p:nvPr>
        </p:nvSpPr>
        <p:spPr>
          <a:xfrm>
            <a:off x="4379746" y="27057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6" name="Rectangle 55">
            <a:extLst>
              <a:ext uri="{FF2B5EF4-FFF2-40B4-BE49-F238E27FC236}">
                <a16:creationId xmlns:a16="http://schemas.microsoft.com/office/drawing/2014/main" id="{9ED5B529-78BB-F29E-18B0-971B1535E859}"/>
              </a:ext>
            </a:extLst>
          </p:cNvPr>
          <p:cNvSpPr/>
          <p:nvPr userDrawn="1"/>
        </p:nvSpPr>
        <p:spPr>
          <a:xfrm rot="10800000">
            <a:off x="907074"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C04014A3-4C06-C81A-AC8E-980793F74342}"/>
              </a:ext>
            </a:extLst>
          </p:cNvPr>
          <p:cNvSpPr/>
          <p:nvPr userDrawn="1"/>
        </p:nvSpPr>
        <p:spPr>
          <a:xfrm rot="10800000">
            <a:off x="436968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 Placeholder 11">
            <a:extLst>
              <a:ext uri="{FF2B5EF4-FFF2-40B4-BE49-F238E27FC236}">
                <a16:creationId xmlns:a16="http://schemas.microsoft.com/office/drawing/2014/main" id="{4B74B708-A762-7133-2651-04F12E11F8A9}"/>
              </a:ext>
            </a:extLst>
          </p:cNvPr>
          <p:cNvSpPr>
            <a:spLocks noGrp="1"/>
          </p:cNvSpPr>
          <p:nvPr>
            <p:ph type="body" sz="quarter" idx="37" hasCustomPrompt="1"/>
          </p:nvPr>
        </p:nvSpPr>
        <p:spPr>
          <a:xfrm>
            <a:off x="91166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03</a:t>
            </a:r>
          </a:p>
        </p:txBody>
      </p:sp>
      <p:sp>
        <p:nvSpPr>
          <p:cNvPr id="59" name="Text Placeholder 13">
            <a:extLst>
              <a:ext uri="{FF2B5EF4-FFF2-40B4-BE49-F238E27FC236}">
                <a16:creationId xmlns:a16="http://schemas.microsoft.com/office/drawing/2014/main" id="{435E90AA-1C85-A9E4-87BC-C1AF24C3621F}"/>
              </a:ext>
            </a:extLst>
          </p:cNvPr>
          <p:cNvSpPr>
            <a:spLocks noGrp="1"/>
          </p:cNvSpPr>
          <p:nvPr>
            <p:ph type="body" sz="quarter" idx="38" hasCustomPrompt="1"/>
          </p:nvPr>
        </p:nvSpPr>
        <p:spPr>
          <a:xfrm>
            <a:off x="914400" y="4754927"/>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60" name="Text Placeholder 11">
            <a:extLst>
              <a:ext uri="{FF2B5EF4-FFF2-40B4-BE49-F238E27FC236}">
                <a16:creationId xmlns:a16="http://schemas.microsoft.com/office/drawing/2014/main" id="{492F2493-8216-CD88-FA44-CC9A10608AF7}"/>
              </a:ext>
            </a:extLst>
          </p:cNvPr>
          <p:cNvSpPr>
            <a:spLocks noGrp="1"/>
          </p:cNvSpPr>
          <p:nvPr>
            <p:ph type="body" sz="quarter" idx="39" hasCustomPrompt="1"/>
          </p:nvPr>
        </p:nvSpPr>
        <p:spPr>
          <a:xfrm>
            <a:off x="437622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04</a:t>
            </a:r>
          </a:p>
        </p:txBody>
      </p:sp>
      <p:sp>
        <p:nvSpPr>
          <p:cNvPr id="61" name="Text Placeholder 13">
            <a:extLst>
              <a:ext uri="{FF2B5EF4-FFF2-40B4-BE49-F238E27FC236}">
                <a16:creationId xmlns:a16="http://schemas.microsoft.com/office/drawing/2014/main" id="{94974B5A-8E34-7804-BAF6-077E87EED7BA}"/>
              </a:ext>
            </a:extLst>
          </p:cNvPr>
          <p:cNvSpPr>
            <a:spLocks noGrp="1"/>
          </p:cNvSpPr>
          <p:nvPr>
            <p:ph type="body" sz="quarter" idx="40" hasCustomPrompt="1"/>
          </p:nvPr>
        </p:nvSpPr>
        <p:spPr>
          <a:xfrm>
            <a:off x="4379746" y="4754927"/>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62" name="Rectangle 61">
            <a:extLst>
              <a:ext uri="{FF2B5EF4-FFF2-40B4-BE49-F238E27FC236}">
                <a16:creationId xmlns:a16="http://schemas.microsoft.com/office/drawing/2014/main" id="{92AD98F0-4E6C-4977-7D6D-0539C61129D5}"/>
              </a:ext>
            </a:extLst>
          </p:cNvPr>
          <p:cNvSpPr/>
          <p:nvPr userDrawn="1"/>
        </p:nvSpPr>
        <p:spPr>
          <a:xfrm rot="10800000">
            <a:off x="907074"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EEA28208-467D-4A45-BC0C-0BC9588893EB}"/>
              </a:ext>
            </a:extLst>
          </p:cNvPr>
          <p:cNvSpPr/>
          <p:nvPr userDrawn="1"/>
        </p:nvSpPr>
        <p:spPr>
          <a:xfrm rot="10800000">
            <a:off x="436968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Picture Placeholder 5">
            <a:extLst>
              <a:ext uri="{FF2B5EF4-FFF2-40B4-BE49-F238E27FC236}">
                <a16:creationId xmlns:a16="http://schemas.microsoft.com/office/drawing/2014/main" id="{4FBFB9DE-AE2D-A7B7-4DB4-6859D9D5BC4B}"/>
              </a:ext>
            </a:extLst>
          </p:cNvPr>
          <p:cNvSpPr>
            <a:spLocks noGrp="1"/>
          </p:cNvSpPr>
          <p:nvPr>
            <p:ph type="pic" sz="quarter" idx="25" hasCustomPrompt="1"/>
          </p:nvPr>
        </p:nvSpPr>
        <p:spPr>
          <a:xfrm>
            <a:off x="8378952"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65" name="Text Placeholder 13">
            <a:extLst>
              <a:ext uri="{FF2B5EF4-FFF2-40B4-BE49-F238E27FC236}">
                <a16:creationId xmlns:a16="http://schemas.microsoft.com/office/drawing/2014/main" id="{D2A65777-78A4-1122-070C-13C5CC391FE0}"/>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66" name="Picture 65">
            <a:extLst>
              <a:ext uri="{FF2B5EF4-FFF2-40B4-BE49-F238E27FC236}">
                <a16:creationId xmlns:a16="http://schemas.microsoft.com/office/drawing/2014/main" id="{2F3BB497-B176-4CA5-ECD7-4F398D8B4FE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5" name="Date Placeholder 4">
            <a:extLst>
              <a:ext uri="{FF2B5EF4-FFF2-40B4-BE49-F238E27FC236}">
                <a16:creationId xmlns:a16="http://schemas.microsoft.com/office/drawing/2014/main" id="{D43D427B-7FC7-1359-C26B-EE4E88413334}"/>
              </a:ext>
            </a:extLst>
          </p:cNvPr>
          <p:cNvSpPr>
            <a:spLocks noGrp="1"/>
          </p:cNvSpPr>
          <p:nvPr>
            <p:ph type="dt" sz="half" idx="41"/>
          </p:nvPr>
        </p:nvSpPr>
        <p:spPr/>
        <p:txBody>
          <a:bodyPr/>
          <a:lstStyle/>
          <a:p>
            <a:pPr>
              <a:defRPr/>
            </a:pPr>
            <a:fld id="{C19A5026-B52B-C147-B440-9EBB996BA922}" type="datetime1">
              <a:rPr lang="en-US" smtClean="0"/>
              <a:t>5/20/2026</a:t>
            </a:fld>
            <a:endParaRPr lang="en-US" dirty="0"/>
          </a:p>
        </p:txBody>
      </p:sp>
      <p:sp>
        <p:nvSpPr>
          <p:cNvPr id="6" name="Footer Placeholder 5">
            <a:extLst>
              <a:ext uri="{FF2B5EF4-FFF2-40B4-BE49-F238E27FC236}">
                <a16:creationId xmlns:a16="http://schemas.microsoft.com/office/drawing/2014/main" id="{F56283E2-A570-ED3B-DFD5-070DE6D5FDE8}"/>
              </a:ext>
            </a:extLst>
          </p:cNvPr>
          <p:cNvSpPr>
            <a:spLocks noGrp="1"/>
          </p:cNvSpPr>
          <p:nvPr>
            <p:ph type="ftr" sz="quarter" idx="42"/>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BEE33E59-3BC3-A711-E10E-552D2E1F77B5}"/>
              </a:ext>
            </a:extLst>
          </p:cNvPr>
          <p:cNvSpPr>
            <a:spLocks noGrp="1"/>
          </p:cNvSpPr>
          <p:nvPr>
            <p:ph type="sldNum" sz="quarter" idx="4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353332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section-agenda">
    <p:bg>
      <p:bgPr>
        <a:solidFill>
          <a:schemeClr val="bg1"/>
        </a:solidFill>
        <a:effectLst/>
      </p:bgPr>
    </p:bg>
    <p:spTree>
      <p:nvGrpSpPr>
        <p:cNvPr id="1" name=""/>
        <p:cNvGrpSpPr/>
        <p:nvPr/>
      </p:nvGrpSpPr>
      <p:grpSpPr>
        <a:xfrm>
          <a:off x="0" y="0"/>
          <a:ext cx="0" cy="0"/>
          <a:chOff x="0" y="0"/>
          <a:chExt cx="0" cy="0"/>
        </a:xfrm>
      </p:grpSpPr>
      <p:sp>
        <p:nvSpPr>
          <p:cNvPr id="21" name="Text Placeholder 11">
            <a:extLst>
              <a:ext uri="{FF2B5EF4-FFF2-40B4-BE49-F238E27FC236}">
                <a16:creationId xmlns:a16="http://schemas.microsoft.com/office/drawing/2014/main" id="{1BB2EFC9-1306-610A-7472-F5A409DAF87B}"/>
              </a:ext>
            </a:extLst>
          </p:cNvPr>
          <p:cNvSpPr>
            <a:spLocks noGrp="1"/>
          </p:cNvSpPr>
          <p:nvPr>
            <p:ph type="body" sz="quarter" idx="25" hasCustomPrompt="1"/>
          </p:nvPr>
        </p:nvSpPr>
        <p:spPr>
          <a:xfrm>
            <a:off x="784078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03</a:t>
            </a:r>
          </a:p>
        </p:txBody>
      </p:sp>
      <p:sp>
        <p:nvSpPr>
          <p:cNvPr id="22" name="Text Placeholder 13">
            <a:extLst>
              <a:ext uri="{FF2B5EF4-FFF2-40B4-BE49-F238E27FC236}">
                <a16:creationId xmlns:a16="http://schemas.microsoft.com/office/drawing/2014/main" id="{8DA22153-3FAA-4073-D5F7-B56934A12954}"/>
              </a:ext>
            </a:extLst>
          </p:cNvPr>
          <p:cNvSpPr>
            <a:spLocks noGrp="1"/>
          </p:cNvSpPr>
          <p:nvPr>
            <p:ph type="body" sz="quarter" idx="26" hasCustomPrompt="1"/>
          </p:nvPr>
        </p:nvSpPr>
        <p:spPr>
          <a:xfrm>
            <a:off x="7840789" y="2705790"/>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35" name="Text Placeholder 11">
            <a:extLst>
              <a:ext uri="{FF2B5EF4-FFF2-40B4-BE49-F238E27FC236}">
                <a16:creationId xmlns:a16="http://schemas.microsoft.com/office/drawing/2014/main" id="{34F7C635-74F3-E319-79C6-11DF58432BCC}"/>
              </a:ext>
            </a:extLst>
          </p:cNvPr>
          <p:cNvSpPr>
            <a:spLocks noGrp="1"/>
          </p:cNvSpPr>
          <p:nvPr>
            <p:ph type="body" sz="quarter" idx="29" hasCustomPrompt="1"/>
          </p:nvPr>
        </p:nvSpPr>
        <p:spPr>
          <a:xfrm>
            <a:off x="91166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01</a:t>
            </a:r>
          </a:p>
        </p:txBody>
      </p:sp>
      <p:sp>
        <p:nvSpPr>
          <p:cNvPr id="36" name="Text Placeholder 13">
            <a:extLst>
              <a:ext uri="{FF2B5EF4-FFF2-40B4-BE49-F238E27FC236}">
                <a16:creationId xmlns:a16="http://schemas.microsoft.com/office/drawing/2014/main" id="{0CB3ED8D-E886-FF54-5A83-1729951016DA}"/>
              </a:ext>
            </a:extLst>
          </p:cNvPr>
          <p:cNvSpPr>
            <a:spLocks noGrp="1"/>
          </p:cNvSpPr>
          <p:nvPr>
            <p:ph type="body" sz="quarter" idx="30" hasCustomPrompt="1"/>
          </p:nvPr>
        </p:nvSpPr>
        <p:spPr>
          <a:xfrm>
            <a:off x="914400" y="27057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37" name="Text Placeholder 11">
            <a:extLst>
              <a:ext uri="{FF2B5EF4-FFF2-40B4-BE49-F238E27FC236}">
                <a16:creationId xmlns:a16="http://schemas.microsoft.com/office/drawing/2014/main" id="{FEC18E3E-7D1C-8D3A-FA66-09B9E8AF96EB}"/>
              </a:ext>
            </a:extLst>
          </p:cNvPr>
          <p:cNvSpPr>
            <a:spLocks noGrp="1"/>
          </p:cNvSpPr>
          <p:nvPr>
            <p:ph type="body" sz="quarter" idx="31" hasCustomPrompt="1"/>
          </p:nvPr>
        </p:nvSpPr>
        <p:spPr>
          <a:xfrm>
            <a:off x="437622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02</a:t>
            </a:r>
          </a:p>
        </p:txBody>
      </p:sp>
      <p:sp>
        <p:nvSpPr>
          <p:cNvPr id="38" name="Text Placeholder 13">
            <a:extLst>
              <a:ext uri="{FF2B5EF4-FFF2-40B4-BE49-F238E27FC236}">
                <a16:creationId xmlns:a16="http://schemas.microsoft.com/office/drawing/2014/main" id="{F46C368A-CAE6-AB12-45DE-8C9AC1081525}"/>
              </a:ext>
            </a:extLst>
          </p:cNvPr>
          <p:cNvSpPr>
            <a:spLocks noGrp="1"/>
          </p:cNvSpPr>
          <p:nvPr>
            <p:ph type="body" sz="quarter" idx="32" hasCustomPrompt="1"/>
          </p:nvPr>
        </p:nvSpPr>
        <p:spPr>
          <a:xfrm>
            <a:off x="4379746" y="27057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pic>
        <p:nvPicPr>
          <p:cNvPr id="7" name="Picture 6">
            <a:extLst>
              <a:ext uri="{FF2B5EF4-FFF2-40B4-BE49-F238E27FC236}">
                <a16:creationId xmlns:a16="http://schemas.microsoft.com/office/drawing/2014/main" id="{7781A30D-A0A7-8F72-0DB2-BAA0EF2037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2" name="Picture 11" descr="Logo, company name&#10;&#10;AI-generated content may be incorrect.">
            <a:extLst>
              <a:ext uri="{FF2B5EF4-FFF2-40B4-BE49-F238E27FC236}">
                <a16:creationId xmlns:a16="http://schemas.microsoft.com/office/drawing/2014/main" id="{6BC60E22-555E-863E-A95E-1F364397E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3" name="Title Placeholder 1">
            <a:extLst>
              <a:ext uri="{FF2B5EF4-FFF2-40B4-BE49-F238E27FC236}">
                <a16:creationId xmlns:a16="http://schemas.microsoft.com/office/drawing/2014/main" id="{C8268B68-5038-1850-9129-6EBE6E73F92B}"/>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Rectangle 16">
            <a:extLst>
              <a:ext uri="{FF2B5EF4-FFF2-40B4-BE49-F238E27FC236}">
                <a16:creationId xmlns:a16="http://schemas.microsoft.com/office/drawing/2014/main" id="{2F851C4B-EE7A-A84C-0FEB-76E839BCE7AE}"/>
              </a:ext>
            </a:extLst>
          </p:cNvPr>
          <p:cNvSpPr/>
          <p:nvPr userDrawn="1"/>
        </p:nvSpPr>
        <p:spPr>
          <a:xfrm rot="10800000">
            <a:off x="907074"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079CC64-0203-C898-B985-39FB41EBBF57}"/>
              </a:ext>
            </a:extLst>
          </p:cNvPr>
          <p:cNvSpPr/>
          <p:nvPr userDrawn="1"/>
        </p:nvSpPr>
        <p:spPr>
          <a:xfrm rot="10800000">
            <a:off x="436968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EB46FE0-DD6E-5635-0172-E4462AC6960A}"/>
              </a:ext>
            </a:extLst>
          </p:cNvPr>
          <p:cNvSpPr/>
          <p:nvPr userDrawn="1"/>
        </p:nvSpPr>
        <p:spPr>
          <a:xfrm rot="10800000">
            <a:off x="784430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 Placeholder 11">
            <a:extLst>
              <a:ext uri="{FF2B5EF4-FFF2-40B4-BE49-F238E27FC236}">
                <a16:creationId xmlns:a16="http://schemas.microsoft.com/office/drawing/2014/main" id="{6E39647A-7DAB-491C-D78A-700609AE5924}"/>
              </a:ext>
            </a:extLst>
          </p:cNvPr>
          <p:cNvSpPr>
            <a:spLocks noGrp="1"/>
          </p:cNvSpPr>
          <p:nvPr>
            <p:ph type="body" sz="quarter" idx="35" hasCustomPrompt="1"/>
          </p:nvPr>
        </p:nvSpPr>
        <p:spPr>
          <a:xfrm>
            <a:off x="784078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06</a:t>
            </a:r>
          </a:p>
        </p:txBody>
      </p:sp>
      <p:sp>
        <p:nvSpPr>
          <p:cNvPr id="54" name="Text Placeholder 13">
            <a:extLst>
              <a:ext uri="{FF2B5EF4-FFF2-40B4-BE49-F238E27FC236}">
                <a16:creationId xmlns:a16="http://schemas.microsoft.com/office/drawing/2014/main" id="{1A2EE3EC-6F0A-04AA-D8CE-ACD79EC10DF0}"/>
              </a:ext>
            </a:extLst>
          </p:cNvPr>
          <p:cNvSpPr>
            <a:spLocks noGrp="1"/>
          </p:cNvSpPr>
          <p:nvPr>
            <p:ph type="body" sz="quarter" idx="36" hasCustomPrompt="1"/>
          </p:nvPr>
        </p:nvSpPr>
        <p:spPr>
          <a:xfrm>
            <a:off x="7840789" y="4754927"/>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5" name="Text Placeholder 11">
            <a:extLst>
              <a:ext uri="{FF2B5EF4-FFF2-40B4-BE49-F238E27FC236}">
                <a16:creationId xmlns:a16="http://schemas.microsoft.com/office/drawing/2014/main" id="{34257359-AC31-56B7-8B18-5EA207F7A424}"/>
              </a:ext>
            </a:extLst>
          </p:cNvPr>
          <p:cNvSpPr>
            <a:spLocks noGrp="1"/>
          </p:cNvSpPr>
          <p:nvPr>
            <p:ph type="body" sz="quarter" idx="37" hasCustomPrompt="1"/>
          </p:nvPr>
        </p:nvSpPr>
        <p:spPr>
          <a:xfrm>
            <a:off x="91166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04</a:t>
            </a:r>
          </a:p>
        </p:txBody>
      </p:sp>
      <p:sp>
        <p:nvSpPr>
          <p:cNvPr id="56" name="Text Placeholder 13">
            <a:extLst>
              <a:ext uri="{FF2B5EF4-FFF2-40B4-BE49-F238E27FC236}">
                <a16:creationId xmlns:a16="http://schemas.microsoft.com/office/drawing/2014/main" id="{572C6531-6F1F-27C2-65C9-244BA7ADFA50}"/>
              </a:ext>
            </a:extLst>
          </p:cNvPr>
          <p:cNvSpPr>
            <a:spLocks noGrp="1"/>
          </p:cNvSpPr>
          <p:nvPr>
            <p:ph type="body" sz="quarter" idx="38" hasCustomPrompt="1"/>
          </p:nvPr>
        </p:nvSpPr>
        <p:spPr>
          <a:xfrm>
            <a:off x="914400" y="4754927"/>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7" name="Text Placeholder 11">
            <a:extLst>
              <a:ext uri="{FF2B5EF4-FFF2-40B4-BE49-F238E27FC236}">
                <a16:creationId xmlns:a16="http://schemas.microsoft.com/office/drawing/2014/main" id="{595E9E59-1788-1106-6D6E-4588D5BFC42E}"/>
              </a:ext>
            </a:extLst>
          </p:cNvPr>
          <p:cNvSpPr>
            <a:spLocks noGrp="1"/>
          </p:cNvSpPr>
          <p:nvPr>
            <p:ph type="body" sz="quarter" idx="39" hasCustomPrompt="1"/>
          </p:nvPr>
        </p:nvSpPr>
        <p:spPr>
          <a:xfrm>
            <a:off x="437622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05</a:t>
            </a:r>
          </a:p>
        </p:txBody>
      </p:sp>
      <p:sp>
        <p:nvSpPr>
          <p:cNvPr id="58" name="Text Placeholder 13">
            <a:extLst>
              <a:ext uri="{FF2B5EF4-FFF2-40B4-BE49-F238E27FC236}">
                <a16:creationId xmlns:a16="http://schemas.microsoft.com/office/drawing/2014/main" id="{8199CACE-BEE2-2F7F-88AC-1185972B2BBA}"/>
              </a:ext>
            </a:extLst>
          </p:cNvPr>
          <p:cNvSpPr>
            <a:spLocks noGrp="1"/>
          </p:cNvSpPr>
          <p:nvPr>
            <p:ph type="body" sz="quarter" idx="40" hasCustomPrompt="1"/>
          </p:nvPr>
        </p:nvSpPr>
        <p:spPr>
          <a:xfrm>
            <a:off x="4379746" y="4754927"/>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9" name="Rectangle 58">
            <a:extLst>
              <a:ext uri="{FF2B5EF4-FFF2-40B4-BE49-F238E27FC236}">
                <a16:creationId xmlns:a16="http://schemas.microsoft.com/office/drawing/2014/main" id="{B4F7BEFD-FB17-76F4-D1C3-A86A0C5DF431}"/>
              </a:ext>
            </a:extLst>
          </p:cNvPr>
          <p:cNvSpPr/>
          <p:nvPr userDrawn="1"/>
        </p:nvSpPr>
        <p:spPr>
          <a:xfrm rot="10800000">
            <a:off x="907074"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9098B664-2217-1188-9827-8BE49302AAB0}"/>
              </a:ext>
            </a:extLst>
          </p:cNvPr>
          <p:cNvSpPr/>
          <p:nvPr userDrawn="1"/>
        </p:nvSpPr>
        <p:spPr>
          <a:xfrm rot="10800000">
            <a:off x="436968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3E24A18-BE76-EFAD-8000-E51E5AB8B18D}"/>
              </a:ext>
            </a:extLst>
          </p:cNvPr>
          <p:cNvSpPr/>
          <p:nvPr userDrawn="1"/>
        </p:nvSpPr>
        <p:spPr>
          <a:xfrm rot="10800000">
            <a:off x="784430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E2306B98-6C7B-5D9C-EB22-ADFE1D599AAB}"/>
              </a:ext>
            </a:extLst>
          </p:cNvPr>
          <p:cNvSpPr>
            <a:spLocks noGrp="1"/>
          </p:cNvSpPr>
          <p:nvPr>
            <p:ph type="dt" sz="half" idx="41"/>
          </p:nvPr>
        </p:nvSpPr>
        <p:spPr/>
        <p:txBody>
          <a:bodyPr/>
          <a:lstStyle/>
          <a:p>
            <a:pPr>
              <a:defRPr/>
            </a:pPr>
            <a:fld id="{A788AAE1-B61E-D541-B0EB-77D2B81022F4}" type="datetime1">
              <a:rPr lang="en-US" smtClean="0"/>
              <a:t>5/20/2026</a:t>
            </a:fld>
            <a:endParaRPr lang="en-US" dirty="0"/>
          </a:p>
        </p:txBody>
      </p:sp>
      <p:sp>
        <p:nvSpPr>
          <p:cNvPr id="6" name="Footer Placeholder 5">
            <a:extLst>
              <a:ext uri="{FF2B5EF4-FFF2-40B4-BE49-F238E27FC236}">
                <a16:creationId xmlns:a16="http://schemas.microsoft.com/office/drawing/2014/main" id="{18155E37-5D32-15DD-E450-FB2064F63D72}"/>
              </a:ext>
            </a:extLst>
          </p:cNvPr>
          <p:cNvSpPr>
            <a:spLocks noGrp="1"/>
          </p:cNvSpPr>
          <p:nvPr>
            <p:ph type="ftr" sz="quarter" idx="42"/>
          </p:nvPr>
        </p:nvSpPr>
        <p:spPr/>
        <p:txBody>
          <a:bodyPr/>
          <a:lstStyle/>
          <a:p>
            <a:pPr>
              <a:defRPr/>
            </a:pPr>
            <a:r>
              <a:rPr lang="en-US"/>
              <a:t>Presenter Name | Presentation Title or Meeting Title</a:t>
            </a:r>
            <a:endParaRPr lang="en-US" dirty="0"/>
          </a:p>
        </p:txBody>
      </p:sp>
      <p:sp>
        <p:nvSpPr>
          <p:cNvPr id="8" name="Slide Number Placeholder 7">
            <a:extLst>
              <a:ext uri="{FF2B5EF4-FFF2-40B4-BE49-F238E27FC236}">
                <a16:creationId xmlns:a16="http://schemas.microsoft.com/office/drawing/2014/main" id="{9AC6AA05-64AA-7F74-3379-4487B7FD1272}"/>
              </a:ext>
            </a:extLst>
          </p:cNvPr>
          <p:cNvSpPr>
            <a:spLocks noGrp="1"/>
          </p:cNvSpPr>
          <p:nvPr>
            <p:ph type="sldNum" sz="quarter" idx="4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5646424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2-section-agenda">
    <p:bg>
      <p:bgPr>
        <a:solidFill>
          <a:schemeClr val="bg1"/>
        </a:solidFill>
        <a:effectLst/>
      </p:bgPr>
    </p:bg>
    <p:spTree>
      <p:nvGrpSpPr>
        <p:cNvPr id="1" name=""/>
        <p:cNvGrpSpPr/>
        <p:nvPr/>
      </p:nvGrpSpPr>
      <p:grpSpPr>
        <a:xfrm>
          <a:off x="0" y="0"/>
          <a:ext cx="0" cy="0"/>
          <a:chOff x="0" y="0"/>
          <a:chExt cx="0" cy="0"/>
        </a:xfrm>
      </p:grpSpPr>
      <p:sp>
        <p:nvSpPr>
          <p:cNvPr id="70" name="Text Placeholder 13">
            <a:extLst>
              <a:ext uri="{FF2B5EF4-FFF2-40B4-BE49-F238E27FC236}">
                <a16:creationId xmlns:a16="http://schemas.microsoft.com/office/drawing/2014/main" id="{24D2F47F-A82C-896B-9074-0218039BA509}"/>
              </a:ext>
            </a:extLst>
          </p:cNvPr>
          <p:cNvSpPr>
            <a:spLocks noGrp="1"/>
          </p:cNvSpPr>
          <p:nvPr>
            <p:ph type="body" sz="quarter" idx="23" hasCustomPrompt="1"/>
          </p:nvPr>
        </p:nvSpPr>
        <p:spPr>
          <a:xfrm>
            <a:off x="914399" y="170078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01</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2064871" y="1700784"/>
            <a:ext cx="3639311"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3" name="Text Placeholder 13">
            <a:extLst>
              <a:ext uri="{FF2B5EF4-FFF2-40B4-BE49-F238E27FC236}">
                <a16:creationId xmlns:a16="http://schemas.microsoft.com/office/drawing/2014/main" id="{879203E9-4594-555A-231B-491719F41500}"/>
              </a:ext>
            </a:extLst>
          </p:cNvPr>
          <p:cNvSpPr>
            <a:spLocks noGrp="1"/>
          </p:cNvSpPr>
          <p:nvPr>
            <p:ph type="body" sz="quarter" idx="24" hasCustomPrompt="1"/>
          </p:nvPr>
        </p:nvSpPr>
        <p:spPr>
          <a:xfrm>
            <a:off x="914398" y="243937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02</a:t>
            </a:r>
          </a:p>
        </p:txBody>
      </p:sp>
      <p:sp>
        <p:nvSpPr>
          <p:cNvPr id="114" name="Text Placeholder 13">
            <a:extLst>
              <a:ext uri="{FF2B5EF4-FFF2-40B4-BE49-F238E27FC236}">
                <a16:creationId xmlns:a16="http://schemas.microsoft.com/office/drawing/2014/main" id="{84230C28-B165-EFA0-B74F-E666A786A999}"/>
              </a:ext>
            </a:extLst>
          </p:cNvPr>
          <p:cNvSpPr>
            <a:spLocks noGrp="1"/>
          </p:cNvSpPr>
          <p:nvPr>
            <p:ph type="body" sz="quarter" idx="25" hasCustomPrompt="1"/>
          </p:nvPr>
        </p:nvSpPr>
        <p:spPr>
          <a:xfrm>
            <a:off x="2064872" y="2439376"/>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6" name="Text Placeholder 13">
            <a:extLst>
              <a:ext uri="{FF2B5EF4-FFF2-40B4-BE49-F238E27FC236}">
                <a16:creationId xmlns:a16="http://schemas.microsoft.com/office/drawing/2014/main" id="{2DF69C14-5330-E3B1-3493-6E4B64446AB1}"/>
              </a:ext>
            </a:extLst>
          </p:cNvPr>
          <p:cNvSpPr>
            <a:spLocks noGrp="1"/>
          </p:cNvSpPr>
          <p:nvPr>
            <p:ph type="body" sz="quarter" idx="26" hasCustomPrompt="1"/>
          </p:nvPr>
        </p:nvSpPr>
        <p:spPr>
          <a:xfrm>
            <a:off x="914398" y="317766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03</a:t>
            </a:r>
          </a:p>
        </p:txBody>
      </p:sp>
      <p:sp>
        <p:nvSpPr>
          <p:cNvPr id="117" name="Text Placeholder 13">
            <a:extLst>
              <a:ext uri="{FF2B5EF4-FFF2-40B4-BE49-F238E27FC236}">
                <a16:creationId xmlns:a16="http://schemas.microsoft.com/office/drawing/2014/main" id="{64FAB876-1E16-E235-990A-914CADA69DA6}"/>
              </a:ext>
            </a:extLst>
          </p:cNvPr>
          <p:cNvSpPr>
            <a:spLocks noGrp="1"/>
          </p:cNvSpPr>
          <p:nvPr>
            <p:ph type="body" sz="quarter" idx="27" hasCustomPrompt="1"/>
          </p:nvPr>
        </p:nvSpPr>
        <p:spPr>
          <a:xfrm>
            <a:off x="2064872" y="3177663"/>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9" name="Text Placeholder 13">
            <a:extLst>
              <a:ext uri="{FF2B5EF4-FFF2-40B4-BE49-F238E27FC236}">
                <a16:creationId xmlns:a16="http://schemas.microsoft.com/office/drawing/2014/main" id="{932D7BD1-6785-E0E5-A294-8699619E0739}"/>
              </a:ext>
            </a:extLst>
          </p:cNvPr>
          <p:cNvSpPr>
            <a:spLocks noGrp="1"/>
          </p:cNvSpPr>
          <p:nvPr>
            <p:ph type="body" sz="quarter" idx="28" hasCustomPrompt="1"/>
          </p:nvPr>
        </p:nvSpPr>
        <p:spPr>
          <a:xfrm>
            <a:off x="914398" y="390918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04</a:t>
            </a:r>
          </a:p>
        </p:txBody>
      </p:sp>
      <p:sp>
        <p:nvSpPr>
          <p:cNvPr id="120" name="Text Placeholder 13">
            <a:extLst>
              <a:ext uri="{FF2B5EF4-FFF2-40B4-BE49-F238E27FC236}">
                <a16:creationId xmlns:a16="http://schemas.microsoft.com/office/drawing/2014/main" id="{09FE5F1D-177D-3BC0-A83F-F3A8B8417645}"/>
              </a:ext>
            </a:extLst>
          </p:cNvPr>
          <p:cNvSpPr>
            <a:spLocks noGrp="1"/>
          </p:cNvSpPr>
          <p:nvPr>
            <p:ph type="body" sz="quarter" idx="29" hasCustomPrompt="1"/>
          </p:nvPr>
        </p:nvSpPr>
        <p:spPr>
          <a:xfrm>
            <a:off x="2064872" y="3909185"/>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2" name="Text Placeholder 13">
            <a:extLst>
              <a:ext uri="{FF2B5EF4-FFF2-40B4-BE49-F238E27FC236}">
                <a16:creationId xmlns:a16="http://schemas.microsoft.com/office/drawing/2014/main" id="{737A7788-0B5B-A35E-C701-E199CC87D2F9}"/>
              </a:ext>
            </a:extLst>
          </p:cNvPr>
          <p:cNvSpPr>
            <a:spLocks noGrp="1"/>
          </p:cNvSpPr>
          <p:nvPr>
            <p:ph type="body" sz="quarter" idx="30" hasCustomPrompt="1"/>
          </p:nvPr>
        </p:nvSpPr>
        <p:spPr>
          <a:xfrm>
            <a:off x="914398" y="464070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05</a:t>
            </a:r>
          </a:p>
        </p:txBody>
      </p:sp>
      <p:sp>
        <p:nvSpPr>
          <p:cNvPr id="123" name="Text Placeholder 13">
            <a:extLst>
              <a:ext uri="{FF2B5EF4-FFF2-40B4-BE49-F238E27FC236}">
                <a16:creationId xmlns:a16="http://schemas.microsoft.com/office/drawing/2014/main" id="{CA244C11-B490-6C58-227E-AAE993D5763B}"/>
              </a:ext>
            </a:extLst>
          </p:cNvPr>
          <p:cNvSpPr>
            <a:spLocks noGrp="1"/>
          </p:cNvSpPr>
          <p:nvPr>
            <p:ph type="body" sz="quarter" idx="31" hasCustomPrompt="1"/>
          </p:nvPr>
        </p:nvSpPr>
        <p:spPr>
          <a:xfrm>
            <a:off x="2064872" y="4640707"/>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5" name="Text Placeholder 13">
            <a:extLst>
              <a:ext uri="{FF2B5EF4-FFF2-40B4-BE49-F238E27FC236}">
                <a16:creationId xmlns:a16="http://schemas.microsoft.com/office/drawing/2014/main" id="{FB3C5B8D-511D-4620-D6C2-29244AE5A362}"/>
              </a:ext>
            </a:extLst>
          </p:cNvPr>
          <p:cNvSpPr>
            <a:spLocks noGrp="1"/>
          </p:cNvSpPr>
          <p:nvPr>
            <p:ph type="body" sz="quarter" idx="32" hasCustomPrompt="1"/>
          </p:nvPr>
        </p:nvSpPr>
        <p:spPr>
          <a:xfrm>
            <a:off x="914398" y="537222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06</a:t>
            </a:r>
          </a:p>
        </p:txBody>
      </p:sp>
      <p:sp>
        <p:nvSpPr>
          <p:cNvPr id="126" name="Text Placeholder 13">
            <a:extLst>
              <a:ext uri="{FF2B5EF4-FFF2-40B4-BE49-F238E27FC236}">
                <a16:creationId xmlns:a16="http://schemas.microsoft.com/office/drawing/2014/main" id="{74E73A5C-9587-3638-1849-529EF20DA4A2}"/>
              </a:ext>
            </a:extLst>
          </p:cNvPr>
          <p:cNvSpPr>
            <a:spLocks noGrp="1"/>
          </p:cNvSpPr>
          <p:nvPr>
            <p:ph type="body" sz="quarter" idx="33" hasCustomPrompt="1"/>
          </p:nvPr>
        </p:nvSpPr>
        <p:spPr>
          <a:xfrm>
            <a:off x="2064872" y="5372229"/>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8" name="Text Placeholder 13">
            <a:extLst>
              <a:ext uri="{FF2B5EF4-FFF2-40B4-BE49-F238E27FC236}">
                <a16:creationId xmlns:a16="http://schemas.microsoft.com/office/drawing/2014/main" id="{D9958F8C-F86C-8945-339F-91C4B192BB78}"/>
              </a:ext>
            </a:extLst>
          </p:cNvPr>
          <p:cNvSpPr>
            <a:spLocks noGrp="1"/>
          </p:cNvSpPr>
          <p:nvPr>
            <p:ph type="body" sz="quarter" idx="34" hasCustomPrompt="1"/>
          </p:nvPr>
        </p:nvSpPr>
        <p:spPr>
          <a:xfrm>
            <a:off x="6121941" y="170078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07</a:t>
            </a:r>
          </a:p>
        </p:txBody>
      </p:sp>
      <p:sp>
        <p:nvSpPr>
          <p:cNvPr id="129" name="Text Placeholder 13">
            <a:extLst>
              <a:ext uri="{FF2B5EF4-FFF2-40B4-BE49-F238E27FC236}">
                <a16:creationId xmlns:a16="http://schemas.microsoft.com/office/drawing/2014/main" id="{CF1D7A50-7443-E633-DD41-F6B79C3FF56F}"/>
              </a:ext>
            </a:extLst>
          </p:cNvPr>
          <p:cNvSpPr>
            <a:spLocks noGrp="1"/>
          </p:cNvSpPr>
          <p:nvPr>
            <p:ph type="body" sz="quarter" idx="35" hasCustomPrompt="1"/>
          </p:nvPr>
        </p:nvSpPr>
        <p:spPr>
          <a:xfrm>
            <a:off x="7271056" y="1700784"/>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1" name="Text Placeholder 13">
            <a:extLst>
              <a:ext uri="{FF2B5EF4-FFF2-40B4-BE49-F238E27FC236}">
                <a16:creationId xmlns:a16="http://schemas.microsoft.com/office/drawing/2014/main" id="{CFA56BDA-D236-1449-791D-D67B3432FABE}"/>
              </a:ext>
            </a:extLst>
          </p:cNvPr>
          <p:cNvSpPr>
            <a:spLocks noGrp="1"/>
          </p:cNvSpPr>
          <p:nvPr>
            <p:ph type="body" sz="quarter" idx="36" hasCustomPrompt="1"/>
          </p:nvPr>
        </p:nvSpPr>
        <p:spPr>
          <a:xfrm>
            <a:off x="6121941" y="243937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08</a:t>
            </a:r>
          </a:p>
        </p:txBody>
      </p:sp>
      <p:sp>
        <p:nvSpPr>
          <p:cNvPr id="132" name="Text Placeholder 13">
            <a:extLst>
              <a:ext uri="{FF2B5EF4-FFF2-40B4-BE49-F238E27FC236}">
                <a16:creationId xmlns:a16="http://schemas.microsoft.com/office/drawing/2014/main" id="{EA4D9A6A-DBB7-348C-F89D-164E7413004C}"/>
              </a:ext>
            </a:extLst>
          </p:cNvPr>
          <p:cNvSpPr>
            <a:spLocks noGrp="1"/>
          </p:cNvSpPr>
          <p:nvPr>
            <p:ph type="body" sz="quarter" idx="37" hasCustomPrompt="1"/>
          </p:nvPr>
        </p:nvSpPr>
        <p:spPr>
          <a:xfrm>
            <a:off x="7271056" y="2439376"/>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4" name="Text Placeholder 13">
            <a:extLst>
              <a:ext uri="{FF2B5EF4-FFF2-40B4-BE49-F238E27FC236}">
                <a16:creationId xmlns:a16="http://schemas.microsoft.com/office/drawing/2014/main" id="{AF2C1657-B89C-2EE0-35F8-B79BD539AEF4}"/>
              </a:ext>
            </a:extLst>
          </p:cNvPr>
          <p:cNvSpPr>
            <a:spLocks noGrp="1"/>
          </p:cNvSpPr>
          <p:nvPr>
            <p:ph type="body" sz="quarter" idx="38" hasCustomPrompt="1"/>
          </p:nvPr>
        </p:nvSpPr>
        <p:spPr>
          <a:xfrm>
            <a:off x="6121941" y="317766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09</a:t>
            </a:r>
          </a:p>
        </p:txBody>
      </p:sp>
      <p:sp>
        <p:nvSpPr>
          <p:cNvPr id="135" name="Text Placeholder 13">
            <a:extLst>
              <a:ext uri="{FF2B5EF4-FFF2-40B4-BE49-F238E27FC236}">
                <a16:creationId xmlns:a16="http://schemas.microsoft.com/office/drawing/2014/main" id="{3AE3BE8C-2311-FEC2-AEAF-F66929C7421A}"/>
              </a:ext>
            </a:extLst>
          </p:cNvPr>
          <p:cNvSpPr>
            <a:spLocks noGrp="1"/>
          </p:cNvSpPr>
          <p:nvPr>
            <p:ph type="body" sz="quarter" idx="39" hasCustomPrompt="1"/>
          </p:nvPr>
        </p:nvSpPr>
        <p:spPr>
          <a:xfrm>
            <a:off x="7271056" y="3177663"/>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7" name="Text Placeholder 13">
            <a:extLst>
              <a:ext uri="{FF2B5EF4-FFF2-40B4-BE49-F238E27FC236}">
                <a16:creationId xmlns:a16="http://schemas.microsoft.com/office/drawing/2014/main" id="{6BC6E3D7-C604-65BA-0EF3-149FD797F8F9}"/>
              </a:ext>
            </a:extLst>
          </p:cNvPr>
          <p:cNvSpPr>
            <a:spLocks noGrp="1"/>
          </p:cNvSpPr>
          <p:nvPr>
            <p:ph type="body" sz="quarter" idx="40" hasCustomPrompt="1"/>
          </p:nvPr>
        </p:nvSpPr>
        <p:spPr>
          <a:xfrm>
            <a:off x="6121941" y="390918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10</a:t>
            </a:r>
          </a:p>
        </p:txBody>
      </p:sp>
      <p:sp>
        <p:nvSpPr>
          <p:cNvPr id="138" name="Text Placeholder 13">
            <a:extLst>
              <a:ext uri="{FF2B5EF4-FFF2-40B4-BE49-F238E27FC236}">
                <a16:creationId xmlns:a16="http://schemas.microsoft.com/office/drawing/2014/main" id="{614D7BFE-8E61-2980-FCFD-07D72FEFE890}"/>
              </a:ext>
            </a:extLst>
          </p:cNvPr>
          <p:cNvSpPr>
            <a:spLocks noGrp="1"/>
          </p:cNvSpPr>
          <p:nvPr>
            <p:ph type="body" sz="quarter" idx="41" hasCustomPrompt="1"/>
          </p:nvPr>
        </p:nvSpPr>
        <p:spPr>
          <a:xfrm>
            <a:off x="7271056" y="3909185"/>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40" name="Text Placeholder 13">
            <a:extLst>
              <a:ext uri="{FF2B5EF4-FFF2-40B4-BE49-F238E27FC236}">
                <a16:creationId xmlns:a16="http://schemas.microsoft.com/office/drawing/2014/main" id="{BFE1C3D8-A28B-308B-4E0D-6BF5775ABE48}"/>
              </a:ext>
            </a:extLst>
          </p:cNvPr>
          <p:cNvSpPr>
            <a:spLocks noGrp="1"/>
          </p:cNvSpPr>
          <p:nvPr>
            <p:ph type="body" sz="quarter" idx="42" hasCustomPrompt="1"/>
          </p:nvPr>
        </p:nvSpPr>
        <p:spPr>
          <a:xfrm>
            <a:off x="6121941" y="464070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11</a:t>
            </a:r>
          </a:p>
        </p:txBody>
      </p:sp>
      <p:sp>
        <p:nvSpPr>
          <p:cNvPr id="141" name="Text Placeholder 13">
            <a:extLst>
              <a:ext uri="{FF2B5EF4-FFF2-40B4-BE49-F238E27FC236}">
                <a16:creationId xmlns:a16="http://schemas.microsoft.com/office/drawing/2014/main" id="{FB732F29-504E-1261-3F0E-602CAADDCECE}"/>
              </a:ext>
            </a:extLst>
          </p:cNvPr>
          <p:cNvSpPr>
            <a:spLocks noGrp="1"/>
          </p:cNvSpPr>
          <p:nvPr>
            <p:ph type="body" sz="quarter" idx="43" hasCustomPrompt="1"/>
          </p:nvPr>
        </p:nvSpPr>
        <p:spPr>
          <a:xfrm>
            <a:off x="7271056" y="4640707"/>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43" name="Text Placeholder 13">
            <a:extLst>
              <a:ext uri="{FF2B5EF4-FFF2-40B4-BE49-F238E27FC236}">
                <a16:creationId xmlns:a16="http://schemas.microsoft.com/office/drawing/2014/main" id="{35021FF4-3C1D-61CB-EC24-10046EF84155}"/>
              </a:ext>
            </a:extLst>
          </p:cNvPr>
          <p:cNvSpPr>
            <a:spLocks noGrp="1"/>
          </p:cNvSpPr>
          <p:nvPr>
            <p:ph type="body" sz="quarter" idx="44" hasCustomPrompt="1"/>
          </p:nvPr>
        </p:nvSpPr>
        <p:spPr>
          <a:xfrm>
            <a:off x="6121941" y="537222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12</a:t>
            </a:r>
          </a:p>
        </p:txBody>
      </p:sp>
      <p:sp>
        <p:nvSpPr>
          <p:cNvPr id="144" name="Text Placeholder 13">
            <a:extLst>
              <a:ext uri="{FF2B5EF4-FFF2-40B4-BE49-F238E27FC236}">
                <a16:creationId xmlns:a16="http://schemas.microsoft.com/office/drawing/2014/main" id="{4E6D8817-7253-7DDF-DC41-DEB37620B21C}"/>
              </a:ext>
            </a:extLst>
          </p:cNvPr>
          <p:cNvSpPr>
            <a:spLocks noGrp="1"/>
          </p:cNvSpPr>
          <p:nvPr>
            <p:ph type="body" sz="quarter" idx="45" hasCustomPrompt="1"/>
          </p:nvPr>
        </p:nvSpPr>
        <p:spPr>
          <a:xfrm>
            <a:off x="7271056" y="5372229"/>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pic>
        <p:nvPicPr>
          <p:cNvPr id="22" name="Picture 21" descr="Logo, company name&#10;&#10;AI-generated content may be incorrect.">
            <a:extLst>
              <a:ext uri="{FF2B5EF4-FFF2-40B4-BE49-F238E27FC236}">
                <a16:creationId xmlns:a16="http://schemas.microsoft.com/office/drawing/2014/main" id="{A9E6E4F7-0584-EF34-FFFB-B4D12342ED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4969F255-D28D-EFC0-3ADC-C5711456875E}"/>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6" name="Rectangle 25">
            <a:extLst>
              <a:ext uri="{FF2B5EF4-FFF2-40B4-BE49-F238E27FC236}">
                <a16:creationId xmlns:a16="http://schemas.microsoft.com/office/drawing/2014/main" id="{B7966263-F5BA-1B96-DFF6-A810CFE6ED65}"/>
              </a:ext>
            </a:extLst>
          </p:cNvPr>
          <p:cNvSpPr/>
          <p:nvPr userDrawn="1"/>
        </p:nvSpPr>
        <p:spPr>
          <a:xfrm rot="16200000">
            <a:off x="-333761" y="386198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8" name="Rectangle 27">
            <a:extLst>
              <a:ext uri="{FF2B5EF4-FFF2-40B4-BE49-F238E27FC236}">
                <a16:creationId xmlns:a16="http://schemas.microsoft.com/office/drawing/2014/main" id="{D375657B-DD59-499B-29D6-ECC94C0CBF3A}"/>
              </a:ext>
            </a:extLst>
          </p:cNvPr>
          <p:cNvSpPr/>
          <p:nvPr userDrawn="1"/>
        </p:nvSpPr>
        <p:spPr>
          <a:xfrm rot="16200000">
            <a:off x="4865768" y="386198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pic>
        <p:nvPicPr>
          <p:cNvPr id="5" name="Picture 4">
            <a:extLst>
              <a:ext uri="{FF2B5EF4-FFF2-40B4-BE49-F238E27FC236}">
                <a16:creationId xmlns:a16="http://schemas.microsoft.com/office/drawing/2014/main" id="{5C001167-2535-4E93-B518-3CECA51A2CFB}"/>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Date Placeholder 8">
            <a:extLst>
              <a:ext uri="{FF2B5EF4-FFF2-40B4-BE49-F238E27FC236}">
                <a16:creationId xmlns:a16="http://schemas.microsoft.com/office/drawing/2014/main" id="{9B6BFD8A-E7E0-527A-5D21-8D9C31BEC308}"/>
              </a:ext>
            </a:extLst>
          </p:cNvPr>
          <p:cNvSpPr>
            <a:spLocks noGrp="1"/>
          </p:cNvSpPr>
          <p:nvPr>
            <p:ph type="dt" sz="half" idx="46"/>
          </p:nvPr>
        </p:nvSpPr>
        <p:spPr/>
        <p:txBody>
          <a:bodyPr/>
          <a:lstStyle/>
          <a:p>
            <a:pPr>
              <a:defRPr/>
            </a:pPr>
            <a:fld id="{DBE10A3E-5D67-BD4E-AC54-1B7A19DBB21C}" type="datetime1">
              <a:rPr lang="en-US" smtClean="0"/>
              <a:t>5/20/2026</a:t>
            </a:fld>
            <a:endParaRPr lang="en-US" dirty="0"/>
          </a:p>
        </p:txBody>
      </p:sp>
      <p:sp>
        <p:nvSpPr>
          <p:cNvPr id="10" name="Footer Placeholder 9">
            <a:extLst>
              <a:ext uri="{FF2B5EF4-FFF2-40B4-BE49-F238E27FC236}">
                <a16:creationId xmlns:a16="http://schemas.microsoft.com/office/drawing/2014/main" id="{C496E824-EFBF-1849-35E8-7D21ECBB3B68}"/>
              </a:ext>
            </a:extLst>
          </p:cNvPr>
          <p:cNvSpPr>
            <a:spLocks noGrp="1"/>
          </p:cNvSpPr>
          <p:nvPr>
            <p:ph type="ftr" sz="quarter" idx="47"/>
          </p:nvPr>
        </p:nvSpPr>
        <p:spPr/>
        <p:txBody>
          <a:bodyPr/>
          <a:lstStyle/>
          <a:p>
            <a:pPr>
              <a:defRPr/>
            </a:pPr>
            <a:r>
              <a:rPr lang="en-US"/>
              <a:t>Presenter Name | Presentation Title or Meeting Title</a:t>
            </a:r>
            <a:endParaRPr lang="en-US" dirty="0"/>
          </a:p>
        </p:txBody>
      </p:sp>
      <p:sp>
        <p:nvSpPr>
          <p:cNvPr id="11" name="Slide Number Placeholder 10">
            <a:extLst>
              <a:ext uri="{FF2B5EF4-FFF2-40B4-BE49-F238E27FC236}">
                <a16:creationId xmlns:a16="http://schemas.microsoft.com/office/drawing/2014/main" id="{D743B2D2-A2A5-B0BB-78FD-0E231C66EFC6}"/>
              </a:ext>
            </a:extLst>
          </p:cNvPr>
          <p:cNvSpPr>
            <a:spLocks noGrp="1"/>
          </p:cNvSpPr>
          <p:nvPr>
            <p:ph type="sldNum" sz="quarter" idx="48"/>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444479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column-content">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96AD0045-D845-5F01-C7D1-73624895ED88}"/>
              </a:ext>
            </a:extLst>
          </p:cNvPr>
          <p:cNvSpPr>
            <a:spLocks noGrp="1"/>
          </p:cNvSpPr>
          <p:nvPr>
            <p:ph type="body" sz="quarter" idx="38"/>
          </p:nvPr>
        </p:nvSpPr>
        <p:spPr>
          <a:xfrm>
            <a:off x="914399"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2">
            <a:extLst>
              <a:ext uri="{FF2B5EF4-FFF2-40B4-BE49-F238E27FC236}">
                <a16:creationId xmlns:a16="http://schemas.microsoft.com/office/drawing/2014/main" id="{86F0B1F9-C5B9-05EE-C328-8433B1CD3C65}"/>
              </a:ext>
            </a:extLst>
          </p:cNvPr>
          <p:cNvSpPr>
            <a:spLocks noGrp="1"/>
          </p:cNvSpPr>
          <p:nvPr>
            <p:ph type="body" sz="quarter" idx="39"/>
          </p:nvPr>
        </p:nvSpPr>
        <p:spPr>
          <a:xfrm>
            <a:off x="6117335"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EC62B43F-73DD-AD6A-8550-717E576350B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4" name="Text Placeholder 19">
            <a:extLst>
              <a:ext uri="{FF2B5EF4-FFF2-40B4-BE49-F238E27FC236}">
                <a16:creationId xmlns:a16="http://schemas.microsoft.com/office/drawing/2014/main" id="{39E46303-DDA0-E56A-9B85-5B9068E3010C}"/>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F23D0862-E3D5-559F-AB95-10F87934BC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EF36A026-F926-E3B5-8678-139BA7B31C04}"/>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Date Placeholder 4">
            <a:extLst>
              <a:ext uri="{FF2B5EF4-FFF2-40B4-BE49-F238E27FC236}">
                <a16:creationId xmlns:a16="http://schemas.microsoft.com/office/drawing/2014/main" id="{FDE50458-8D3F-2099-2356-3CA8793ECC7F}"/>
              </a:ext>
            </a:extLst>
          </p:cNvPr>
          <p:cNvSpPr>
            <a:spLocks noGrp="1"/>
          </p:cNvSpPr>
          <p:nvPr>
            <p:ph type="dt" sz="half" idx="40"/>
          </p:nvPr>
        </p:nvSpPr>
        <p:spPr/>
        <p:txBody>
          <a:bodyPr/>
          <a:lstStyle/>
          <a:p>
            <a:pPr>
              <a:defRPr/>
            </a:pPr>
            <a:fld id="{9AD83970-39EF-9A40-9D50-921919239528}" type="datetime1">
              <a:rPr lang="en-US" smtClean="0"/>
              <a:t>5/20/2026</a:t>
            </a:fld>
            <a:endParaRPr lang="en-US" dirty="0"/>
          </a:p>
        </p:txBody>
      </p:sp>
      <p:sp>
        <p:nvSpPr>
          <p:cNvPr id="7" name="Footer Placeholder 6">
            <a:extLst>
              <a:ext uri="{FF2B5EF4-FFF2-40B4-BE49-F238E27FC236}">
                <a16:creationId xmlns:a16="http://schemas.microsoft.com/office/drawing/2014/main" id="{41D48277-7A9B-6144-ED79-9AA496F6D464}"/>
              </a:ext>
            </a:extLst>
          </p:cNvPr>
          <p:cNvSpPr>
            <a:spLocks noGrp="1"/>
          </p:cNvSpPr>
          <p:nvPr>
            <p:ph type="ftr" sz="quarter" idx="41"/>
          </p:nvPr>
        </p:nvSpPr>
        <p:spPr/>
        <p:txBody>
          <a:bodyPr/>
          <a:lstStyle/>
          <a:p>
            <a:pPr>
              <a:defRPr/>
            </a:pPr>
            <a:r>
              <a:rPr lang="en-US"/>
              <a:t>Presenter Name | Presentation Title or Meeting Title</a:t>
            </a:r>
            <a:endParaRPr lang="en-US" dirty="0"/>
          </a:p>
        </p:txBody>
      </p:sp>
      <p:sp>
        <p:nvSpPr>
          <p:cNvPr id="9" name="Slide Number Placeholder 8">
            <a:extLst>
              <a:ext uri="{FF2B5EF4-FFF2-40B4-BE49-F238E27FC236}">
                <a16:creationId xmlns:a16="http://schemas.microsoft.com/office/drawing/2014/main" id="{1CBAB409-4206-E91C-1666-096D894399D9}"/>
              </a:ext>
            </a:extLst>
          </p:cNvPr>
          <p:cNvSpPr>
            <a:spLocks noGrp="1"/>
          </p:cNvSpPr>
          <p:nvPr>
            <p:ph type="sldNum" sz="quarter" idx="42"/>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6776949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2-section-agenda_not-numbered">
    <p:bg>
      <p:bgPr>
        <a:solidFill>
          <a:schemeClr val="bg1"/>
        </a:solidFill>
        <a:effectLst/>
      </p:bgPr>
    </p:bg>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EAC7C6E1-81A7-9044-9434-4D88EFE87D87}"/>
              </a:ext>
            </a:extLst>
          </p:cNvPr>
          <p:cNvSpPr>
            <a:spLocks noGrp="1"/>
          </p:cNvSpPr>
          <p:nvPr>
            <p:ph type="body" sz="quarter" idx="11" hasCustomPrompt="1"/>
          </p:nvPr>
        </p:nvSpPr>
        <p:spPr>
          <a:xfrm>
            <a:off x="914399" y="1777100"/>
            <a:ext cx="4789783"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Title</a:t>
            </a:r>
          </a:p>
        </p:txBody>
      </p:sp>
      <p:sp>
        <p:nvSpPr>
          <p:cNvPr id="6" name="Text Placeholder 13">
            <a:extLst>
              <a:ext uri="{FF2B5EF4-FFF2-40B4-BE49-F238E27FC236}">
                <a16:creationId xmlns:a16="http://schemas.microsoft.com/office/drawing/2014/main" id="{4CED7749-8D25-A90A-BC06-69A433AA0BFB}"/>
              </a:ext>
            </a:extLst>
          </p:cNvPr>
          <p:cNvSpPr>
            <a:spLocks noGrp="1"/>
          </p:cNvSpPr>
          <p:nvPr>
            <p:ph type="body" sz="quarter" idx="46" hasCustomPrompt="1"/>
          </p:nvPr>
        </p:nvSpPr>
        <p:spPr>
          <a:xfrm>
            <a:off x="914399" y="2466808"/>
            <a:ext cx="4789783"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p>
          <a:p>
            <a:pPr lvl="0"/>
            <a:r>
              <a:rPr lang="en-US" dirty="0"/>
              <a:t>Topic 6</a:t>
            </a:r>
          </a:p>
        </p:txBody>
      </p:sp>
      <p:sp>
        <p:nvSpPr>
          <p:cNvPr id="10" name="Text Placeholder 11">
            <a:extLst>
              <a:ext uri="{FF2B5EF4-FFF2-40B4-BE49-F238E27FC236}">
                <a16:creationId xmlns:a16="http://schemas.microsoft.com/office/drawing/2014/main" id="{1DDFE44E-2ABA-6773-6AFE-A057849A0C5C}"/>
              </a:ext>
            </a:extLst>
          </p:cNvPr>
          <p:cNvSpPr>
            <a:spLocks noGrp="1"/>
          </p:cNvSpPr>
          <p:nvPr>
            <p:ph type="body" sz="quarter" idx="47" hasCustomPrompt="1"/>
          </p:nvPr>
        </p:nvSpPr>
        <p:spPr>
          <a:xfrm>
            <a:off x="6121942" y="1777100"/>
            <a:ext cx="4786850"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Title</a:t>
            </a:r>
          </a:p>
        </p:txBody>
      </p:sp>
      <p:sp>
        <p:nvSpPr>
          <p:cNvPr id="11" name="Text Placeholder 13">
            <a:extLst>
              <a:ext uri="{FF2B5EF4-FFF2-40B4-BE49-F238E27FC236}">
                <a16:creationId xmlns:a16="http://schemas.microsoft.com/office/drawing/2014/main" id="{285926F5-51C9-C767-8B1C-05A48BEC44AE}"/>
              </a:ext>
            </a:extLst>
          </p:cNvPr>
          <p:cNvSpPr>
            <a:spLocks noGrp="1"/>
          </p:cNvSpPr>
          <p:nvPr>
            <p:ph type="body" sz="quarter" idx="48" hasCustomPrompt="1"/>
          </p:nvPr>
        </p:nvSpPr>
        <p:spPr>
          <a:xfrm>
            <a:off x="6121942" y="2439375"/>
            <a:ext cx="4786850"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p>
          <a:p>
            <a:pPr lvl="0"/>
            <a:r>
              <a:rPr lang="en-US" dirty="0"/>
              <a:t>Topic 6</a:t>
            </a:r>
          </a:p>
        </p:txBody>
      </p:sp>
      <p:pic>
        <p:nvPicPr>
          <p:cNvPr id="14" name="Picture 13" descr="Logo, company name&#10;&#10;AI-generated content may be incorrect.">
            <a:extLst>
              <a:ext uri="{FF2B5EF4-FFF2-40B4-BE49-F238E27FC236}">
                <a16:creationId xmlns:a16="http://schemas.microsoft.com/office/drawing/2014/main" id="{0A38FBEF-D968-BAAB-2F1A-C33DF1090A2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5" name="Title Placeholder 1">
            <a:extLst>
              <a:ext uri="{FF2B5EF4-FFF2-40B4-BE49-F238E27FC236}">
                <a16:creationId xmlns:a16="http://schemas.microsoft.com/office/drawing/2014/main" id="{5C332878-8208-7EAA-4DB9-C54CF85EBF0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Rectangle 16">
            <a:extLst>
              <a:ext uri="{FF2B5EF4-FFF2-40B4-BE49-F238E27FC236}">
                <a16:creationId xmlns:a16="http://schemas.microsoft.com/office/drawing/2014/main" id="{A91C4DF3-48EC-B58B-4268-5C15BF40467E}"/>
              </a:ext>
            </a:extLst>
          </p:cNvPr>
          <p:cNvSpPr/>
          <p:nvPr userDrawn="1"/>
        </p:nvSpPr>
        <p:spPr>
          <a:xfrm rot="10800000">
            <a:off x="910883" y="2292645"/>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4AC22AE-2868-1667-3C38-222AE62A0E83}"/>
              </a:ext>
            </a:extLst>
          </p:cNvPr>
          <p:cNvSpPr/>
          <p:nvPr userDrawn="1"/>
        </p:nvSpPr>
        <p:spPr>
          <a:xfrm rot="10800000">
            <a:off x="6121941" y="2292645"/>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F46D8D20-04D8-0306-5B9D-6596477A205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6" name="Date Placeholder 15">
            <a:extLst>
              <a:ext uri="{FF2B5EF4-FFF2-40B4-BE49-F238E27FC236}">
                <a16:creationId xmlns:a16="http://schemas.microsoft.com/office/drawing/2014/main" id="{A1CB0B1E-5470-943A-A864-22A82A8FAB55}"/>
              </a:ext>
            </a:extLst>
          </p:cNvPr>
          <p:cNvSpPr>
            <a:spLocks noGrp="1"/>
          </p:cNvSpPr>
          <p:nvPr>
            <p:ph type="dt" sz="half" idx="49"/>
          </p:nvPr>
        </p:nvSpPr>
        <p:spPr/>
        <p:txBody>
          <a:bodyPr/>
          <a:lstStyle/>
          <a:p>
            <a:pPr>
              <a:defRPr/>
            </a:pPr>
            <a:fld id="{7DEFCF59-11E7-FF4E-AF72-246FC4293452}" type="datetime1">
              <a:rPr lang="en-US" smtClean="0"/>
              <a:t>5/20/2026</a:t>
            </a:fld>
            <a:endParaRPr lang="en-US" dirty="0"/>
          </a:p>
        </p:txBody>
      </p:sp>
      <p:sp>
        <p:nvSpPr>
          <p:cNvPr id="19" name="Footer Placeholder 18">
            <a:extLst>
              <a:ext uri="{FF2B5EF4-FFF2-40B4-BE49-F238E27FC236}">
                <a16:creationId xmlns:a16="http://schemas.microsoft.com/office/drawing/2014/main" id="{551ADB85-A509-E663-36AB-0B56E0503B7D}"/>
              </a:ext>
            </a:extLst>
          </p:cNvPr>
          <p:cNvSpPr>
            <a:spLocks noGrp="1"/>
          </p:cNvSpPr>
          <p:nvPr>
            <p:ph type="ftr" sz="quarter" idx="50"/>
          </p:nvPr>
        </p:nvSpPr>
        <p:spPr/>
        <p:txBody>
          <a:bodyPr/>
          <a:lstStyle/>
          <a:p>
            <a:pPr>
              <a:defRPr/>
            </a:pPr>
            <a:r>
              <a:rPr lang="en-US"/>
              <a:t>Presenter Name | Presentation Title or Meeting Title</a:t>
            </a:r>
            <a:endParaRPr lang="en-US" dirty="0"/>
          </a:p>
        </p:txBody>
      </p:sp>
      <p:sp>
        <p:nvSpPr>
          <p:cNvPr id="20" name="Slide Number Placeholder 19">
            <a:extLst>
              <a:ext uri="{FF2B5EF4-FFF2-40B4-BE49-F238E27FC236}">
                <a16:creationId xmlns:a16="http://schemas.microsoft.com/office/drawing/2014/main" id="{7D4987D2-BA74-5186-0602-DCCC94E6057E}"/>
              </a:ext>
            </a:extLst>
          </p:cNvPr>
          <p:cNvSpPr>
            <a:spLocks noGrp="1"/>
          </p:cNvSpPr>
          <p:nvPr>
            <p:ph type="sldNum" sz="quarter" idx="5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3083053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title-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5CCE765-81F2-BAC8-4594-F05A8A98B209}"/>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5A81A3-EC67-4A3B-9F41-F416DA9AD784}"/>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a:t>Section title</a:t>
            </a:r>
          </a:p>
        </p:txBody>
      </p:sp>
      <p:sp>
        <p:nvSpPr>
          <p:cNvPr id="3" name="Text Placeholder 3">
            <a:extLst>
              <a:ext uri="{FF2B5EF4-FFF2-40B4-BE49-F238E27FC236}">
                <a16:creationId xmlns:a16="http://schemas.microsoft.com/office/drawing/2014/main" id="{F45B20B8-EF94-AE94-949A-2FB6A948075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a:t>01</a:t>
            </a:r>
          </a:p>
        </p:txBody>
      </p:sp>
      <p:sp>
        <p:nvSpPr>
          <p:cNvPr id="4" name="Rectangle 3">
            <a:extLst>
              <a:ext uri="{FF2B5EF4-FFF2-40B4-BE49-F238E27FC236}">
                <a16:creationId xmlns:a16="http://schemas.microsoft.com/office/drawing/2014/main" id="{0CC440DD-C83E-5818-8D0D-4307DEB14634}"/>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6" name="Picture 5">
            <a:extLst>
              <a:ext uri="{FF2B5EF4-FFF2-40B4-BE49-F238E27FC236}">
                <a16:creationId xmlns:a16="http://schemas.microsoft.com/office/drawing/2014/main" id="{4E661163-667D-10E0-721C-608D480A0DF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9" name="Slide Number Placeholder 9">
            <a:extLst>
              <a:ext uri="{FF2B5EF4-FFF2-40B4-BE49-F238E27FC236}">
                <a16:creationId xmlns:a16="http://schemas.microsoft.com/office/drawing/2014/main" id="{2441A731-CB56-2101-DF31-9A54430EBBC2}"/>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17790111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title-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8A2BF2-AEE9-3696-E274-55C9E049409F}"/>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BA279D5-65D1-7EB0-3505-17CC33D8807D}"/>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a:t>Section title</a:t>
            </a:r>
          </a:p>
        </p:txBody>
      </p:sp>
      <p:sp>
        <p:nvSpPr>
          <p:cNvPr id="5" name="Text Placeholder 3">
            <a:extLst>
              <a:ext uri="{FF2B5EF4-FFF2-40B4-BE49-F238E27FC236}">
                <a16:creationId xmlns:a16="http://schemas.microsoft.com/office/drawing/2014/main" id="{D0D56A39-C31F-0835-F346-AB4267AB2A50}"/>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a:t>01</a:t>
            </a:r>
          </a:p>
        </p:txBody>
      </p:sp>
      <p:sp>
        <p:nvSpPr>
          <p:cNvPr id="6" name="Rectangle 5">
            <a:extLst>
              <a:ext uri="{FF2B5EF4-FFF2-40B4-BE49-F238E27FC236}">
                <a16:creationId xmlns:a16="http://schemas.microsoft.com/office/drawing/2014/main" id="{7D40C43A-6B15-0F57-3682-C2FEC305D74B}"/>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3" name="Picture 2">
            <a:extLst>
              <a:ext uri="{FF2B5EF4-FFF2-40B4-BE49-F238E27FC236}">
                <a16:creationId xmlns:a16="http://schemas.microsoft.com/office/drawing/2014/main" id="{0A5C51F2-7F6C-CB84-C94B-1A53B325D90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9" name="Slide Number Placeholder 9">
            <a:extLst>
              <a:ext uri="{FF2B5EF4-FFF2-40B4-BE49-F238E27FC236}">
                <a16:creationId xmlns:a16="http://schemas.microsoft.com/office/drawing/2014/main" id="{1BF6B46E-A854-CADD-6542-C2987C606DBF}"/>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40619389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title-3">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B0E3FA5-DE31-AB6D-9B62-28830D79E180}"/>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a:t>Section title</a:t>
            </a:r>
          </a:p>
        </p:txBody>
      </p:sp>
      <p:sp>
        <p:nvSpPr>
          <p:cNvPr id="5" name="Text Placeholder 3">
            <a:extLst>
              <a:ext uri="{FF2B5EF4-FFF2-40B4-BE49-F238E27FC236}">
                <a16:creationId xmlns:a16="http://schemas.microsoft.com/office/drawing/2014/main" id="{9F93DB2B-C096-0CA2-8B73-EC9DE94D29F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a:t>01</a:t>
            </a:r>
          </a:p>
        </p:txBody>
      </p:sp>
      <p:sp>
        <p:nvSpPr>
          <p:cNvPr id="6" name="Rectangle 5">
            <a:extLst>
              <a:ext uri="{FF2B5EF4-FFF2-40B4-BE49-F238E27FC236}">
                <a16:creationId xmlns:a16="http://schemas.microsoft.com/office/drawing/2014/main" id="{783C7BFC-CC60-7A87-8EC8-5BDBA55CAEAE}"/>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2" name="Picture 1">
            <a:extLst>
              <a:ext uri="{FF2B5EF4-FFF2-40B4-BE49-F238E27FC236}">
                <a16:creationId xmlns:a16="http://schemas.microsoft.com/office/drawing/2014/main" id="{69FC926F-105E-E15A-9900-C410A8F2C10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CD2699FF-046A-3B3D-4DF6-1FB1FE58B516}"/>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18239372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section-agenda">
    <p:bg>
      <p:bgPr>
        <a:solidFill>
          <a:schemeClr val="bg1"/>
        </a:solidFill>
        <a:effectLst/>
      </p:bgPr>
    </p:bg>
    <p:spTree>
      <p:nvGrpSpPr>
        <p:cNvPr id="1" name=""/>
        <p:cNvGrpSpPr/>
        <p:nvPr/>
      </p:nvGrpSpPr>
      <p:grpSpPr>
        <a:xfrm>
          <a:off x="0" y="0"/>
          <a:ext cx="0" cy="0"/>
          <a:chOff x="0" y="0"/>
          <a:chExt cx="0" cy="0"/>
        </a:xfrm>
      </p:grpSpPr>
      <p:pic>
        <p:nvPicPr>
          <p:cNvPr id="23" name="Picture 22" descr="Logo, company name&#10;&#10;AI-generated content may be incorrect.">
            <a:extLst>
              <a:ext uri="{FF2B5EF4-FFF2-40B4-BE49-F238E27FC236}">
                <a16:creationId xmlns:a16="http://schemas.microsoft.com/office/drawing/2014/main" id="{F458E46B-0C39-CD93-F76B-90E76DC35EC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4" name="Title Placeholder 1">
            <a:extLst>
              <a:ext uri="{FF2B5EF4-FFF2-40B4-BE49-F238E27FC236}">
                <a16:creationId xmlns:a16="http://schemas.microsoft.com/office/drawing/2014/main" id="{A226F5EF-54EF-597D-C9E0-363980318BA9}"/>
              </a:ext>
            </a:extLst>
          </p:cNvPr>
          <p:cNvSpPr>
            <a:spLocks noGrp="1"/>
          </p:cNvSpPr>
          <p:nvPr>
            <p:ph type="title" hasCustomPrompt="1"/>
          </p:nvPr>
        </p:nvSpPr>
        <p:spPr>
          <a:xfrm>
            <a:off x="914398" y="365760"/>
            <a:ext cx="6532561"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52" name="Text Placeholder 11">
            <a:extLst>
              <a:ext uri="{FF2B5EF4-FFF2-40B4-BE49-F238E27FC236}">
                <a16:creationId xmlns:a16="http://schemas.microsoft.com/office/drawing/2014/main" id="{7D25E6A6-20DF-4816-1517-8509EB288B9D}"/>
              </a:ext>
            </a:extLst>
          </p:cNvPr>
          <p:cNvSpPr>
            <a:spLocks noGrp="1"/>
          </p:cNvSpPr>
          <p:nvPr>
            <p:ph type="body" sz="quarter" idx="29" hasCustomPrompt="1"/>
          </p:nvPr>
        </p:nvSpPr>
        <p:spPr>
          <a:xfrm>
            <a:off x="91166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01</a:t>
            </a:r>
          </a:p>
        </p:txBody>
      </p:sp>
      <p:sp>
        <p:nvSpPr>
          <p:cNvPr id="53" name="Text Placeholder 13">
            <a:extLst>
              <a:ext uri="{FF2B5EF4-FFF2-40B4-BE49-F238E27FC236}">
                <a16:creationId xmlns:a16="http://schemas.microsoft.com/office/drawing/2014/main" id="{14A01821-D46E-3D52-4CAD-F7DBDCABE774}"/>
              </a:ext>
            </a:extLst>
          </p:cNvPr>
          <p:cNvSpPr>
            <a:spLocks noGrp="1"/>
          </p:cNvSpPr>
          <p:nvPr>
            <p:ph type="body" sz="quarter" idx="30" hasCustomPrompt="1"/>
          </p:nvPr>
        </p:nvSpPr>
        <p:spPr>
          <a:xfrm>
            <a:off x="914400" y="27057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54" name="Text Placeholder 11">
            <a:extLst>
              <a:ext uri="{FF2B5EF4-FFF2-40B4-BE49-F238E27FC236}">
                <a16:creationId xmlns:a16="http://schemas.microsoft.com/office/drawing/2014/main" id="{FD54C57D-8418-C7FC-C13C-73DFB5188821}"/>
              </a:ext>
            </a:extLst>
          </p:cNvPr>
          <p:cNvSpPr>
            <a:spLocks noGrp="1"/>
          </p:cNvSpPr>
          <p:nvPr>
            <p:ph type="body" sz="quarter" idx="31" hasCustomPrompt="1"/>
          </p:nvPr>
        </p:nvSpPr>
        <p:spPr>
          <a:xfrm>
            <a:off x="437622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02</a:t>
            </a:r>
          </a:p>
        </p:txBody>
      </p:sp>
      <p:sp>
        <p:nvSpPr>
          <p:cNvPr id="55" name="Text Placeholder 13">
            <a:extLst>
              <a:ext uri="{FF2B5EF4-FFF2-40B4-BE49-F238E27FC236}">
                <a16:creationId xmlns:a16="http://schemas.microsoft.com/office/drawing/2014/main" id="{A7ED865A-D8C1-84B1-ED7B-E4FD0EB52755}"/>
              </a:ext>
            </a:extLst>
          </p:cNvPr>
          <p:cNvSpPr>
            <a:spLocks noGrp="1"/>
          </p:cNvSpPr>
          <p:nvPr>
            <p:ph type="body" sz="quarter" idx="32" hasCustomPrompt="1"/>
          </p:nvPr>
        </p:nvSpPr>
        <p:spPr>
          <a:xfrm>
            <a:off x="4379746" y="27057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56" name="Rectangle 55">
            <a:extLst>
              <a:ext uri="{FF2B5EF4-FFF2-40B4-BE49-F238E27FC236}">
                <a16:creationId xmlns:a16="http://schemas.microsoft.com/office/drawing/2014/main" id="{9ED5B529-78BB-F29E-18B0-971B1535E859}"/>
              </a:ext>
            </a:extLst>
          </p:cNvPr>
          <p:cNvSpPr/>
          <p:nvPr userDrawn="1"/>
        </p:nvSpPr>
        <p:spPr>
          <a:xfrm rot="10800000">
            <a:off x="907074"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C04014A3-4C06-C81A-AC8E-980793F74342}"/>
              </a:ext>
            </a:extLst>
          </p:cNvPr>
          <p:cNvSpPr/>
          <p:nvPr userDrawn="1"/>
        </p:nvSpPr>
        <p:spPr>
          <a:xfrm rot="10800000">
            <a:off x="436968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 Placeholder 11">
            <a:extLst>
              <a:ext uri="{FF2B5EF4-FFF2-40B4-BE49-F238E27FC236}">
                <a16:creationId xmlns:a16="http://schemas.microsoft.com/office/drawing/2014/main" id="{4B74B708-A762-7133-2651-04F12E11F8A9}"/>
              </a:ext>
            </a:extLst>
          </p:cNvPr>
          <p:cNvSpPr>
            <a:spLocks noGrp="1"/>
          </p:cNvSpPr>
          <p:nvPr>
            <p:ph type="body" sz="quarter" idx="37" hasCustomPrompt="1"/>
          </p:nvPr>
        </p:nvSpPr>
        <p:spPr>
          <a:xfrm>
            <a:off x="91166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03</a:t>
            </a:r>
          </a:p>
        </p:txBody>
      </p:sp>
      <p:sp>
        <p:nvSpPr>
          <p:cNvPr id="59" name="Text Placeholder 13">
            <a:extLst>
              <a:ext uri="{FF2B5EF4-FFF2-40B4-BE49-F238E27FC236}">
                <a16:creationId xmlns:a16="http://schemas.microsoft.com/office/drawing/2014/main" id="{435E90AA-1C85-A9E4-87BC-C1AF24C3621F}"/>
              </a:ext>
            </a:extLst>
          </p:cNvPr>
          <p:cNvSpPr>
            <a:spLocks noGrp="1"/>
          </p:cNvSpPr>
          <p:nvPr>
            <p:ph type="body" sz="quarter" idx="38" hasCustomPrompt="1"/>
          </p:nvPr>
        </p:nvSpPr>
        <p:spPr>
          <a:xfrm>
            <a:off x="914400" y="4754927"/>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60" name="Text Placeholder 11">
            <a:extLst>
              <a:ext uri="{FF2B5EF4-FFF2-40B4-BE49-F238E27FC236}">
                <a16:creationId xmlns:a16="http://schemas.microsoft.com/office/drawing/2014/main" id="{492F2493-8216-CD88-FA44-CC9A10608AF7}"/>
              </a:ext>
            </a:extLst>
          </p:cNvPr>
          <p:cNvSpPr>
            <a:spLocks noGrp="1"/>
          </p:cNvSpPr>
          <p:nvPr>
            <p:ph type="body" sz="quarter" idx="39" hasCustomPrompt="1"/>
          </p:nvPr>
        </p:nvSpPr>
        <p:spPr>
          <a:xfrm>
            <a:off x="437622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04</a:t>
            </a:r>
          </a:p>
        </p:txBody>
      </p:sp>
      <p:sp>
        <p:nvSpPr>
          <p:cNvPr id="61" name="Text Placeholder 13">
            <a:extLst>
              <a:ext uri="{FF2B5EF4-FFF2-40B4-BE49-F238E27FC236}">
                <a16:creationId xmlns:a16="http://schemas.microsoft.com/office/drawing/2014/main" id="{94974B5A-8E34-7804-BAF6-077E87EED7BA}"/>
              </a:ext>
            </a:extLst>
          </p:cNvPr>
          <p:cNvSpPr>
            <a:spLocks noGrp="1"/>
          </p:cNvSpPr>
          <p:nvPr>
            <p:ph type="body" sz="quarter" idx="40" hasCustomPrompt="1"/>
          </p:nvPr>
        </p:nvSpPr>
        <p:spPr>
          <a:xfrm>
            <a:off x="4379746" y="4754927"/>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62" name="Rectangle 61">
            <a:extLst>
              <a:ext uri="{FF2B5EF4-FFF2-40B4-BE49-F238E27FC236}">
                <a16:creationId xmlns:a16="http://schemas.microsoft.com/office/drawing/2014/main" id="{92AD98F0-4E6C-4977-7D6D-0539C61129D5}"/>
              </a:ext>
            </a:extLst>
          </p:cNvPr>
          <p:cNvSpPr/>
          <p:nvPr userDrawn="1"/>
        </p:nvSpPr>
        <p:spPr>
          <a:xfrm rot="10800000">
            <a:off x="907074"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EEA28208-467D-4A45-BC0C-0BC9588893EB}"/>
              </a:ext>
            </a:extLst>
          </p:cNvPr>
          <p:cNvSpPr/>
          <p:nvPr userDrawn="1"/>
        </p:nvSpPr>
        <p:spPr>
          <a:xfrm rot="10800000">
            <a:off x="436968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Picture Placeholder 5">
            <a:extLst>
              <a:ext uri="{FF2B5EF4-FFF2-40B4-BE49-F238E27FC236}">
                <a16:creationId xmlns:a16="http://schemas.microsoft.com/office/drawing/2014/main" id="{4FBFB9DE-AE2D-A7B7-4DB4-6859D9D5BC4B}"/>
              </a:ext>
            </a:extLst>
          </p:cNvPr>
          <p:cNvSpPr>
            <a:spLocks noGrp="1"/>
          </p:cNvSpPr>
          <p:nvPr>
            <p:ph type="pic" sz="quarter" idx="25" hasCustomPrompt="1"/>
          </p:nvPr>
        </p:nvSpPr>
        <p:spPr>
          <a:xfrm>
            <a:off x="8378952"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a:t>Click icon to add image</a:t>
            </a:r>
          </a:p>
        </p:txBody>
      </p:sp>
      <p:sp>
        <p:nvSpPr>
          <p:cNvPr id="65" name="Text Placeholder 13">
            <a:extLst>
              <a:ext uri="{FF2B5EF4-FFF2-40B4-BE49-F238E27FC236}">
                <a16:creationId xmlns:a16="http://schemas.microsoft.com/office/drawing/2014/main" id="{D2A65777-78A4-1122-070C-13C5CC391FE0}"/>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a:t>Click to add optional caption</a:t>
            </a:r>
          </a:p>
        </p:txBody>
      </p:sp>
      <p:sp>
        <p:nvSpPr>
          <p:cNvPr id="5" name="Date Placeholder 4">
            <a:extLst>
              <a:ext uri="{FF2B5EF4-FFF2-40B4-BE49-F238E27FC236}">
                <a16:creationId xmlns:a16="http://schemas.microsoft.com/office/drawing/2014/main" id="{D43D427B-7FC7-1359-C26B-EE4E88413334}"/>
              </a:ext>
            </a:extLst>
          </p:cNvPr>
          <p:cNvSpPr>
            <a:spLocks noGrp="1"/>
          </p:cNvSpPr>
          <p:nvPr>
            <p:ph type="dt" sz="half" idx="41"/>
          </p:nvPr>
        </p:nvSpPr>
        <p:spPr/>
        <p:txBody>
          <a:bodyPr/>
          <a:lstStyle/>
          <a:p>
            <a:pPr>
              <a:defRPr/>
            </a:pPr>
            <a:fld id="{C19A5026-B52B-C147-B440-9EBB996BA922}" type="datetime1">
              <a:rPr lang="en-US" smtClean="0"/>
              <a:t>5/20/2026</a:t>
            </a:fld>
            <a:endParaRPr lang="en-US"/>
          </a:p>
        </p:txBody>
      </p:sp>
      <p:sp>
        <p:nvSpPr>
          <p:cNvPr id="6" name="Footer Placeholder 5">
            <a:extLst>
              <a:ext uri="{FF2B5EF4-FFF2-40B4-BE49-F238E27FC236}">
                <a16:creationId xmlns:a16="http://schemas.microsoft.com/office/drawing/2014/main" id="{F56283E2-A570-ED3B-DFD5-070DE6D5FDE8}"/>
              </a:ext>
            </a:extLst>
          </p:cNvPr>
          <p:cNvSpPr>
            <a:spLocks noGrp="1"/>
          </p:cNvSpPr>
          <p:nvPr>
            <p:ph type="ftr" sz="quarter" idx="42"/>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394B59D2-B27A-7DE2-3669-D9BA5EE92B5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80F50236-D9AD-3972-D10A-CCC140EB01B8}"/>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42898022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section-agenda">
    <p:bg>
      <p:bgPr>
        <a:solidFill>
          <a:schemeClr val="bg1"/>
        </a:solidFill>
        <a:effectLst/>
      </p:bgPr>
    </p:bg>
    <p:spTree>
      <p:nvGrpSpPr>
        <p:cNvPr id="1" name=""/>
        <p:cNvGrpSpPr/>
        <p:nvPr/>
      </p:nvGrpSpPr>
      <p:grpSpPr>
        <a:xfrm>
          <a:off x="0" y="0"/>
          <a:ext cx="0" cy="0"/>
          <a:chOff x="0" y="0"/>
          <a:chExt cx="0" cy="0"/>
        </a:xfrm>
      </p:grpSpPr>
      <p:sp>
        <p:nvSpPr>
          <p:cNvPr id="21" name="Text Placeholder 11">
            <a:extLst>
              <a:ext uri="{FF2B5EF4-FFF2-40B4-BE49-F238E27FC236}">
                <a16:creationId xmlns:a16="http://schemas.microsoft.com/office/drawing/2014/main" id="{1BB2EFC9-1306-610A-7472-F5A409DAF87B}"/>
              </a:ext>
            </a:extLst>
          </p:cNvPr>
          <p:cNvSpPr>
            <a:spLocks noGrp="1"/>
          </p:cNvSpPr>
          <p:nvPr>
            <p:ph type="body" sz="quarter" idx="25" hasCustomPrompt="1"/>
          </p:nvPr>
        </p:nvSpPr>
        <p:spPr>
          <a:xfrm>
            <a:off x="784078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03</a:t>
            </a:r>
          </a:p>
        </p:txBody>
      </p:sp>
      <p:sp>
        <p:nvSpPr>
          <p:cNvPr id="22" name="Text Placeholder 13">
            <a:extLst>
              <a:ext uri="{FF2B5EF4-FFF2-40B4-BE49-F238E27FC236}">
                <a16:creationId xmlns:a16="http://schemas.microsoft.com/office/drawing/2014/main" id="{8DA22153-3FAA-4073-D5F7-B56934A12954}"/>
              </a:ext>
            </a:extLst>
          </p:cNvPr>
          <p:cNvSpPr>
            <a:spLocks noGrp="1"/>
          </p:cNvSpPr>
          <p:nvPr>
            <p:ph type="body" sz="quarter" idx="26" hasCustomPrompt="1"/>
          </p:nvPr>
        </p:nvSpPr>
        <p:spPr>
          <a:xfrm>
            <a:off x="7840789" y="2705790"/>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35" name="Text Placeholder 11">
            <a:extLst>
              <a:ext uri="{FF2B5EF4-FFF2-40B4-BE49-F238E27FC236}">
                <a16:creationId xmlns:a16="http://schemas.microsoft.com/office/drawing/2014/main" id="{34F7C635-74F3-E319-79C6-11DF58432BCC}"/>
              </a:ext>
            </a:extLst>
          </p:cNvPr>
          <p:cNvSpPr>
            <a:spLocks noGrp="1"/>
          </p:cNvSpPr>
          <p:nvPr>
            <p:ph type="body" sz="quarter" idx="29" hasCustomPrompt="1"/>
          </p:nvPr>
        </p:nvSpPr>
        <p:spPr>
          <a:xfrm>
            <a:off x="91166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01</a:t>
            </a:r>
          </a:p>
        </p:txBody>
      </p:sp>
      <p:sp>
        <p:nvSpPr>
          <p:cNvPr id="36" name="Text Placeholder 13">
            <a:extLst>
              <a:ext uri="{FF2B5EF4-FFF2-40B4-BE49-F238E27FC236}">
                <a16:creationId xmlns:a16="http://schemas.microsoft.com/office/drawing/2014/main" id="{0CB3ED8D-E886-FF54-5A83-1729951016DA}"/>
              </a:ext>
            </a:extLst>
          </p:cNvPr>
          <p:cNvSpPr>
            <a:spLocks noGrp="1"/>
          </p:cNvSpPr>
          <p:nvPr>
            <p:ph type="body" sz="quarter" idx="30" hasCustomPrompt="1"/>
          </p:nvPr>
        </p:nvSpPr>
        <p:spPr>
          <a:xfrm>
            <a:off x="914400" y="27057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37" name="Text Placeholder 11">
            <a:extLst>
              <a:ext uri="{FF2B5EF4-FFF2-40B4-BE49-F238E27FC236}">
                <a16:creationId xmlns:a16="http://schemas.microsoft.com/office/drawing/2014/main" id="{FEC18E3E-7D1C-8D3A-FA66-09B9E8AF96EB}"/>
              </a:ext>
            </a:extLst>
          </p:cNvPr>
          <p:cNvSpPr>
            <a:spLocks noGrp="1"/>
          </p:cNvSpPr>
          <p:nvPr>
            <p:ph type="body" sz="quarter" idx="31" hasCustomPrompt="1"/>
          </p:nvPr>
        </p:nvSpPr>
        <p:spPr>
          <a:xfrm>
            <a:off x="437622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02</a:t>
            </a:r>
          </a:p>
        </p:txBody>
      </p:sp>
      <p:sp>
        <p:nvSpPr>
          <p:cNvPr id="38" name="Text Placeholder 13">
            <a:extLst>
              <a:ext uri="{FF2B5EF4-FFF2-40B4-BE49-F238E27FC236}">
                <a16:creationId xmlns:a16="http://schemas.microsoft.com/office/drawing/2014/main" id="{F46C368A-CAE6-AB12-45DE-8C9AC1081525}"/>
              </a:ext>
            </a:extLst>
          </p:cNvPr>
          <p:cNvSpPr>
            <a:spLocks noGrp="1"/>
          </p:cNvSpPr>
          <p:nvPr>
            <p:ph type="body" sz="quarter" idx="32" hasCustomPrompt="1"/>
          </p:nvPr>
        </p:nvSpPr>
        <p:spPr>
          <a:xfrm>
            <a:off x="4379746" y="27057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pic>
        <p:nvPicPr>
          <p:cNvPr id="12" name="Picture 11" descr="Logo, company name&#10;&#10;AI-generated content may be incorrect.">
            <a:extLst>
              <a:ext uri="{FF2B5EF4-FFF2-40B4-BE49-F238E27FC236}">
                <a16:creationId xmlns:a16="http://schemas.microsoft.com/office/drawing/2014/main" id="{6BC60E22-555E-863E-A95E-1F364397E92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3" name="Title Placeholder 1">
            <a:extLst>
              <a:ext uri="{FF2B5EF4-FFF2-40B4-BE49-F238E27FC236}">
                <a16:creationId xmlns:a16="http://schemas.microsoft.com/office/drawing/2014/main" id="{C8268B68-5038-1850-9129-6EBE6E73F92B}"/>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7" name="Rectangle 16">
            <a:extLst>
              <a:ext uri="{FF2B5EF4-FFF2-40B4-BE49-F238E27FC236}">
                <a16:creationId xmlns:a16="http://schemas.microsoft.com/office/drawing/2014/main" id="{2F851C4B-EE7A-A84C-0FEB-76E839BCE7AE}"/>
              </a:ext>
            </a:extLst>
          </p:cNvPr>
          <p:cNvSpPr/>
          <p:nvPr userDrawn="1"/>
        </p:nvSpPr>
        <p:spPr>
          <a:xfrm rot="10800000">
            <a:off x="907074"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079CC64-0203-C898-B985-39FB41EBBF57}"/>
              </a:ext>
            </a:extLst>
          </p:cNvPr>
          <p:cNvSpPr/>
          <p:nvPr userDrawn="1"/>
        </p:nvSpPr>
        <p:spPr>
          <a:xfrm rot="10800000">
            <a:off x="436968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EB46FE0-DD6E-5635-0172-E4462AC6960A}"/>
              </a:ext>
            </a:extLst>
          </p:cNvPr>
          <p:cNvSpPr/>
          <p:nvPr userDrawn="1"/>
        </p:nvSpPr>
        <p:spPr>
          <a:xfrm rot="10800000">
            <a:off x="784430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 Placeholder 11">
            <a:extLst>
              <a:ext uri="{FF2B5EF4-FFF2-40B4-BE49-F238E27FC236}">
                <a16:creationId xmlns:a16="http://schemas.microsoft.com/office/drawing/2014/main" id="{6E39647A-7DAB-491C-D78A-700609AE5924}"/>
              </a:ext>
            </a:extLst>
          </p:cNvPr>
          <p:cNvSpPr>
            <a:spLocks noGrp="1"/>
          </p:cNvSpPr>
          <p:nvPr>
            <p:ph type="body" sz="quarter" idx="35" hasCustomPrompt="1"/>
          </p:nvPr>
        </p:nvSpPr>
        <p:spPr>
          <a:xfrm>
            <a:off x="784078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06</a:t>
            </a:r>
          </a:p>
        </p:txBody>
      </p:sp>
      <p:sp>
        <p:nvSpPr>
          <p:cNvPr id="54" name="Text Placeholder 13">
            <a:extLst>
              <a:ext uri="{FF2B5EF4-FFF2-40B4-BE49-F238E27FC236}">
                <a16:creationId xmlns:a16="http://schemas.microsoft.com/office/drawing/2014/main" id="{1A2EE3EC-6F0A-04AA-D8CE-ACD79EC10DF0}"/>
              </a:ext>
            </a:extLst>
          </p:cNvPr>
          <p:cNvSpPr>
            <a:spLocks noGrp="1"/>
          </p:cNvSpPr>
          <p:nvPr>
            <p:ph type="body" sz="quarter" idx="36" hasCustomPrompt="1"/>
          </p:nvPr>
        </p:nvSpPr>
        <p:spPr>
          <a:xfrm>
            <a:off x="7840789" y="4754927"/>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55" name="Text Placeholder 11">
            <a:extLst>
              <a:ext uri="{FF2B5EF4-FFF2-40B4-BE49-F238E27FC236}">
                <a16:creationId xmlns:a16="http://schemas.microsoft.com/office/drawing/2014/main" id="{34257359-AC31-56B7-8B18-5EA207F7A424}"/>
              </a:ext>
            </a:extLst>
          </p:cNvPr>
          <p:cNvSpPr>
            <a:spLocks noGrp="1"/>
          </p:cNvSpPr>
          <p:nvPr>
            <p:ph type="body" sz="quarter" idx="37" hasCustomPrompt="1"/>
          </p:nvPr>
        </p:nvSpPr>
        <p:spPr>
          <a:xfrm>
            <a:off x="91166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04</a:t>
            </a:r>
          </a:p>
        </p:txBody>
      </p:sp>
      <p:sp>
        <p:nvSpPr>
          <p:cNvPr id="56" name="Text Placeholder 13">
            <a:extLst>
              <a:ext uri="{FF2B5EF4-FFF2-40B4-BE49-F238E27FC236}">
                <a16:creationId xmlns:a16="http://schemas.microsoft.com/office/drawing/2014/main" id="{572C6531-6F1F-27C2-65C9-244BA7ADFA50}"/>
              </a:ext>
            </a:extLst>
          </p:cNvPr>
          <p:cNvSpPr>
            <a:spLocks noGrp="1"/>
          </p:cNvSpPr>
          <p:nvPr>
            <p:ph type="body" sz="quarter" idx="38" hasCustomPrompt="1"/>
          </p:nvPr>
        </p:nvSpPr>
        <p:spPr>
          <a:xfrm>
            <a:off x="914400" y="4754927"/>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57" name="Text Placeholder 11">
            <a:extLst>
              <a:ext uri="{FF2B5EF4-FFF2-40B4-BE49-F238E27FC236}">
                <a16:creationId xmlns:a16="http://schemas.microsoft.com/office/drawing/2014/main" id="{595E9E59-1788-1106-6D6E-4588D5BFC42E}"/>
              </a:ext>
            </a:extLst>
          </p:cNvPr>
          <p:cNvSpPr>
            <a:spLocks noGrp="1"/>
          </p:cNvSpPr>
          <p:nvPr>
            <p:ph type="body" sz="quarter" idx="39" hasCustomPrompt="1"/>
          </p:nvPr>
        </p:nvSpPr>
        <p:spPr>
          <a:xfrm>
            <a:off x="437622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05</a:t>
            </a:r>
          </a:p>
        </p:txBody>
      </p:sp>
      <p:sp>
        <p:nvSpPr>
          <p:cNvPr id="58" name="Text Placeholder 13">
            <a:extLst>
              <a:ext uri="{FF2B5EF4-FFF2-40B4-BE49-F238E27FC236}">
                <a16:creationId xmlns:a16="http://schemas.microsoft.com/office/drawing/2014/main" id="{8199CACE-BEE2-2F7F-88AC-1185972B2BBA}"/>
              </a:ext>
            </a:extLst>
          </p:cNvPr>
          <p:cNvSpPr>
            <a:spLocks noGrp="1"/>
          </p:cNvSpPr>
          <p:nvPr>
            <p:ph type="body" sz="quarter" idx="40" hasCustomPrompt="1"/>
          </p:nvPr>
        </p:nvSpPr>
        <p:spPr>
          <a:xfrm>
            <a:off x="4379746" y="4754927"/>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59" name="Rectangle 58">
            <a:extLst>
              <a:ext uri="{FF2B5EF4-FFF2-40B4-BE49-F238E27FC236}">
                <a16:creationId xmlns:a16="http://schemas.microsoft.com/office/drawing/2014/main" id="{B4F7BEFD-FB17-76F4-D1C3-A86A0C5DF431}"/>
              </a:ext>
            </a:extLst>
          </p:cNvPr>
          <p:cNvSpPr/>
          <p:nvPr userDrawn="1"/>
        </p:nvSpPr>
        <p:spPr>
          <a:xfrm rot="10800000">
            <a:off x="907074"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9098B664-2217-1188-9827-8BE49302AAB0}"/>
              </a:ext>
            </a:extLst>
          </p:cNvPr>
          <p:cNvSpPr/>
          <p:nvPr userDrawn="1"/>
        </p:nvSpPr>
        <p:spPr>
          <a:xfrm rot="10800000">
            <a:off x="436968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3E24A18-BE76-EFAD-8000-E51E5AB8B18D}"/>
              </a:ext>
            </a:extLst>
          </p:cNvPr>
          <p:cNvSpPr/>
          <p:nvPr userDrawn="1"/>
        </p:nvSpPr>
        <p:spPr>
          <a:xfrm rot="10800000">
            <a:off x="784430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E2306B98-6C7B-5D9C-EB22-ADFE1D599AAB}"/>
              </a:ext>
            </a:extLst>
          </p:cNvPr>
          <p:cNvSpPr>
            <a:spLocks noGrp="1"/>
          </p:cNvSpPr>
          <p:nvPr>
            <p:ph type="dt" sz="half" idx="41"/>
          </p:nvPr>
        </p:nvSpPr>
        <p:spPr/>
        <p:txBody>
          <a:bodyPr/>
          <a:lstStyle/>
          <a:p>
            <a:pPr>
              <a:defRPr/>
            </a:pPr>
            <a:fld id="{A788AAE1-B61E-D541-B0EB-77D2B81022F4}" type="datetime1">
              <a:rPr lang="en-US" smtClean="0"/>
              <a:t>5/20/2026</a:t>
            </a:fld>
            <a:endParaRPr lang="en-US"/>
          </a:p>
        </p:txBody>
      </p:sp>
      <p:sp>
        <p:nvSpPr>
          <p:cNvPr id="6" name="Footer Placeholder 5">
            <a:extLst>
              <a:ext uri="{FF2B5EF4-FFF2-40B4-BE49-F238E27FC236}">
                <a16:creationId xmlns:a16="http://schemas.microsoft.com/office/drawing/2014/main" id="{18155E37-5D32-15DD-E450-FB2064F63D72}"/>
              </a:ext>
            </a:extLst>
          </p:cNvPr>
          <p:cNvSpPr>
            <a:spLocks noGrp="1"/>
          </p:cNvSpPr>
          <p:nvPr>
            <p:ph type="ftr" sz="quarter" idx="42"/>
          </p:nvPr>
        </p:nvSpPr>
        <p:spPr/>
        <p:txBody>
          <a:bodyPr/>
          <a:lstStyle/>
          <a:p>
            <a:pPr>
              <a:defRPr/>
            </a:pPr>
            <a:r>
              <a:rPr lang="en-US"/>
              <a:t>Presenter Name | Presentation Title or Meeting Title</a:t>
            </a:r>
          </a:p>
        </p:txBody>
      </p:sp>
      <p:pic>
        <p:nvPicPr>
          <p:cNvPr id="4" name="Picture 3">
            <a:extLst>
              <a:ext uri="{FF2B5EF4-FFF2-40B4-BE49-F238E27FC236}">
                <a16:creationId xmlns:a16="http://schemas.microsoft.com/office/drawing/2014/main" id="{1CE0B103-457B-596E-6351-4EB63B8A400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9" name="Slide Number Placeholder 9">
            <a:extLst>
              <a:ext uri="{FF2B5EF4-FFF2-40B4-BE49-F238E27FC236}">
                <a16:creationId xmlns:a16="http://schemas.microsoft.com/office/drawing/2014/main" id="{0776B9D9-1825-6473-8199-D832C6BB9AB3}"/>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39721395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2-section-agenda">
    <p:bg>
      <p:bgPr>
        <a:solidFill>
          <a:schemeClr val="bg1"/>
        </a:solidFill>
        <a:effectLst/>
      </p:bgPr>
    </p:bg>
    <p:spTree>
      <p:nvGrpSpPr>
        <p:cNvPr id="1" name=""/>
        <p:cNvGrpSpPr/>
        <p:nvPr/>
      </p:nvGrpSpPr>
      <p:grpSpPr>
        <a:xfrm>
          <a:off x="0" y="0"/>
          <a:ext cx="0" cy="0"/>
          <a:chOff x="0" y="0"/>
          <a:chExt cx="0" cy="0"/>
        </a:xfrm>
      </p:grpSpPr>
      <p:sp>
        <p:nvSpPr>
          <p:cNvPr id="70" name="Text Placeholder 13">
            <a:extLst>
              <a:ext uri="{FF2B5EF4-FFF2-40B4-BE49-F238E27FC236}">
                <a16:creationId xmlns:a16="http://schemas.microsoft.com/office/drawing/2014/main" id="{24D2F47F-A82C-896B-9074-0218039BA509}"/>
              </a:ext>
            </a:extLst>
          </p:cNvPr>
          <p:cNvSpPr>
            <a:spLocks noGrp="1"/>
          </p:cNvSpPr>
          <p:nvPr>
            <p:ph type="body" sz="quarter" idx="23" hasCustomPrompt="1"/>
          </p:nvPr>
        </p:nvSpPr>
        <p:spPr>
          <a:xfrm>
            <a:off x="914399" y="170078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01</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2064871" y="1700784"/>
            <a:ext cx="3639311"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13" name="Text Placeholder 13">
            <a:extLst>
              <a:ext uri="{FF2B5EF4-FFF2-40B4-BE49-F238E27FC236}">
                <a16:creationId xmlns:a16="http://schemas.microsoft.com/office/drawing/2014/main" id="{879203E9-4594-555A-231B-491719F41500}"/>
              </a:ext>
            </a:extLst>
          </p:cNvPr>
          <p:cNvSpPr>
            <a:spLocks noGrp="1"/>
          </p:cNvSpPr>
          <p:nvPr>
            <p:ph type="body" sz="quarter" idx="24" hasCustomPrompt="1"/>
          </p:nvPr>
        </p:nvSpPr>
        <p:spPr>
          <a:xfrm>
            <a:off x="914398" y="243937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02</a:t>
            </a:r>
          </a:p>
        </p:txBody>
      </p:sp>
      <p:sp>
        <p:nvSpPr>
          <p:cNvPr id="114" name="Text Placeholder 13">
            <a:extLst>
              <a:ext uri="{FF2B5EF4-FFF2-40B4-BE49-F238E27FC236}">
                <a16:creationId xmlns:a16="http://schemas.microsoft.com/office/drawing/2014/main" id="{84230C28-B165-EFA0-B74F-E666A786A999}"/>
              </a:ext>
            </a:extLst>
          </p:cNvPr>
          <p:cNvSpPr>
            <a:spLocks noGrp="1"/>
          </p:cNvSpPr>
          <p:nvPr>
            <p:ph type="body" sz="quarter" idx="25" hasCustomPrompt="1"/>
          </p:nvPr>
        </p:nvSpPr>
        <p:spPr>
          <a:xfrm>
            <a:off x="2064872" y="2439376"/>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16" name="Text Placeholder 13">
            <a:extLst>
              <a:ext uri="{FF2B5EF4-FFF2-40B4-BE49-F238E27FC236}">
                <a16:creationId xmlns:a16="http://schemas.microsoft.com/office/drawing/2014/main" id="{2DF69C14-5330-E3B1-3493-6E4B64446AB1}"/>
              </a:ext>
            </a:extLst>
          </p:cNvPr>
          <p:cNvSpPr>
            <a:spLocks noGrp="1"/>
          </p:cNvSpPr>
          <p:nvPr>
            <p:ph type="body" sz="quarter" idx="26" hasCustomPrompt="1"/>
          </p:nvPr>
        </p:nvSpPr>
        <p:spPr>
          <a:xfrm>
            <a:off x="914398" y="317766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03</a:t>
            </a:r>
          </a:p>
        </p:txBody>
      </p:sp>
      <p:sp>
        <p:nvSpPr>
          <p:cNvPr id="117" name="Text Placeholder 13">
            <a:extLst>
              <a:ext uri="{FF2B5EF4-FFF2-40B4-BE49-F238E27FC236}">
                <a16:creationId xmlns:a16="http://schemas.microsoft.com/office/drawing/2014/main" id="{64FAB876-1E16-E235-990A-914CADA69DA6}"/>
              </a:ext>
            </a:extLst>
          </p:cNvPr>
          <p:cNvSpPr>
            <a:spLocks noGrp="1"/>
          </p:cNvSpPr>
          <p:nvPr>
            <p:ph type="body" sz="quarter" idx="27" hasCustomPrompt="1"/>
          </p:nvPr>
        </p:nvSpPr>
        <p:spPr>
          <a:xfrm>
            <a:off x="2064872" y="3177663"/>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19" name="Text Placeholder 13">
            <a:extLst>
              <a:ext uri="{FF2B5EF4-FFF2-40B4-BE49-F238E27FC236}">
                <a16:creationId xmlns:a16="http://schemas.microsoft.com/office/drawing/2014/main" id="{932D7BD1-6785-E0E5-A294-8699619E0739}"/>
              </a:ext>
            </a:extLst>
          </p:cNvPr>
          <p:cNvSpPr>
            <a:spLocks noGrp="1"/>
          </p:cNvSpPr>
          <p:nvPr>
            <p:ph type="body" sz="quarter" idx="28" hasCustomPrompt="1"/>
          </p:nvPr>
        </p:nvSpPr>
        <p:spPr>
          <a:xfrm>
            <a:off x="914398" y="390918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04</a:t>
            </a:r>
          </a:p>
        </p:txBody>
      </p:sp>
      <p:sp>
        <p:nvSpPr>
          <p:cNvPr id="120" name="Text Placeholder 13">
            <a:extLst>
              <a:ext uri="{FF2B5EF4-FFF2-40B4-BE49-F238E27FC236}">
                <a16:creationId xmlns:a16="http://schemas.microsoft.com/office/drawing/2014/main" id="{09FE5F1D-177D-3BC0-A83F-F3A8B8417645}"/>
              </a:ext>
            </a:extLst>
          </p:cNvPr>
          <p:cNvSpPr>
            <a:spLocks noGrp="1"/>
          </p:cNvSpPr>
          <p:nvPr>
            <p:ph type="body" sz="quarter" idx="29" hasCustomPrompt="1"/>
          </p:nvPr>
        </p:nvSpPr>
        <p:spPr>
          <a:xfrm>
            <a:off x="2064872" y="3909185"/>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22" name="Text Placeholder 13">
            <a:extLst>
              <a:ext uri="{FF2B5EF4-FFF2-40B4-BE49-F238E27FC236}">
                <a16:creationId xmlns:a16="http://schemas.microsoft.com/office/drawing/2014/main" id="{737A7788-0B5B-A35E-C701-E199CC87D2F9}"/>
              </a:ext>
            </a:extLst>
          </p:cNvPr>
          <p:cNvSpPr>
            <a:spLocks noGrp="1"/>
          </p:cNvSpPr>
          <p:nvPr>
            <p:ph type="body" sz="quarter" idx="30" hasCustomPrompt="1"/>
          </p:nvPr>
        </p:nvSpPr>
        <p:spPr>
          <a:xfrm>
            <a:off x="914398" y="464070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05</a:t>
            </a:r>
          </a:p>
        </p:txBody>
      </p:sp>
      <p:sp>
        <p:nvSpPr>
          <p:cNvPr id="123" name="Text Placeholder 13">
            <a:extLst>
              <a:ext uri="{FF2B5EF4-FFF2-40B4-BE49-F238E27FC236}">
                <a16:creationId xmlns:a16="http://schemas.microsoft.com/office/drawing/2014/main" id="{CA244C11-B490-6C58-227E-AAE993D5763B}"/>
              </a:ext>
            </a:extLst>
          </p:cNvPr>
          <p:cNvSpPr>
            <a:spLocks noGrp="1"/>
          </p:cNvSpPr>
          <p:nvPr>
            <p:ph type="body" sz="quarter" idx="31" hasCustomPrompt="1"/>
          </p:nvPr>
        </p:nvSpPr>
        <p:spPr>
          <a:xfrm>
            <a:off x="2064872" y="4640707"/>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25" name="Text Placeholder 13">
            <a:extLst>
              <a:ext uri="{FF2B5EF4-FFF2-40B4-BE49-F238E27FC236}">
                <a16:creationId xmlns:a16="http://schemas.microsoft.com/office/drawing/2014/main" id="{FB3C5B8D-511D-4620-D6C2-29244AE5A362}"/>
              </a:ext>
            </a:extLst>
          </p:cNvPr>
          <p:cNvSpPr>
            <a:spLocks noGrp="1"/>
          </p:cNvSpPr>
          <p:nvPr>
            <p:ph type="body" sz="quarter" idx="32" hasCustomPrompt="1"/>
          </p:nvPr>
        </p:nvSpPr>
        <p:spPr>
          <a:xfrm>
            <a:off x="914398" y="537222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06</a:t>
            </a:r>
          </a:p>
        </p:txBody>
      </p:sp>
      <p:sp>
        <p:nvSpPr>
          <p:cNvPr id="126" name="Text Placeholder 13">
            <a:extLst>
              <a:ext uri="{FF2B5EF4-FFF2-40B4-BE49-F238E27FC236}">
                <a16:creationId xmlns:a16="http://schemas.microsoft.com/office/drawing/2014/main" id="{74E73A5C-9587-3638-1849-529EF20DA4A2}"/>
              </a:ext>
            </a:extLst>
          </p:cNvPr>
          <p:cNvSpPr>
            <a:spLocks noGrp="1"/>
          </p:cNvSpPr>
          <p:nvPr>
            <p:ph type="body" sz="quarter" idx="33" hasCustomPrompt="1"/>
          </p:nvPr>
        </p:nvSpPr>
        <p:spPr>
          <a:xfrm>
            <a:off x="2064872" y="5372229"/>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28" name="Text Placeholder 13">
            <a:extLst>
              <a:ext uri="{FF2B5EF4-FFF2-40B4-BE49-F238E27FC236}">
                <a16:creationId xmlns:a16="http://schemas.microsoft.com/office/drawing/2014/main" id="{D9958F8C-F86C-8945-339F-91C4B192BB78}"/>
              </a:ext>
            </a:extLst>
          </p:cNvPr>
          <p:cNvSpPr>
            <a:spLocks noGrp="1"/>
          </p:cNvSpPr>
          <p:nvPr>
            <p:ph type="body" sz="quarter" idx="34" hasCustomPrompt="1"/>
          </p:nvPr>
        </p:nvSpPr>
        <p:spPr>
          <a:xfrm>
            <a:off x="6121941" y="170078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07</a:t>
            </a:r>
          </a:p>
        </p:txBody>
      </p:sp>
      <p:sp>
        <p:nvSpPr>
          <p:cNvPr id="129" name="Text Placeholder 13">
            <a:extLst>
              <a:ext uri="{FF2B5EF4-FFF2-40B4-BE49-F238E27FC236}">
                <a16:creationId xmlns:a16="http://schemas.microsoft.com/office/drawing/2014/main" id="{CF1D7A50-7443-E633-DD41-F6B79C3FF56F}"/>
              </a:ext>
            </a:extLst>
          </p:cNvPr>
          <p:cNvSpPr>
            <a:spLocks noGrp="1"/>
          </p:cNvSpPr>
          <p:nvPr>
            <p:ph type="body" sz="quarter" idx="35" hasCustomPrompt="1"/>
          </p:nvPr>
        </p:nvSpPr>
        <p:spPr>
          <a:xfrm>
            <a:off x="7271056" y="1700784"/>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31" name="Text Placeholder 13">
            <a:extLst>
              <a:ext uri="{FF2B5EF4-FFF2-40B4-BE49-F238E27FC236}">
                <a16:creationId xmlns:a16="http://schemas.microsoft.com/office/drawing/2014/main" id="{CFA56BDA-D236-1449-791D-D67B3432FABE}"/>
              </a:ext>
            </a:extLst>
          </p:cNvPr>
          <p:cNvSpPr>
            <a:spLocks noGrp="1"/>
          </p:cNvSpPr>
          <p:nvPr>
            <p:ph type="body" sz="quarter" idx="36" hasCustomPrompt="1"/>
          </p:nvPr>
        </p:nvSpPr>
        <p:spPr>
          <a:xfrm>
            <a:off x="6121941" y="243937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08</a:t>
            </a:r>
          </a:p>
        </p:txBody>
      </p:sp>
      <p:sp>
        <p:nvSpPr>
          <p:cNvPr id="132" name="Text Placeholder 13">
            <a:extLst>
              <a:ext uri="{FF2B5EF4-FFF2-40B4-BE49-F238E27FC236}">
                <a16:creationId xmlns:a16="http://schemas.microsoft.com/office/drawing/2014/main" id="{EA4D9A6A-DBB7-348C-F89D-164E7413004C}"/>
              </a:ext>
            </a:extLst>
          </p:cNvPr>
          <p:cNvSpPr>
            <a:spLocks noGrp="1"/>
          </p:cNvSpPr>
          <p:nvPr>
            <p:ph type="body" sz="quarter" idx="37" hasCustomPrompt="1"/>
          </p:nvPr>
        </p:nvSpPr>
        <p:spPr>
          <a:xfrm>
            <a:off x="7271056" y="2439376"/>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34" name="Text Placeholder 13">
            <a:extLst>
              <a:ext uri="{FF2B5EF4-FFF2-40B4-BE49-F238E27FC236}">
                <a16:creationId xmlns:a16="http://schemas.microsoft.com/office/drawing/2014/main" id="{AF2C1657-B89C-2EE0-35F8-B79BD539AEF4}"/>
              </a:ext>
            </a:extLst>
          </p:cNvPr>
          <p:cNvSpPr>
            <a:spLocks noGrp="1"/>
          </p:cNvSpPr>
          <p:nvPr>
            <p:ph type="body" sz="quarter" idx="38" hasCustomPrompt="1"/>
          </p:nvPr>
        </p:nvSpPr>
        <p:spPr>
          <a:xfrm>
            <a:off x="6121941" y="317766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09</a:t>
            </a:r>
          </a:p>
        </p:txBody>
      </p:sp>
      <p:sp>
        <p:nvSpPr>
          <p:cNvPr id="135" name="Text Placeholder 13">
            <a:extLst>
              <a:ext uri="{FF2B5EF4-FFF2-40B4-BE49-F238E27FC236}">
                <a16:creationId xmlns:a16="http://schemas.microsoft.com/office/drawing/2014/main" id="{3AE3BE8C-2311-FEC2-AEAF-F66929C7421A}"/>
              </a:ext>
            </a:extLst>
          </p:cNvPr>
          <p:cNvSpPr>
            <a:spLocks noGrp="1"/>
          </p:cNvSpPr>
          <p:nvPr>
            <p:ph type="body" sz="quarter" idx="39" hasCustomPrompt="1"/>
          </p:nvPr>
        </p:nvSpPr>
        <p:spPr>
          <a:xfrm>
            <a:off x="7271056" y="3177663"/>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37" name="Text Placeholder 13">
            <a:extLst>
              <a:ext uri="{FF2B5EF4-FFF2-40B4-BE49-F238E27FC236}">
                <a16:creationId xmlns:a16="http://schemas.microsoft.com/office/drawing/2014/main" id="{6BC6E3D7-C604-65BA-0EF3-149FD797F8F9}"/>
              </a:ext>
            </a:extLst>
          </p:cNvPr>
          <p:cNvSpPr>
            <a:spLocks noGrp="1"/>
          </p:cNvSpPr>
          <p:nvPr>
            <p:ph type="body" sz="quarter" idx="40" hasCustomPrompt="1"/>
          </p:nvPr>
        </p:nvSpPr>
        <p:spPr>
          <a:xfrm>
            <a:off x="6121941" y="390918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10</a:t>
            </a:r>
          </a:p>
        </p:txBody>
      </p:sp>
      <p:sp>
        <p:nvSpPr>
          <p:cNvPr id="138" name="Text Placeholder 13">
            <a:extLst>
              <a:ext uri="{FF2B5EF4-FFF2-40B4-BE49-F238E27FC236}">
                <a16:creationId xmlns:a16="http://schemas.microsoft.com/office/drawing/2014/main" id="{614D7BFE-8E61-2980-FCFD-07D72FEFE890}"/>
              </a:ext>
            </a:extLst>
          </p:cNvPr>
          <p:cNvSpPr>
            <a:spLocks noGrp="1"/>
          </p:cNvSpPr>
          <p:nvPr>
            <p:ph type="body" sz="quarter" idx="41" hasCustomPrompt="1"/>
          </p:nvPr>
        </p:nvSpPr>
        <p:spPr>
          <a:xfrm>
            <a:off x="7271056" y="3909185"/>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40" name="Text Placeholder 13">
            <a:extLst>
              <a:ext uri="{FF2B5EF4-FFF2-40B4-BE49-F238E27FC236}">
                <a16:creationId xmlns:a16="http://schemas.microsoft.com/office/drawing/2014/main" id="{BFE1C3D8-A28B-308B-4E0D-6BF5775ABE48}"/>
              </a:ext>
            </a:extLst>
          </p:cNvPr>
          <p:cNvSpPr>
            <a:spLocks noGrp="1"/>
          </p:cNvSpPr>
          <p:nvPr>
            <p:ph type="body" sz="quarter" idx="42" hasCustomPrompt="1"/>
          </p:nvPr>
        </p:nvSpPr>
        <p:spPr>
          <a:xfrm>
            <a:off x="6121941" y="464070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11</a:t>
            </a:r>
          </a:p>
        </p:txBody>
      </p:sp>
      <p:sp>
        <p:nvSpPr>
          <p:cNvPr id="141" name="Text Placeholder 13">
            <a:extLst>
              <a:ext uri="{FF2B5EF4-FFF2-40B4-BE49-F238E27FC236}">
                <a16:creationId xmlns:a16="http://schemas.microsoft.com/office/drawing/2014/main" id="{FB732F29-504E-1261-3F0E-602CAADDCECE}"/>
              </a:ext>
            </a:extLst>
          </p:cNvPr>
          <p:cNvSpPr>
            <a:spLocks noGrp="1"/>
          </p:cNvSpPr>
          <p:nvPr>
            <p:ph type="body" sz="quarter" idx="43" hasCustomPrompt="1"/>
          </p:nvPr>
        </p:nvSpPr>
        <p:spPr>
          <a:xfrm>
            <a:off x="7271056" y="4640707"/>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sp>
        <p:nvSpPr>
          <p:cNvPr id="143" name="Text Placeholder 13">
            <a:extLst>
              <a:ext uri="{FF2B5EF4-FFF2-40B4-BE49-F238E27FC236}">
                <a16:creationId xmlns:a16="http://schemas.microsoft.com/office/drawing/2014/main" id="{35021FF4-3C1D-61CB-EC24-10046EF84155}"/>
              </a:ext>
            </a:extLst>
          </p:cNvPr>
          <p:cNvSpPr>
            <a:spLocks noGrp="1"/>
          </p:cNvSpPr>
          <p:nvPr>
            <p:ph type="body" sz="quarter" idx="44" hasCustomPrompt="1"/>
          </p:nvPr>
        </p:nvSpPr>
        <p:spPr>
          <a:xfrm>
            <a:off x="6121941" y="537222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a:t>12</a:t>
            </a:r>
          </a:p>
        </p:txBody>
      </p:sp>
      <p:sp>
        <p:nvSpPr>
          <p:cNvPr id="144" name="Text Placeholder 13">
            <a:extLst>
              <a:ext uri="{FF2B5EF4-FFF2-40B4-BE49-F238E27FC236}">
                <a16:creationId xmlns:a16="http://schemas.microsoft.com/office/drawing/2014/main" id="{4E6D8817-7253-7DDF-DC41-DEB37620B21C}"/>
              </a:ext>
            </a:extLst>
          </p:cNvPr>
          <p:cNvSpPr>
            <a:spLocks noGrp="1"/>
          </p:cNvSpPr>
          <p:nvPr>
            <p:ph type="body" sz="quarter" idx="45" hasCustomPrompt="1"/>
          </p:nvPr>
        </p:nvSpPr>
        <p:spPr>
          <a:xfrm>
            <a:off x="7271056" y="5372229"/>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a:t>Section title</a:t>
            </a:r>
          </a:p>
        </p:txBody>
      </p:sp>
      <p:pic>
        <p:nvPicPr>
          <p:cNvPr id="22" name="Picture 21" descr="Logo, company name&#10;&#10;AI-generated content may be incorrect.">
            <a:extLst>
              <a:ext uri="{FF2B5EF4-FFF2-40B4-BE49-F238E27FC236}">
                <a16:creationId xmlns:a16="http://schemas.microsoft.com/office/drawing/2014/main" id="{A9E6E4F7-0584-EF34-FFFB-B4D12342ED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4969F255-D28D-EFC0-3ADC-C5711456875E}"/>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6" name="Rectangle 25">
            <a:extLst>
              <a:ext uri="{FF2B5EF4-FFF2-40B4-BE49-F238E27FC236}">
                <a16:creationId xmlns:a16="http://schemas.microsoft.com/office/drawing/2014/main" id="{B7966263-F5BA-1B96-DFF6-A810CFE6ED65}"/>
              </a:ext>
            </a:extLst>
          </p:cNvPr>
          <p:cNvSpPr/>
          <p:nvPr userDrawn="1"/>
        </p:nvSpPr>
        <p:spPr>
          <a:xfrm rot="16200000">
            <a:off x="-333761" y="386198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8" name="Rectangle 27">
            <a:extLst>
              <a:ext uri="{FF2B5EF4-FFF2-40B4-BE49-F238E27FC236}">
                <a16:creationId xmlns:a16="http://schemas.microsoft.com/office/drawing/2014/main" id="{D375657B-DD59-499B-29D6-ECC94C0CBF3A}"/>
              </a:ext>
            </a:extLst>
          </p:cNvPr>
          <p:cNvSpPr/>
          <p:nvPr userDrawn="1"/>
        </p:nvSpPr>
        <p:spPr>
          <a:xfrm rot="16200000">
            <a:off x="4865768" y="386198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 name="Date Placeholder 8">
            <a:extLst>
              <a:ext uri="{FF2B5EF4-FFF2-40B4-BE49-F238E27FC236}">
                <a16:creationId xmlns:a16="http://schemas.microsoft.com/office/drawing/2014/main" id="{9B6BFD8A-E7E0-527A-5D21-8D9C31BEC308}"/>
              </a:ext>
            </a:extLst>
          </p:cNvPr>
          <p:cNvSpPr>
            <a:spLocks noGrp="1"/>
          </p:cNvSpPr>
          <p:nvPr>
            <p:ph type="dt" sz="half" idx="46"/>
          </p:nvPr>
        </p:nvSpPr>
        <p:spPr/>
        <p:txBody>
          <a:bodyPr/>
          <a:lstStyle/>
          <a:p>
            <a:pPr>
              <a:defRPr/>
            </a:pPr>
            <a:fld id="{DBE10A3E-5D67-BD4E-AC54-1B7A19DBB21C}" type="datetime1">
              <a:rPr lang="en-US" smtClean="0"/>
              <a:t>5/20/2026</a:t>
            </a:fld>
            <a:endParaRPr lang="en-US"/>
          </a:p>
        </p:txBody>
      </p:sp>
      <p:sp>
        <p:nvSpPr>
          <p:cNvPr id="10" name="Footer Placeholder 9">
            <a:extLst>
              <a:ext uri="{FF2B5EF4-FFF2-40B4-BE49-F238E27FC236}">
                <a16:creationId xmlns:a16="http://schemas.microsoft.com/office/drawing/2014/main" id="{C496E824-EFBF-1849-35E8-7D21ECBB3B68}"/>
              </a:ext>
            </a:extLst>
          </p:cNvPr>
          <p:cNvSpPr>
            <a:spLocks noGrp="1"/>
          </p:cNvSpPr>
          <p:nvPr>
            <p:ph type="ftr" sz="quarter" idx="47"/>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2A52D86F-F241-F0CF-C1E6-8A6601FB8A0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06792693-9EA2-B047-B328-E9DDAA00C461}"/>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5838158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2-section-agenda_not-numbered">
    <p:bg>
      <p:bgPr>
        <a:solidFill>
          <a:schemeClr val="bg1"/>
        </a:solidFill>
        <a:effectLst/>
      </p:bgPr>
    </p:bg>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EAC7C6E1-81A7-9044-9434-4D88EFE87D87}"/>
              </a:ext>
            </a:extLst>
          </p:cNvPr>
          <p:cNvSpPr>
            <a:spLocks noGrp="1"/>
          </p:cNvSpPr>
          <p:nvPr>
            <p:ph type="body" sz="quarter" idx="11" hasCustomPrompt="1"/>
          </p:nvPr>
        </p:nvSpPr>
        <p:spPr>
          <a:xfrm>
            <a:off x="914399" y="1777100"/>
            <a:ext cx="4789783"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Title</a:t>
            </a:r>
          </a:p>
        </p:txBody>
      </p:sp>
      <p:sp>
        <p:nvSpPr>
          <p:cNvPr id="6" name="Text Placeholder 13">
            <a:extLst>
              <a:ext uri="{FF2B5EF4-FFF2-40B4-BE49-F238E27FC236}">
                <a16:creationId xmlns:a16="http://schemas.microsoft.com/office/drawing/2014/main" id="{4CED7749-8D25-A90A-BC06-69A433AA0BFB}"/>
              </a:ext>
            </a:extLst>
          </p:cNvPr>
          <p:cNvSpPr>
            <a:spLocks noGrp="1"/>
          </p:cNvSpPr>
          <p:nvPr>
            <p:ph type="body" sz="quarter" idx="46" hasCustomPrompt="1"/>
          </p:nvPr>
        </p:nvSpPr>
        <p:spPr>
          <a:xfrm>
            <a:off x="914399" y="2466808"/>
            <a:ext cx="4789783"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a:t>Topic 1</a:t>
            </a:r>
          </a:p>
          <a:p>
            <a:pPr lvl="0"/>
            <a:r>
              <a:rPr lang="en-US"/>
              <a:t>Topic 2</a:t>
            </a:r>
          </a:p>
          <a:p>
            <a:pPr lvl="0"/>
            <a:r>
              <a:rPr lang="en-US"/>
              <a:t>Topic 3</a:t>
            </a:r>
          </a:p>
          <a:p>
            <a:pPr lvl="0"/>
            <a:r>
              <a:rPr lang="en-US"/>
              <a:t>Topic 4</a:t>
            </a:r>
          </a:p>
          <a:p>
            <a:pPr lvl="0"/>
            <a:r>
              <a:rPr lang="en-US"/>
              <a:t>Topic 5</a:t>
            </a:r>
          </a:p>
          <a:p>
            <a:pPr lvl="0"/>
            <a:r>
              <a:rPr lang="en-US"/>
              <a:t>Topic 6</a:t>
            </a:r>
          </a:p>
        </p:txBody>
      </p:sp>
      <p:sp>
        <p:nvSpPr>
          <p:cNvPr id="10" name="Text Placeholder 11">
            <a:extLst>
              <a:ext uri="{FF2B5EF4-FFF2-40B4-BE49-F238E27FC236}">
                <a16:creationId xmlns:a16="http://schemas.microsoft.com/office/drawing/2014/main" id="{1DDFE44E-2ABA-6773-6AFE-A057849A0C5C}"/>
              </a:ext>
            </a:extLst>
          </p:cNvPr>
          <p:cNvSpPr>
            <a:spLocks noGrp="1"/>
          </p:cNvSpPr>
          <p:nvPr>
            <p:ph type="body" sz="quarter" idx="47" hasCustomPrompt="1"/>
          </p:nvPr>
        </p:nvSpPr>
        <p:spPr>
          <a:xfrm>
            <a:off x="6121942" y="1777100"/>
            <a:ext cx="4786850"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Title</a:t>
            </a:r>
          </a:p>
        </p:txBody>
      </p:sp>
      <p:sp>
        <p:nvSpPr>
          <p:cNvPr id="11" name="Text Placeholder 13">
            <a:extLst>
              <a:ext uri="{FF2B5EF4-FFF2-40B4-BE49-F238E27FC236}">
                <a16:creationId xmlns:a16="http://schemas.microsoft.com/office/drawing/2014/main" id="{285926F5-51C9-C767-8B1C-05A48BEC44AE}"/>
              </a:ext>
            </a:extLst>
          </p:cNvPr>
          <p:cNvSpPr>
            <a:spLocks noGrp="1"/>
          </p:cNvSpPr>
          <p:nvPr>
            <p:ph type="body" sz="quarter" idx="48" hasCustomPrompt="1"/>
          </p:nvPr>
        </p:nvSpPr>
        <p:spPr>
          <a:xfrm>
            <a:off x="6121942" y="2439375"/>
            <a:ext cx="4786850"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a:t>Topic 1</a:t>
            </a:r>
          </a:p>
          <a:p>
            <a:pPr lvl="0"/>
            <a:r>
              <a:rPr lang="en-US"/>
              <a:t>Topic 2</a:t>
            </a:r>
          </a:p>
          <a:p>
            <a:pPr lvl="0"/>
            <a:r>
              <a:rPr lang="en-US"/>
              <a:t>Topic 3</a:t>
            </a:r>
          </a:p>
          <a:p>
            <a:pPr lvl="0"/>
            <a:r>
              <a:rPr lang="en-US"/>
              <a:t>Topic 4</a:t>
            </a:r>
          </a:p>
          <a:p>
            <a:pPr lvl="0"/>
            <a:r>
              <a:rPr lang="en-US"/>
              <a:t>Topic 5</a:t>
            </a:r>
          </a:p>
          <a:p>
            <a:pPr lvl="0"/>
            <a:r>
              <a:rPr lang="en-US"/>
              <a:t>Topic 6</a:t>
            </a:r>
          </a:p>
        </p:txBody>
      </p:sp>
      <p:pic>
        <p:nvPicPr>
          <p:cNvPr id="14" name="Picture 13" descr="Logo, company name&#10;&#10;AI-generated content may be incorrect.">
            <a:extLst>
              <a:ext uri="{FF2B5EF4-FFF2-40B4-BE49-F238E27FC236}">
                <a16:creationId xmlns:a16="http://schemas.microsoft.com/office/drawing/2014/main" id="{0A38FBEF-D968-BAAB-2F1A-C33DF1090A2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5" name="Title Placeholder 1">
            <a:extLst>
              <a:ext uri="{FF2B5EF4-FFF2-40B4-BE49-F238E27FC236}">
                <a16:creationId xmlns:a16="http://schemas.microsoft.com/office/drawing/2014/main" id="{5C332878-8208-7EAA-4DB9-C54CF85EBF0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7" name="Rectangle 16">
            <a:extLst>
              <a:ext uri="{FF2B5EF4-FFF2-40B4-BE49-F238E27FC236}">
                <a16:creationId xmlns:a16="http://schemas.microsoft.com/office/drawing/2014/main" id="{A91C4DF3-48EC-B58B-4268-5C15BF40467E}"/>
              </a:ext>
            </a:extLst>
          </p:cNvPr>
          <p:cNvSpPr/>
          <p:nvPr userDrawn="1"/>
        </p:nvSpPr>
        <p:spPr>
          <a:xfrm rot="10800000">
            <a:off x="910883" y="2292645"/>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4AC22AE-2868-1667-3C38-222AE62A0E83}"/>
              </a:ext>
            </a:extLst>
          </p:cNvPr>
          <p:cNvSpPr/>
          <p:nvPr userDrawn="1"/>
        </p:nvSpPr>
        <p:spPr>
          <a:xfrm rot="10800000">
            <a:off x="6121941" y="2292645"/>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1CB0B1E-5470-943A-A864-22A82A8FAB55}"/>
              </a:ext>
            </a:extLst>
          </p:cNvPr>
          <p:cNvSpPr>
            <a:spLocks noGrp="1"/>
          </p:cNvSpPr>
          <p:nvPr>
            <p:ph type="dt" sz="half" idx="49"/>
          </p:nvPr>
        </p:nvSpPr>
        <p:spPr/>
        <p:txBody>
          <a:bodyPr/>
          <a:lstStyle/>
          <a:p>
            <a:pPr>
              <a:defRPr/>
            </a:pPr>
            <a:fld id="{7DEFCF59-11E7-FF4E-AF72-246FC4293452}" type="datetime1">
              <a:rPr lang="en-US" smtClean="0"/>
              <a:t>5/20/2026</a:t>
            </a:fld>
            <a:endParaRPr lang="en-US"/>
          </a:p>
        </p:txBody>
      </p:sp>
      <p:sp>
        <p:nvSpPr>
          <p:cNvPr id="19" name="Footer Placeholder 18">
            <a:extLst>
              <a:ext uri="{FF2B5EF4-FFF2-40B4-BE49-F238E27FC236}">
                <a16:creationId xmlns:a16="http://schemas.microsoft.com/office/drawing/2014/main" id="{551ADB85-A509-E663-36AB-0B56E0503B7D}"/>
              </a:ext>
            </a:extLst>
          </p:cNvPr>
          <p:cNvSpPr>
            <a:spLocks noGrp="1"/>
          </p:cNvSpPr>
          <p:nvPr>
            <p:ph type="ftr" sz="quarter" idx="50"/>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7D9CE414-D3C2-EC37-C49B-690D9403814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BFE236C7-19B0-3A53-3D63-1268D3F7BA67}"/>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36705589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ligh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56F1D6D-26C8-AC5C-A07B-693010387333}"/>
              </a:ext>
            </a:extLst>
          </p:cNvPr>
          <p:cNvSpPr>
            <a:spLocks noGrp="1"/>
          </p:cNvSpPr>
          <p:nvPr>
            <p:ph type="title" hasCustomPrompt="1"/>
          </p:nvPr>
        </p:nvSpPr>
        <p:spPr>
          <a:xfrm>
            <a:off x="914400" y="2530888"/>
            <a:ext cx="10003536" cy="2388558"/>
          </a:xfrm>
          <a:prstGeom prst="rect">
            <a:avLst/>
          </a:prstGeom>
          <a:noFill/>
        </p:spPr>
        <p:txBody>
          <a:bodyPr lIns="0" tIns="0" rIns="0" bIns="0" anchor="ctr">
            <a:normAutofit/>
          </a:bodyPr>
          <a:lstStyle>
            <a:lvl1pPr>
              <a:lnSpc>
                <a:spcPct val="90000"/>
              </a:lnSpc>
              <a:defRPr sz="6300" b="1" i="0">
                <a:solidFill>
                  <a:schemeClr val="tx2"/>
                </a:solidFill>
                <a:latin typeface="Helvetica" pitchFamily="2" charset="0"/>
              </a:defRPr>
            </a:lvl1pPr>
          </a:lstStyle>
          <a:p>
            <a:r>
              <a:rPr lang="en-US"/>
              <a:t>Presentation title</a:t>
            </a:r>
            <a:br>
              <a:rPr lang="en-US"/>
            </a:br>
            <a:r>
              <a:rPr lang="en-US"/>
              <a:t>placeholder text</a:t>
            </a:r>
          </a:p>
        </p:txBody>
      </p:sp>
      <p:sp>
        <p:nvSpPr>
          <p:cNvPr id="2" name="Text Placeholder 3">
            <a:extLst>
              <a:ext uri="{FF2B5EF4-FFF2-40B4-BE49-F238E27FC236}">
                <a16:creationId xmlns:a16="http://schemas.microsoft.com/office/drawing/2014/main" id="{90BF925A-4769-8F5E-E189-BA9570FDBF20}"/>
              </a:ext>
            </a:extLst>
          </p:cNvPr>
          <p:cNvSpPr>
            <a:spLocks noGrp="1"/>
          </p:cNvSpPr>
          <p:nvPr>
            <p:ph type="body" sz="quarter" idx="13" hasCustomPrompt="1"/>
          </p:nvPr>
        </p:nvSpPr>
        <p:spPr>
          <a:xfrm>
            <a:off x="914401" y="5115756"/>
            <a:ext cx="10003536" cy="278477"/>
          </a:xfrm>
          <a:prstGeom prst="rect">
            <a:avLst/>
          </a:prstGeom>
          <a:noFill/>
          <a:ln>
            <a:noFill/>
          </a:ln>
        </p:spPr>
        <p:txBody>
          <a:bodyPr lIns="0" tIns="0" rIns="0" bIns="0">
            <a:noAutofit/>
          </a:bodyPr>
          <a:lstStyle>
            <a:lvl1pPr marL="11113" indent="0" algn="l" defTabSz="914400" rtl="0" eaLnBrk="1" latinLnBrk="0" hangingPunct="1">
              <a:lnSpc>
                <a:spcPct val="90000"/>
              </a:lnSpc>
              <a:spcBef>
                <a:spcPct val="0"/>
              </a:spcBef>
              <a:buNone/>
              <a:tabLst/>
              <a:defRPr lang="en-US" sz="2000" b="1" i="0" kern="1200" spc="0" baseline="0" dirty="0">
                <a:solidFill>
                  <a:schemeClr val="accent1"/>
                </a:solidFill>
                <a:latin typeface="Helvetica" pitchFamily="2" charset="0"/>
                <a:ea typeface="+mj-ea"/>
                <a:cs typeface="+mj-cs"/>
              </a:defRPr>
            </a:lvl1pPr>
          </a:lstStyle>
          <a:p>
            <a:pPr lvl="0"/>
            <a:r>
              <a:rPr lang="en-US"/>
              <a:t>SPEAKER NAME</a:t>
            </a:r>
          </a:p>
        </p:txBody>
      </p:sp>
      <p:sp>
        <p:nvSpPr>
          <p:cNvPr id="3" name="Text Placeholder 3">
            <a:extLst>
              <a:ext uri="{FF2B5EF4-FFF2-40B4-BE49-F238E27FC236}">
                <a16:creationId xmlns:a16="http://schemas.microsoft.com/office/drawing/2014/main" id="{FAD9049D-EF89-EE33-32BB-A63D80B3DF9F}"/>
              </a:ext>
            </a:extLst>
          </p:cNvPr>
          <p:cNvSpPr>
            <a:spLocks noGrp="1"/>
          </p:cNvSpPr>
          <p:nvPr>
            <p:ph type="body" sz="quarter" idx="11" hasCustomPrompt="1"/>
          </p:nvPr>
        </p:nvSpPr>
        <p:spPr>
          <a:xfrm>
            <a:off x="914399" y="5394233"/>
            <a:ext cx="10003537" cy="278476"/>
          </a:xfrm>
          <a:prstGeom prst="rect">
            <a:avLst/>
          </a:prstGeom>
          <a:noFill/>
          <a:ln>
            <a:noFill/>
          </a:ln>
        </p:spPr>
        <p:txBody>
          <a:bodyPr lIns="0" tIns="0" rIns="0" bIns="0">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a:t>Title</a:t>
            </a:r>
          </a:p>
        </p:txBody>
      </p:sp>
      <p:sp>
        <p:nvSpPr>
          <p:cNvPr id="4" name="Text Placeholder 3">
            <a:extLst>
              <a:ext uri="{FF2B5EF4-FFF2-40B4-BE49-F238E27FC236}">
                <a16:creationId xmlns:a16="http://schemas.microsoft.com/office/drawing/2014/main" id="{F0E7453D-6C1B-3ABD-39FF-9C11A644112D}"/>
              </a:ext>
            </a:extLst>
          </p:cNvPr>
          <p:cNvSpPr>
            <a:spLocks noGrp="1"/>
          </p:cNvSpPr>
          <p:nvPr>
            <p:ph type="body" sz="quarter" idx="14" hasCustomPrompt="1"/>
          </p:nvPr>
        </p:nvSpPr>
        <p:spPr>
          <a:xfrm>
            <a:off x="914400" y="2175056"/>
            <a:ext cx="10003536" cy="236324"/>
          </a:xfrm>
          <a:prstGeom prst="rect">
            <a:avLst/>
          </a:prstGeom>
          <a:noFill/>
          <a:ln>
            <a:noFill/>
          </a:ln>
        </p:spPr>
        <p:txBody>
          <a:bodyPr lIns="0" tIns="0" rIns="0" bIns="0" anchor="t">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a:t>Month Day, Year</a:t>
            </a:r>
          </a:p>
        </p:txBody>
      </p:sp>
      <p:sp>
        <p:nvSpPr>
          <p:cNvPr id="11" name="Rectangle 10">
            <a:extLst>
              <a:ext uri="{FF2B5EF4-FFF2-40B4-BE49-F238E27FC236}">
                <a16:creationId xmlns:a16="http://schemas.microsoft.com/office/drawing/2014/main" id="{93578A7C-428E-4D58-E4FB-CC0CFCB97EDB}"/>
              </a:ext>
            </a:extLst>
          </p:cNvPr>
          <p:cNvSpPr/>
          <p:nvPr userDrawn="1"/>
        </p:nvSpPr>
        <p:spPr>
          <a:xfrm>
            <a:off x="914399" y="248485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id="{EFA22FE4-143F-235A-C05B-B6F9FCECE2C2}"/>
              </a:ext>
            </a:extLst>
          </p:cNvPr>
          <p:cNvSpPr>
            <a:spLocks noGrp="1"/>
          </p:cNvSpPr>
          <p:nvPr>
            <p:ph type="dt" sz="half" idx="15"/>
          </p:nvPr>
        </p:nvSpPr>
        <p:spPr/>
        <p:txBody>
          <a:bodyPr/>
          <a:lstStyle/>
          <a:p>
            <a:pPr>
              <a:defRPr/>
            </a:pPr>
            <a:fld id="{82536FDB-A745-3D4B-9E72-E4EFB3DA237F}" type="datetime1">
              <a:rPr lang="en-US" smtClean="0"/>
              <a:t>5/20/2026</a:t>
            </a:fld>
            <a:endParaRPr lang="en-US"/>
          </a:p>
        </p:txBody>
      </p:sp>
      <p:sp>
        <p:nvSpPr>
          <p:cNvPr id="7" name="Footer Placeholder 6">
            <a:extLst>
              <a:ext uri="{FF2B5EF4-FFF2-40B4-BE49-F238E27FC236}">
                <a16:creationId xmlns:a16="http://schemas.microsoft.com/office/drawing/2014/main" id="{88A4EDC5-97BE-4275-C308-190517A9A211}"/>
              </a:ext>
            </a:extLst>
          </p:cNvPr>
          <p:cNvSpPr>
            <a:spLocks noGrp="1"/>
          </p:cNvSpPr>
          <p:nvPr>
            <p:ph type="ftr" sz="quarter" idx="16"/>
          </p:nvPr>
        </p:nvSpPr>
        <p:spPr/>
        <p:txBody>
          <a:bodyPr/>
          <a:lstStyle/>
          <a:p>
            <a:pPr>
              <a:defRPr/>
            </a:pPr>
            <a:r>
              <a:rPr lang="en-US"/>
              <a:t>Presenter Name | Presentation Title or Meeting Title</a:t>
            </a:r>
          </a:p>
        </p:txBody>
      </p:sp>
      <p:pic>
        <p:nvPicPr>
          <p:cNvPr id="12" name="Picture 11">
            <a:extLst>
              <a:ext uri="{FF2B5EF4-FFF2-40B4-BE49-F238E27FC236}">
                <a16:creationId xmlns:a16="http://schemas.microsoft.com/office/drawing/2014/main" id="{CF27206D-9A63-053B-C394-6E87C4E82C5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13" name="Slide Number Placeholder 9">
            <a:extLst>
              <a:ext uri="{FF2B5EF4-FFF2-40B4-BE49-F238E27FC236}">
                <a16:creationId xmlns:a16="http://schemas.microsoft.com/office/drawing/2014/main" id="{DB215591-8310-47E5-7742-59DD0C167A1D}"/>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pic>
        <p:nvPicPr>
          <p:cNvPr id="14" name="Picture 13" descr="A picture containing icon&#10;&#10;AI-generated content may be incorrect.">
            <a:extLst>
              <a:ext uri="{FF2B5EF4-FFF2-40B4-BE49-F238E27FC236}">
                <a16:creationId xmlns:a16="http://schemas.microsoft.com/office/drawing/2014/main" id="{02FEB79F-5C1F-62DB-3400-AD6DFC61AE1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0140" y="337265"/>
            <a:ext cx="2298839" cy="435462"/>
          </a:xfrm>
          <a:prstGeom prst="rect">
            <a:avLst/>
          </a:prstGeom>
        </p:spPr>
      </p:pic>
    </p:spTree>
    <p:extLst>
      <p:ext uri="{BB962C8B-B14F-4D97-AF65-F5344CB8AC3E}">
        <p14:creationId xmlns:p14="http://schemas.microsoft.com/office/powerpoint/2010/main" val="9844853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914399" y="1700784"/>
            <a:ext cx="9994392" cy="4655566"/>
          </a:xfrm>
        </p:spPr>
        <p:txBody>
          <a:bodyPr>
            <a:noAutofit/>
          </a:bodyPr>
          <a:lstStyle>
            <a:lvl1pPr>
              <a:spcAft>
                <a:spcPts val="1200"/>
              </a:spcAft>
              <a:defRPr sz="2000" spc="-20" baseline="0">
                <a:solidFill>
                  <a:schemeClr val="tx1"/>
                </a:solidFill>
              </a:defRPr>
            </a:lvl1pPr>
            <a:lvl2pPr>
              <a:spcAft>
                <a:spcPts val="1200"/>
              </a:spcAft>
              <a:defRPr sz="1600" spc="-20" baseline="0">
                <a:solidFill>
                  <a:schemeClr val="tx1"/>
                </a:solidFill>
              </a:defRPr>
            </a:lvl2pPr>
            <a:lvl3pPr>
              <a:spcAft>
                <a:spcPts val="1200"/>
              </a:spcAft>
              <a:defRPr spc="-20" baseline="0">
                <a:solidFill>
                  <a:schemeClr val="tx1"/>
                </a:solidFill>
              </a:defRPr>
            </a:lvl3pPr>
            <a:lvl4pPr>
              <a:spcAft>
                <a:spcPts val="1200"/>
              </a:spcAft>
              <a:defRPr spc="-20" baseline="0">
                <a:solidFill>
                  <a:schemeClr val="tx1"/>
                </a:solidFill>
              </a:defRPr>
            </a:lvl4pPr>
            <a:lvl5pPr>
              <a:spcAft>
                <a:spcPts val="1200"/>
              </a:spcAft>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914399" y="820351"/>
            <a:ext cx="9994393" cy="596900"/>
          </a:xfrm>
        </p:spPr>
        <p:txBody>
          <a:bodyPr>
            <a:normAutofit/>
          </a:bodyPr>
          <a:lstStyle>
            <a:lvl1pPr marL="0" indent="0">
              <a:buNone/>
              <a:defRPr sz="2000" spc="-20" baseline="0">
                <a:solidFill>
                  <a:schemeClr val="tx1"/>
                </a:solidFill>
              </a:defRPr>
            </a:lvl1pPr>
          </a:lstStyle>
          <a:p>
            <a:pPr lvl="0"/>
            <a:r>
              <a:rPr lang="en-US"/>
              <a:t>Click to add subheading (optional)</a:t>
            </a:r>
          </a:p>
        </p:txBody>
      </p:sp>
      <p:pic>
        <p:nvPicPr>
          <p:cNvPr id="16" name="Picture 15" descr="Logo, company name&#10;&#10;AI-generated content may be incorrect.">
            <a:extLst>
              <a:ext uri="{FF2B5EF4-FFF2-40B4-BE49-F238E27FC236}">
                <a16:creationId xmlns:a16="http://schemas.microsoft.com/office/drawing/2014/main" id="{F528FF9F-A7C8-348A-D84B-6A3C28FC966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pPr>
              <a:defRPr/>
            </a:pPr>
            <a:fld id="{D67232FB-15EA-1643-9842-4C2AA8FD0F5D}" type="datetime1">
              <a:rPr lang="en-US" smtClean="0"/>
              <a:t>5/20/2026</a:t>
            </a:fld>
            <a:endParaRPr lang="en-US"/>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pPr>
              <a:defRPr/>
            </a:pPr>
            <a:r>
              <a:rPr lang="en-US"/>
              <a:t>Presenter Name | Presentation Title or Meeting Title</a:t>
            </a:r>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3432715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ragraph-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CD38736F-0F40-792B-DD69-DC16A938160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33626" y="2365733"/>
            <a:ext cx="4496423" cy="4492268"/>
          </a:xfrm>
          <a:prstGeom prst="rect">
            <a:avLst/>
          </a:prstGeom>
        </p:spPr>
      </p:pic>
      <p:sp>
        <p:nvSpPr>
          <p:cNvPr id="6" name="Text Placeholder 13">
            <a:extLst>
              <a:ext uri="{FF2B5EF4-FFF2-40B4-BE49-F238E27FC236}">
                <a16:creationId xmlns:a16="http://schemas.microsoft.com/office/drawing/2014/main" id="{E1356232-B7CE-B95F-FC29-52A074585832}"/>
              </a:ext>
            </a:extLst>
          </p:cNvPr>
          <p:cNvSpPr>
            <a:spLocks noGrp="1"/>
          </p:cNvSpPr>
          <p:nvPr>
            <p:ph type="body" sz="quarter" idx="30" hasCustomPrompt="1"/>
          </p:nvPr>
        </p:nvSpPr>
        <p:spPr>
          <a:xfrm>
            <a:off x="2743200" y="3072384"/>
            <a:ext cx="6345935" cy="1909208"/>
          </a:xfrm>
          <a:noFill/>
          <a:ln>
            <a:noFill/>
          </a:ln>
        </p:spPr>
        <p:txBody>
          <a:bodyPr lIns="0" tIns="0" rIns="0" bIns="0" anchor="t" anchorCtr="0">
            <a:noAutofit/>
          </a:bodyPr>
          <a:lstStyle>
            <a:lvl1pPr marL="0" indent="0" algn="l">
              <a:lnSpc>
                <a:spcPct val="100000"/>
              </a:lnSpc>
              <a:buNone/>
              <a:defRPr lang="en-US" sz="1600" kern="1200" spc="-20" baseline="0" dirty="0">
                <a:solidFill>
                  <a:schemeClr val="tx1"/>
                </a:solidFill>
                <a:latin typeface="Helvetica" pitchFamily="2" charset="0"/>
                <a:ea typeface="+mn-ea"/>
                <a:cs typeface="+mn-cs"/>
              </a:defRPr>
            </a:lvl1pPr>
          </a:lstStyle>
          <a:p>
            <a:r>
              <a:rPr lang="en-US" dirty="0"/>
              <a:t>This is placeholder paragraph text. Lorem ipsum dolor sit </a:t>
            </a:r>
            <a:r>
              <a:rPr lang="en-US" dirty="0" err="1"/>
              <a:t>amet</a:t>
            </a:r>
            <a:r>
              <a:rPr lang="en-US" dirty="0"/>
              <a:t>, </a:t>
            </a:r>
            <a:r>
              <a:rPr lang="en-US" dirty="0" err="1"/>
              <a:t>consectetur</a:t>
            </a:r>
            <a:r>
              <a:rPr lang="en-US" dirty="0"/>
              <a:t> sed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Nam </a:t>
            </a:r>
            <a:r>
              <a:rPr lang="en-US" dirty="0" err="1"/>
              <a:t>sapien</a:t>
            </a:r>
            <a:r>
              <a:rPr lang="en-US" dirty="0"/>
              <a:t> </a:t>
            </a:r>
            <a:r>
              <a:rPr lang="en-US" dirty="0" err="1"/>
              <a:t>ut</a:t>
            </a:r>
            <a:r>
              <a:rPr lang="en-US" dirty="0"/>
              <a:t> porta pulvinar. </a:t>
            </a:r>
            <a:r>
              <a:rPr lang="en-US" dirty="0" err="1"/>
              <a:t>Phasellus</a:t>
            </a:r>
            <a:r>
              <a:rPr lang="en-US" dirty="0"/>
              <a:t> </a:t>
            </a:r>
            <a:r>
              <a:rPr lang="en-US" dirty="0" err="1"/>
              <a:t>laoreet</a:t>
            </a:r>
            <a:r>
              <a:rPr lang="en-US" dirty="0"/>
              <a:t> </a:t>
            </a:r>
            <a:r>
              <a:rPr lang="en-US" dirty="0" err="1"/>
              <a:t>mollis</a:t>
            </a:r>
            <a:r>
              <a:rPr lang="en-US" dirty="0"/>
              <a:t> </a:t>
            </a:r>
            <a:r>
              <a:rPr lang="en-US" dirty="0" err="1"/>
              <a:t>neque</a:t>
            </a:r>
            <a:r>
              <a:rPr lang="en-US" dirty="0"/>
              <a:t> </a:t>
            </a:r>
            <a:r>
              <a:rPr lang="en-US" dirty="0" err="1"/>
              <a:t>vulputate</a:t>
            </a:r>
            <a:r>
              <a:rPr lang="en-US" dirty="0"/>
              <a:t> </a:t>
            </a:r>
            <a:r>
              <a:rPr lang="en-US" dirty="0" err="1"/>
              <a:t>efficitur</a:t>
            </a:r>
            <a:r>
              <a:rPr lang="en-US" dirty="0"/>
              <a:t>.</a:t>
            </a:r>
          </a:p>
        </p:txBody>
      </p:sp>
      <p:sp>
        <p:nvSpPr>
          <p:cNvPr id="9" name="Text Placeholder 11">
            <a:extLst>
              <a:ext uri="{FF2B5EF4-FFF2-40B4-BE49-F238E27FC236}">
                <a16:creationId xmlns:a16="http://schemas.microsoft.com/office/drawing/2014/main" id="{11D5F7C7-6AB1-79FE-EEB4-285A6CD6FAB0}"/>
              </a:ext>
            </a:extLst>
          </p:cNvPr>
          <p:cNvSpPr>
            <a:spLocks noGrp="1"/>
          </p:cNvSpPr>
          <p:nvPr>
            <p:ph type="body" sz="quarter" idx="31"/>
          </p:nvPr>
        </p:nvSpPr>
        <p:spPr>
          <a:xfrm>
            <a:off x="2743199" y="2368296"/>
            <a:ext cx="6345936" cy="625033"/>
          </a:xfrm>
        </p:spPr>
        <p:txBody>
          <a:bodyPr lIns="0" rIns="0" anchor="b">
            <a:noAutofit/>
          </a:bodyPr>
          <a:lstStyle>
            <a:lvl1pPr marL="0" indent="0">
              <a:buNone/>
              <a:defRPr sz="36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pic>
        <p:nvPicPr>
          <p:cNvPr id="12" name="Picture 11">
            <a:extLst>
              <a:ext uri="{FF2B5EF4-FFF2-40B4-BE49-F238E27FC236}">
                <a16:creationId xmlns:a16="http://schemas.microsoft.com/office/drawing/2014/main" id="{1FA8D461-DD73-1CF7-34F5-9277A6C8D7C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16C105B6-4985-4A72-86A8-294F7A2F10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0" name="Rectangle 19">
            <a:extLst>
              <a:ext uri="{FF2B5EF4-FFF2-40B4-BE49-F238E27FC236}">
                <a16:creationId xmlns:a16="http://schemas.microsoft.com/office/drawing/2014/main" id="{43DF65BB-D822-C07B-7887-79A08BCDCDA2}"/>
              </a:ext>
            </a:extLst>
          </p:cNvPr>
          <p:cNvSpPr/>
          <p:nvPr userDrawn="1"/>
        </p:nvSpPr>
        <p:spPr>
          <a:xfrm rot="16200000">
            <a:off x="2023503" y="280007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C33017B2-0EE7-AFCB-DDA3-603399951CA8}"/>
              </a:ext>
            </a:extLst>
          </p:cNvPr>
          <p:cNvSpPr>
            <a:spLocks noGrp="1"/>
          </p:cNvSpPr>
          <p:nvPr>
            <p:ph type="dt" sz="half" idx="32"/>
          </p:nvPr>
        </p:nvSpPr>
        <p:spPr/>
        <p:txBody>
          <a:bodyPr/>
          <a:lstStyle/>
          <a:p>
            <a:pPr>
              <a:defRPr/>
            </a:pPr>
            <a:fld id="{96A8F361-ADC9-B146-85A3-12EECE6FE39C}" type="datetime1">
              <a:rPr lang="en-US" smtClean="0"/>
              <a:t>5/20/2026</a:t>
            </a:fld>
            <a:endParaRPr lang="en-US" dirty="0"/>
          </a:p>
        </p:txBody>
      </p:sp>
      <p:sp>
        <p:nvSpPr>
          <p:cNvPr id="8" name="Footer Placeholder 7">
            <a:extLst>
              <a:ext uri="{FF2B5EF4-FFF2-40B4-BE49-F238E27FC236}">
                <a16:creationId xmlns:a16="http://schemas.microsoft.com/office/drawing/2014/main" id="{F9B0F08A-229C-A4A7-860F-0A6886870548}"/>
              </a:ext>
            </a:extLst>
          </p:cNvPr>
          <p:cNvSpPr>
            <a:spLocks noGrp="1"/>
          </p:cNvSpPr>
          <p:nvPr>
            <p:ph type="ftr" sz="quarter" idx="33"/>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34AD9F66-40DA-7542-0013-4B7B9B9BDCE9}"/>
              </a:ext>
            </a:extLst>
          </p:cNvPr>
          <p:cNvSpPr>
            <a:spLocks noGrp="1"/>
          </p:cNvSpPr>
          <p:nvPr>
            <p:ph type="sldNum" sz="quarter" idx="34"/>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90947177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column-content">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96AD0045-D845-5F01-C7D1-73624895ED88}"/>
              </a:ext>
            </a:extLst>
          </p:cNvPr>
          <p:cNvSpPr>
            <a:spLocks noGrp="1"/>
          </p:cNvSpPr>
          <p:nvPr>
            <p:ph type="body" sz="quarter" idx="38"/>
          </p:nvPr>
        </p:nvSpPr>
        <p:spPr>
          <a:xfrm>
            <a:off x="914399" y="1700784"/>
            <a:ext cx="4791456" cy="4655566"/>
          </a:xfrm>
        </p:spPr>
        <p:txBody>
          <a:bodyPr>
            <a:noAutofit/>
          </a:bodyPr>
          <a:lstStyle>
            <a:lvl1pPr>
              <a:defRPr sz="2000"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12">
            <a:extLst>
              <a:ext uri="{FF2B5EF4-FFF2-40B4-BE49-F238E27FC236}">
                <a16:creationId xmlns:a16="http://schemas.microsoft.com/office/drawing/2014/main" id="{86F0B1F9-C5B9-05EE-C328-8433B1CD3C65}"/>
              </a:ext>
            </a:extLst>
          </p:cNvPr>
          <p:cNvSpPr>
            <a:spLocks noGrp="1"/>
          </p:cNvSpPr>
          <p:nvPr>
            <p:ph type="body" sz="quarter" idx="39"/>
          </p:nvPr>
        </p:nvSpPr>
        <p:spPr>
          <a:xfrm>
            <a:off x="6117335" y="1700784"/>
            <a:ext cx="4791456" cy="4655566"/>
          </a:xfrm>
        </p:spPr>
        <p:txBody>
          <a:bodyPr>
            <a:noAutofit/>
          </a:bodyPr>
          <a:lstStyle>
            <a:lvl1pPr>
              <a:defRPr sz="2000"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9">
            <a:extLst>
              <a:ext uri="{FF2B5EF4-FFF2-40B4-BE49-F238E27FC236}">
                <a16:creationId xmlns:a16="http://schemas.microsoft.com/office/drawing/2014/main" id="{39E46303-DDA0-E56A-9B85-5B9068E3010C}"/>
              </a:ext>
            </a:extLst>
          </p:cNvPr>
          <p:cNvSpPr>
            <a:spLocks noGrp="1"/>
          </p:cNvSpPr>
          <p:nvPr>
            <p:ph type="body" sz="quarter" idx="37" hasCustomPrompt="1"/>
          </p:nvPr>
        </p:nvSpPr>
        <p:spPr>
          <a:xfrm>
            <a:off x="914399" y="820351"/>
            <a:ext cx="9994393" cy="596900"/>
          </a:xfrm>
        </p:spPr>
        <p:txBody>
          <a:bodyPr>
            <a:normAutofit/>
          </a:bodyPr>
          <a:lstStyle>
            <a:lvl1pPr marL="0" indent="0">
              <a:buNone/>
              <a:defRPr sz="2000" spc="-20" baseline="0">
                <a:solidFill>
                  <a:schemeClr val="tx1"/>
                </a:solidFill>
              </a:defRPr>
            </a:lvl1pPr>
          </a:lstStyle>
          <a:p>
            <a:pPr lvl="0"/>
            <a:r>
              <a:rPr lang="en-US"/>
              <a:t>Click to add subheading (optional)</a:t>
            </a:r>
          </a:p>
        </p:txBody>
      </p:sp>
      <p:pic>
        <p:nvPicPr>
          <p:cNvPr id="15" name="Picture 14" descr="Logo, company name&#10;&#10;AI-generated content may be incorrect.">
            <a:extLst>
              <a:ext uri="{FF2B5EF4-FFF2-40B4-BE49-F238E27FC236}">
                <a16:creationId xmlns:a16="http://schemas.microsoft.com/office/drawing/2014/main" id="{F23D0862-E3D5-559F-AB95-10F87934BC8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EF36A026-F926-E3B5-8678-139BA7B31C04}"/>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5" name="Date Placeholder 4">
            <a:extLst>
              <a:ext uri="{FF2B5EF4-FFF2-40B4-BE49-F238E27FC236}">
                <a16:creationId xmlns:a16="http://schemas.microsoft.com/office/drawing/2014/main" id="{FDE50458-8D3F-2099-2356-3CA8793ECC7F}"/>
              </a:ext>
            </a:extLst>
          </p:cNvPr>
          <p:cNvSpPr>
            <a:spLocks noGrp="1"/>
          </p:cNvSpPr>
          <p:nvPr>
            <p:ph type="dt" sz="half" idx="40"/>
          </p:nvPr>
        </p:nvSpPr>
        <p:spPr/>
        <p:txBody>
          <a:bodyPr/>
          <a:lstStyle/>
          <a:p>
            <a:pPr>
              <a:defRPr/>
            </a:pPr>
            <a:fld id="{9AD83970-39EF-9A40-9D50-921919239528}" type="datetime1">
              <a:rPr lang="en-US" smtClean="0"/>
              <a:t>5/20/2026</a:t>
            </a:fld>
            <a:endParaRPr lang="en-US"/>
          </a:p>
        </p:txBody>
      </p:sp>
      <p:sp>
        <p:nvSpPr>
          <p:cNvPr id="7" name="Footer Placeholder 6">
            <a:extLst>
              <a:ext uri="{FF2B5EF4-FFF2-40B4-BE49-F238E27FC236}">
                <a16:creationId xmlns:a16="http://schemas.microsoft.com/office/drawing/2014/main" id="{41D48277-7A9B-6144-ED79-9AA496F6D464}"/>
              </a:ext>
            </a:extLst>
          </p:cNvPr>
          <p:cNvSpPr>
            <a:spLocks noGrp="1"/>
          </p:cNvSpPr>
          <p:nvPr>
            <p:ph type="ftr" sz="quarter" idx="41"/>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D573F717-FFDF-D758-7060-199A0FE6EDB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B8FD9AB6-DDC8-2253-514F-65E2D2340D45}"/>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1556887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aragraph-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CD38736F-0F40-792B-DD69-DC16A938160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33626" y="2365733"/>
            <a:ext cx="4496423" cy="4492268"/>
          </a:xfrm>
          <a:prstGeom prst="rect">
            <a:avLst/>
          </a:prstGeom>
        </p:spPr>
      </p:pic>
      <p:sp>
        <p:nvSpPr>
          <p:cNvPr id="6" name="Text Placeholder 13">
            <a:extLst>
              <a:ext uri="{FF2B5EF4-FFF2-40B4-BE49-F238E27FC236}">
                <a16:creationId xmlns:a16="http://schemas.microsoft.com/office/drawing/2014/main" id="{E1356232-B7CE-B95F-FC29-52A074585832}"/>
              </a:ext>
            </a:extLst>
          </p:cNvPr>
          <p:cNvSpPr>
            <a:spLocks noGrp="1"/>
          </p:cNvSpPr>
          <p:nvPr>
            <p:ph type="body" sz="quarter" idx="30" hasCustomPrompt="1"/>
          </p:nvPr>
        </p:nvSpPr>
        <p:spPr>
          <a:xfrm>
            <a:off x="2743200" y="3072384"/>
            <a:ext cx="6345935" cy="1909208"/>
          </a:xfrm>
          <a:noFill/>
          <a:ln>
            <a:noFill/>
          </a:ln>
        </p:spPr>
        <p:txBody>
          <a:bodyPr lIns="0" tIns="0" rIns="0" bIns="0" anchor="t" anchorCtr="0">
            <a:noAutofit/>
          </a:bodyPr>
          <a:lstStyle>
            <a:lvl1pPr marL="0" indent="0" algn="l">
              <a:lnSpc>
                <a:spcPct val="100000"/>
              </a:lnSpc>
              <a:buNone/>
              <a:defRPr lang="en-US" sz="1600" kern="1200" spc="-20" baseline="0" dirty="0">
                <a:solidFill>
                  <a:schemeClr val="tx1"/>
                </a:solidFill>
                <a:latin typeface="Helvetica" pitchFamily="2" charset="0"/>
                <a:ea typeface="+mn-ea"/>
                <a:cs typeface="+mn-cs"/>
              </a:defRPr>
            </a:lvl1pPr>
          </a:lstStyle>
          <a:p>
            <a:r>
              <a:rPr lang="en-US"/>
              <a:t>This is placeholder paragraph text. Lorem ipsum dolor sit </a:t>
            </a:r>
            <a:r>
              <a:rPr lang="en-US" err="1"/>
              <a:t>amet</a:t>
            </a:r>
            <a:r>
              <a:rPr lang="en-US"/>
              <a:t>, </a:t>
            </a:r>
            <a:r>
              <a:rPr lang="en-US" err="1"/>
              <a:t>consectetur</a:t>
            </a:r>
            <a:r>
              <a:rPr lang="en-US"/>
              <a:t> sed </a:t>
            </a:r>
            <a:r>
              <a:rPr lang="en-US" err="1"/>
              <a:t>adipiscing</a:t>
            </a:r>
            <a:r>
              <a:rPr lang="en-US"/>
              <a:t> </a:t>
            </a:r>
            <a:r>
              <a:rPr lang="en-US" err="1"/>
              <a:t>elit</a:t>
            </a:r>
            <a:r>
              <a:rPr lang="en-US"/>
              <a:t>. Aenean </a:t>
            </a:r>
            <a:r>
              <a:rPr lang="en-US" err="1"/>
              <a:t>sagittis</a:t>
            </a:r>
            <a:r>
              <a:rPr lang="en-US"/>
              <a:t> ipsum non </a:t>
            </a:r>
            <a:r>
              <a:rPr lang="en-US" err="1"/>
              <a:t>mauris</a:t>
            </a:r>
            <a:r>
              <a:rPr lang="en-US"/>
              <a:t> </a:t>
            </a:r>
            <a:r>
              <a:rPr lang="en-US" err="1"/>
              <a:t>imperdiet</a:t>
            </a:r>
            <a:r>
              <a:rPr lang="en-US"/>
              <a:t> </a:t>
            </a:r>
            <a:r>
              <a:rPr lang="en-US" err="1"/>
              <a:t>congue</a:t>
            </a:r>
            <a:r>
              <a:rPr lang="en-US"/>
              <a:t>. </a:t>
            </a:r>
            <a:r>
              <a:rPr lang="en-US" err="1"/>
              <a:t>Fusce</a:t>
            </a:r>
            <a:r>
              <a:rPr lang="en-US"/>
              <a:t> </a:t>
            </a:r>
            <a:r>
              <a:rPr lang="en-US" err="1"/>
              <a:t>efficitur</a:t>
            </a:r>
            <a:r>
              <a:rPr lang="en-US"/>
              <a:t> </a:t>
            </a:r>
            <a:r>
              <a:rPr lang="en-US" err="1"/>
              <a:t>neque</a:t>
            </a:r>
            <a:r>
              <a:rPr lang="en-US"/>
              <a:t> sed ex </a:t>
            </a:r>
            <a:r>
              <a:rPr lang="en-US" err="1"/>
              <a:t>molestie</a:t>
            </a:r>
            <a:r>
              <a:rPr lang="en-US"/>
              <a:t>, a gravida </a:t>
            </a:r>
            <a:r>
              <a:rPr lang="en-US" err="1"/>
              <a:t>urna</a:t>
            </a:r>
            <a:r>
              <a:rPr lang="en-US"/>
              <a:t> </a:t>
            </a:r>
            <a:r>
              <a:rPr lang="en-US" err="1"/>
              <a:t>blandit</a:t>
            </a:r>
            <a:r>
              <a:rPr lang="en-US"/>
              <a:t>. Sed diam </a:t>
            </a:r>
            <a:r>
              <a:rPr lang="en-US" err="1"/>
              <a:t>purus</a:t>
            </a:r>
            <a:r>
              <a:rPr lang="en-US"/>
              <a:t>, gravida vel </a:t>
            </a:r>
            <a:r>
              <a:rPr lang="en-US" err="1"/>
              <a:t>lacus</a:t>
            </a:r>
            <a:r>
              <a:rPr lang="en-US"/>
              <a:t> ac, </a:t>
            </a:r>
            <a:r>
              <a:rPr lang="en-US" err="1"/>
              <a:t>condimentum</a:t>
            </a:r>
            <a:r>
              <a:rPr lang="en-US"/>
              <a:t> gravida </a:t>
            </a:r>
            <a:r>
              <a:rPr lang="en-US" err="1"/>
              <a:t>risus</a:t>
            </a:r>
            <a:r>
              <a:rPr lang="en-US"/>
              <a:t>. Nam </a:t>
            </a:r>
            <a:r>
              <a:rPr lang="en-US" err="1"/>
              <a:t>sapien</a:t>
            </a:r>
            <a:r>
              <a:rPr lang="en-US"/>
              <a:t> </a:t>
            </a:r>
            <a:r>
              <a:rPr lang="en-US" err="1"/>
              <a:t>ut</a:t>
            </a:r>
            <a:r>
              <a:rPr lang="en-US"/>
              <a:t> porta pulvinar. </a:t>
            </a:r>
            <a:r>
              <a:rPr lang="en-US" err="1"/>
              <a:t>Phasellus</a:t>
            </a:r>
            <a:r>
              <a:rPr lang="en-US"/>
              <a:t> </a:t>
            </a:r>
            <a:r>
              <a:rPr lang="en-US" err="1"/>
              <a:t>laoreet</a:t>
            </a:r>
            <a:r>
              <a:rPr lang="en-US"/>
              <a:t> </a:t>
            </a:r>
            <a:r>
              <a:rPr lang="en-US" err="1"/>
              <a:t>mollis</a:t>
            </a:r>
            <a:r>
              <a:rPr lang="en-US"/>
              <a:t> </a:t>
            </a:r>
            <a:r>
              <a:rPr lang="en-US" err="1"/>
              <a:t>neque</a:t>
            </a:r>
            <a:r>
              <a:rPr lang="en-US"/>
              <a:t> </a:t>
            </a:r>
            <a:r>
              <a:rPr lang="en-US" err="1"/>
              <a:t>vulputate</a:t>
            </a:r>
            <a:r>
              <a:rPr lang="en-US"/>
              <a:t> </a:t>
            </a:r>
            <a:r>
              <a:rPr lang="en-US" err="1"/>
              <a:t>efficitur</a:t>
            </a:r>
            <a:r>
              <a:rPr lang="en-US"/>
              <a:t>.</a:t>
            </a:r>
          </a:p>
        </p:txBody>
      </p:sp>
      <p:sp>
        <p:nvSpPr>
          <p:cNvPr id="9" name="Text Placeholder 11">
            <a:extLst>
              <a:ext uri="{FF2B5EF4-FFF2-40B4-BE49-F238E27FC236}">
                <a16:creationId xmlns:a16="http://schemas.microsoft.com/office/drawing/2014/main" id="{11D5F7C7-6AB1-79FE-EEB4-285A6CD6FAB0}"/>
              </a:ext>
            </a:extLst>
          </p:cNvPr>
          <p:cNvSpPr>
            <a:spLocks noGrp="1"/>
          </p:cNvSpPr>
          <p:nvPr>
            <p:ph type="body" sz="quarter" idx="31"/>
          </p:nvPr>
        </p:nvSpPr>
        <p:spPr>
          <a:xfrm>
            <a:off x="2743199" y="2368296"/>
            <a:ext cx="6345936" cy="625033"/>
          </a:xfrm>
        </p:spPr>
        <p:txBody>
          <a:bodyPr lIns="0" rIns="0" anchor="b">
            <a:noAutofit/>
          </a:bodyPr>
          <a:lstStyle>
            <a:lvl1pPr marL="0" indent="0">
              <a:buNone/>
              <a:defRPr sz="36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pic>
        <p:nvPicPr>
          <p:cNvPr id="18" name="Picture 17" descr="Logo, company name&#10;&#10;AI-generated content may be incorrect.">
            <a:extLst>
              <a:ext uri="{FF2B5EF4-FFF2-40B4-BE49-F238E27FC236}">
                <a16:creationId xmlns:a16="http://schemas.microsoft.com/office/drawing/2014/main" id="{16C105B6-4985-4A72-86A8-294F7A2F107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0" name="Rectangle 19">
            <a:extLst>
              <a:ext uri="{FF2B5EF4-FFF2-40B4-BE49-F238E27FC236}">
                <a16:creationId xmlns:a16="http://schemas.microsoft.com/office/drawing/2014/main" id="{43DF65BB-D822-C07B-7887-79A08BCDCDA2}"/>
              </a:ext>
            </a:extLst>
          </p:cNvPr>
          <p:cNvSpPr/>
          <p:nvPr userDrawn="1"/>
        </p:nvSpPr>
        <p:spPr>
          <a:xfrm rot="16200000">
            <a:off x="2023503" y="280007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C33017B2-0EE7-AFCB-DDA3-603399951CA8}"/>
              </a:ext>
            </a:extLst>
          </p:cNvPr>
          <p:cNvSpPr>
            <a:spLocks noGrp="1"/>
          </p:cNvSpPr>
          <p:nvPr>
            <p:ph type="dt" sz="half" idx="32"/>
          </p:nvPr>
        </p:nvSpPr>
        <p:spPr/>
        <p:txBody>
          <a:bodyPr/>
          <a:lstStyle/>
          <a:p>
            <a:pPr>
              <a:defRPr/>
            </a:pPr>
            <a:fld id="{96A8F361-ADC9-B146-85A3-12EECE6FE39C}" type="datetime1">
              <a:rPr lang="en-US" smtClean="0"/>
              <a:t>5/20/2026</a:t>
            </a:fld>
            <a:endParaRPr lang="en-US"/>
          </a:p>
        </p:txBody>
      </p:sp>
      <p:sp>
        <p:nvSpPr>
          <p:cNvPr id="8" name="Footer Placeholder 7">
            <a:extLst>
              <a:ext uri="{FF2B5EF4-FFF2-40B4-BE49-F238E27FC236}">
                <a16:creationId xmlns:a16="http://schemas.microsoft.com/office/drawing/2014/main" id="{F9B0F08A-229C-A4A7-860F-0A6886870548}"/>
              </a:ext>
            </a:extLst>
          </p:cNvPr>
          <p:cNvSpPr>
            <a:spLocks noGrp="1"/>
          </p:cNvSpPr>
          <p:nvPr>
            <p:ph type="ftr" sz="quarter" idx="33"/>
          </p:nvPr>
        </p:nvSpPr>
        <p:spPr/>
        <p:txBody>
          <a:bodyPr/>
          <a:lstStyle/>
          <a:p>
            <a:pPr>
              <a:defRPr/>
            </a:pPr>
            <a:r>
              <a:rPr lang="en-US"/>
              <a:t>Presenter Name | Presentation Title or Meeting Title</a:t>
            </a:r>
          </a:p>
        </p:txBody>
      </p:sp>
      <p:pic>
        <p:nvPicPr>
          <p:cNvPr id="3" name="Picture 2">
            <a:extLst>
              <a:ext uri="{FF2B5EF4-FFF2-40B4-BE49-F238E27FC236}">
                <a16:creationId xmlns:a16="http://schemas.microsoft.com/office/drawing/2014/main" id="{6A62C664-3652-2E75-DBB5-763C7292B9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4" name="Slide Number Placeholder 9">
            <a:extLst>
              <a:ext uri="{FF2B5EF4-FFF2-40B4-BE49-F238E27FC236}">
                <a16:creationId xmlns:a16="http://schemas.microsoft.com/office/drawing/2014/main" id="{382D5774-3AB0-3AE4-D8A1-0A0AA70EABF6}"/>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6253656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line-paragraph">
    <p:bg>
      <p:bgPr>
        <a:solidFill>
          <a:schemeClr val="bg1"/>
        </a:solidFill>
        <a:effectLst/>
      </p:bgPr>
    </p:bg>
    <p:spTree>
      <p:nvGrpSpPr>
        <p:cNvPr id="1" name=""/>
        <p:cNvGrpSpPr/>
        <p:nvPr/>
      </p:nvGrpSpPr>
      <p:grpSpPr>
        <a:xfrm>
          <a:off x="0" y="0"/>
          <a:ext cx="0" cy="0"/>
          <a:chOff x="0" y="0"/>
          <a:chExt cx="0" cy="0"/>
        </a:xfrm>
      </p:grpSpPr>
      <p:pic>
        <p:nvPicPr>
          <p:cNvPr id="5" name="Picture 4" descr="Logo, company name&#10;&#10;AI-generated content may be incorrect.">
            <a:extLst>
              <a:ext uri="{FF2B5EF4-FFF2-40B4-BE49-F238E27FC236}">
                <a16:creationId xmlns:a16="http://schemas.microsoft.com/office/drawing/2014/main" id="{0F638F81-B8FB-5EFF-DFB1-9D0FF030B33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33626" y="2365733"/>
            <a:ext cx="4496423" cy="4492268"/>
          </a:xfrm>
          <a:prstGeom prst="rect">
            <a:avLst/>
          </a:prstGeom>
        </p:spPr>
      </p:pic>
      <p:sp>
        <p:nvSpPr>
          <p:cNvPr id="2" name="Text Placeholder 11">
            <a:extLst>
              <a:ext uri="{FF2B5EF4-FFF2-40B4-BE49-F238E27FC236}">
                <a16:creationId xmlns:a16="http://schemas.microsoft.com/office/drawing/2014/main" id="{8F21E745-BBC4-24D2-2D10-C3B2CD1C4B40}"/>
              </a:ext>
            </a:extLst>
          </p:cNvPr>
          <p:cNvSpPr>
            <a:spLocks noGrp="1"/>
          </p:cNvSpPr>
          <p:nvPr>
            <p:ph type="body" sz="quarter" idx="29" hasCustomPrompt="1"/>
          </p:nvPr>
        </p:nvSpPr>
        <p:spPr>
          <a:xfrm>
            <a:off x="2438401" y="2680962"/>
            <a:ext cx="2971800" cy="1496075"/>
          </a:xfrm>
        </p:spPr>
        <p:txBody>
          <a:bodyPr lIns="0" rIns="0" anchor="t">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This is a placeholder headline. Lorem ipsum dolor sit </a:t>
            </a:r>
            <a:r>
              <a:rPr lang="en-US" err="1"/>
              <a:t>amet</a:t>
            </a:r>
            <a:r>
              <a:rPr lang="en-US"/>
              <a:t>, nec cu </a:t>
            </a:r>
            <a:r>
              <a:rPr lang="en-US" err="1"/>
              <a:t>legimus</a:t>
            </a:r>
            <a:r>
              <a:rPr lang="en-US"/>
              <a:t>.</a:t>
            </a:r>
          </a:p>
        </p:txBody>
      </p:sp>
      <p:sp>
        <p:nvSpPr>
          <p:cNvPr id="3" name="Text Placeholder 13">
            <a:extLst>
              <a:ext uri="{FF2B5EF4-FFF2-40B4-BE49-F238E27FC236}">
                <a16:creationId xmlns:a16="http://schemas.microsoft.com/office/drawing/2014/main" id="{3DC7DBDA-7A10-5E60-3F1B-555A97E684BE}"/>
              </a:ext>
            </a:extLst>
          </p:cNvPr>
          <p:cNvSpPr>
            <a:spLocks noGrp="1"/>
          </p:cNvSpPr>
          <p:nvPr>
            <p:ph type="body" sz="quarter" idx="30" hasCustomPrompt="1"/>
          </p:nvPr>
        </p:nvSpPr>
        <p:spPr>
          <a:xfrm>
            <a:off x="5866544" y="2680962"/>
            <a:ext cx="3887056" cy="1496075"/>
          </a:xfrm>
          <a:noFill/>
          <a:ln>
            <a:noFill/>
          </a:ln>
        </p:spPr>
        <p:txBody>
          <a:bodyPr lIns="0" tIns="0" rIns="0" bIns="0" anchor="t" anchorCtr="0">
            <a:noAutofit/>
          </a:bodyPr>
          <a:lstStyle>
            <a:lvl1pPr marL="0" indent="0" algn="just">
              <a:lnSpc>
                <a:spcPct val="100000"/>
              </a:lnSpc>
              <a:buNone/>
              <a:defRPr lang="en-US" sz="1600" kern="1200" spc="-20" baseline="0" dirty="0">
                <a:solidFill>
                  <a:schemeClr val="tx1"/>
                </a:solidFill>
                <a:latin typeface="Helvetica" pitchFamily="2" charset="0"/>
                <a:ea typeface="+mn-ea"/>
                <a:cs typeface="+mn-cs"/>
              </a:defRPr>
            </a:lvl1pPr>
          </a:lstStyle>
          <a:p>
            <a:pPr lvl="0"/>
            <a:r>
              <a:rPr lang="en-US"/>
              <a:t>This is placeholder paragraph text. Lorem ipsum dolor sit </a:t>
            </a:r>
            <a:r>
              <a:rPr lang="en-US" err="1"/>
              <a:t>amet</a:t>
            </a:r>
            <a:r>
              <a:rPr lang="en-US"/>
              <a:t>, </a:t>
            </a:r>
            <a:r>
              <a:rPr lang="en-US" err="1"/>
              <a:t>consectetur</a:t>
            </a:r>
            <a:r>
              <a:rPr lang="en-US"/>
              <a:t> </a:t>
            </a:r>
            <a:r>
              <a:rPr lang="en-US" err="1"/>
              <a:t>adipiscing</a:t>
            </a:r>
            <a:r>
              <a:rPr lang="en-US"/>
              <a:t> </a:t>
            </a:r>
            <a:r>
              <a:rPr lang="en-US" err="1"/>
              <a:t>elit</a:t>
            </a:r>
            <a:r>
              <a:rPr lang="en-US"/>
              <a:t>. Aenean </a:t>
            </a:r>
            <a:r>
              <a:rPr lang="en-US" err="1"/>
              <a:t>sagittis</a:t>
            </a:r>
            <a:r>
              <a:rPr lang="en-US"/>
              <a:t> ipsum non </a:t>
            </a:r>
            <a:r>
              <a:rPr lang="en-US" err="1"/>
              <a:t>mauris</a:t>
            </a:r>
            <a:r>
              <a:rPr lang="en-US"/>
              <a:t> </a:t>
            </a:r>
            <a:r>
              <a:rPr lang="en-US" err="1"/>
              <a:t>imperdiet</a:t>
            </a:r>
            <a:r>
              <a:rPr lang="en-US"/>
              <a:t> </a:t>
            </a:r>
            <a:r>
              <a:rPr lang="en-US" err="1"/>
              <a:t>congue</a:t>
            </a:r>
            <a:r>
              <a:rPr lang="en-US"/>
              <a:t>. </a:t>
            </a:r>
            <a:r>
              <a:rPr lang="en-US" err="1"/>
              <a:t>Fusce</a:t>
            </a:r>
            <a:r>
              <a:rPr lang="en-US"/>
              <a:t> </a:t>
            </a:r>
            <a:r>
              <a:rPr lang="en-US" err="1"/>
              <a:t>efficitur</a:t>
            </a:r>
            <a:r>
              <a:rPr lang="en-US"/>
              <a:t> </a:t>
            </a:r>
            <a:r>
              <a:rPr lang="en-US" err="1"/>
              <a:t>neque</a:t>
            </a:r>
            <a:r>
              <a:rPr lang="en-US"/>
              <a:t> sed ex </a:t>
            </a:r>
            <a:r>
              <a:rPr lang="en-US" err="1"/>
              <a:t>molestie</a:t>
            </a:r>
            <a:r>
              <a:rPr lang="en-US"/>
              <a:t>, a gravida </a:t>
            </a:r>
            <a:r>
              <a:rPr lang="en-US" err="1"/>
              <a:t>urna</a:t>
            </a:r>
            <a:r>
              <a:rPr lang="en-US"/>
              <a:t> </a:t>
            </a:r>
            <a:r>
              <a:rPr lang="en-US" err="1"/>
              <a:t>blandit</a:t>
            </a:r>
            <a:r>
              <a:rPr lang="en-US"/>
              <a:t>. Sed diam </a:t>
            </a:r>
            <a:r>
              <a:rPr lang="en-US" err="1"/>
              <a:t>purus</a:t>
            </a:r>
            <a:r>
              <a:rPr lang="en-US"/>
              <a:t>, gravida vel </a:t>
            </a:r>
            <a:r>
              <a:rPr lang="en-US" err="1"/>
              <a:t>lacus</a:t>
            </a:r>
            <a:r>
              <a:rPr lang="en-US"/>
              <a:t> ac, </a:t>
            </a:r>
            <a:r>
              <a:rPr lang="en-US" err="1"/>
              <a:t>condimentum</a:t>
            </a:r>
            <a:r>
              <a:rPr lang="en-US"/>
              <a:t> gravida </a:t>
            </a:r>
            <a:r>
              <a:rPr lang="en-US" err="1"/>
              <a:t>risus</a:t>
            </a:r>
            <a:r>
              <a:rPr lang="en-US"/>
              <a:t>. </a:t>
            </a:r>
          </a:p>
        </p:txBody>
      </p:sp>
      <p:pic>
        <p:nvPicPr>
          <p:cNvPr id="18" name="Picture 17" descr="Logo, company name&#10;&#10;AI-generated content may be incorrect.">
            <a:extLst>
              <a:ext uri="{FF2B5EF4-FFF2-40B4-BE49-F238E27FC236}">
                <a16:creationId xmlns:a16="http://schemas.microsoft.com/office/drawing/2014/main" id="{400B4D35-0B5E-5B93-DE8C-2ECCF2153C7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2" name="Rectangle 21">
            <a:extLst>
              <a:ext uri="{FF2B5EF4-FFF2-40B4-BE49-F238E27FC236}">
                <a16:creationId xmlns:a16="http://schemas.microsoft.com/office/drawing/2014/main" id="{1A3DA0C6-B1B1-9AB4-A879-03547B4E875C}"/>
              </a:ext>
            </a:extLst>
          </p:cNvPr>
          <p:cNvSpPr/>
          <p:nvPr userDrawn="1"/>
        </p:nvSpPr>
        <p:spPr>
          <a:xfrm rot="16200000">
            <a:off x="4495372" y="3415280"/>
            <a:ext cx="2286000"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0E461A5B-FD12-3D01-3752-09D39717EAB1}"/>
              </a:ext>
            </a:extLst>
          </p:cNvPr>
          <p:cNvSpPr>
            <a:spLocks noGrp="1"/>
          </p:cNvSpPr>
          <p:nvPr>
            <p:ph type="dt" sz="half" idx="31"/>
          </p:nvPr>
        </p:nvSpPr>
        <p:spPr/>
        <p:txBody>
          <a:bodyPr/>
          <a:lstStyle/>
          <a:p>
            <a:pPr>
              <a:defRPr/>
            </a:pPr>
            <a:fld id="{173AAD05-B77F-D646-9C15-80CE425910A0}" type="datetime1">
              <a:rPr lang="en-US" smtClean="0"/>
              <a:t>5/20/2026</a:t>
            </a:fld>
            <a:endParaRPr lang="en-US"/>
          </a:p>
        </p:txBody>
      </p:sp>
      <p:sp>
        <p:nvSpPr>
          <p:cNvPr id="9" name="Footer Placeholder 8">
            <a:extLst>
              <a:ext uri="{FF2B5EF4-FFF2-40B4-BE49-F238E27FC236}">
                <a16:creationId xmlns:a16="http://schemas.microsoft.com/office/drawing/2014/main" id="{72E9858C-0A87-39AF-9E78-4100CB3488A8}"/>
              </a:ext>
            </a:extLst>
          </p:cNvPr>
          <p:cNvSpPr>
            <a:spLocks noGrp="1"/>
          </p:cNvSpPr>
          <p:nvPr>
            <p:ph type="ftr" sz="quarter" idx="32"/>
          </p:nvPr>
        </p:nvSpPr>
        <p:spPr/>
        <p:txBody>
          <a:bodyPr/>
          <a:lstStyle/>
          <a:p>
            <a:pPr>
              <a:defRPr/>
            </a:pPr>
            <a:r>
              <a:rPr lang="en-US"/>
              <a:t>Presenter Name | Presentation Title or Meeting Title</a:t>
            </a:r>
          </a:p>
        </p:txBody>
      </p:sp>
      <p:pic>
        <p:nvPicPr>
          <p:cNvPr id="4" name="Picture 3">
            <a:extLst>
              <a:ext uri="{FF2B5EF4-FFF2-40B4-BE49-F238E27FC236}">
                <a16:creationId xmlns:a16="http://schemas.microsoft.com/office/drawing/2014/main" id="{1A9B3E3F-23DD-0199-296B-C5A613FB5A5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7B9CEC44-E342-20EB-728F-8E5140F0E971}"/>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29113037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and-photos">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25EDF766-7C4F-8198-CC00-1629745BA558}"/>
              </a:ext>
            </a:extLst>
          </p:cNvPr>
          <p:cNvSpPr>
            <a:spLocks noGrp="1"/>
          </p:cNvSpPr>
          <p:nvPr>
            <p:ph type="pic" sz="quarter" idx="18" hasCustomPrompt="1"/>
          </p:nvPr>
        </p:nvSpPr>
        <p:spPr>
          <a:xfrm>
            <a:off x="8833104" y="820351"/>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a:t>Click icon to add image</a:t>
            </a:r>
          </a:p>
        </p:txBody>
      </p:sp>
      <p:sp>
        <p:nvSpPr>
          <p:cNvPr id="3" name="Text Placeholder 13">
            <a:extLst>
              <a:ext uri="{FF2B5EF4-FFF2-40B4-BE49-F238E27FC236}">
                <a16:creationId xmlns:a16="http://schemas.microsoft.com/office/drawing/2014/main" id="{426E1C92-EEF8-8158-7DFA-25D472890BE4}"/>
              </a:ext>
            </a:extLst>
          </p:cNvPr>
          <p:cNvSpPr>
            <a:spLocks noGrp="1"/>
          </p:cNvSpPr>
          <p:nvPr>
            <p:ph type="body" sz="quarter" idx="24" hasCustomPrompt="1"/>
          </p:nvPr>
        </p:nvSpPr>
        <p:spPr>
          <a:xfrm>
            <a:off x="8833104" y="2449165"/>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a:t>Click to add optional caption</a:t>
            </a:r>
          </a:p>
        </p:txBody>
      </p:sp>
      <p:sp>
        <p:nvSpPr>
          <p:cNvPr id="5" name="Text Placeholder 13">
            <a:extLst>
              <a:ext uri="{FF2B5EF4-FFF2-40B4-BE49-F238E27FC236}">
                <a16:creationId xmlns:a16="http://schemas.microsoft.com/office/drawing/2014/main" id="{1E4BB0C1-1719-763D-2504-E6EAD0B6EF05}"/>
              </a:ext>
            </a:extLst>
          </p:cNvPr>
          <p:cNvSpPr>
            <a:spLocks noGrp="1"/>
          </p:cNvSpPr>
          <p:nvPr>
            <p:ph type="body" sz="quarter" idx="26" hasCustomPrompt="1"/>
          </p:nvPr>
        </p:nvSpPr>
        <p:spPr>
          <a:xfrm>
            <a:off x="8833104" y="4457874"/>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a:t>Click to add optional caption</a:t>
            </a:r>
          </a:p>
        </p:txBody>
      </p:sp>
      <p:sp>
        <p:nvSpPr>
          <p:cNvPr id="8" name="Text Placeholder 13">
            <a:extLst>
              <a:ext uri="{FF2B5EF4-FFF2-40B4-BE49-F238E27FC236}">
                <a16:creationId xmlns:a16="http://schemas.microsoft.com/office/drawing/2014/main" id="{5F91DEBF-3B80-EC21-CD0E-574925D5D201}"/>
              </a:ext>
            </a:extLst>
          </p:cNvPr>
          <p:cNvSpPr>
            <a:spLocks noGrp="1"/>
          </p:cNvSpPr>
          <p:nvPr>
            <p:ph type="body" sz="quarter" idx="28" hasCustomPrompt="1"/>
          </p:nvPr>
        </p:nvSpPr>
        <p:spPr>
          <a:xfrm>
            <a:off x="8833104" y="6463327"/>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a:t>Click to add optional caption</a:t>
            </a:r>
          </a:p>
        </p:txBody>
      </p:sp>
      <p:sp>
        <p:nvSpPr>
          <p:cNvPr id="31" name="Picture Placeholder 5">
            <a:extLst>
              <a:ext uri="{FF2B5EF4-FFF2-40B4-BE49-F238E27FC236}">
                <a16:creationId xmlns:a16="http://schemas.microsoft.com/office/drawing/2014/main" id="{F2081C81-0D31-1D33-D5C7-E800F20CAB35}"/>
              </a:ext>
            </a:extLst>
          </p:cNvPr>
          <p:cNvSpPr>
            <a:spLocks noGrp="1"/>
          </p:cNvSpPr>
          <p:nvPr>
            <p:ph type="pic" sz="quarter" idx="29" hasCustomPrompt="1"/>
          </p:nvPr>
        </p:nvSpPr>
        <p:spPr>
          <a:xfrm>
            <a:off x="8833104" y="2829060"/>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a:t>Click icon to add image</a:t>
            </a:r>
          </a:p>
        </p:txBody>
      </p:sp>
      <p:sp>
        <p:nvSpPr>
          <p:cNvPr id="33" name="Picture Placeholder 5">
            <a:extLst>
              <a:ext uri="{FF2B5EF4-FFF2-40B4-BE49-F238E27FC236}">
                <a16:creationId xmlns:a16="http://schemas.microsoft.com/office/drawing/2014/main" id="{CB5F92BD-A331-2033-6414-32DA4139D141}"/>
              </a:ext>
            </a:extLst>
          </p:cNvPr>
          <p:cNvSpPr>
            <a:spLocks noGrp="1"/>
          </p:cNvSpPr>
          <p:nvPr>
            <p:ph type="pic" sz="quarter" idx="30" hasCustomPrompt="1"/>
          </p:nvPr>
        </p:nvSpPr>
        <p:spPr>
          <a:xfrm>
            <a:off x="8833104" y="4834513"/>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a:t>Click icon to add image</a:t>
            </a:r>
          </a:p>
        </p:txBody>
      </p:sp>
      <p:sp>
        <p:nvSpPr>
          <p:cNvPr id="11" name="Text Placeholder 12">
            <a:extLst>
              <a:ext uri="{FF2B5EF4-FFF2-40B4-BE49-F238E27FC236}">
                <a16:creationId xmlns:a16="http://schemas.microsoft.com/office/drawing/2014/main" id="{8BB65541-22E1-1824-D211-5F662B02BC91}"/>
              </a:ext>
            </a:extLst>
          </p:cNvPr>
          <p:cNvSpPr>
            <a:spLocks noGrp="1"/>
          </p:cNvSpPr>
          <p:nvPr>
            <p:ph type="body" sz="quarter" idx="38"/>
          </p:nvPr>
        </p:nvSpPr>
        <p:spPr>
          <a:xfrm>
            <a:off x="914399" y="1700783"/>
            <a:ext cx="7552944" cy="4655567"/>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itle Placeholder 1">
            <a:extLst>
              <a:ext uri="{FF2B5EF4-FFF2-40B4-BE49-F238E27FC236}">
                <a16:creationId xmlns:a16="http://schemas.microsoft.com/office/drawing/2014/main" id="{FA4F7EE0-B642-86A5-1F51-02D846ED29B6}"/>
              </a:ext>
            </a:extLst>
          </p:cNvPr>
          <p:cNvSpPr>
            <a:spLocks noGrp="1"/>
          </p:cNvSpPr>
          <p:nvPr>
            <p:ph type="title" hasCustomPrompt="1"/>
          </p:nvPr>
        </p:nvSpPr>
        <p:spPr>
          <a:xfrm>
            <a:off x="914398" y="365760"/>
            <a:ext cx="7552071"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4" name="Text Placeholder 19">
            <a:extLst>
              <a:ext uri="{FF2B5EF4-FFF2-40B4-BE49-F238E27FC236}">
                <a16:creationId xmlns:a16="http://schemas.microsoft.com/office/drawing/2014/main" id="{D6098F5F-613F-6068-B8EF-8517C054C557}"/>
              </a:ext>
            </a:extLst>
          </p:cNvPr>
          <p:cNvSpPr>
            <a:spLocks noGrp="1"/>
          </p:cNvSpPr>
          <p:nvPr>
            <p:ph type="body" sz="quarter" idx="37" hasCustomPrompt="1"/>
          </p:nvPr>
        </p:nvSpPr>
        <p:spPr>
          <a:xfrm>
            <a:off x="914399" y="820351"/>
            <a:ext cx="7552071" cy="596900"/>
          </a:xfrm>
        </p:spPr>
        <p:txBody>
          <a:bodyPr/>
          <a:lstStyle>
            <a:lvl1pPr marL="0" indent="0">
              <a:buNone/>
              <a:defRPr spc="-20" baseline="0">
                <a:solidFill>
                  <a:schemeClr val="tx1"/>
                </a:solidFill>
              </a:defRPr>
            </a:lvl1pPr>
          </a:lstStyle>
          <a:p>
            <a:pPr lvl="0"/>
            <a:r>
              <a:rPr lang="en-US"/>
              <a:t>Click to add subheading (optional)</a:t>
            </a:r>
          </a:p>
        </p:txBody>
      </p:sp>
      <p:pic>
        <p:nvPicPr>
          <p:cNvPr id="25" name="Picture 24" descr="Logo, company name&#10;&#10;AI-generated content may be incorrect.">
            <a:extLst>
              <a:ext uri="{FF2B5EF4-FFF2-40B4-BE49-F238E27FC236}">
                <a16:creationId xmlns:a16="http://schemas.microsoft.com/office/drawing/2014/main" id="{33D8ACCB-93FC-A368-F65D-A1E0123459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9" name="Date Placeholder 8">
            <a:extLst>
              <a:ext uri="{FF2B5EF4-FFF2-40B4-BE49-F238E27FC236}">
                <a16:creationId xmlns:a16="http://schemas.microsoft.com/office/drawing/2014/main" id="{9533E998-2B0C-F60B-FC6D-4335AB2165DC}"/>
              </a:ext>
            </a:extLst>
          </p:cNvPr>
          <p:cNvSpPr>
            <a:spLocks noGrp="1"/>
          </p:cNvSpPr>
          <p:nvPr>
            <p:ph type="dt" sz="half" idx="39"/>
          </p:nvPr>
        </p:nvSpPr>
        <p:spPr/>
        <p:txBody>
          <a:bodyPr/>
          <a:lstStyle/>
          <a:p>
            <a:pPr>
              <a:defRPr/>
            </a:pPr>
            <a:fld id="{72AFC3B8-B505-2049-B838-6AB77D7A949C}" type="datetime1">
              <a:rPr lang="en-US" smtClean="0"/>
              <a:t>5/20/2026</a:t>
            </a:fld>
            <a:endParaRPr lang="en-US"/>
          </a:p>
        </p:txBody>
      </p:sp>
      <p:sp>
        <p:nvSpPr>
          <p:cNvPr id="10" name="Footer Placeholder 9">
            <a:extLst>
              <a:ext uri="{FF2B5EF4-FFF2-40B4-BE49-F238E27FC236}">
                <a16:creationId xmlns:a16="http://schemas.microsoft.com/office/drawing/2014/main" id="{8CDED783-2E63-0F10-1566-F3BA680D7FF5}"/>
              </a:ext>
            </a:extLst>
          </p:cNvPr>
          <p:cNvSpPr>
            <a:spLocks noGrp="1"/>
          </p:cNvSpPr>
          <p:nvPr>
            <p:ph type="ftr" sz="quarter" idx="40"/>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D48D3A6E-B375-B3F8-14B6-48DA096B831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4" name="Slide Number Placeholder 9">
            <a:extLst>
              <a:ext uri="{FF2B5EF4-FFF2-40B4-BE49-F238E27FC236}">
                <a16:creationId xmlns:a16="http://schemas.microsoft.com/office/drawing/2014/main" id="{FF201DD0-9524-122E-8592-A0AC1E25CD30}"/>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16544377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photo-right-1">
    <p:bg>
      <p:bgPr>
        <a:solidFill>
          <a:schemeClr val="bg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184D948-D65A-DC1D-AFEC-EB3C91F2BACC}"/>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a:t>Click icon to add image</a:t>
            </a:r>
          </a:p>
        </p:txBody>
      </p:sp>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1195460"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1195462"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 name="Text Placeholder 13">
            <a:extLst>
              <a:ext uri="{FF2B5EF4-FFF2-40B4-BE49-F238E27FC236}">
                <a16:creationId xmlns:a16="http://schemas.microsoft.com/office/drawing/2014/main" id="{7C443C6E-C1D0-5FAA-AA07-CD776BA07A36}"/>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a:t>Click to add optional caption</a:t>
            </a:r>
          </a:p>
        </p:txBody>
      </p:sp>
      <p:sp>
        <p:nvSpPr>
          <p:cNvPr id="26" name="Title Placeholder 1">
            <a:extLst>
              <a:ext uri="{FF2B5EF4-FFF2-40B4-BE49-F238E27FC236}">
                <a16:creationId xmlns:a16="http://schemas.microsoft.com/office/drawing/2014/main" id="{8DD8DAC1-7288-EEB9-267E-4FABB681DE29}"/>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7" name="Text Placeholder 19">
            <a:extLst>
              <a:ext uri="{FF2B5EF4-FFF2-40B4-BE49-F238E27FC236}">
                <a16:creationId xmlns:a16="http://schemas.microsoft.com/office/drawing/2014/main" id="{69F9AB23-23AD-4331-6F10-124422E7587B}"/>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a:t>Click to add subheading (optional)</a:t>
            </a:r>
          </a:p>
        </p:txBody>
      </p:sp>
      <p:pic>
        <p:nvPicPr>
          <p:cNvPr id="28" name="Picture 27" descr="Logo, company name&#10;&#10;AI-generated content may be incorrect.">
            <a:extLst>
              <a:ext uri="{FF2B5EF4-FFF2-40B4-BE49-F238E27FC236}">
                <a16:creationId xmlns:a16="http://schemas.microsoft.com/office/drawing/2014/main" id="{A9F6B776-108B-4A96-9AA6-9F1EE6A1E8E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053A70-0654-457C-4676-5169A063CE3E}"/>
              </a:ext>
            </a:extLst>
          </p:cNvPr>
          <p:cNvSpPr/>
          <p:nvPr userDrawn="1"/>
        </p:nvSpPr>
        <p:spPr>
          <a:xfrm rot="16200000">
            <a:off x="462533"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1">
            <a:extLst>
              <a:ext uri="{FF2B5EF4-FFF2-40B4-BE49-F238E27FC236}">
                <a16:creationId xmlns:a16="http://schemas.microsoft.com/office/drawing/2014/main" id="{8B4756C2-06F2-8784-8F5F-FB522EFBA23C}"/>
              </a:ext>
            </a:extLst>
          </p:cNvPr>
          <p:cNvSpPr>
            <a:spLocks noGrp="1"/>
          </p:cNvSpPr>
          <p:nvPr>
            <p:ph type="body" sz="quarter" idx="38"/>
          </p:nvPr>
        </p:nvSpPr>
        <p:spPr>
          <a:xfrm>
            <a:off x="1195460"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3" name="Text Placeholder 13">
            <a:extLst>
              <a:ext uri="{FF2B5EF4-FFF2-40B4-BE49-F238E27FC236}">
                <a16:creationId xmlns:a16="http://schemas.microsoft.com/office/drawing/2014/main" id="{345E30FA-B5D6-5E04-EF60-A0A70B81F999}"/>
              </a:ext>
            </a:extLst>
          </p:cNvPr>
          <p:cNvSpPr>
            <a:spLocks noGrp="1"/>
          </p:cNvSpPr>
          <p:nvPr>
            <p:ph type="body" sz="quarter" idx="39"/>
          </p:nvPr>
        </p:nvSpPr>
        <p:spPr>
          <a:xfrm>
            <a:off x="1195462"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4" name="Rectangle 23">
            <a:extLst>
              <a:ext uri="{FF2B5EF4-FFF2-40B4-BE49-F238E27FC236}">
                <a16:creationId xmlns:a16="http://schemas.microsoft.com/office/drawing/2014/main" id="{7A65EB0A-DB5D-B73A-3BDF-3A92FEB693B6}"/>
              </a:ext>
            </a:extLst>
          </p:cNvPr>
          <p:cNvSpPr/>
          <p:nvPr userDrawn="1"/>
        </p:nvSpPr>
        <p:spPr>
          <a:xfrm rot="16200000">
            <a:off x="462533"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11">
            <a:extLst>
              <a:ext uri="{FF2B5EF4-FFF2-40B4-BE49-F238E27FC236}">
                <a16:creationId xmlns:a16="http://schemas.microsoft.com/office/drawing/2014/main" id="{655DBDA5-637B-7431-81F3-8CC97736658E}"/>
              </a:ext>
            </a:extLst>
          </p:cNvPr>
          <p:cNvSpPr>
            <a:spLocks noGrp="1"/>
          </p:cNvSpPr>
          <p:nvPr>
            <p:ph type="body" sz="quarter" idx="40"/>
          </p:nvPr>
        </p:nvSpPr>
        <p:spPr>
          <a:xfrm>
            <a:off x="1195460"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E1BBFC49-6774-CB5D-A10C-1E64228B47E5}"/>
              </a:ext>
            </a:extLst>
          </p:cNvPr>
          <p:cNvSpPr>
            <a:spLocks noGrp="1"/>
          </p:cNvSpPr>
          <p:nvPr>
            <p:ph type="body" sz="quarter" idx="41"/>
          </p:nvPr>
        </p:nvSpPr>
        <p:spPr>
          <a:xfrm>
            <a:off x="1195462"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AD3945AA-519A-1380-1CC1-79AE3549B70C}"/>
              </a:ext>
            </a:extLst>
          </p:cNvPr>
          <p:cNvSpPr/>
          <p:nvPr userDrawn="1"/>
        </p:nvSpPr>
        <p:spPr>
          <a:xfrm rot="16200000">
            <a:off x="462533"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3820F791-B55A-8DF3-E9C3-DEA9E9C0BEC0}"/>
              </a:ext>
            </a:extLst>
          </p:cNvPr>
          <p:cNvSpPr>
            <a:spLocks noGrp="1"/>
          </p:cNvSpPr>
          <p:nvPr>
            <p:ph type="dt" sz="half" idx="42"/>
          </p:nvPr>
        </p:nvSpPr>
        <p:spPr/>
        <p:txBody>
          <a:bodyPr/>
          <a:lstStyle/>
          <a:p>
            <a:pPr>
              <a:defRPr/>
            </a:pPr>
            <a:fld id="{289D0A07-E2F3-D948-A266-456AF711A3C7}" type="datetime1">
              <a:rPr lang="en-US" smtClean="0"/>
              <a:t>5/20/2026</a:t>
            </a:fld>
            <a:endParaRPr lang="en-US"/>
          </a:p>
        </p:txBody>
      </p:sp>
      <p:sp>
        <p:nvSpPr>
          <p:cNvPr id="9" name="Footer Placeholder 8">
            <a:extLst>
              <a:ext uri="{FF2B5EF4-FFF2-40B4-BE49-F238E27FC236}">
                <a16:creationId xmlns:a16="http://schemas.microsoft.com/office/drawing/2014/main" id="{C0729F27-36E7-35AC-B79B-23F12C3C0496}"/>
              </a:ext>
            </a:extLst>
          </p:cNvPr>
          <p:cNvSpPr>
            <a:spLocks noGrp="1"/>
          </p:cNvSpPr>
          <p:nvPr>
            <p:ph type="ftr" sz="quarter" idx="43"/>
          </p:nvPr>
        </p:nvSpPr>
        <p:spPr/>
        <p:txBody>
          <a:bodyPr/>
          <a:lstStyle/>
          <a:p>
            <a:pPr>
              <a:defRPr/>
            </a:pPr>
            <a:r>
              <a:rPr lang="en-US"/>
              <a:t>Presenter Name | Presentation Title or Meeting Title</a:t>
            </a:r>
          </a:p>
        </p:txBody>
      </p:sp>
      <p:pic>
        <p:nvPicPr>
          <p:cNvPr id="4" name="Picture 3">
            <a:extLst>
              <a:ext uri="{FF2B5EF4-FFF2-40B4-BE49-F238E27FC236}">
                <a16:creationId xmlns:a16="http://schemas.microsoft.com/office/drawing/2014/main" id="{4970D54E-1AD6-848E-113F-59535C3A30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C720C492-340B-5AAE-2E4F-D78C9D2C7B51}"/>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11569565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photo-left-1">
    <p:bg>
      <p:bgPr>
        <a:solidFill>
          <a:schemeClr val="bg1"/>
        </a:solidFill>
        <a:effectLst/>
      </p:bgPr>
    </p:bg>
    <p:spTree>
      <p:nvGrpSpPr>
        <p:cNvPr id="1" name=""/>
        <p:cNvGrpSpPr/>
        <p:nvPr/>
      </p:nvGrpSpPr>
      <p:grpSpPr>
        <a:xfrm>
          <a:off x="0" y="0"/>
          <a:ext cx="0" cy="0"/>
          <a:chOff x="0" y="0"/>
          <a:chExt cx="0" cy="0"/>
        </a:xfrm>
      </p:grpSpPr>
      <p:sp>
        <p:nvSpPr>
          <p:cNvPr id="14" name="Picture Placeholder 5">
            <a:extLst>
              <a:ext uri="{FF2B5EF4-FFF2-40B4-BE49-F238E27FC236}">
                <a16:creationId xmlns:a16="http://schemas.microsoft.com/office/drawing/2014/main" id="{0C79311F-2C3F-C507-E765-5D7DA5DEDA87}"/>
              </a:ext>
            </a:extLst>
          </p:cNvPr>
          <p:cNvSpPr>
            <a:spLocks noGrp="1"/>
          </p:cNvSpPr>
          <p:nvPr>
            <p:ph type="pic" sz="quarter" idx="15" hasCustomPrompt="1"/>
          </p:nvPr>
        </p:nvSpPr>
        <p:spPr>
          <a:xfrm>
            <a:off x="0"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a:t>Click icon to add image</a:t>
            </a:r>
          </a:p>
        </p:txBody>
      </p:sp>
      <p:sp>
        <p:nvSpPr>
          <p:cNvPr id="15" name="Text Placeholder 13">
            <a:extLst>
              <a:ext uri="{FF2B5EF4-FFF2-40B4-BE49-F238E27FC236}">
                <a16:creationId xmlns:a16="http://schemas.microsoft.com/office/drawing/2014/main" id="{B9480AD7-FFD4-EBEA-C887-D69213310463}"/>
              </a:ext>
            </a:extLst>
          </p:cNvPr>
          <p:cNvSpPr>
            <a:spLocks noGrp="1"/>
          </p:cNvSpPr>
          <p:nvPr>
            <p:ph type="body" sz="quarter" idx="24" hasCustomPrompt="1"/>
          </p:nvPr>
        </p:nvSpPr>
        <p:spPr>
          <a:xfrm>
            <a:off x="371856"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a:t>Click to add optional caption</a:t>
            </a:r>
          </a:p>
        </p:txBody>
      </p:sp>
      <p:sp>
        <p:nvSpPr>
          <p:cNvPr id="16" name="Title Placeholder 1">
            <a:extLst>
              <a:ext uri="{FF2B5EF4-FFF2-40B4-BE49-F238E27FC236}">
                <a16:creationId xmlns:a16="http://schemas.microsoft.com/office/drawing/2014/main" id="{614BAE17-7F11-EB6F-1C51-5B3FF6C6528C}"/>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7" name="Text Placeholder 19">
            <a:extLst>
              <a:ext uri="{FF2B5EF4-FFF2-40B4-BE49-F238E27FC236}">
                <a16:creationId xmlns:a16="http://schemas.microsoft.com/office/drawing/2014/main" id="{B8A6A485-675C-EE94-911E-0B54B90E6832}"/>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a:t>Click to add subheading (optional)</a:t>
            </a:r>
          </a:p>
        </p:txBody>
      </p:sp>
      <p:pic>
        <p:nvPicPr>
          <p:cNvPr id="18" name="Picture 17" descr="Logo, company name&#10;&#10;AI-generated content may be incorrect.">
            <a:extLst>
              <a:ext uri="{FF2B5EF4-FFF2-40B4-BE49-F238E27FC236}">
                <a16:creationId xmlns:a16="http://schemas.microsoft.com/office/drawing/2014/main" id="{3A04F070-8450-0E87-18DD-3192DA8CDC2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08576" y="347472"/>
            <a:ext cx="415981" cy="415981"/>
          </a:xfrm>
          <a:prstGeom prst="rect">
            <a:avLst/>
          </a:prstGeom>
        </p:spPr>
      </p:pic>
      <p:sp>
        <p:nvSpPr>
          <p:cNvPr id="3" name="Text Placeholder 11">
            <a:extLst>
              <a:ext uri="{FF2B5EF4-FFF2-40B4-BE49-F238E27FC236}">
                <a16:creationId xmlns:a16="http://schemas.microsoft.com/office/drawing/2014/main" id="{08F951B0-68BF-2192-D399-475E494C0592}"/>
              </a:ext>
            </a:extLst>
          </p:cNvPr>
          <p:cNvSpPr>
            <a:spLocks noGrp="1"/>
          </p:cNvSpPr>
          <p:nvPr>
            <p:ph type="body" sz="quarter" idx="38"/>
          </p:nvPr>
        </p:nvSpPr>
        <p:spPr>
          <a:xfrm>
            <a:off x="5447424"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 name="Text Placeholder 13">
            <a:extLst>
              <a:ext uri="{FF2B5EF4-FFF2-40B4-BE49-F238E27FC236}">
                <a16:creationId xmlns:a16="http://schemas.microsoft.com/office/drawing/2014/main" id="{B9827FE2-9D0B-A5AD-BAFA-F72DC18F31CD}"/>
              </a:ext>
            </a:extLst>
          </p:cNvPr>
          <p:cNvSpPr>
            <a:spLocks noGrp="1"/>
          </p:cNvSpPr>
          <p:nvPr>
            <p:ph type="body" sz="quarter" idx="39"/>
          </p:nvPr>
        </p:nvSpPr>
        <p:spPr>
          <a:xfrm>
            <a:off x="5447426"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5" name="Rectangle 4">
            <a:extLst>
              <a:ext uri="{FF2B5EF4-FFF2-40B4-BE49-F238E27FC236}">
                <a16:creationId xmlns:a16="http://schemas.microsoft.com/office/drawing/2014/main" id="{6041A4D8-AE7D-2DE6-B0CA-43D09F97FEC4}"/>
              </a:ext>
            </a:extLst>
          </p:cNvPr>
          <p:cNvSpPr/>
          <p:nvPr userDrawn="1"/>
        </p:nvSpPr>
        <p:spPr>
          <a:xfrm rot="16200000">
            <a:off x="4714497"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11">
            <a:extLst>
              <a:ext uri="{FF2B5EF4-FFF2-40B4-BE49-F238E27FC236}">
                <a16:creationId xmlns:a16="http://schemas.microsoft.com/office/drawing/2014/main" id="{7600CE08-B13C-E59B-FBAD-E6C38D06A2B1}"/>
              </a:ext>
            </a:extLst>
          </p:cNvPr>
          <p:cNvSpPr>
            <a:spLocks noGrp="1"/>
          </p:cNvSpPr>
          <p:nvPr>
            <p:ph type="body" sz="quarter" idx="40"/>
          </p:nvPr>
        </p:nvSpPr>
        <p:spPr>
          <a:xfrm>
            <a:off x="5447424"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8" name="Text Placeholder 13">
            <a:extLst>
              <a:ext uri="{FF2B5EF4-FFF2-40B4-BE49-F238E27FC236}">
                <a16:creationId xmlns:a16="http://schemas.microsoft.com/office/drawing/2014/main" id="{AD938516-005A-EF48-88B3-4A3A61AF594C}"/>
              </a:ext>
            </a:extLst>
          </p:cNvPr>
          <p:cNvSpPr>
            <a:spLocks noGrp="1"/>
          </p:cNvSpPr>
          <p:nvPr>
            <p:ph type="body" sz="quarter" idx="41"/>
          </p:nvPr>
        </p:nvSpPr>
        <p:spPr>
          <a:xfrm>
            <a:off x="5447426"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9" name="Rectangle 8">
            <a:extLst>
              <a:ext uri="{FF2B5EF4-FFF2-40B4-BE49-F238E27FC236}">
                <a16:creationId xmlns:a16="http://schemas.microsoft.com/office/drawing/2014/main" id="{6CF86095-AE0D-275B-D134-0696CF70918D}"/>
              </a:ext>
            </a:extLst>
          </p:cNvPr>
          <p:cNvSpPr/>
          <p:nvPr userDrawn="1"/>
        </p:nvSpPr>
        <p:spPr>
          <a:xfrm rot="16200000">
            <a:off x="4714497"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9B698B8A-3C1A-BCD7-104F-5ED3C11432B0}"/>
              </a:ext>
            </a:extLst>
          </p:cNvPr>
          <p:cNvSpPr>
            <a:spLocks noGrp="1"/>
          </p:cNvSpPr>
          <p:nvPr>
            <p:ph type="body" sz="quarter" idx="42"/>
          </p:nvPr>
        </p:nvSpPr>
        <p:spPr>
          <a:xfrm>
            <a:off x="5447424"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1" name="Text Placeholder 13">
            <a:extLst>
              <a:ext uri="{FF2B5EF4-FFF2-40B4-BE49-F238E27FC236}">
                <a16:creationId xmlns:a16="http://schemas.microsoft.com/office/drawing/2014/main" id="{9402C06F-000D-03EE-5EF2-6F903053076A}"/>
              </a:ext>
            </a:extLst>
          </p:cNvPr>
          <p:cNvSpPr>
            <a:spLocks noGrp="1"/>
          </p:cNvSpPr>
          <p:nvPr>
            <p:ph type="body" sz="quarter" idx="43"/>
          </p:nvPr>
        </p:nvSpPr>
        <p:spPr>
          <a:xfrm>
            <a:off x="5447426"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12" name="Rectangle 11">
            <a:extLst>
              <a:ext uri="{FF2B5EF4-FFF2-40B4-BE49-F238E27FC236}">
                <a16:creationId xmlns:a16="http://schemas.microsoft.com/office/drawing/2014/main" id="{5BA60C1D-8AE1-014F-A846-87B67F7C9205}"/>
              </a:ext>
            </a:extLst>
          </p:cNvPr>
          <p:cNvSpPr/>
          <p:nvPr userDrawn="1"/>
        </p:nvSpPr>
        <p:spPr>
          <a:xfrm rot="16200000">
            <a:off x="4714497"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21D4531A-9BA7-F6C1-E745-978D754D3B6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19" name="Slide Number Placeholder 9">
            <a:extLst>
              <a:ext uri="{FF2B5EF4-FFF2-40B4-BE49-F238E27FC236}">
                <a16:creationId xmlns:a16="http://schemas.microsoft.com/office/drawing/2014/main" id="{319F9577-1CC8-18E9-30BB-908D2D2F2585}"/>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35506818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t-photo-right-2">
    <p:bg>
      <p:bgPr>
        <a:solidFill>
          <a:schemeClr val="bg1"/>
        </a:solidFill>
        <a:effectLst/>
      </p:bgPr>
    </p:bg>
    <p:spTree>
      <p:nvGrpSpPr>
        <p:cNvPr id="1" name=""/>
        <p:cNvGrpSpPr/>
        <p:nvPr/>
      </p:nvGrpSpPr>
      <p:grpSpPr>
        <a:xfrm>
          <a:off x="0" y="0"/>
          <a:ext cx="0" cy="0"/>
          <a:chOff x="0" y="0"/>
          <a:chExt cx="0" cy="0"/>
        </a:xfrm>
      </p:grpSpPr>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913702" y="1700784"/>
            <a:ext cx="575157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Placeholder 1">
            <a:extLst>
              <a:ext uri="{FF2B5EF4-FFF2-40B4-BE49-F238E27FC236}">
                <a16:creationId xmlns:a16="http://schemas.microsoft.com/office/drawing/2014/main" id="{B5F61D50-E0EA-DD3E-9A15-5F1540B241BD}"/>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2" name="Text Placeholder 19">
            <a:extLst>
              <a:ext uri="{FF2B5EF4-FFF2-40B4-BE49-F238E27FC236}">
                <a16:creationId xmlns:a16="http://schemas.microsoft.com/office/drawing/2014/main" id="{C589D903-C7CC-24AC-FE3E-DBF6FBD21EA4}"/>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a:t>Click to add subheading (optional)</a:t>
            </a:r>
          </a:p>
        </p:txBody>
      </p:sp>
      <p:pic>
        <p:nvPicPr>
          <p:cNvPr id="13" name="Picture 12" descr="Logo, company name&#10;&#10;AI-generated content may be incorrect.">
            <a:extLst>
              <a:ext uri="{FF2B5EF4-FFF2-40B4-BE49-F238E27FC236}">
                <a16:creationId xmlns:a16="http://schemas.microsoft.com/office/drawing/2014/main" id="{1D58EF1F-7C81-3196-E6F7-D0C92C5218E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5" name="Picture Placeholder 5">
            <a:extLst>
              <a:ext uri="{FF2B5EF4-FFF2-40B4-BE49-F238E27FC236}">
                <a16:creationId xmlns:a16="http://schemas.microsoft.com/office/drawing/2014/main" id="{FC8B54C3-472A-4B45-CECF-57ABE3B649A8}"/>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a:t>Click icon to add image</a:t>
            </a:r>
          </a:p>
        </p:txBody>
      </p:sp>
      <p:sp>
        <p:nvSpPr>
          <p:cNvPr id="16" name="Text Placeholder 13">
            <a:extLst>
              <a:ext uri="{FF2B5EF4-FFF2-40B4-BE49-F238E27FC236}">
                <a16:creationId xmlns:a16="http://schemas.microsoft.com/office/drawing/2014/main" id="{4AA3BFD7-9096-F068-222A-2881944B7BB2}"/>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a:t>Click to add optional caption</a:t>
            </a:r>
          </a:p>
        </p:txBody>
      </p:sp>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pPr>
              <a:defRPr/>
            </a:pPr>
            <a:fld id="{E883AD41-F0AC-594A-9FEC-EA2967E22ED7}" type="datetime1">
              <a:rPr lang="en-US" smtClean="0"/>
              <a:t>5/20/2026</a:t>
            </a:fld>
            <a:endParaRPr lang="en-US"/>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CABABB45-BEC1-8807-69B2-FC4DE4FFA7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4" name="Slide Number Placeholder 9">
            <a:extLst>
              <a:ext uri="{FF2B5EF4-FFF2-40B4-BE49-F238E27FC236}">
                <a16:creationId xmlns:a16="http://schemas.microsoft.com/office/drawing/2014/main" id="{14085433-AF14-9DCF-A4BB-3EA0390A3277}"/>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270192600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photo-left-2">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1CE716CA-F3AD-BE9A-11EE-F4AE1FACBEBB}"/>
              </a:ext>
            </a:extLst>
          </p:cNvPr>
          <p:cNvSpPr>
            <a:spLocks noGrp="1"/>
          </p:cNvSpPr>
          <p:nvPr>
            <p:ph type="pic" sz="quarter" idx="15" hasCustomPrompt="1"/>
          </p:nvPr>
        </p:nvSpPr>
        <p:spPr>
          <a:xfrm>
            <a:off x="0" y="0"/>
            <a:ext cx="4236021"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a:t>Click icon to add image</a:t>
            </a:r>
          </a:p>
        </p:txBody>
      </p:sp>
      <p:sp>
        <p:nvSpPr>
          <p:cNvPr id="10" name="Text Placeholder 13">
            <a:extLst>
              <a:ext uri="{FF2B5EF4-FFF2-40B4-BE49-F238E27FC236}">
                <a16:creationId xmlns:a16="http://schemas.microsoft.com/office/drawing/2014/main" id="{2D2C341C-5226-C6B0-870F-B3DA04CF8C06}"/>
              </a:ext>
            </a:extLst>
          </p:cNvPr>
          <p:cNvSpPr>
            <a:spLocks noGrp="1"/>
          </p:cNvSpPr>
          <p:nvPr>
            <p:ph type="body" sz="quarter" idx="24" hasCustomPrompt="1"/>
          </p:nvPr>
        </p:nvSpPr>
        <p:spPr>
          <a:xfrm>
            <a:off x="374904"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a:t>Click to add optional caption</a:t>
            </a:r>
          </a:p>
        </p:txBody>
      </p:sp>
      <p:sp>
        <p:nvSpPr>
          <p:cNvPr id="14" name="Text Placeholder 12">
            <a:extLst>
              <a:ext uri="{FF2B5EF4-FFF2-40B4-BE49-F238E27FC236}">
                <a16:creationId xmlns:a16="http://schemas.microsoft.com/office/drawing/2014/main" id="{4D21E25E-D547-BB0C-056B-1E4BED8276AA}"/>
              </a:ext>
            </a:extLst>
          </p:cNvPr>
          <p:cNvSpPr>
            <a:spLocks noGrp="1"/>
          </p:cNvSpPr>
          <p:nvPr>
            <p:ph type="body" sz="quarter" idx="38"/>
          </p:nvPr>
        </p:nvSpPr>
        <p:spPr>
          <a:xfrm>
            <a:off x="5157216" y="1700784"/>
            <a:ext cx="5760720"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Placeholder 1">
            <a:extLst>
              <a:ext uri="{FF2B5EF4-FFF2-40B4-BE49-F238E27FC236}">
                <a16:creationId xmlns:a16="http://schemas.microsoft.com/office/drawing/2014/main" id="{4FF79C2B-39DB-F0FC-1C09-C45F7AF4DFC4}"/>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1" name="Text Placeholder 19">
            <a:extLst>
              <a:ext uri="{FF2B5EF4-FFF2-40B4-BE49-F238E27FC236}">
                <a16:creationId xmlns:a16="http://schemas.microsoft.com/office/drawing/2014/main" id="{B81A79C8-47D1-87B1-E39F-8BE75767B4AD}"/>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a:t>Click to add subheading (optional)</a:t>
            </a:r>
          </a:p>
        </p:txBody>
      </p:sp>
      <p:pic>
        <p:nvPicPr>
          <p:cNvPr id="12" name="Picture 11" descr="Logo, company name&#10;&#10;AI-generated content may be incorrect.">
            <a:extLst>
              <a:ext uri="{FF2B5EF4-FFF2-40B4-BE49-F238E27FC236}">
                <a16:creationId xmlns:a16="http://schemas.microsoft.com/office/drawing/2014/main" id="{5802CF21-D793-E9E0-76EE-6C64625C2F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08576" y="347472"/>
            <a:ext cx="415981" cy="415981"/>
          </a:xfrm>
          <a:prstGeom prst="rect">
            <a:avLst/>
          </a:prstGeom>
        </p:spPr>
      </p:pic>
      <p:pic>
        <p:nvPicPr>
          <p:cNvPr id="2" name="Picture 1">
            <a:extLst>
              <a:ext uri="{FF2B5EF4-FFF2-40B4-BE49-F238E27FC236}">
                <a16:creationId xmlns:a16="http://schemas.microsoft.com/office/drawing/2014/main" id="{6866CD3C-3DA4-702B-463D-7497B210677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7D6342B4-27D9-D68A-3B72-493890A50F90}"/>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414838568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idea-with-support-text">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AI-generated content may be incorrect.">
            <a:extLst>
              <a:ext uri="{FF2B5EF4-FFF2-40B4-BE49-F238E27FC236}">
                <a16:creationId xmlns:a16="http://schemas.microsoft.com/office/drawing/2014/main" id="{D026C6A1-CA77-A75B-8DF4-FCBEBEF63B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32103" y="2365732"/>
            <a:ext cx="4496423" cy="4492268"/>
          </a:xfrm>
          <a:prstGeom prst="rect">
            <a:avLst/>
          </a:prstGeom>
        </p:spPr>
      </p:pic>
      <p:sp>
        <p:nvSpPr>
          <p:cNvPr id="2" name="Title 1">
            <a:extLst>
              <a:ext uri="{FF2B5EF4-FFF2-40B4-BE49-F238E27FC236}">
                <a16:creationId xmlns:a16="http://schemas.microsoft.com/office/drawing/2014/main" id="{A9355CF2-BE45-5D15-57AB-87A35BEE8890}"/>
              </a:ext>
            </a:extLst>
          </p:cNvPr>
          <p:cNvSpPr>
            <a:spLocks noGrp="1"/>
          </p:cNvSpPr>
          <p:nvPr>
            <p:ph type="title"/>
          </p:nvPr>
        </p:nvSpPr>
        <p:spPr>
          <a:xfrm>
            <a:off x="915923" y="775504"/>
            <a:ext cx="10003536" cy="2223125"/>
          </a:xfrm>
          <a:prstGeom prst="rect">
            <a:avLst/>
          </a:prstGeom>
        </p:spPr>
        <p:txBody>
          <a:bodyPr lIns="0" rIns="0" bIns="0" anchor="b">
            <a:noAutofit/>
          </a:bodyPr>
          <a:lstStyle>
            <a:lvl1pPr>
              <a:defRPr sz="4800">
                <a:solidFill>
                  <a:schemeClr val="tx1"/>
                </a:solidFill>
              </a:defRPr>
            </a:lvl1pPr>
          </a:lstStyle>
          <a:p>
            <a:r>
              <a:rPr lang="en-US"/>
              <a:t>Click to edit Master title style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914399" y="4121150"/>
            <a:ext cx="10003536" cy="1690335"/>
          </a:xfrm>
          <a:solidFill>
            <a:schemeClr val="tx2"/>
          </a:solidFill>
        </p:spPr>
        <p:txBody>
          <a:bodyPr wrap="square" lIns="548640" tIns="365760" rIns="548640" bIns="365760" anchor="ctr">
            <a:spAutoFit/>
          </a:bodyPr>
          <a:lstStyle>
            <a:lvl1pPr marL="0" indent="0">
              <a:lnSpc>
                <a:spcPct val="110000"/>
              </a:lnSpc>
              <a:buNone/>
              <a:defRPr sz="1900">
                <a:solidFill>
                  <a:schemeClr val="bg1"/>
                </a:solidFill>
              </a:defRPr>
            </a:lvl1pPr>
          </a:lstStyle>
          <a:p>
            <a:pPr lvl="0"/>
            <a:r>
              <a:rPr lang="en-US"/>
              <a:t>Click to add text.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Ineter</a:t>
            </a:r>
            <a:r>
              <a:rPr lang="en-US"/>
              <a:t> nec </a:t>
            </a:r>
            <a:r>
              <a:rPr lang="en-US" err="1"/>
              <a:t>odio</a:t>
            </a:r>
            <a:r>
              <a:rPr lang="en-US"/>
              <a:t>. </a:t>
            </a:r>
            <a:r>
              <a:rPr lang="en-US" err="1"/>
              <a:t>Praesent</a:t>
            </a:r>
            <a:r>
              <a:rPr lang="en-US"/>
              <a:t> </a:t>
            </a:r>
            <a:r>
              <a:rPr lang="en-US" err="1"/>
              <a:t>suspendisse</a:t>
            </a:r>
            <a:r>
              <a:rPr lang="en-US"/>
              <a:t> </a:t>
            </a:r>
            <a:r>
              <a:rPr lang="en-US" err="1"/>
              <a:t>laoreet</a:t>
            </a:r>
            <a:r>
              <a:rPr lang="en-US"/>
              <a:t> </a:t>
            </a:r>
            <a:r>
              <a:rPr lang="en-US" err="1"/>
              <a:t>purus</a:t>
            </a:r>
            <a:r>
              <a:rPr lang="en-US"/>
              <a:t> et </a:t>
            </a:r>
            <a:r>
              <a:rPr lang="en-US" err="1"/>
              <a:t>enim</a:t>
            </a:r>
            <a:r>
              <a:rPr lang="en-US"/>
              <a:t> auctor, vel </a:t>
            </a:r>
            <a:r>
              <a:rPr lang="en-US" err="1"/>
              <a:t>interdum</a:t>
            </a:r>
            <a:r>
              <a:rPr lang="en-US"/>
              <a:t> </a:t>
            </a:r>
            <a:r>
              <a:rPr lang="en-US" err="1"/>
              <a:t>justo</a:t>
            </a:r>
            <a:r>
              <a:rPr lang="en-US"/>
              <a:t> </a:t>
            </a:r>
            <a:r>
              <a:rPr lang="en-US" err="1"/>
              <a:t>tincidunt</a:t>
            </a:r>
            <a:r>
              <a:rPr lang="en-US"/>
              <a:t>. Donec </a:t>
            </a:r>
            <a:r>
              <a:rPr lang="en-US" err="1"/>
              <a:t>eleifend</a:t>
            </a:r>
            <a:r>
              <a:rPr lang="en-US"/>
              <a:t> </a:t>
            </a:r>
            <a:r>
              <a:rPr lang="en-US" err="1"/>
              <a:t>orci</a:t>
            </a:r>
            <a:r>
              <a:rPr lang="en-US"/>
              <a:t> non </a:t>
            </a:r>
            <a:r>
              <a:rPr lang="en-US" err="1"/>
              <a:t>porttitor</a:t>
            </a:r>
            <a:r>
              <a:rPr lang="en-US"/>
              <a:t> </a:t>
            </a:r>
            <a:r>
              <a:rPr lang="en-US" err="1"/>
              <a:t>scelerisque</a:t>
            </a:r>
            <a:r>
              <a:rPr lang="en-US"/>
              <a:t>.</a:t>
            </a:r>
          </a:p>
        </p:txBody>
      </p:sp>
      <p:sp>
        <p:nvSpPr>
          <p:cNvPr id="5" name="Text Placeholder 5">
            <a:extLst>
              <a:ext uri="{FF2B5EF4-FFF2-40B4-BE49-F238E27FC236}">
                <a16:creationId xmlns:a16="http://schemas.microsoft.com/office/drawing/2014/main" id="{E65BE62F-E256-0F4F-4A42-36112DA34705}"/>
              </a:ext>
            </a:extLst>
          </p:cNvPr>
          <p:cNvSpPr>
            <a:spLocks noGrp="1"/>
          </p:cNvSpPr>
          <p:nvPr>
            <p:ph type="body" sz="quarter" idx="13"/>
          </p:nvPr>
        </p:nvSpPr>
        <p:spPr>
          <a:xfrm>
            <a:off x="914399" y="2998629"/>
            <a:ext cx="10003536" cy="1122521"/>
          </a:xfrm>
        </p:spPr>
        <p:txBody>
          <a:bodyPr anchor="ctr">
            <a:noAutofit/>
          </a:bodyPr>
          <a:lstStyle>
            <a:lvl1pPr marL="0" indent="0" algn="l">
              <a:buNone/>
              <a:defRPr sz="240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15" name="Picture 14" descr="Logo, company name&#10;&#10;AI-generated content may be incorrect.">
            <a:extLst>
              <a:ext uri="{FF2B5EF4-FFF2-40B4-BE49-F238E27FC236}">
                <a16:creationId xmlns:a16="http://schemas.microsoft.com/office/drawing/2014/main" id="{F42FD863-F4B6-B6D1-BAFB-D52DC4E044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8" name="Date Placeholder 7">
            <a:extLst>
              <a:ext uri="{FF2B5EF4-FFF2-40B4-BE49-F238E27FC236}">
                <a16:creationId xmlns:a16="http://schemas.microsoft.com/office/drawing/2014/main" id="{B413611B-0AEB-E25E-602A-8BA07E7C7F37}"/>
              </a:ext>
            </a:extLst>
          </p:cNvPr>
          <p:cNvSpPr>
            <a:spLocks noGrp="1"/>
          </p:cNvSpPr>
          <p:nvPr>
            <p:ph type="dt" sz="half" idx="14"/>
          </p:nvPr>
        </p:nvSpPr>
        <p:spPr/>
        <p:txBody>
          <a:bodyPr/>
          <a:lstStyle/>
          <a:p>
            <a:pPr>
              <a:defRPr/>
            </a:pPr>
            <a:fld id="{2D33B04F-5D43-F748-9BEF-D5C038B77991}" type="datetime1">
              <a:rPr lang="en-US" smtClean="0"/>
              <a:t>5/20/2026</a:t>
            </a:fld>
            <a:endParaRPr lang="en-US"/>
          </a:p>
        </p:txBody>
      </p:sp>
      <p:sp>
        <p:nvSpPr>
          <p:cNvPr id="9" name="Footer Placeholder 8">
            <a:extLst>
              <a:ext uri="{FF2B5EF4-FFF2-40B4-BE49-F238E27FC236}">
                <a16:creationId xmlns:a16="http://schemas.microsoft.com/office/drawing/2014/main" id="{AF78E56C-649B-84D7-883E-399BED309F99}"/>
              </a:ext>
            </a:extLst>
          </p:cNvPr>
          <p:cNvSpPr>
            <a:spLocks noGrp="1"/>
          </p:cNvSpPr>
          <p:nvPr>
            <p:ph type="ftr" sz="quarter" idx="15"/>
          </p:nvPr>
        </p:nvSpPr>
        <p:spPr/>
        <p:txBody>
          <a:bodyPr/>
          <a:lstStyle/>
          <a:p>
            <a:pPr>
              <a:defRPr/>
            </a:pPr>
            <a:r>
              <a:rPr lang="en-US"/>
              <a:t>Presenter Name | Presentation Title or Meeting Title</a:t>
            </a:r>
          </a:p>
        </p:txBody>
      </p:sp>
      <p:pic>
        <p:nvPicPr>
          <p:cNvPr id="4" name="Picture 3">
            <a:extLst>
              <a:ext uri="{FF2B5EF4-FFF2-40B4-BE49-F238E27FC236}">
                <a16:creationId xmlns:a16="http://schemas.microsoft.com/office/drawing/2014/main" id="{30E31BB8-260B-40B3-D903-027428F3A3C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2EC6D10A-B736-B03B-B383-2A63148037DD}"/>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6512682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ideas-with-photo">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914400"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914400"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0" y="4105656"/>
            <a:ext cx="11830050" cy="2752344"/>
          </a:xfrm>
          <a:solidFill>
            <a:srgbClr val="C3CAD1"/>
          </a:solidFill>
          <a:ln>
            <a:noFill/>
          </a:ln>
        </p:spPr>
        <p:txBody>
          <a:bodyPr tIns="1645920" anchor="t"/>
          <a:lstStyle>
            <a:lvl1pPr marL="0" indent="0" algn="ctr">
              <a:buNone/>
              <a:defRPr>
                <a:solidFill>
                  <a:schemeClr val="bg1">
                    <a:lumMod val="65000"/>
                  </a:schemeClr>
                </a:solidFill>
              </a:defRPr>
            </a:lvl1pPr>
          </a:lstStyle>
          <a:p>
            <a:r>
              <a:rPr lang="en-US"/>
              <a:t>Click icon to add image</a:t>
            </a:r>
          </a:p>
        </p:txBody>
      </p:sp>
      <p:sp>
        <p:nvSpPr>
          <p:cNvPr id="3" name="Text Placeholder 13">
            <a:extLst>
              <a:ext uri="{FF2B5EF4-FFF2-40B4-BE49-F238E27FC236}">
                <a16:creationId xmlns:a16="http://schemas.microsoft.com/office/drawing/2014/main" id="{825B179B-754F-E075-416F-58FDF815CA23}"/>
              </a:ext>
            </a:extLst>
          </p:cNvPr>
          <p:cNvSpPr>
            <a:spLocks noGrp="1"/>
          </p:cNvSpPr>
          <p:nvPr>
            <p:ph type="body" sz="quarter" idx="24" hasCustomPrompt="1"/>
          </p:nvPr>
        </p:nvSpPr>
        <p:spPr>
          <a:xfrm>
            <a:off x="0" y="6400799"/>
            <a:ext cx="11529391" cy="457201"/>
          </a:xfrm>
          <a:noFill/>
          <a:ln>
            <a:noFill/>
          </a:ln>
        </p:spPr>
        <p:txBody>
          <a:bodyPr lIns="182880" tIns="0" rIns="182880" bIns="137160" anchor="b" anchorCtr="0">
            <a:noAutofit/>
          </a:bodyPr>
          <a:lstStyle>
            <a:lvl1pPr marL="0" indent="0">
              <a:lnSpc>
                <a:spcPct val="110000"/>
              </a:lnSpc>
              <a:buNone/>
              <a:defRPr sz="1200">
                <a:solidFill>
                  <a:schemeClr val="bg1"/>
                </a:solidFill>
              </a:defRPr>
            </a:lvl1pPr>
          </a:lstStyle>
          <a:p>
            <a:pPr lvl="0"/>
            <a:r>
              <a:rPr lang="en-US"/>
              <a:t>Click to add optional caption</a:t>
            </a:r>
          </a:p>
        </p:txBody>
      </p:sp>
      <p:sp>
        <p:nvSpPr>
          <p:cNvPr id="4" name="Rectangle 3">
            <a:extLst>
              <a:ext uri="{FF2B5EF4-FFF2-40B4-BE49-F238E27FC236}">
                <a16:creationId xmlns:a16="http://schemas.microsoft.com/office/drawing/2014/main" id="{1F14AD5D-B2B5-2D86-5607-F93500D5A829}"/>
              </a:ext>
            </a:extLst>
          </p:cNvPr>
          <p:cNvSpPr/>
          <p:nvPr userDrawn="1"/>
        </p:nvSpPr>
        <p:spPr>
          <a:xfrm rot="16200000">
            <a:off x="466342"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9">
            <a:extLst>
              <a:ext uri="{FF2B5EF4-FFF2-40B4-BE49-F238E27FC236}">
                <a16:creationId xmlns:a16="http://schemas.microsoft.com/office/drawing/2014/main" id="{B1451569-253C-B587-A86F-4D190EF1B24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7" name="Picture 16" descr="Logo, company name&#10;&#10;AI-generated content may be incorrect.">
            <a:extLst>
              <a:ext uri="{FF2B5EF4-FFF2-40B4-BE49-F238E27FC236}">
                <a16:creationId xmlns:a16="http://schemas.microsoft.com/office/drawing/2014/main" id="{809A0A5D-5886-4562-448A-83FC8512DCB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8" name="Title Placeholder 1">
            <a:extLst>
              <a:ext uri="{FF2B5EF4-FFF2-40B4-BE49-F238E27FC236}">
                <a16:creationId xmlns:a16="http://schemas.microsoft.com/office/drawing/2014/main" id="{B38B5940-D626-697E-1DE2-483ADD73F42E}"/>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3" name="Text Placeholder 11">
            <a:extLst>
              <a:ext uri="{FF2B5EF4-FFF2-40B4-BE49-F238E27FC236}">
                <a16:creationId xmlns:a16="http://schemas.microsoft.com/office/drawing/2014/main" id="{5550671B-40D3-6B53-A651-02217D09EBC7}"/>
              </a:ext>
            </a:extLst>
          </p:cNvPr>
          <p:cNvSpPr>
            <a:spLocks noGrp="1"/>
          </p:cNvSpPr>
          <p:nvPr>
            <p:ph type="body" sz="quarter" idx="38"/>
          </p:nvPr>
        </p:nvSpPr>
        <p:spPr>
          <a:xfrm>
            <a:off x="6117335"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57650E2F-D63F-64A0-264F-AB6835C74839}"/>
              </a:ext>
            </a:extLst>
          </p:cNvPr>
          <p:cNvSpPr>
            <a:spLocks noGrp="1"/>
          </p:cNvSpPr>
          <p:nvPr>
            <p:ph type="body" sz="quarter" idx="39"/>
          </p:nvPr>
        </p:nvSpPr>
        <p:spPr>
          <a:xfrm>
            <a:off x="6117335"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0368FBFD-4E2A-68B9-526C-938F5B7C839F}"/>
              </a:ext>
            </a:extLst>
          </p:cNvPr>
          <p:cNvSpPr/>
          <p:nvPr userDrawn="1"/>
        </p:nvSpPr>
        <p:spPr>
          <a:xfrm rot="16200000">
            <a:off x="5669277"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51D7B3C0-3062-E59B-8822-52B73B90B92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5" name="Slide Number Placeholder 9">
            <a:extLst>
              <a:ext uri="{FF2B5EF4-FFF2-40B4-BE49-F238E27FC236}">
                <a16:creationId xmlns:a16="http://schemas.microsoft.com/office/drawing/2014/main" id="{EEA3157D-5EA2-031C-FC1C-03A0E69A93D1}"/>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4074869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paragraph">
    <p:bg>
      <p:bgPr>
        <a:solidFill>
          <a:schemeClr val="bg1"/>
        </a:solidFill>
        <a:effectLst/>
      </p:bgPr>
    </p:bg>
    <p:spTree>
      <p:nvGrpSpPr>
        <p:cNvPr id="1" name=""/>
        <p:cNvGrpSpPr/>
        <p:nvPr/>
      </p:nvGrpSpPr>
      <p:grpSpPr>
        <a:xfrm>
          <a:off x="0" y="0"/>
          <a:ext cx="0" cy="0"/>
          <a:chOff x="0" y="0"/>
          <a:chExt cx="0" cy="0"/>
        </a:xfrm>
      </p:grpSpPr>
      <p:pic>
        <p:nvPicPr>
          <p:cNvPr id="5" name="Picture 4" descr="Logo, company name&#10;&#10;AI-generated content may be incorrect.">
            <a:extLst>
              <a:ext uri="{FF2B5EF4-FFF2-40B4-BE49-F238E27FC236}">
                <a16:creationId xmlns:a16="http://schemas.microsoft.com/office/drawing/2014/main" id="{0F638F81-B8FB-5EFF-DFB1-9D0FF030B33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33626" y="2365733"/>
            <a:ext cx="4496423" cy="4492268"/>
          </a:xfrm>
          <a:prstGeom prst="rect">
            <a:avLst/>
          </a:prstGeom>
        </p:spPr>
      </p:pic>
      <p:sp>
        <p:nvSpPr>
          <p:cNvPr id="2" name="Text Placeholder 11">
            <a:extLst>
              <a:ext uri="{FF2B5EF4-FFF2-40B4-BE49-F238E27FC236}">
                <a16:creationId xmlns:a16="http://schemas.microsoft.com/office/drawing/2014/main" id="{8F21E745-BBC4-24D2-2D10-C3B2CD1C4B40}"/>
              </a:ext>
            </a:extLst>
          </p:cNvPr>
          <p:cNvSpPr>
            <a:spLocks noGrp="1"/>
          </p:cNvSpPr>
          <p:nvPr>
            <p:ph type="body" sz="quarter" idx="29" hasCustomPrompt="1"/>
          </p:nvPr>
        </p:nvSpPr>
        <p:spPr>
          <a:xfrm>
            <a:off x="2438401" y="2680962"/>
            <a:ext cx="2971800" cy="1496075"/>
          </a:xfrm>
        </p:spPr>
        <p:txBody>
          <a:bodyPr lIns="0" rIns="0" anchor="t">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This is a placeholder headline. Lorem ipsum dolor sit </a:t>
            </a:r>
            <a:r>
              <a:rPr lang="en-US" dirty="0" err="1"/>
              <a:t>amet</a:t>
            </a:r>
            <a:r>
              <a:rPr lang="en-US" dirty="0"/>
              <a:t>, nec cu </a:t>
            </a:r>
            <a:r>
              <a:rPr lang="en-US" dirty="0" err="1"/>
              <a:t>legimus</a:t>
            </a:r>
            <a:r>
              <a:rPr lang="en-US" dirty="0"/>
              <a:t>.</a:t>
            </a:r>
          </a:p>
        </p:txBody>
      </p:sp>
      <p:sp>
        <p:nvSpPr>
          <p:cNvPr id="3" name="Text Placeholder 13">
            <a:extLst>
              <a:ext uri="{FF2B5EF4-FFF2-40B4-BE49-F238E27FC236}">
                <a16:creationId xmlns:a16="http://schemas.microsoft.com/office/drawing/2014/main" id="{3DC7DBDA-7A10-5E60-3F1B-555A97E684BE}"/>
              </a:ext>
            </a:extLst>
          </p:cNvPr>
          <p:cNvSpPr>
            <a:spLocks noGrp="1"/>
          </p:cNvSpPr>
          <p:nvPr>
            <p:ph type="body" sz="quarter" idx="30" hasCustomPrompt="1"/>
          </p:nvPr>
        </p:nvSpPr>
        <p:spPr>
          <a:xfrm>
            <a:off x="5866544" y="2680962"/>
            <a:ext cx="3887056" cy="1496075"/>
          </a:xfrm>
          <a:noFill/>
          <a:ln>
            <a:noFill/>
          </a:ln>
        </p:spPr>
        <p:txBody>
          <a:bodyPr lIns="0" tIns="0" rIns="0" bIns="0" anchor="t" anchorCtr="0">
            <a:noAutofit/>
          </a:bodyPr>
          <a:lstStyle>
            <a:lvl1pPr marL="0" indent="0" algn="just">
              <a:lnSpc>
                <a:spcPct val="100000"/>
              </a:lnSpc>
              <a:buNone/>
              <a:defRPr lang="en-US" sz="1600" kern="1200" spc="-20" baseline="0" dirty="0">
                <a:solidFill>
                  <a:schemeClr val="tx1"/>
                </a:solidFill>
                <a:latin typeface="Helvetica" pitchFamily="2" charset="0"/>
                <a:ea typeface="+mn-ea"/>
                <a:cs typeface="+mn-cs"/>
              </a:defRPr>
            </a:lvl1pPr>
          </a:lstStyle>
          <a:p>
            <a:pPr lvl="0"/>
            <a:r>
              <a:rPr lang="en-US" dirty="0"/>
              <a:t>This is placeholder paragraph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a:t>
            </a:r>
          </a:p>
        </p:txBody>
      </p:sp>
      <p:pic>
        <p:nvPicPr>
          <p:cNvPr id="12" name="Picture 11">
            <a:extLst>
              <a:ext uri="{FF2B5EF4-FFF2-40B4-BE49-F238E27FC236}">
                <a16:creationId xmlns:a16="http://schemas.microsoft.com/office/drawing/2014/main" id="{C254DA6B-25F8-FB7A-310E-7B226163581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400B4D35-0B5E-5B93-DE8C-2ECCF2153C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2" name="Rectangle 21">
            <a:extLst>
              <a:ext uri="{FF2B5EF4-FFF2-40B4-BE49-F238E27FC236}">
                <a16:creationId xmlns:a16="http://schemas.microsoft.com/office/drawing/2014/main" id="{1A3DA0C6-B1B1-9AB4-A879-03547B4E875C}"/>
              </a:ext>
            </a:extLst>
          </p:cNvPr>
          <p:cNvSpPr/>
          <p:nvPr userDrawn="1"/>
        </p:nvSpPr>
        <p:spPr>
          <a:xfrm rot="16200000">
            <a:off x="4495372" y="3415280"/>
            <a:ext cx="2286000"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0E461A5B-FD12-3D01-3752-09D39717EAB1}"/>
              </a:ext>
            </a:extLst>
          </p:cNvPr>
          <p:cNvSpPr>
            <a:spLocks noGrp="1"/>
          </p:cNvSpPr>
          <p:nvPr>
            <p:ph type="dt" sz="half" idx="31"/>
          </p:nvPr>
        </p:nvSpPr>
        <p:spPr/>
        <p:txBody>
          <a:bodyPr/>
          <a:lstStyle/>
          <a:p>
            <a:pPr>
              <a:defRPr/>
            </a:pPr>
            <a:fld id="{173AAD05-B77F-D646-9C15-80CE425910A0}" type="datetime1">
              <a:rPr lang="en-US" smtClean="0"/>
              <a:t>5/20/2026</a:t>
            </a:fld>
            <a:endParaRPr lang="en-US" dirty="0"/>
          </a:p>
        </p:txBody>
      </p:sp>
      <p:sp>
        <p:nvSpPr>
          <p:cNvPr id="9" name="Footer Placeholder 8">
            <a:extLst>
              <a:ext uri="{FF2B5EF4-FFF2-40B4-BE49-F238E27FC236}">
                <a16:creationId xmlns:a16="http://schemas.microsoft.com/office/drawing/2014/main" id="{72E9858C-0A87-39AF-9E78-4100CB3488A8}"/>
              </a:ext>
            </a:extLst>
          </p:cNvPr>
          <p:cNvSpPr>
            <a:spLocks noGrp="1"/>
          </p:cNvSpPr>
          <p:nvPr>
            <p:ph type="ftr" sz="quarter" idx="32"/>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C0D434DA-FA5F-A3F0-73D1-B7D59CAE5539}"/>
              </a:ext>
            </a:extLst>
          </p:cNvPr>
          <p:cNvSpPr>
            <a:spLocks noGrp="1"/>
          </p:cNvSpPr>
          <p:nvPr>
            <p:ph type="sldNum" sz="quarter" idx="3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6822793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ideas-with-photo">
    <p:bg>
      <p:bgPr>
        <a:solidFill>
          <a:schemeClr val="bg1"/>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E73DE767-6E27-2F6D-9DFB-476DFBA08AC4}"/>
              </a:ext>
            </a:extLst>
          </p:cNvPr>
          <p:cNvSpPr>
            <a:spLocks noGrp="1"/>
          </p:cNvSpPr>
          <p:nvPr>
            <p:ph type="pic" sz="quarter" idx="25" hasCustomPrompt="1"/>
          </p:nvPr>
        </p:nvSpPr>
        <p:spPr>
          <a:xfrm>
            <a:off x="8378951" y="0"/>
            <a:ext cx="3447289"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a:t>Click icon to add image</a:t>
            </a:r>
          </a:p>
        </p:txBody>
      </p:sp>
      <p:sp>
        <p:nvSpPr>
          <p:cNvPr id="3" name="Text Placeholder 13">
            <a:extLst>
              <a:ext uri="{FF2B5EF4-FFF2-40B4-BE49-F238E27FC236}">
                <a16:creationId xmlns:a16="http://schemas.microsoft.com/office/drawing/2014/main" id="{562FBDD1-DD88-5129-A1B4-F8213B472B85}"/>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a:t>Click to add optional caption</a:t>
            </a:r>
          </a:p>
        </p:txBody>
      </p:sp>
      <p:pic>
        <p:nvPicPr>
          <p:cNvPr id="12" name="Picture 11" descr="Logo, company name&#10;&#10;AI-generated content may be incorrect.">
            <a:extLst>
              <a:ext uri="{FF2B5EF4-FFF2-40B4-BE49-F238E27FC236}">
                <a16:creationId xmlns:a16="http://schemas.microsoft.com/office/drawing/2014/main" id="{A20E4B7D-A2F4-E2C0-B651-BA709ADA79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3" name="Title Placeholder 1">
            <a:extLst>
              <a:ext uri="{FF2B5EF4-FFF2-40B4-BE49-F238E27FC236}">
                <a16:creationId xmlns:a16="http://schemas.microsoft.com/office/drawing/2014/main" id="{A5343729-79AD-1ED6-768D-6A792503B323}"/>
              </a:ext>
            </a:extLst>
          </p:cNvPr>
          <p:cNvSpPr>
            <a:spLocks noGrp="1"/>
          </p:cNvSpPr>
          <p:nvPr>
            <p:ph type="title" hasCustomPrompt="1"/>
          </p:nvPr>
        </p:nvSpPr>
        <p:spPr>
          <a:xfrm>
            <a:off x="914398" y="365760"/>
            <a:ext cx="6532561"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4" name="Text Placeholder 19">
            <a:extLst>
              <a:ext uri="{FF2B5EF4-FFF2-40B4-BE49-F238E27FC236}">
                <a16:creationId xmlns:a16="http://schemas.microsoft.com/office/drawing/2014/main" id="{7A6A44F0-F202-67D2-AA06-2C6B93FCC065}"/>
              </a:ext>
            </a:extLst>
          </p:cNvPr>
          <p:cNvSpPr>
            <a:spLocks noGrp="1"/>
          </p:cNvSpPr>
          <p:nvPr>
            <p:ph type="body" sz="quarter" idx="37" hasCustomPrompt="1"/>
          </p:nvPr>
        </p:nvSpPr>
        <p:spPr>
          <a:xfrm>
            <a:off x="914400" y="820351"/>
            <a:ext cx="6532560" cy="596900"/>
          </a:xfrm>
        </p:spPr>
        <p:txBody>
          <a:bodyPr/>
          <a:lstStyle>
            <a:lvl1pPr marL="0" indent="0">
              <a:buNone/>
              <a:defRPr spc="-20" baseline="0">
                <a:solidFill>
                  <a:schemeClr val="tx1"/>
                </a:solidFill>
              </a:defRPr>
            </a:lvl1pPr>
          </a:lstStyle>
          <a:p>
            <a:pPr lvl="0"/>
            <a:r>
              <a:rPr lang="en-US"/>
              <a:t>Click to add subheading (optional)</a:t>
            </a:r>
          </a:p>
        </p:txBody>
      </p:sp>
      <p:sp>
        <p:nvSpPr>
          <p:cNvPr id="39" name="Text Placeholder 11">
            <a:extLst>
              <a:ext uri="{FF2B5EF4-FFF2-40B4-BE49-F238E27FC236}">
                <a16:creationId xmlns:a16="http://schemas.microsoft.com/office/drawing/2014/main" id="{18B7F31E-5DA9-AE9E-946C-DBEDE553E35E}"/>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0" name="Text Placeholder 13">
            <a:extLst>
              <a:ext uri="{FF2B5EF4-FFF2-40B4-BE49-F238E27FC236}">
                <a16:creationId xmlns:a16="http://schemas.microsoft.com/office/drawing/2014/main" id="{E2CB8A18-7CC3-DC44-09AA-C5930608CB79}"/>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1" name="Rectangle 40">
            <a:extLst>
              <a:ext uri="{FF2B5EF4-FFF2-40B4-BE49-F238E27FC236}">
                <a16:creationId xmlns:a16="http://schemas.microsoft.com/office/drawing/2014/main" id="{C8724181-2302-5B6D-8D9A-0FDFFA0EAC2A}"/>
              </a:ext>
            </a:extLst>
          </p:cNvPr>
          <p:cNvSpPr/>
          <p:nvPr userDrawn="1"/>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11">
            <a:extLst>
              <a:ext uri="{FF2B5EF4-FFF2-40B4-BE49-F238E27FC236}">
                <a16:creationId xmlns:a16="http://schemas.microsoft.com/office/drawing/2014/main" id="{E8C39114-AC4E-397F-2083-2D7D594E888D}"/>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3" name="Text Placeholder 13">
            <a:extLst>
              <a:ext uri="{FF2B5EF4-FFF2-40B4-BE49-F238E27FC236}">
                <a16:creationId xmlns:a16="http://schemas.microsoft.com/office/drawing/2014/main" id="{E47A550C-93F7-8A24-C26C-808BEFCFC577}"/>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4" name="Rectangle 43">
            <a:extLst>
              <a:ext uri="{FF2B5EF4-FFF2-40B4-BE49-F238E27FC236}">
                <a16:creationId xmlns:a16="http://schemas.microsoft.com/office/drawing/2014/main" id="{F2D36219-087B-419B-9E96-63D476258513}"/>
              </a:ext>
            </a:extLst>
          </p:cNvPr>
          <p:cNvSpPr/>
          <p:nvPr userDrawn="1"/>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6096CCA3-6EF5-DABE-B6E8-DC02967800A7}"/>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F561A6E-CA30-68DE-C30C-E3D04D574F82}"/>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8393A29F-FA2C-9EBB-AEC6-3930FE314D14}"/>
              </a:ext>
            </a:extLst>
          </p:cNvPr>
          <p:cNvSpPr/>
          <p:nvPr userDrawn="1"/>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11">
            <a:extLst>
              <a:ext uri="{FF2B5EF4-FFF2-40B4-BE49-F238E27FC236}">
                <a16:creationId xmlns:a16="http://schemas.microsoft.com/office/drawing/2014/main" id="{D6464A17-58FF-1CEF-5B44-C332EEA11FA9}"/>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9" name="Text Placeholder 13">
            <a:extLst>
              <a:ext uri="{FF2B5EF4-FFF2-40B4-BE49-F238E27FC236}">
                <a16:creationId xmlns:a16="http://schemas.microsoft.com/office/drawing/2014/main" id="{8E44891D-B952-10F7-E744-374B1A1B2307}"/>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50" name="Rectangle 49">
            <a:extLst>
              <a:ext uri="{FF2B5EF4-FFF2-40B4-BE49-F238E27FC236}">
                <a16:creationId xmlns:a16="http://schemas.microsoft.com/office/drawing/2014/main" id="{252E0381-ADF4-8D24-C867-C900E35689E9}"/>
              </a:ext>
            </a:extLst>
          </p:cNvPr>
          <p:cNvSpPr/>
          <p:nvPr userDrawn="1"/>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332B2213-C7AE-6BAB-99BE-3FEB3626C9CD}"/>
              </a:ext>
            </a:extLst>
          </p:cNvPr>
          <p:cNvSpPr>
            <a:spLocks noGrp="1"/>
          </p:cNvSpPr>
          <p:nvPr>
            <p:ph type="dt" sz="half" idx="59"/>
          </p:nvPr>
        </p:nvSpPr>
        <p:spPr/>
        <p:txBody>
          <a:bodyPr/>
          <a:lstStyle/>
          <a:p>
            <a:pPr>
              <a:defRPr/>
            </a:pPr>
            <a:fld id="{0F0FC391-7050-F644-A3A3-A6FF6098AF9D}" type="datetime1">
              <a:rPr lang="en-US" smtClean="0"/>
              <a:t>5/20/2026</a:t>
            </a:fld>
            <a:endParaRPr lang="en-US"/>
          </a:p>
        </p:txBody>
      </p:sp>
      <p:sp>
        <p:nvSpPr>
          <p:cNvPr id="8" name="Footer Placeholder 7">
            <a:extLst>
              <a:ext uri="{FF2B5EF4-FFF2-40B4-BE49-F238E27FC236}">
                <a16:creationId xmlns:a16="http://schemas.microsoft.com/office/drawing/2014/main" id="{8B49E7BE-854D-1C7F-9ED9-A488BDBEA629}"/>
              </a:ext>
            </a:extLst>
          </p:cNvPr>
          <p:cNvSpPr>
            <a:spLocks noGrp="1"/>
          </p:cNvSpPr>
          <p:nvPr>
            <p:ph type="ftr" sz="quarter" idx="60"/>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2CB22917-93CF-C32A-AEEB-268DF6BAA3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5" name="Slide Number Placeholder 9">
            <a:extLst>
              <a:ext uri="{FF2B5EF4-FFF2-40B4-BE49-F238E27FC236}">
                <a16:creationId xmlns:a16="http://schemas.microsoft.com/office/drawing/2014/main" id="{4C80EEBA-CB74-7A03-B4BD-500C8410E215}"/>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6648862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ideas">
    <p:bg>
      <p:bgPr>
        <a:solidFill>
          <a:schemeClr val="bg1"/>
        </a:solidFill>
        <a:effectLst/>
      </p:bgPr>
    </p:bg>
    <p:spTree>
      <p:nvGrpSpPr>
        <p:cNvPr id="1" name=""/>
        <p:cNvGrpSpPr/>
        <p:nvPr/>
      </p:nvGrpSpPr>
      <p:grpSpPr>
        <a:xfrm>
          <a:off x="0" y="0"/>
          <a:ext cx="0" cy="0"/>
          <a:chOff x="0" y="0"/>
          <a:chExt cx="0" cy="0"/>
        </a:xfrm>
      </p:grpSpPr>
      <p:sp>
        <p:nvSpPr>
          <p:cNvPr id="9" name="Text Placeholder 19">
            <a:extLst>
              <a:ext uri="{FF2B5EF4-FFF2-40B4-BE49-F238E27FC236}">
                <a16:creationId xmlns:a16="http://schemas.microsoft.com/office/drawing/2014/main" id="{DCD67CB5-6160-A440-ED55-AD32D8B18E3C}"/>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0" name="Picture 9" descr="Logo, company name&#10;&#10;AI-generated content may be incorrect.">
            <a:extLst>
              <a:ext uri="{FF2B5EF4-FFF2-40B4-BE49-F238E27FC236}">
                <a16:creationId xmlns:a16="http://schemas.microsoft.com/office/drawing/2014/main" id="{D7722649-BB7F-E00B-2BFE-CAA6645192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1" name="Title Placeholder 1">
            <a:extLst>
              <a:ext uri="{FF2B5EF4-FFF2-40B4-BE49-F238E27FC236}">
                <a16:creationId xmlns:a16="http://schemas.microsoft.com/office/drawing/2014/main" id="{221A7E90-F175-1CC3-CCD9-CBD10099A0B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2" name="Text Placeholder 11">
            <a:extLst>
              <a:ext uri="{FF2B5EF4-FFF2-40B4-BE49-F238E27FC236}">
                <a16:creationId xmlns:a16="http://schemas.microsoft.com/office/drawing/2014/main" id="{89385C64-D0FC-E300-55DA-BCF7F9AE2D7C}"/>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3" name="Text Placeholder 13">
            <a:extLst>
              <a:ext uri="{FF2B5EF4-FFF2-40B4-BE49-F238E27FC236}">
                <a16:creationId xmlns:a16="http://schemas.microsoft.com/office/drawing/2014/main" id="{923E6B3B-1082-004A-1ACD-E7066B97F006}"/>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17544981-8CC8-FD66-5962-8360F99F4D54}"/>
              </a:ext>
            </a:extLst>
          </p:cNvPr>
          <p:cNvSpPr/>
          <p:nvPr userDrawn="1"/>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11">
            <a:extLst>
              <a:ext uri="{FF2B5EF4-FFF2-40B4-BE49-F238E27FC236}">
                <a16:creationId xmlns:a16="http://schemas.microsoft.com/office/drawing/2014/main" id="{30F32B04-69CD-6970-1192-E9622B2A14F4}"/>
              </a:ext>
            </a:extLst>
          </p:cNvPr>
          <p:cNvSpPr>
            <a:spLocks noGrp="1"/>
          </p:cNvSpPr>
          <p:nvPr>
            <p:ph type="body" sz="quarter" idx="49"/>
          </p:nvPr>
        </p:nvSpPr>
        <p:spPr>
          <a:xfrm>
            <a:off x="7838061"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2" name="Text Placeholder 13">
            <a:extLst>
              <a:ext uri="{FF2B5EF4-FFF2-40B4-BE49-F238E27FC236}">
                <a16:creationId xmlns:a16="http://schemas.microsoft.com/office/drawing/2014/main" id="{5686534F-895A-175D-9ECA-69644D7DB84C}"/>
              </a:ext>
            </a:extLst>
          </p:cNvPr>
          <p:cNvSpPr>
            <a:spLocks noGrp="1"/>
          </p:cNvSpPr>
          <p:nvPr>
            <p:ph type="body" sz="quarter" idx="50"/>
          </p:nvPr>
        </p:nvSpPr>
        <p:spPr>
          <a:xfrm>
            <a:off x="7838061"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3" name="Rectangle 32">
            <a:extLst>
              <a:ext uri="{FF2B5EF4-FFF2-40B4-BE49-F238E27FC236}">
                <a16:creationId xmlns:a16="http://schemas.microsoft.com/office/drawing/2014/main" id="{5F9C5E80-2D6A-7B81-F349-81A6C92D8B1B}"/>
              </a:ext>
            </a:extLst>
          </p:cNvPr>
          <p:cNvSpPr/>
          <p:nvPr userDrawn="1"/>
        </p:nvSpPr>
        <p:spPr>
          <a:xfrm rot="16200000">
            <a:off x="7386196"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1">
            <a:extLst>
              <a:ext uri="{FF2B5EF4-FFF2-40B4-BE49-F238E27FC236}">
                <a16:creationId xmlns:a16="http://schemas.microsoft.com/office/drawing/2014/main" id="{8B364BB1-2F03-07C5-EAB7-CB49A1EC3282}"/>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5" name="Text Placeholder 13">
            <a:extLst>
              <a:ext uri="{FF2B5EF4-FFF2-40B4-BE49-F238E27FC236}">
                <a16:creationId xmlns:a16="http://schemas.microsoft.com/office/drawing/2014/main" id="{459A5D6D-C5DE-C8EE-F37F-3367BBA9F840}"/>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6" name="Rectangle 35">
            <a:extLst>
              <a:ext uri="{FF2B5EF4-FFF2-40B4-BE49-F238E27FC236}">
                <a16:creationId xmlns:a16="http://schemas.microsoft.com/office/drawing/2014/main" id="{B449DD49-1A8D-76CC-A4AF-D0AD5C195FB8}"/>
              </a:ext>
            </a:extLst>
          </p:cNvPr>
          <p:cNvSpPr/>
          <p:nvPr userDrawn="1"/>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 Placeholder 11">
            <a:extLst>
              <a:ext uri="{FF2B5EF4-FFF2-40B4-BE49-F238E27FC236}">
                <a16:creationId xmlns:a16="http://schemas.microsoft.com/office/drawing/2014/main" id="{B29C255B-11E7-E49D-1EDD-C2F6FB66D083}"/>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8" name="Text Placeholder 13">
            <a:extLst>
              <a:ext uri="{FF2B5EF4-FFF2-40B4-BE49-F238E27FC236}">
                <a16:creationId xmlns:a16="http://schemas.microsoft.com/office/drawing/2014/main" id="{F32E0527-0C17-B229-AE53-082144E5EC6C}"/>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9" name="Rectangle 38">
            <a:extLst>
              <a:ext uri="{FF2B5EF4-FFF2-40B4-BE49-F238E27FC236}">
                <a16:creationId xmlns:a16="http://schemas.microsoft.com/office/drawing/2014/main" id="{B38D1526-CCB8-95A3-3CF3-B935126F6D3B}"/>
              </a:ext>
            </a:extLst>
          </p:cNvPr>
          <p:cNvSpPr/>
          <p:nvPr userDrawn="1"/>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 Placeholder 11">
            <a:extLst>
              <a:ext uri="{FF2B5EF4-FFF2-40B4-BE49-F238E27FC236}">
                <a16:creationId xmlns:a16="http://schemas.microsoft.com/office/drawing/2014/main" id="{8F94305F-ACC4-02B6-29A1-4EFF95BB5331}"/>
              </a:ext>
            </a:extLst>
          </p:cNvPr>
          <p:cNvSpPr>
            <a:spLocks noGrp="1"/>
          </p:cNvSpPr>
          <p:nvPr>
            <p:ph type="body" sz="quarter" idx="55"/>
          </p:nvPr>
        </p:nvSpPr>
        <p:spPr>
          <a:xfrm>
            <a:off x="7838061"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1" name="Text Placeholder 13">
            <a:extLst>
              <a:ext uri="{FF2B5EF4-FFF2-40B4-BE49-F238E27FC236}">
                <a16:creationId xmlns:a16="http://schemas.microsoft.com/office/drawing/2014/main" id="{F4292675-527D-A6B4-E4DC-2415844F85F2}"/>
              </a:ext>
            </a:extLst>
          </p:cNvPr>
          <p:cNvSpPr>
            <a:spLocks noGrp="1"/>
          </p:cNvSpPr>
          <p:nvPr>
            <p:ph type="body" sz="quarter" idx="56"/>
          </p:nvPr>
        </p:nvSpPr>
        <p:spPr>
          <a:xfrm>
            <a:off x="7838061"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2" name="Rectangle 41">
            <a:extLst>
              <a:ext uri="{FF2B5EF4-FFF2-40B4-BE49-F238E27FC236}">
                <a16:creationId xmlns:a16="http://schemas.microsoft.com/office/drawing/2014/main" id="{4085E3D5-CA56-CDAB-FA38-F7ED7B165DA8}"/>
              </a:ext>
            </a:extLst>
          </p:cNvPr>
          <p:cNvSpPr/>
          <p:nvPr userDrawn="1"/>
        </p:nvSpPr>
        <p:spPr>
          <a:xfrm rot="16200000">
            <a:off x="7386196"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F81F7DBF-CBB6-1C17-14EC-49A4683D985E}"/>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55C0AAD-ABA7-E72D-77DF-67C494E98156}"/>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E048C6CE-4BDC-C393-A7CE-46A7BDCD6840}"/>
              </a:ext>
            </a:extLst>
          </p:cNvPr>
          <p:cNvSpPr/>
          <p:nvPr userDrawn="1"/>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5F5FDBA3-89C7-4621-B40D-7DE83FA22F5A}"/>
              </a:ext>
            </a:extLst>
          </p:cNvPr>
          <p:cNvSpPr>
            <a:spLocks noGrp="1"/>
          </p:cNvSpPr>
          <p:nvPr>
            <p:ph type="dt" sz="half" idx="59"/>
          </p:nvPr>
        </p:nvSpPr>
        <p:spPr/>
        <p:txBody>
          <a:bodyPr/>
          <a:lstStyle/>
          <a:p>
            <a:pPr>
              <a:defRPr/>
            </a:pPr>
            <a:fld id="{7CD339AD-7025-CC4E-8705-3600855D375A}" type="datetime1">
              <a:rPr lang="en-US" smtClean="0"/>
              <a:t>5/20/2026</a:t>
            </a:fld>
            <a:endParaRPr lang="en-US"/>
          </a:p>
        </p:txBody>
      </p:sp>
      <p:sp>
        <p:nvSpPr>
          <p:cNvPr id="6" name="Footer Placeholder 5">
            <a:extLst>
              <a:ext uri="{FF2B5EF4-FFF2-40B4-BE49-F238E27FC236}">
                <a16:creationId xmlns:a16="http://schemas.microsoft.com/office/drawing/2014/main" id="{F97AF3A4-EAA0-74A8-537D-7B63527E0231}"/>
              </a:ext>
            </a:extLst>
          </p:cNvPr>
          <p:cNvSpPr>
            <a:spLocks noGrp="1"/>
          </p:cNvSpPr>
          <p:nvPr>
            <p:ph type="ftr" sz="quarter" idx="60"/>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D2C52914-FC07-0F97-75EC-06F37C61A24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D0F0788B-D10B-048A-094E-A2477625F55D}"/>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40811476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hoto-with-caption-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342CFCE2-B4C8-ABC2-3278-6BDD1A6BA4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905563" y="3940021"/>
            <a:ext cx="2920677" cy="2917979"/>
          </a:xfrm>
          <a:prstGeom prst="rect">
            <a:avLst/>
          </a:prstGeom>
        </p:spPr>
      </p:pic>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365760" y="5938577"/>
            <a:ext cx="11091672" cy="383991"/>
          </a:xfrm>
        </p:spPr>
        <p:txBody>
          <a:bodyPr lIns="0" rIns="0" anchor="t">
            <a:noAutofit/>
          </a:bodyPr>
          <a:lstStyle>
            <a:lvl1pPr marL="0" indent="0">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 name="Picture Placeholder 5">
            <a:extLst>
              <a:ext uri="{FF2B5EF4-FFF2-40B4-BE49-F238E27FC236}">
                <a16:creationId xmlns:a16="http://schemas.microsoft.com/office/drawing/2014/main" id="{A34CFE70-A9DA-519B-846A-B0978C9FFD7C}"/>
              </a:ext>
            </a:extLst>
          </p:cNvPr>
          <p:cNvSpPr>
            <a:spLocks noGrp="1"/>
          </p:cNvSpPr>
          <p:nvPr>
            <p:ph type="pic" sz="quarter" idx="16" hasCustomPrompt="1"/>
          </p:nvPr>
        </p:nvSpPr>
        <p:spPr>
          <a:xfrm>
            <a:off x="0" y="0"/>
            <a:ext cx="11826240" cy="5509547"/>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a:t>Click icon to add image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365760" y="6289556"/>
            <a:ext cx="11091672" cy="238244"/>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pic>
        <p:nvPicPr>
          <p:cNvPr id="11" name="Picture 10" descr="Logo, company name&#10;&#10;AI-generated content may be incorrect.">
            <a:extLst>
              <a:ext uri="{FF2B5EF4-FFF2-40B4-BE49-F238E27FC236}">
                <a16:creationId xmlns:a16="http://schemas.microsoft.com/office/drawing/2014/main" id="{44B6D53A-92C9-55F9-0CA2-68EF8475BEA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573D6D-30D5-5B7B-90C2-D7583296043C}"/>
              </a:ext>
            </a:extLst>
          </p:cNvPr>
          <p:cNvSpPr/>
          <p:nvPr userDrawn="1"/>
        </p:nvSpPr>
        <p:spPr>
          <a:xfrm rot="10800000">
            <a:off x="365061" y="5782203"/>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38E15043-9851-B5D2-53A3-0F442B3EF4F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5" name="Slide Number Placeholder 9">
            <a:extLst>
              <a:ext uri="{FF2B5EF4-FFF2-40B4-BE49-F238E27FC236}">
                <a16:creationId xmlns:a16="http://schemas.microsoft.com/office/drawing/2014/main" id="{6F4EAD95-54CB-DA70-B173-EBA346521FBE}"/>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387888662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hoto-with-caption-2">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915924" y="640080"/>
            <a:ext cx="9994392" cy="5577840"/>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a:t>Click icon to add image</a:t>
            </a:r>
          </a:p>
        </p:txBody>
      </p:sp>
      <p:sp>
        <p:nvSpPr>
          <p:cNvPr id="3" name="Text Placeholder 13">
            <a:extLst>
              <a:ext uri="{FF2B5EF4-FFF2-40B4-BE49-F238E27FC236}">
                <a16:creationId xmlns:a16="http://schemas.microsoft.com/office/drawing/2014/main" id="{4F600118-8BF4-999C-96D0-38800692B131}"/>
              </a:ext>
            </a:extLst>
          </p:cNvPr>
          <p:cNvSpPr>
            <a:spLocks noGrp="1"/>
          </p:cNvSpPr>
          <p:nvPr>
            <p:ph type="body" sz="quarter" idx="12" hasCustomPrompt="1"/>
          </p:nvPr>
        </p:nvSpPr>
        <p:spPr>
          <a:xfrm>
            <a:off x="915925" y="6245352"/>
            <a:ext cx="9994392" cy="310783"/>
          </a:xfrm>
          <a:noFill/>
          <a:ln>
            <a:noFill/>
          </a:ln>
        </p:spPr>
        <p:txBody>
          <a:bodyPr lIns="0" tIns="0" rIns="0" bIns="0" anchor="b" anchorCtr="0">
            <a:noAutofit/>
          </a:bodyPr>
          <a:lstStyle>
            <a:lvl1pPr marL="0" indent="0">
              <a:lnSpc>
                <a:spcPct val="110000"/>
              </a:lnSpc>
              <a:buNone/>
              <a:defRPr sz="1200">
                <a:solidFill>
                  <a:schemeClr val="accent1"/>
                </a:solidFill>
              </a:defRPr>
            </a:lvl1pPr>
          </a:lstStyle>
          <a:p>
            <a:pPr lvl="0"/>
            <a:r>
              <a:rPr lang="en-US"/>
              <a:t>Click to add optional caption</a:t>
            </a:r>
          </a:p>
        </p:txBody>
      </p:sp>
      <p:pic>
        <p:nvPicPr>
          <p:cNvPr id="11" name="Picture 10" descr="Logo, company name&#10;&#10;AI-generated content may be incorrect.">
            <a:extLst>
              <a:ext uri="{FF2B5EF4-FFF2-40B4-BE49-F238E27FC236}">
                <a16:creationId xmlns:a16="http://schemas.microsoft.com/office/drawing/2014/main" id="{E4E71F28-8E11-F8BF-0A77-7AAFA42184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pic>
        <p:nvPicPr>
          <p:cNvPr id="2" name="Picture 1">
            <a:extLst>
              <a:ext uri="{FF2B5EF4-FFF2-40B4-BE49-F238E27FC236}">
                <a16:creationId xmlns:a16="http://schemas.microsoft.com/office/drawing/2014/main" id="{78459DA9-BE2D-4E17-9451-440BF6C635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4" name="Slide Number Placeholder 9">
            <a:extLst>
              <a:ext uri="{FF2B5EF4-FFF2-40B4-BE49-F238E27FC236}">
                <a16:creationId xmlns:a16="http://schemas.microsoft.com/office/drawing/2014/main" id="{6A7D2617-E09C-19DC-2D6B-D20030BF595B}"/>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12096786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key-fig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02F704-D87B-DF16-D937-0C5723A4D346}"/>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3E187AF-3341-8854-383A-CA20D59A0AFD}"/>
              </a:ext>
            </a:extLst>
          </p:cNvPr>
          <p:cNvSpPr/>
          <p:nvPr userDrawn="1"/>
        </p:nvSpPr>
        <p:spPr>
          <a:xfrm>
            <a:off x="0" y="1678988"/>
            <a:ext cx="11830050" cy="350002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B5C63DE5-8138-0D72-CE3E-25C89680DD0A}"/>
              </a:ext>
            </a:extLst>
          </p:cNvPr>
          <p:cNvSpPr>
            <a:spLocks noGrp="1"/>
          </p:cNvSpPr>
          <p:nvPr>
            <p:ph type="title"/>
          </p:nvPr>
        </p:nvSpPr>
        <p:spPr>
          <a:xfrm>
            <a:off x="913257" y="2379072"/>
            <a:ext cx="10003536" cy="1668997"/>
          </a:xfrm>
          <a:prstGeom prst="rect">
            <a:avLst/>
          </a:prstGeom>
          <a:noFill/>
        </p:spPr>
        <p:txBody>
          <a:bodyPr lIns="0" tIns="0" rIns="0" bIns="0" anchor="b">
            <a:noAutofit/>
          </a:bodyPr>
          <a:lstStyle>
            <a:lvl1pPr algn="ctr">
              <a:defRPr sz="9600" spc="-100" baseline="0">
                <a:solidFill>
                  <a:schemeClr val="tx2"/>
                </a:solidFill>
              </a:defRPr>
            </a:lvl1pPr>
          </a:lstStyle>
          <a:p>
            <a:r>
              <a:rPr lang="en-US"/>
              <a:t>Click to edit Master title style</a:t>
            </a:r>
          </a:p>
        </p:txBody>
      </p:sp>
      <p:sp>
        <p:nvSpPr>
          <p:cNvPr id="12" name="Text Placeholder 5">
            <a:extLst>
              <a:ext uri="{FF2B5EF4-FFF2-40B4-BE49-F238E27FC236}">
                <a16:creationId xmlns:a16="http://schemas.microsoft.com/office/drawing/2014/main" id="{A07A8EC1-93D3-3D5B-9385-0BA6453AF19E}"/>
              </a:ext>
            </a:extLst>
          </p:cNvPr>
          <p:cNvSpPr>
            <a:spLocks noGrp="1"/>
          </p:cNvSpPr>
          <p:nvPr>
            <p:ph type="body" sz="quarter" idx="12"/>
          </p:nvPr>
        </p:nvSpPr>
        <p:spPr>
          <a:xfrm>
            <a:off x="913257" y="4048069"/>
            <a:ext cx="10003536" cy="709159"/>
          </a:xfrm>
        </p:spPr>
        <p:txBody>
          <a:bodyPr anchor="t">
            <a:noAutofit/>
          </a:bodyPr>
          <a:lstStyle>
            <a:lvl1pPr marL="0" indent="0" algn="ctr">
              <a:spcAft>
                <a:spcPts val="0"/>
              </a:spcAft>
              <a:buNone/>
              <a:defRPr sz="2800" spc="-50" baseline="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sp>
        <p:nvSpPr>
          <p:cNvPr id="15" name="Rectangle 14">
            <a:extLst>
              <a:ext uri="{FF2B5EF4-FFF2-40B4-BE49-F238E27FC236}">
                <a16:creationId xmlns:a16="http://schemas.microsoft.com/office/drawing/2014/main" id="{6A0C5114-E7F3-FF3D-A850-564CA25BD4AA}"/>
              </a:ext>
            </a:extLst>
          </p:cNvPr>
          <p:cNvSpPr/>
          <p:nvPr userDrawn="1"/>
        </p:nvSpPr>
        <p:spPr>
          <a:xfrm rot="10800000">
            <a:off x="5215509" y="233303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D7D10C01-E502-C2A8-611B-3019CF9DFA7F}"/>
              </a:ext>
            </a:extLst>
          </p:cNvPr>
          <p:cNvSpPr>
            <a:spLocks noGrp="1"/>
          </p:cNvSpPr>
          <p:nvPr>
            <p:ph type="dt" sz="half" idx="13"/>
          </p:nvPr>
        </p:nvSpPr>
        <p:spPr/>
        <p:txBody>
          <a:bodyPr/>
          <a:lstStyle/>
          <a:p>
            <a:pPr>
              <a:defRPr/>
            </a:pPr>
            <a:fld id="{AFB0BF89-A491-6D43-8423-98DC6BEFD7AF}" type="datetime1">
              <a:rPr lang="en-US" smtClean="0"/>
              <a:t>5/20/2026</a:t>
            </a:fld>
            <a:endParaRPr lang="en-US"/>
          </a:p>
        </p:txBody>
      </p:sp>
      <p:sp>
        <p:nvSpPr>
          <p:cNvPr id="4" name="Footer Placeholder 3">
            <a:extLst>
              <a:ext uri="{FF2B5EF4-FFF2-40B4-BE49-F238E27FC236}">
                <a16:creationId xmlns:a16="http://schemas.microsoft.com/office/drawing/2014/main" id="{BDB1728D-2C4C-4424-EC7C-F41CFAB91F39}"/>
              </a:ext>
            </a:extLst>
          </p:cNvPr>
          <p:cNvSpPr>
            <a:spLocks noGrp="1"/>
          </p:cNvSpPr>
          <p:nvPr>
            <p:ph type="ftr" sz="quarter" idx="14"/>
          </p:nvPr>
        </p:nvSpPr>
        <p:spPr/>
        <p:txBody>
          <a:bodyPr/>
          <a:lstStyle/>
          <a:p>
            <a:pPr>
              <a:defRPr/>
            </a:pPr>
            <a:r>
              <a:rPr lang="en-US"/>
              <a:t>Presenter Name | Presentation Title or Meeting Title</a:t>
            </a:r>
          </a:p>
        </p:txBody>
      </p:sp>
      <p:pic>
        <p:nvPicPr>
          <p:cNvPr id="6" name="Picture 5">
            <a:extLst>
              <a:ext uri="{FF2B5EF4-FFF2-40B4-BE49-F238E27FC236}">
                <a16:creationId xmlns:a16="http://schemas.microsoft.com/office/drawing/2014/main" id="{755B25C0-E8AD-710F-93D6-31A867A684C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9" name="Slide Number Placeholder 9">
            <a:extLst>
              <a:ext uri="{FF2B5EF4-FFF2-40B4-BE49-F238E27FC236}">
                <a16:creationId xmlns:a16="http://schemas.microsoft.com/office/drawing/2014/main" id="{57797B8C-62AD-419C-8B5A-4E19135D3455}"/>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35759384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ultiple-key-figures">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ABAEBB0B-FC49-0C96-1CA9-8CBAB514550D}"/>
              </a:ext>
            </a:extLst>
          </p:cNvPr>
          <p:cNvSpPr>
            <a:spLocks noGrp="1"/>
          </p:cNvSpPr>
          <p:nvPr>
            <p:ph type="pic" sz="quarter" idx="15" hasCustomPrompt="1"/>
          </p:nvPr>
        </p:nvSpPr>
        <p:spPr>
          <a:xfrm>
            <a:off x="914399" y="820757"/>
            <a:ext cx="5000626" cy="5216486"/>
          </a:xfrm>
          <a:prstGeom prst="rect">
            <a:avLst/>
          </a:prstGeom>
          <a:solidFill>
            <a:srgbClr val="C3CAD1"/>
          </a:solidFill>
          <a:ln>
            <a:noFill/>
          </a:ln>
        </p:spPr>
        <p:txBody>
          <a:bodyPr tIns="2834640" anchor="t"/>
          <a:lstStyle>
            <a:lvl1pPr marL="0" indent="0" algn="ctr">
              <a:buNone/>
              <a:defRPr>
                <a:solidFill>
                  <a:schemeClr val="bg1">
                    <a:lumMod val="65000"/>
                  </a:schemeClr>
                </a:solidFill>
              </a:defRPr>
            </a:lvl1pPr>
          </a:lstStyle>
          <a:p>
            <a:r>
              <a:rPr lang="en-US"/>
              <a:t>Click icon to add image</a:t>
            </a:r>
          </a:p>
        </p:txBody>
      </p:sp>
      <p:sp>
        <p:nvSpPr>
          <p:cNvPr id="13" name="Text Placeholder 12">
            <a:extLst>
              <a:ext uri="{FF2B5EF4-FFF2-40B4-BE49-F238E27FC236}">
                <a16:creationId xmlns:a16="http://schemas.microsoft.com/office/drawing/2014/main" id="{D75CE5CA-6E88-5554-567E-566D0F3702C9}"/>
              </a:ext>
            </a:extLst>
          </p:cNvPr>
          <p:cNvSpPr>
            <a:spLocks noGrp="1"/>
          </p:cNvSpPr>
          <p:nvPr>
            <p:ph type="body" sz="quarter" idx="10"/>
          </p:nvPr>
        </p:nvSpPr>
        <p:spPr>
          <a:xfrm>
            <a:off x="6297155" y="1520328"/>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4" name="Text Placeholder 13">
            <a:extLst>
              <a:ext uri="{FF2B5EF4-FFF2-40B4-BE49-F238E27FC236}">
                <a16:creationId xmlns:a16="http://schemas.microsoft.com/office/drawing/2014/main" id="{253F5A24-61CC-6326-2F0B-D0B2CD80549F}"/>
              </a:ext>
            </a:extLst>
          </p:cNvPr>
          <p:cNvSpPr>
            <a:spLocks noGrp="1"/>
          </p:cNvSpPr>
          <p:nvPr>
            <p:ph type="body" sz="quarter" idx="12" hasCustomPrompt="1"/>
          </p:nvPr>
        </p:nvSpPr>
        <p:spPr>
          <a:xfrm>
            <a:off x="914399" y="6144322"/>
            <a:ext cx="5000625" cy="212028"/>
          </a:xfrm>
          <a:noFill/>
          <a:ln>
            <a:noFill/>
          </a:ln>
        </p:spPr>
        <p:txBody>
          <a:bodyPr lIns="0" tIns="0" rIns="0" bIns="0" anchor="t" anchorCtr="0">
            <a:noAutofit/>
          </a:bodyPr>
          <a:lstStyle>
            <a:lvl1pPr marL="0" indent="0">
              <a:lnSpc>
                <a:spcPct val="110000"/>
              </a:lnSpc>
              <a:buNone/>
              <a:defRPr sz="1200">
                <a:solidFill>
                  <a:schemeClr val="tx1"/>
                </a:solidFill>
              </a:defRPr>
            </a:lvl1pPr>
          </a:lstStyle>
          <a:p>
            <a:pPr lvl="0"/>
            <a:r>
              <a:rPr lang="en-US"/>
              <a:t>Click to add optional caption</a:t>
            </a:r>
          </a:p>
        </p:txBody>
      </p:sp>
      <p:sp>
        <p:nvSpPr>
          <p:cNvPr id="16" name="Text Placeholder 17">
            <a:extLst>
              <a:ext uri="{FF2B5EF4-FFF2-40B4-BE49-F238E27FC236}">
                <a16:creationId xmlns:a16="http://schemas.microsoft.com/office/drawing/2014/main" id="{7C79F1A4-8D7A-2A2A-13B1-007CC4DA4DD8}"/>
              </a:ext>
            </a:extLst>
          </p:cNvPr>
          <p:cNvSpPr>
            <a:spLocks noGrp="1"/>
          </p:cNvSpPr>
          <p:nvPr>
            <p:ph type="body" sz="quarter" idx="21" hasCustomPrompt="1"/>
          </p:nvPr>
        </p:nvSpPr>
        <p:spPr>
          <a:xfrm>
            <a:off x="6290710" y="512899"/>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a:t>Key figure</a:t>
            </a:r>
          </a:p>
        </p:txBody>
      </p:sp>
      <p:sp>
        <p:nvSpPr>
          <p:cNvPr id="5" name="Rectangle 4">
            <a:extLst>
              <a:ext uri="{FF2B5EF4-FFF2-40B4-BE49-F238E27FC236}">
                <a16:creationId xmlns:a16="http://schemas.microsoft.com/office/drawing/2014/main" id="{4E4A9EC7-0A22-2867-5A93-04C549C7B24D}"/>
              </a:ext>
            </a:extLst>
          </p:cNvPr>
          <p:cNvSpPr/>
          <p:nvPr userDrawn="1"/>
        </p:nvSpPr>
        <p:spPr>
          <a:xfrm rot="16200000">
            <a:off x="5595766" y="1504465"/>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Logo, company name&#10;&#10;AI-generated content may be incorrect.">
            <a:extLst>
              <a:ext uri="{FF2B5EF4-FFF2-40B4-BE49-F238E27FC236}">
                <a16:creationId xmlns:a16="http://schemas.microsoft.com/office/drawing/2014/main" id="{71A5B106-9DEE-8AB6-D922-D48EB8DF9D0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ext Placeholder 12">
            <a:extLst>
              <a:ext uri="{FF2B5EF4-FFF2-40B4-BE49-F238E27FC236}">
                <a16:creationId xmlns:a16="http://schemas.microsoft.com/office/drawing/2014/main" id="{47C90278-399F-D985-B545-7DCF0DA7A63B}"/>
              </a:ext>
            </a:extLst>
          </p:cNvPr>
          <p:cNvSpPr>
            <a:spLocks noGrp="1"/>
          </p:cNvSpPr>
          <p:nvPr>
            <p:ph type="body" sz="quarter" idx="22"/>
          </p:nvPr>
        </p:nvSpPr>
        <p:spPr>
          <a:xfrm>
            <a:off x="6297155" y="5337672"/>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4" name="Text Placeholder 17">
            <a:extLst>
              <a:ext uri="{FF2B5EF4-FFF2-40B4-BE49-F238E27FC236}">
                <a16:creationId xmlns:a16="http://schemas.microsoft.com/office/drawing/2014/main" id="{819A7FF5-547E-A603-F63A-B893DB8702C0}"/>
              </a:ext>
            </a:extLst>
          </p:cNvPr>
          <p:cNvSpPr>
            <a:spLocks noGrp="1"/>
          </p:cNvSpPr>
          <p:nvPr>
            <p:ph type="body" sz="quarter" idx="23" hasCustomPrompt="1"/>
          </p:nvPr>
        </p:nvSpPr>
        <p:spPr>
          <a:xfrm>
            <a:off x="6290710" y="4330243"/>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a:t>Key figure</a:t>
            </a:r>
          </a:p>
        </p:txBody>
      </p:sp>
      <p:sp>
        <p:nvSpPr>
          <p:cNvPr id="25" name="Rectangle 24">
            <a:extLst>
              <a:ext uri="{FF2B5EF4-FFF2-40B4-BE49-F238E27FC236}">
                <a16:creationId xmlns:a16="http://schemas.microsoft.com/office/drawing/2014/main" id="{9CF14232-891E-BF84-C925-6BB3EFCEB08D}"/>
              </a:ext>
            </a:extLst>
          </p:cNvPr>
          <p:cNvSpPr/>
          <p:nvPr userDrawn="1"/>
        </p:nvSpPr>
        <p:spPr>
          <a:xfrm rot="16200000">
            <a:off x="5595766" y="5321809"/>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2">
            <a:extLst>
              <a:ext uri="{FF2B5EF4-FFF2-40B4-BE49-F238E27FC236}">
                <a16:creationId xmlns:a16="http://schemas.microsoft.com/office/drawing/2014/main" id="{C5B0C835-92D5-EBA9-F2A4-BC31B439CFE9}"/>
              </a:ext>
            </a:extLst>
          </p:cNvPr>
          <p:cNvSpPr>
            <a:spLocks noGrp="1"/>
          </p:cNvSpPr>
          <p:nvPr>
            <p:ph type="body" sz="quarter" idx="24"/>
          </p:nvPr>
        </p:nvSpPr>
        <p:spPr>
          <a:xfrm>
            <a:off x="6297155" y="3427735"/>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7" name="Text Placeholder 17">
            <a:extLst>
              <a:ext uri="{FF2B5EF4-FFF2-40B4-BE49-F238E27FC236}">
                <a16:creationId xmlns:a16="http://schemas.microsoft.com/office/drawing/2014/main" id="{AFF8EEAA-8354-850E-1A0B-1EADAA1D7EB6}"/>
              </a:ext>
            </a:extLst>
          </p:cNvPr>
          <p:cNvSpPr>
            <a:spLocks noGrp="1"/>
          </p:cNvSpPr>
          <p:nvPr>
            <p:ph type="body" sz="quarter" idx="25" hasCustomPrompt="1"/>
          </p:nvPr>
        </p:nvSpPr>
        <p:spPr>
          <a:xfrm>
            <a:off x="6290710" y="2420306"/>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a:t>Key figure</a:t>
            </a:r>
          </a:p>
        </p:txBody>
      </p:sp>
      <p:sp>
        <p:nvSpPr>
          <p:cNvPr id="28" name="Rectangle 27">
            <a:extLst>
              <a:ext uri="{FF2B5EF4-FFF2-40B4-BE49-F238E27FC236}">
                <a16:creationId xmlns:a16="http://schemas.microsoft.com/office/drawing/2014/main" id="{6C30FE6C-CF61-D9B0-ABF1-6B526A2786D8}"/>
              </a:ext>
            </a:extLst>
          </p:cNvPr>
          <p:cNvSpPr/>
          <p:nvPr userDrawn="1"/>
        </p:nvSpPr>
        <p:spPr>
          <a:xfrm rot="16200000">
            <a:off x="5595766" y="3411872"/>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CFDCF037-3F22-455A-C167-1B9773617782}"/>
              </a:ext>
            </a:extLst>
          </p:cNvPr>
          <p:cNvSpPr>
            <a:spLocks noGrp="1"/>
          </p:cNvSpPr>
          <p:nvPr>
            <p:ph type="dt" sz="half" idx="26"/>
          </p:nvPr>
        </p:nvSpPr>
        <p:spPr/>
        <p:txBody>
          <a:bodyPr/>
          <a:lstStyle/>
          <a:p>
            <a:pPr>
              <a:defRPr/>
            </a:pPr>
            <a:fld id="{E617349E-1407-C04E-8754-1AC9BDDDF313}" type="datetime1">
              <a:rPr lang="en-US" smtClean="0"/>
              <a:t>5/20/2026</a:t>
            </a:fld>
            <a:endParaRPr lang="en-US"/>
          </a:p>
        </p:txBody>
      </p:sp>
      <p:sp>
        <p:nvSpPr>
          <p:cNvPr id="9" name="Footer Placeholder 8">
            <a:extLst>
              <a:ext uri="{FF2B5EF4-FFF2-40B4-BE49-F238E27FC236}">
                <a16:creationId xmlns:a16="http://schemas.microsoft.com/office/drawing/2014/main" id="{FB849831-55D4-65FF-A7B1-CC84E9B252F7}"/>
              </a:ext>
            </a:extLst>
          </p:cNvPr>
          <p:cNvSpPr>
            <a:spLocks noGrp="1"/>
          </p:cNvSpPr>
          <p:nvPr>
            <p:ph type="ftr" sz="quarter" idx="27"/>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557ED3D4-70B5-FED5-B20A-5414A2383AB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5B8083FC-313F-C7D7-B0FF-7858E57B53D7}"/>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7238840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bg1"/>
        </a:solidFill>
        <a:effectLst/>
      </p:bgPr>
    </p:bg>
    <p:spTree>
      <p:nvGrpSpPr>
        <p:cNvPr id="1" name=""/>
        <p:cNvGrpSpPr/>
        <p:nvPr/>
      </p:nvGrpSpPr>
      <p:grpSpPr>
        <a:xfrm>
          <a:off x="0" y="0"/>
          <a:ext cx="0" cy="0"/>
          <a:chOff x="0" y="0"/>
          <a:chExt cx="0" cy="0"/>
        </a:xfrm>
      </p:grpSpPr>
      <p:sp>
        <p:nvSpPr>
          <p:cNvPr id="35" name="Text Placeholder 7">
            <a:extLst>
              <a:ext uri="{FF2B5EF4-FFF2-40B4-BE49-F238E27FC236}">
                <a16:creationId xmlns:a16="http://schemas.microsoft.com/office/drawing/2014/main" id="{03E171D5-30FC-537F-A514-48CD3674FC32}"/>
              </a:ext>
            </a:extLst>
          </p:cNvPr>
          <p:cNvSpPr>
            <a:spLocks noGrp="1"/>
          </p:cNvSpPr>
          <p:nvPr>
            <p:ph type="body" sz="quarter" idx="26" hasCustomPrompt="1"/>
          </p:nvPr>
        </p:nvSpPr>
        <p:spPr>
          <a:xfrm>
            <a:off x="8610466"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31" name="Text Placeholder 7">
            <a:extLst>
              <a:ext uri="{FF2B5EF4-FFF2-40B4-BE49-F238E27FC236}">
                <a16:creationId xmlns:a16="http://schemas.microsoft.com/office/drawing/2014/main" id="{1349D683-9A3C-3B31-0359-463DB290E72E}"/>
              </a:ext>
            </a:extLst>
          </p:cNvPr>
          <p:cNvSpPr>
            <a:spLocks noGrp="1"/>
          </p:cNvSpPr>
          <p:nvPr>
            <p:ph type="body" sz="quarter" idx="23" hasCustomPrompt="1"/>
          </p:nvPr>
        </p:nvSpPr>
        <p:spPr>
          <a:xfrm>
            <a:off x="914400"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8" name="Text Placeholder 7">
            <a:extLst>
              <a:ext uri="{FF2B5EF4-FFF2-40B4-BE49-F238E27FC236}">
                <a16:creationId xmlns:a16="http://schemas.microsoft.com/office/drawing/2014/main" id="{5B2E158B-F6B7-4699-6081-B2D57ABF91BA}"/>
              </a:ext>
            </a:extLst>
          </p:cNvPr>
          <p:cNvSpPr>
            <a:spLocks noGrp="1"/>
          </p:cNvSpPr>
          <p:nvPr>
            <p:ph type="body" sz="quarter" idx="15" hasCustomPrompt="1"/>
          </p:nvPr>
        </p:nvSpPr>
        <p:spPr>
          <a:xfrm>
            <a:off x="914400" y="3775583"/>
            <a:ext cx="2298325" cy="358688"/>
          </a:xfrm>
        </p:spPr>
        <p:txBody>
          <a:bodyPr>
            <a:noAutofit/>
          </a:bodyPr>
          <a:lstStyle>
            <a:lvl1pPr marL="0" indent="0" algn="ctr">
              <a:buNone/>
              <a:defRPr sz="2400" b="1">
                <a:solidFill>
                  <a:schemeClr val="tx1"/>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Subhead</a:t>
            </a:r>
          </a:p>
          <a:p>
            <a:pPr lvl="0"/>
            <a:endParaRPr lang="en-US"/>
          </a:p>
        </p:txBody>
      </p:sp>
      <p:sp>
        <p:nvSpPr>
          <p:cNvPr id="9" name="Text Placeholder 13">
            <a:extLst>
              <a:ext uri="{FF2B5EF4-FFF2-40B4-BE49-F238E27FC236}">
                <a16:creationId xmlns:a16="http://schemas.microsoft.com/office/drawing/2014/main" id="{EF49033D-66CB-33E0-1DBC-8928201CE7F8}"/>
              </a:ext>
            </a:extLst>
          </p:cNvPr>
          <p:cNvSpPr>
            <a:spLocks noGrp="1"/>
          </p:cNvSpPr>
          <p:nvPr>
            <p:ph type="body" sz="quarter" idx="16"/>
          </p:nvPr>
        </p:nvSpPr>
        <p:spPr>
          <a:xfrm>
            <a:off x="914400"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7" name="Text Placeholder 7">
            <a:extLst>
              <a:ext uri="{FF2B5EF4-FFF2-40B4-BE49-F238E27FC236}">
                <a16:creationId xmlns:a16="http://schemas.microsoft.com/office/drawing/2014/main" id="{F1CDCE25-1734-8F15-F850-140D20AC47B5}"/>
              </a:ext>
            </a:extLst>
          </p:cNvPr>
          <p:cNvSpPr>
            <a:spLocks noGrp="1"/>
          </p:cNvSpPr>
          <p:nvPr>
            <p:ph type="body" sz="quarter" idx="17" hasCustomPrompt="1"/>
          </p:nvPr>
        </p:nvSpPr>
        <p:spPr>
          <a:xfrm>
            <a:off x="8610466" y="3775583"/>
            <a:ext cx="2298325" cy="358688"/>
          </a:xfrm>
        </p:spPr>
        <p:txBody>
          <a:bodyPr>
            <a:noAutofit/>
          </a:bodyPr>
          <a:lstStyle>
            <a:lvl1pPr marL="0" indent="0" algn="ctr">
              <a:buNone/>
              <a:defRPr sz="2400" b="1">
                <a:solidFill>
                  <a:schemeClr val="tx1"/>
                </a:solidFill>
              </a:defRPr>
            </a:lvl1pPr>
          </a:lstStyle>
          <a:p>
            <a:pPr lvl="0"/>
            <a:r>
              <a:rPr lang="en-US"/>
              <a:t>Subhead</a:t>
            </a:r>
          </a:p>
        </p:txBody>
      </p:sp>
      <p:sp>
        <p:nvSpPr>
          <p:cNvPr id="18" name="Text Placeholder 13">
            <a:extLst>
              <a:ext uri="{FF2B5EF4-FFF2-40B4-BE49-F238E27FC236}">
                <a16:creationId xmlns:a16="http://schemas.microsoft.com/office/drawing/2014/main" id="{685289A2-5BDF-BFB7-0DE2-786AE926515D}"/>
              </a:ext>
            </a:extLst>
          </p:cNvPr>
          <p:cNvSpPr>
            <a:spLocks noGrp="1"/>
          </p:cNvSpPr>
          <p:nvPr>
            <p:ph type="body" sz="quarter" idx="18"/>
          </p:nvPr>
        </p:nvSpPr>
        <p:spPr>
          <a:xfrm>
            <a:off x="8610466"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9" name="Text Placeholder 7">
            <a:extLst>
              <a:ext uri="{FF2B5EF4-FFF2-40B4-BE49-F238E27FC236}">
                <a16:creationId xmlns:a16="http://schemas.microsoft.com/office/drawing/2014/main" id="{3CFA5C77-3A47-8088-7D44-41FA177B055F}"/>
              </a:ext>
            </a:extLst>
          </p:cNvPr>
          <p:cNvSpPr>
            <a:spLocks noGrp="1"/>
          </p:cNvSpPr>
          <p:nvPr>
            <p:ph type="body" sz="quarter" idx="19" hasCustomPrompt="1"/>
          </p:nvPr>
        </p:nvSpPr>
        <p:spPr>
          <a:xfrm>
            <a:off x="6045110" y="3775583"/>
            <a:ext cx="2298325" cy="358688"/>
          </a:xfrm>
        </p:spPr>
        <p:txBody>
          <a:bodyPr>
            <a:noAutofit/>
          </a:bodyPr>
          <a:lstStyle>
            <a:lvl1pPr marL="0" indent="0" algn="ctr">
              <a:buNone/>
              <a:defRPr sz="2400" b="1">
                <a:solidFill>
                  <a:schemeClr val="tx1"/>
                </a:solidFill>
              </a:defRPr>
            </a:lvl1pPr>
          </a:lstStyle>
          <a:p>
            <a:pPr lvl="0"/>
            <a:r>
              <a:rPr lang="en-US"/>
              <a:t>Subhead</a:t>
            </a:r>
          </a:p>
        </p:txBody>
      </p:sp>
      <p:sp>
        <p:nvSpPr>
          <p:cNvPr id="20" name="Text Placeholder 13">
            <a:extLst>
              <a:ext uri="{FF2B5EF4-FFF2-40B4-BE49-F238E27FC236}">
                <a16:creationId xmlns:a16="http://schemas.microsoft.com/office/drawing/2014/main" id="{4BF923C8-904E-4223-3EB4-4B31AAE44E07}"/>
              </a:ext>
            </a:extLst>
          </p:cNvPr>
          <p:cNvSpPr>
            <a:spLocks noGrp="1"/>
          </p:cNvSpPr>
          <p:nvPr>
            <p:ph type="body" sz="quarter" idx="20"/>
          </p:nvPr>
        </p:nvSpPr>
        <p:spPr>
          <a:xfrm>
            <a:off x="6045110"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21" name="Text Placeholder 7">
            <a:extLst>
              <a:ext uri="{FF2B5EF4-FFF2-40B4-BE49-F238E27FC236}">
                <a16:creationId xmlns:a16="http://schemas.microsoft.com/office/drawing/2014/main" id="{ADCF14EF-4C7F-F7FF-B974-B74AEA466A86}"/>
              </a:ext>
            </a:extLst>
          </p:cNvPr>
          <p:cNvSpPr>
            <a:spLocks noGrp="1"/>
          </p:cNvSpPr>
          <p:nvPr>
            <p:ph type="body" sz="quarter" idx="21" hasCustomPrompt="1"/>
          </p:nvPr>
        </p:nvSpPr>
        <p:spPr>
          <a:xfrm>
            <a:off x="3479755" y="3775583"/>
            <a:ext cx="2298325" cy="358688"/>
          </a:xfrm>
        </p:spPr>
        <p:txBody>
          <a:bodyPr>
            <a:noAutofit/>
          </a:bodyPr>
          <a:lstStyle>
            <a:lvl1pPr marL="0" indent="0" algn="ctr">
              <a:buNone/>
              <a:defRPr sz="2400" b="1">
                <a:solidFill>
                  <a:schemeClr val="tx1"/>
                </a:solidFill>
              </a:defRPr>
            </a:lvl1pPr>
          </a:lstStyle>
          <a:p>
            <a:pPr lvl="0"/>
            <a:r>
              <a:rPr lang="en-US"/>
              <a:t>Subhead</a:t>
            </a:r>
          </a:p>
        </p:txBody>
      </p:sp>
      <p:sp>
        <p:nvSpPr>
          <p:cNvPr id="22" name="Text Placeholder 13">
            <a:extLst>
              <a:ext uri="{FF2B5EF4-FFF2-40B4-BE49-F238E27FC236}">
                <a16:creationId xmlns:a16="http://schemas.microsoft.com/office/drawing/2014/main" id="{73055581-1076-7DDA-CB8D-C153A93551A2}"/>
              </a:ext>
            </a:extLst>
          </p:cNvPr>
          <p:cNvSpPr>
            <a:spLocks noGrp="1"/>
          </p:cNvSpPr>
          <p:nvPr>
            <p:ph type="body" sz="quarter" idx="22"/>
          </p:nvPr>
        </p:nvSpPr>
        <p:spPr>
          <a:xfrm>
            <a:off x="3479755"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33" name="Text Placeholder 7">
            <a:extLst>
              <a:ext uri="{FF2B5EF4-FFF2-40B4-BE49-F238E27FC236}">
                <a16:creationId xmlns:a16="http://schemas.microsoft.com/office/drawing/2014/main" id="{98675C6D-0B35-795C-843D-D60026C9B8EC}"/>
              </a:ext>
            </a:extLst>
          </p:cNvPr>
          <p:cNvSpPr>
            <a:spLocks noGrp="1"/>
          </p:cNvSpPr>
          <p:nvPr>
            <p:ph type="body" sz="quarter" idx="24" hasCustomPrompt="1"/>
          </p:nvPr>
        </p:nvSpPr>
        <p:spPr>
          <a:xfrm>
            <a:off x="3479756"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34" name="Text Placeholder 7">
            <a:extLst>
              <a:ext uri="{FF2B5EF4-FFF2-40B4-BE49-F238E27FC236}">
                <a16:creationId xmlns:a16="http://schemas.microsoft.com/office/drawing/2014/main" id="{CF0A98D3-24F3-B6FB-0C8A-5A659B803626}"/>
              </a:ext>
            </a:extLst>
          </p:cNvPr>
          <p:cNvSpPr>
            <a:spLocks noGrp="1"/>
          </p:cNvSpPr>
          <p:nvPr>
            <p:ph type="body" sz="quarter" idx="25" hasCustomPrompt="1"/>
          </p:nvPr>
        </p:nvSpPr>
        <p:spPr>
          <a:xfrm>
            <a:off x="6045111"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13" name="Text Placeholder 19">
            <a:extLst>
              <a:ext uri="{FF2B5EF4-FFF2-40B4-BE49-F238E27FC236}">
                <a16:creationId xmlns:a16="http://schemas.microsoft.com/office/drawing/2014/main" id="{6610B6D6-299C-0418-0AF3-619B25B544C1}"/>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6" name="Picture 15" descr="Logo, company name&#10;&#10;AI-generated content may be incorrect.">
            <a:extLst>
              <a:ext uri="{FF2B5EF4-FFF2-40B4-BE49-F238E27FC236}">
                <a16:creationId xmlns:a16="http://schemas.microsoft.com/office/drawing/2014/main" id="{68DB6E35-74D5-6385-15A7-D3FFFECBE6C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916BD9F2-83FA-DEE1-828F-C0131BE688D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4" name="Rectangle 23">
            <a:extLst>
              <a:ext uri="{FF2B5EF4-FFF2-40B4-BE49-F238E27FC236}">
                <a16:creationId xmlns:a16="http://schemas.microsoft.com/office/drawing/2014/main" id="{7C08987A-C4D8-24A2-0633-7FD0D0BFD8F2}"/>
              </a:ext>
            </a:extLst>
          </p:cNvPr>
          <p:cNvSpPr/>
          <p:nvPr userDrawn="1"/>
        </p:nvSpPr>
        <p:spPr>
          <a:xfrm rot="10800000" flipV="1">
            <a:off x="2892132"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A1AF7D8-F39D-5D62-4B8B-A1E2D2280514}"/>
              </a:ext>
            </a:extLst>
          </p:cNvPr>
          <p:cNvSpPr/>
          <p:nvPr userDrawn="1"/>
        </p:nvSpPr>
        <p:spPr>
          <a:xfrm rot="10800000" flipV="1">
            <a:off x="5455268"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7AEB230-F944-F682-5C1A-0056FBFB52AB}"/>
              </a:ext>
            </a:extLst>
          </p:cNvPr>
          <p:cNvSpPr/>
          <p:nvPr userDrawn="1"/>
        </p:nvSpPr>
        <p:spPr>
          <a:xfrm rot="10800000" flipV="1">
            <a:off x="8024323"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D72FE7C9-EB8A-1A48-5F36-AEE87BC4EFFB}"/>
              </a:ext>
            </a:extLst>
          </p:cNvPr>
          <p:cNvSpPr>
            <a:spLocks noGrp="1"/>
          </p:cNvSpPr>
          <p:nvPr>
            <p:ph type="dt" sz="half" idx="38"/>
          </p:nvPr>
        </p:nvSpPr>
        <p:spPr/>
        <p:txBody>
          <a:bodyPr/>
          <a:lstStyle/>
          <a:p>
            <a:pPr>
              <a:defRPr/>
            </a:pPr>
            <a:fld id="{B040D19C-4966-0A41-B3E7-57A8DF9C8819}" type="datetime1">
              <a:rPr lang="en-US" smtClean="0"/>
              <a:t>5/20/2026</a:t>
            </a:fld>
            <a:endParaRPr lang="en-US"/>
          </a:p>
        </p:txBody>
      </p:sp>
      <p:sp>
        <p:nvSpPr>
          <p:cNvPr id="6" name="Footer Placeholder 5">
            <a:extLst>
              <a:ext uri="{FF2B5EF4-FFF2-40B4-BE49-F238E27FC236}">
                <a16:creationId xmlns:a16="http://schemas.microsoft.com/office/drawing/2014/main" id="{955CA788-9E66-27E4-B8B2-1B3DD9A0061C}"/>
              </a:ext>
            </a:extLst>
          </p:cNvPr>
          <p:cNvSpPr>
            <a:spLocks noGrp="1"/>
          </p:cNvSpPr>
          <p:nvPr>
            <p:ph type="ftr" sz="quarter" idx="39"/>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7307BFE7-94F0-2DE0-4D40-2AC6E7684B9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7EF238CE-2225-FB93-2DF0-9BB9D08435FC}"/>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199522683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meline_6-year">
    <p:bg>
      <p:bgPr>
        <a:solidFill>
          <a:schemeClr val="bg1"/>
        </a:solidFill>
        <a:effectLst/>
      </p:bgPr>
    </p:bg>
    <p:spTree>
      <p:nvGrpSpPr>
        <p:cNvPr id="1" name=""/>
        <p:cNvGrpSpPr/>
        <p:nvPr/>
      </p:nvGrpSpPr>
      <p:grpSpPr>
        <a:xfrm>
          <a:off x="0" y="0"/>
          <a:ext cx="0" cy="0"/>
          <a:chOff x="0" y="0"/>
          <a:chExt cx="0" cy="0"/>
        </a:xfrm>
      </p:grpSpPr>
      <p:sp>
        <p:nvSpPr>
          <p:cNvPr id="31" name="Text Placeholder 7">
            <a:extLst>
              <a:ext uri="{FF2B5EF4-FFF2-40B4-BE49-F238E27FC236}">
                <a16:creationId xmlns:a16="http://schemas.microsoft.com/office/drawing/2014/main" id="{1349D683-9A3C-3B31-0359-463DB290E72E}"/>
              </a:ext>
            </a:extLst>
          </p:cNvPr>
          <p:cNvSpPr>
            <a:spLocks noGrp="1"/>
          </p:cNvSpPr>
          <p:nvPr>
            <p:ph type="body" sz="quarter" idx="23" hasCustomPrompt="1"/>
          </p:nvPr>
        </p:nvSpPr>
        <p:spPr>
          <a:xfrm>
            <a:off x="845005" y="3799416"/>
            <a:ext cx="1380485" cy="744247"/>
          </a:xfrm>
        </p:spPr>
        <p:txBody>
          <a:bodyPr anchor="ctr">
            <a:normAutofit/>
          </a:bodyPr>
          <a:lstStyle>
            <a:lvl1pPr marL="0" indent="0" algn="ctr">
              <a:buNone/>
              <a:defRPr sz="36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9" name="Text Placeholder 13">
            <a:extLst>
              <a:ext uri="{FF2B5EF4-FFF2-40B4-BE49-F238E27FC236}">
                <a16:creationId xmlns:a16="http://schemas.microsoft.com/office/drawing/2014/main" id="{EF49033D-66CB-33E0-1DBC-8928201CE7F8}"/>
              </a:ext>
            </a:extLst>
          </p:cNvPr>
          <p:cNvSpPr>
            <a:spLocks noGrp="1"/>
          </p:cNvSpPr>
          <p:nvPr>
            <p:ph type="body" sz="quarter" idx="16"/>
          </p:nvPr>
        </p:nvSpPr>
        <p:spPr>
          <a:xfrm>
            <a:off x="845005" y="4544802"/>
            <a:ext cx="138048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3" name="Text Placeholder 19">
            <a:extLst>
              <a:ext uri="{FF2B5EF4-FFF2-40B4-BE49-F238E27FC236}">
                <a16:creationId xmlns:a16="http://schemas.microsoft.com/office/drawing/2014/main" id="{6610B6D6-299C-0418-0AF3-619B25B544C1}"/>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6" name="Picture 15" descr="Logo, company name&#10;&#10;AI-generated content may be incorrect.">
            <a:extLst>
              <a:ext uri="{FF2B5EF4-FFF2-40B4-BE49-F238E27FC236}">
                <a16:creationId xmlns:a16="http://schemas.microsoft.com/office/drawing/2014/main" id="{68DB6E35-74D5-6385-15A7-D3FFFECBE6C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916BD9F2-83FA-DEE1-828F-C0131BE688D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4" name="Rectangle 23">
            <a:extLst>
              <a:ext uri="{FF2B5EF4-FFF2-40B4-BE49-F238E27FC236}">
                <a16:creationId xmlns:a16="http://schemas.microsoft.com/office/drawing/2014/main" id="{7C08987A-C4D8-24A2-0633-7FD0D0BFD8F2}"/>
              </a:ext>
            </a:extLst>
          </p:cNvPr>
          <p:cNvSpPr/>
          <p:nvPr userDrawn="1"/>
        </p:nvSpPr>
        <p:spPr>
          <a:xfrm rot="10800000" flipV="1">
            <a:off x="2161278" y="4141699"/>
            <a:ext cx="486626" cy="4571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D72FE7C9-EB8A-1A48-5F36-AEE87BC4EFFB}"/>
              </a:ext>
            </a:extLst>
          </p:cNvPr>
          <p:cNvSpPr>
            <a:spLocks noGrp="1"/>
          </p:cNvSpPr>
          <p:nvPr>
            <p:ph type="dt" sz="half" idx="38"/>
          </p:nvPr>
        </p:nvSpPr>
        <p:spPr/>
        <p:txBody>
          <a:bodyPr/>
          <a:lstStyle/>
          <a:p>
            <a:pPr>
              <a:defRPr/>
            </a:pPr>
            <a:fld id="{B040D19C-4966-0A41-B3E7-57A8DF9C8819}" type="datetime1">
              <a:rPr lang="en-US" smtClean="0"/>
              <a:t>5/20/2026</a:t>
            </a:fld>
            <a:endParaRPr lang="en-US"/>
          </a:p>
        </p:txBody>
      </p:sp>
      <p:sp>
        <p:nvSpPr>
          <p:cNvPr id="6" name="Footer Placeholder 5">
            <a:extLst>
              <a:ext uri="{FF2B5EF4-FFF2-40B4-BE49-F238E27FC236}">
                <a16:creationId xmlns:a16="http://schemas.microsoft.com/office/drawing/2014/main" id="{955CA788-9E66-27E4-B8B2-1B3DD9A0061C}"/>
              </a:ext>
            </a:extLst>
          </p:cNvPr>
          <p:cNvSpPr>
            <a:spLocks noGrp="1"/>
          </p:cNvSpPr>
          <p:nvPr>
            <p:ph type="ftr" sz="quarter" idx="39"/>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7307BFE7-94F0-2DE0-4D40-2AC6E7684B9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7EF238CE-2225-FB93-2DF0-9BB9D08435FC}"/>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
        <p:nvSpPr>
          <p:cNvPr id="10" name="Text Placeholder 7">
            <a:extLst>
              <a:ext uri="{FF2B5EF4-FFF2-40B4-BE49-F238E27FC236}">
                <a16:creationId xmlns:a16="http://schemas.microsoft.com/office/drawing/2014/main" id="{EC12C56F-3EB6-F950-9289-D2E20859986E}"/>
              </a:ext>
            </a:extLst>
          </p:cNvPr>
          <p:cNvSpPr>
            <a:spLocks noGrp="1"/>
          </p:cNvSpPr>
          <p:nvPr>
            <p:ph type="body" sz="quarter" idx="40" hasCustomPrompt="1"/>
          </p:nvPr>
        </p:nvSpPr>
        <p:spPr>
          <a:xfrm>
            <a:off x="2597313" y="3799416"/>
            <a:ext cx="1373077" cy="744247"/>
          </a:xfrm>
        </p:spPr>
        <p:txBody>
          <a:bodyPr anchor="ctr">
            <a:normAutofit/>
          </a:bodyPr>
          <a:lstStyle>
            <a:lvl1pPr marL="0" indent="0" algn="ctr">
              <a:buNone/>
              <a:defRPr sz="36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11" name="Text Placeholder 13">
            <a:extLst>
              <a:ext uri="{FF2B5EF4-FFF2-40B4-BE49-F238E27FC236}">
                <a16:creationId xmlns:a16="http://schemas.microsoft.com/office/drawing/2014/main" id="{0ED03E31-6D2F-3796-F2EB-ED098B33AE4A}"/>
              </a:ext>
            </a:extLst>
          </p:cNvPr>
          <p:cNvSpPr>
            <a:spLocks noGrp="1"/>
          </p:cNvSpPr>
          <p:nvPr>
            <p:ph type="body" sz="quarter" idx="41"/>
          </p:nvPr>
        </p:nvSpPr>
        <p:spPr>
          <a:xfrm>
            <a:off x="2597313" y="4544802"/>
            <a:ext cx="1373077"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38" name="Rectangle 37">
            <a:extLst>
              <a:ext uri="{FF2B5EF4-FFF2-40B4-BE49-F238E27FC236}">
                <a16:creationId xmlns:a16="http://schemas.microsoft.com/office/drawing/2014/main" id="{F1E9D3C1-A11C-8DC3-56BA-EBE015B91080}"/>
              </a:ext>
            </a:extLst>
          </p:cNvPr>
          <p:cNvSpPr/>
          <p:nvPr userDrawn="1"/>
        </p:nvSpPr>
        <p:spPr>
          <a:xfrm rot="10800000" flipV="1">
            <a:off x="3918758" y="4141699"/>
            <a:ext cx="486626" cy="4571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 Placeholder 7">
            <a:extLst>
              <a:ext uri="{FF2B5EF4-FFF2-40B4-BE49-F238E27FC236}">
                <a16:creationId xmlns:a16="http://schemas.microsoft.com/office/drawing/2014/main" id="{D18EA84B-C8AC-B35F-3EEA-4E9F76444DCA}"/>
              </a:ext>
            </a:extLst>
          </p:cNvPr>
          <p:cNvSpPr>
            <a:spLocks noGrp="1"/>
          </p:cNvSpPr>
          <p:nvPr>
            <p:ph type="body" sz="quarter" idx="42" hasCustomPrompt="1"/>
          </p:nvPr>
        </p:nvSpPr>
        <p:spPr>
          <a:xfrm>
            <a:off x="4351100" y="3799416"/>
            <a:ext cx="1373077" cy="744247"/>
          </a:xfrm>
        </p:spPr>
        <p:txBody>
          <a:bodyPr anchor="ctr">
            <a:normAutofit/>
          </a:bodyPr>
          <a:lstStyle>
            <a:lvl1pPr marL="0" indent="0" algn="ctr">
              <a:buNone/>
              <a:defRPr sz="36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40" name="Text Placeholder 13">
            <a:extLst>
              <a:ext uri="{FF2B5EF4-FFF2-40B4-BE49-F238E27FC236}">
                <a16:creationId xmlns:a16="http://schemas.microsoft.com/office/drawing/2014/main" id="{0D776557-7A50-4CCA-9DCA-E90BD5AF07B1}"/>
              </a:ext>
            </a:extLst>
          </p:cNvPr>
          <p:cNvSpPr>
            <a:spLocks noGrp="1"/>
          </p:cNvSpPr>
          <p:nvPr>
            <p:ph type="body" sz="quarter" idx="43"/>
          </p:nvPr>
        </p:nvSpPr>
        <p:spPr>
          <a:xfrm>
            <a:off x="4351100" y="4544802"/>
            <a:ext cx="1373077"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41" name="Rectangle 40">
            <a:extLst>
              <a:ext uri="{FF2B5EF4-FFF2-40B4-BE49-F238E27FC236}">
                <a16:creationId xmlns:a16="http://schemas.microsoft.com/office/drawing/2014/main" id="{42016013-012B-724D-54BC-CD6C9AEF2380}"/>
              </a:ext>
            </a:extLst>
          </p:cNvPr>
          <p:cNvSpPr/>
          <p:nvPr userDrawn="1"/>
        </p:nvSpPr>
        <p:spPr>
          <a:xfrm rot="10800000" flipV="1">
            <a:off x="5676238" y="4141699"/>
            <a:ext cx="486626" cy="4571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7">
            <a:extLst>
              <a:ext uri="{FF2B5EF4-FFF2-40B4-BE49-F238E27FC236}">
                <a16:creationId xmlns:a16="http://schemas.microsoft.com/office/drawing/2014/main" id="{3BDB2358-C752-F422-C8F0-96D808DECD2C}"/>
              </a:ext>
            </a:extLst>
          </p:cNvPr>
          <p:cNvSpPr>
            <a:spLocks noGrp="1"/>
          </p:cNvSpPr>
          <p:nvPr>
            <p:ph type="body" sz="quarter" idx="44" hasCustomPrompt="1"/>
          </p:nvPr>
        </p:nvSpPr>
        <p:spPr>
          <a:xfrm>
            <a:off x="6096000" y="3799416"/>
            <a:ext cx="1380485" cy="744247"/>
          </a:xfrm>
        </p:spPr>
        <p:txBody>
          <a:bodyPr anchor="ctr">
            <a:normAutofit/>
          </a:bodyPr>
          <a:lstStyle>
            <a:lvl1pPr marL="0" indent="0" algn="ctr">
              <a:buNone/>
              <a:defRPr sz="36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43" name="Text Placeholder 13">
            <a:extLst>
              <a:ext uri="{FF2B5EF4-FFF2-40B4-BE49-F238E27FC236}">
                <a16:creationId xmlns:a16="http://schemas.microsoft.com/office/drawing/2014/main" id="{ED22BDD3-EB0C-7E48-A3BF-D37FA18C8078}"/>
              </a:ext>
            </a:extLst>
          </p:cNvPr>
          <p:cNvSpPr>
            <a:spLocks noGrp="1"/>
          </p:cNvSpPr>
          <p:nvPr>
            <p:ph type="body" sz="quarter" idx="45"/>
          </p:nvPr>
        </p:nvSpPr>
        <p:spPr>
          <a:xfrm>
            <a:off x="6096000" y="4544802"/>
            <a:ext cx="138048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44" name="Rectangle 43">
            <a:extLst>
              <a:ext uri="{FF2B5EF4-FFF2-40B4-BE49-F238E27FC236}">
                <a16:creationId xmlns:a16="http://schemas.microsoft.com/office/drawing/2014/main" id="{6BF0EE88-02D9-EAD9-FEE9-D89974B08C52}"/>
              </a:ext>
            </a:extLst>
          </p:cNvPr>
          <p:cNvSpPr/>
          <p:nvPr userDrawn="1"/>
        </p:nvSpPr>
        <p:spPr>
          <a:xfrm rot="10800000" flipV="1">
            <a:off x="7433718" y="4141699"/>
            <a:ext cx="486626" cy="4571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7">
            <a:extLst>
              <a:ext uri="{FF2B5EF4-FFF2-40B4-BE49-F238E27FC236}">
                <a16:creationId xmlns:a16="http://schemas.microsoft.com/office/drawing/2014/main" id="{AF467075-C5F1-94BA-AC53-15E6162253A4}"/>
              </a:ext>
            </a:extLst>
          </p:cNvPr>
          <p:cNvSpPr>
            <a:spLocks noGrp="1"/>
          </p:cNvSpPr>
          <p:nvPr>
            <p:ph type="body" sz="quarter" idx="46" hasCustomPrompt="1"/>
          </p:nvPr>
        </p:nvSpPr>
        <p:spPr>
          <a:xfrm>
            <a:off x="7857195" y="3799416"/>
            <a:ext cx="1371600" cy="744247"/>
          </a:xfrm>
        </p:spPr>
        <p:txBody>
          <a:bodyPr anchor="ctr">
            <a:normAutofit/>
          </a:bodyPr>
          <a:lstStyle>
            <a:lvl1pPr marL="0" indent="0" algn="ctr">
              <a:buNone/>
              <a:defRPr sz="36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46" name="Text Placeholder 13">
            <a:extLst>
              <a:ext uri="{FF2B5EF4-FFF2-40B4-BE49-F238E27FC236}">
                <a16:creationId xmlns:a16="http://schemas.microsoft.com/office/drawing/2014/main" id="{ABD25659-E4ED-9094-8080-DDC4E006E6F3}"/>
              </a:ext>
            </a:extLst>
          </p:cNvPr>
          <p:cNvSpPr>
            <a:spLocks noGrp="1"/>
          </p:cNvSpPr>
          <p:nvPr>
            <p:ph type="body" sz="quarter" idx="47"/>
          </p:nvPr>
        </p:nvSpPr>
        <p:spPr>
          <a:xfrm>
            <a:off x="7857195" y="4544802"/>
            <a:ext cx="1371600"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47" name="Rectangle 46">
            <a:extLst>
              <a:ext uri="{FF2B5EF4-FFF2-40B4-BE49-F238E27FC236}">
                <a16:creationId xmlns:a16="http://schemas.microsoft.com/office/drawing/2014/main" id="{92B3E00A-1E85-C860-D457-1456A8AB30EE}"/>
              </a:ext>
            </a:extLst>
          </p:cNvPr>
          <p:cNvSpPr/>
          <p:nvPr userDrawn="1"/>
        </p:nvSpPr>
        <p:spPr>
          <a:xfrm rot="10800000" flipV="1">
            <a:off x="9191199" y="4141699"/>
            <a:ext cx="486626" cy="4571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7">
            <a:extLst>
              <a:ext uri="{FF2B5EF4-FFF2-40B4-BE49-F238E27FC236}">
                <a16:creationId xmlns:a16="http://schemas.microsoft.com/office/drawing/2014/main" id="{08AB430C-EA2C-B3B8-C0C8-0D17E817F07E}"/>
              </a:ext>
            </a:extLst>
          </p:cNvPr>
          <p:cNvSpPr>
            <a:spLocks noGrp="1"/>
          </p:cNvSpPr>
          <p:nvPr>
            <p:ph type="body" sz="quarter" idx="48" hasCustomPrompt="1"/>
          </p:nvPr>
        </p:nvSpPr>
        <p:spPr>
          <a:xfrm>
            <a:off x="9609505" y="3799416"/>
            <a:ext cx="1371600" cy="744247"/>
          </a:xfrm>
        </p:spPr>
        <p:txBody>
          <a:bodyPr anchor="ctr">
            <a:normAutofit/>
          </a:bodyPr>
          <a:lstStyle>
            <a:lvl1pPr marL="0" indent="0" algn="ctr">
              <a:buNone/>
              <a:defRPr sz="36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a:t>Year</a:t>
            </a:r>
          </a:p>
        </p:txBody>
      </p:sp>
      <p:sp>
        <p:nvSpPr>
          <p:cNvPr id="49" name="Text Placeholder 13">
            <a:extLst>
              <a:ext uri="{FF2B5EF4-FFF2-40B4-BE49-F238E27FC236}">
                <a16:creationId xmlns:a16="http://schemas.microsoft.com/office/drawing/2014/main" id="{E6EE6B2B-50E5-CE7B-9BF8-CB7A36736C3E}"/>
              </a:ext>
            </a:extLst>
          </p:cNvPr>
          <p:cNvSpPr>
            <a:spLocks noGrp="1"/>
          </p:cNvSpPr>
          <p:nvPr>
            <p:ph type="body" sz="quarter" idx="49"/>
          </p:nvPr>
        </p:nvSpPr>
        <p:spPr>
          <a:xfrm>
            <a:off x="9609505" y="4544802"/>
            <a:ext cx="1371600"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pic>
        <p:nvPicPr>
          <p:cNvPr id="7" name="Picture 6">
            <a:extLst>
              <a:ext uri="{FF2B5EF4-FFF2-40B4-BE49-F238E27FC236}">
                <a16:creationId xmlns:a16="http://schemas.microsoft.com/office/drawing/2014/main" id="{002C70CA-8FDD-63A5-66E9-12991E1808A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a:fillRect/>
          </a:stretch>
        </p:blipFill>
        <p:spPr>
          <a:xfrm>
            <a:off x="6105042" y="1923432"/>
            <a:ext cx="1371600" cy="1733783"/>
          </a:xfrm>
          <a:prstGeom prst="rect">
            <a:avLst/>
          </a:prstGeom>
        </p:spPr>
      </p:pic>
      <p:pic>
        <p:nvPicPr>
          <p:cNvPr id="8" name="Picture 7">
            <a:extLst>
              <a:ext uri="{FF2B5EF4-FFF2-40B4-BE49-F238E27FC236}">
                <a16:creationId xmlns:a16="http://schemas.microsoft.com/office/drawing/2014/main" id="{5CB993EF-2C12-FA42-1041-02B2D01ED9B6}"/>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a:fillRect/>
          </a:stretch>
        </p:blipFill>
        <p:spPr>
          <a:xfrm>
            <a:off x="9609764" y="1923234"/>
            <a:ext cx="1371600" cy="1734179"/>
          </a:xfrm>
          <a:prstGeom prst="rect">
            <a:avLst/>
          </a:prstGeom>
        </p:spPr>
      </p:pic>
      <p:pic>
        <p:nvPicPr>
          <p:cNvPr id="12" name="Picture 11">
            <a:extLst>
              <a:ext uri="{FF2B5EF4-FFF2-40B4-BE49-F238E27FC236}">
                <a16:creationId xmlns:a16="http://schemas.microsoft.com/office/drawing/2014/main" id="{B1A940E5-BB88-D9CC-F05A-E58C0634794C}"/>
              </a:ext>
            </a:extLst>
          </p:cNvPr>
          <p:cNvPicPr>
            <a:picLocks/>
          </p:cNvPicPr>
          <p:nvPr userDrawn="1"/>
        </p:nvPicPr>
        <p:blipFill rotWithShape="1">
          <a:blip r:embed="rId6" cstate="screen">
            <a:extLst>
              <a:ext uri="{28A0092B-C50C-407E-A947-70E740481C1C}">
                <a14:useLocalDpi xmlns:a14="http://schemas.microsoft.com/office/drawing/2010/main"/>
              </a:ext>
            </a:extLst>
          </a:blip>
          <a:srcRect/>
          <a:stretch>
            <a:fillRect/>
          </a:stretch>
        </p:blipFill>
        <p:spPr>
          <a:xfrm>
            <a:off x="4352681" y="1921643"/>
            <a:ext cx="1371600" cy="1737360"/>
          </a:xfrm>
          <a:prstGeom prst="rect">
            <a:avLst/>
          </a:prstGeom>
        </p:spPr>
      </p:pic>
      <p:pic>
        <p:nvPicPr>
          <p:cNvPr id="14" name="Picture 13">
            <a:extLst>
              <a:ext uri="{FF2B5EF4-FFF2-40B4-BE49-F238E27FC236}">
                <a16:creationId xmlns:a16="http://schemas.microsoft.com/office/drawing/2014/main" id="{950C6E06-6153-E54E-C945-132497B0302E}"/>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2600320" y="1921074"/>
            <a:ext cx="1371600" cy="1738498"/>
          </a:xfrm>
          <a:prstGeom prst="rect">
            <a:avLst/>
          </a:prstGeom>
        </p:spPr>
      </p:pic>
      <p:pic>
        <p:nvPicPr>
          <p:cNvPr id="17" name="Picture 16">
            <a:extLst>
              <a:ext uri="{FF2B5EF4-FFF2-40B4-BE49-F238E27FC236}">
                <a16:creationId xmlns:a16="http://schemas.microsoft.com/office/drawing/2014/main" id="{86805892-84A5-C536-23E3-DA6420458A05}"/>
              </a:ext>
            </a:extLst>
          </p:cNvPr>
          <p:cNvPicPr>
            <a:picLocks/>
          </p:cNvPicPr>
          <p:nvPr userDrawn="1"/>
        </p:nvPicPr>
        <p:blipFill>
          <a:blip r:embed="rId8" cstate="screen">
            <a:extLst>
              <a:ext uri="{28A0092B-C50C-407E-A947-70E740481C1C}">
                <a14:useLocalDpi xmlns:a14="http://schemas.microsoft.com/office/drawing/2010/main"/>
              </a:ext>
            </a:extLst>
          </a:blip>
          <a:stretch>
            <a:fillRect/>
          </a:stretch>
        </p:blipFill>
        <p:spPr>
          <a:xfrm>
            <a:off x="7857403" y="1921643"/>
            <a:ext cx="1371600" cy="1737360"/>
          </a:xfrm>
          <a:prstGeom prst="rect">
            <a:avLst/>
          </a:prstGeom>
        </p:spPr>
      </p:pic>
      <p:sp>
        <p:nvSpPr>
          <p:cNvPr id="18" name="Picture Placeholder 5">
            <a:extLst>
              <a:ext uri="{FF2B5EF4-FFF2-40B4-BE49-F238E27FC236}">
                <a16:creationId xmlns:a16="http://schemas.microsoft.com/office/drawing/2014/main" id="{734DB4AB-B80A-E9C2-B0A9-BE5469A03B0A}"/>
              </a:ext>
            </a:extLst>
          </p:cNvPr>
          <p:cNvSpPr>
            <a:spLocks noGrp="1"/>
          </p:cNvSpPr>
          <p:nvPr>
            <p:ph type="pic" sz="quarter" idx="15" hasCustomPrompt="1"/>
          </p:nvPr>
        </p:nvSpPr>
        <p:spPr>
          <a:xfrm>
            <a:off x="848479" y="1920503"/>
            <a:ext cx="1371080" cy="1733783"/>
          </a:xfrm>
          <a:prstGeom prst="rect">
            <a:avLst/>
          </a:prstGeom>
          <a:solidFill>
            <a:srgbClr val="C3CAD1"/>
          </a:solidFill>
          <a:ln>
            <a:noFill/>
          </a:ln>
        </p:spPr>
        <p:txBody>
          <a:bodyPr tIns="365760" anchor="t" anchorCtr="0">
            <a:noAutofit/>
          </a:bodyPr>
          <a:lstStyle>
            <a:lvl1pPr marL="0" indent="0" algn="ctr">
              <a:buNone/>
              <a:defRPr sz="1100">
                <a:solidFill>
                  <a:schemeClr val="bg1">
                    <a:lumMod val="65000"/>
                  </a:schemeClr>
                </a:solidFill>
              </a:defRPr>
            </a:lvl1pPr>
          </a:lstStyle>
          <a:p>
            <a:r>
              <a:rPr lang="en-US"/>
              <a:t>Click icon to add image</a:t>
            </a:r>
          </a:p>
        </p:txBody>
      </p:sp>
      <p:sp>
        <p:nvSpPr>
          <p:cNvPr id="19" name="Picture Placeholder 5">
            <a:extLst>
              <a:ext uri="{FF2B5EF4-FFF2-40B4-BE49-F238E27FC236}">
                <a16:creationId xmlns:a16="http://schemas.microsoft.com/office/drawing/2014/main" id="{435C1110-74BA-31DF-6B2B-6DDE523A0389}"/>
              </a:ext>
            </a:extLst>
          </p:cNvPr>
          <p:cNvSpPr>
            <a:spLocks noGrp="1"/>
          </p:cNvSpPr>
          <p:nvPr>
            <p:ph type="pic" sz="quarter" idx="50" hasCustomPrompt="1"/>
          </p:nvPr>
        </p:nvSpPr>
        <p:spPr>
          <a:xfrm>
            <a:off x="2600788" y="1920503"/>
            <a:ext cx="1371080" cy="1733783"/>
          </a:xfrm>
          <a:prstGeom prst="rect">
            <a:avLst/>
          </a:prstGeom>
          <a:solidFill>
            <a:srgbClr val="C3CAD1"/>
          </a:solidFill>
          <a:ln>
            <a:noFill/>
          </a:ln>
        </p:spPr>
        <p:txBody>
          <a:bodyPr tIns="365760" anchor="t" anchorCtr="0">
            <a:noAutofit/>
          </a:bodyPr>
          <a:lstStyle>
            <a:lvl1pPr marL="0" indent="0" algn="ctr">
              <a:buNone/>
              <a:defRPr sz="1100">
                <a:solidFill>
                  <a:schemeClr val="bg1">
                    <a:lumMod val="65000"/>
                  </a:schemeClr>
                </a:solidFill>
              </a:defRPr>
            </a:lvl1pPr>
          </a:lstStyle>
          <a:p>
            <a:r>
              <a:rPr lang="en-US"/>
              <a:t>Click icon to add image</a:t>
            </a:r>
          </a:p>
        </p:txBody>
      </p:sp>
      <p:sp>
        <p:nvSpPr>
          <p:cNvPr id="20" name="Picture Placeholder 5">
            <a:extLst>
              <a:ext uri="{FF2B5EF4-FFF2-40B4-BE49-F238E27FC236}">
                <a16:creationId xmlns:a16="http://schemas.microsoft.com/office/drawing/2014/main" id="{51063804-195A-BC87-3540-E79FE0FDB8D7}"/>
              </a:ext>
            </a:extLst>
          </p:cNvPr>
          <p:cNvSpPr>
            <a:spLocks noGrp="1"/>
          </p:cNvSpPr>
          <p:nvPr>
            <p:ph type="pic" sz="quarter" idx="51" hasCustomPrompt="1"/>
          </p:nvPr>
        </p:nvSpPr>
        <p:spPr>
          <a:xfrm>
            <a:off x="4353097" y="1920503"/>
            <a:ext cx="1371080" cy="1733783"/>
          </a:xfrm>
          <a:prstGeom prst="rect">
            <a:avLst/>
          </a:prstGeom>
          <a:solidFill>
            <a:srgbClr val="C3CAD1"/>
          </a:solidFill>
          <a:ln>
            <a:noFill/>
          </a:ln>
        </p:spPr>
        <p:txBody>
          <a:bodyPr tIns="365760" anchor="t" anchorCtr="0">
            <a:noAutofit/>
          </a:bodyPr>
          <a:lstStyle>
            <a:lvl1pPr marL="0" indent="0" algn="ctr">
              <a:buNone/>
              <a:defRPr sz="1100">
                <a:solidFill>
                  <a:schemeClr val="bg1">
                    <a:lumMod val="65000"/>
                  </a:schemeClr>
                </a:solidFill>
              </a:defRPr>
            </a:lvl1pPr>
          </a:lstStyle>
          <a:p>
            <a:r>
              <a:rPr lang="en-US"/>
              <a:t>Click icon to add image</a:t>
            </a:r>
          </a:p>
        </p:txBody>
      </p:sp>
      <p:sp>
        <p:nvSpPr>
          <p:cNvPr id="21" name="Picture Placeholder 5">
            <a:extLst>
              <a:ext uri="{FF2B5EF4-FFF2-40B4-BE49-F238E27FC236}">
                <a16:creationId xmlns:a16="http://schemas.microsoft.com/office/drawing/2014/main" id="{C743E73B-23B9-043B-56E3-3407D5CF03DB}"/>
              </a:ext>
            </a:extLst>
          </p:cNvPr>
          <p:cNvSpPr>
            <a:spLocks noGrp="1"/>
          </p:cNvSpPr>
          <p:nvPr>
            <p:ph type="pic" sz="quarter" idx="52" hasCustomPrompt="1"/>
          </p:nvPr>
        </p:nvSpPr>
        <p:spPr>
          <a:xfrm>
            <a:off x="9610024" y="1920503"/>
            <a:ext cx="1371080" cy="1733783"/>
          </a:xfrm>
          <a:prstGeom prst="rect">
            <a:avLst/>
          </a:prstGeom>
          <a:solidFill>
            <a:srgbClr val="C3CAD1"/>
          </a:solidFill>
          <a:ln>
            <a:noFill/>
          </a:ln>
        </p:spPr>
        <p:txBody>
          <a:bodyPr tIns="365760" anchor="t" anchorCtr="0">
            <a:noAutofit/>
          </a:bodyPr>
          <a:lstStyle>
            <a:lvl1pPr marL="0" indent="0" algn="ctr">
              <a:buNone/>
              <a:defRPr sz="1100">
                <a:solidFill>
                  <a:schemeClr val="bg1">
                    <a:lumMod val="65000"/>
                  </a:schemeClr>
                </a:solidFill>
              </a:defRPr>
            </a:lvl1pPr>
          </a:lstStyle>
          <a:p>
            <a:r>
              <a:rPr lang="en-US"/>
              <a:t>Click icon to add image</a:t>
            </a:r>
          </a:p>
        </p:txBody>
      </p:sp>
      <p:sp>
        <p:nvSpPr>
          <p:cNvPr id="26" name="Picture Placeholder 5">
            <a:extLst>
              <a:ext uri="{FF2B5EF4-FFF2-40B4-BE49-F238E27FC236}">
                <a16:creationId xmlns:a16="http://schemas.microsoft.com/office/drawing/2014/main" id="{8FF3B68F-ED10-6244-3FC5-8F84DFE99004}"/>
              </a:ext>
            </a:extLst>
          </p:cNvPr>
          <p:cNvSpPr>
            <a:spLocks noGrp="1"/>
          </p:cNvSpPr>
          <p:nvPr>
            <p:ph type="pic" sz="quarter" idx="53" hasCustomPrompt="1"/>
          </p:nvPr>
        </p:nvSpPr>
        <p:spPr>
          <a:xfrm>
            <a:off x="7857715" y="1920503"/>
            <a:ext cx="1371080" cy="1733783"/>
          </a:xfrm>
          <a:prstGeom prst="rect">
            <a:avLst/>
          </a:prstGeom>
          <a:solidFill>
            <a:srgbClr val="C3CAD1"/>
          </a:solidFill>
          <a:ln>
            <a:noFill/>
          </a:ln>
        </p:spPr>
        <p:txBody>
          <a:bodyPr tIns="365760" anchor="t" anchorCtr="0">
            <a:noAutofit/>
          </a:bodyPr>
          <a:lstStyle>
            <a:lvl1pPr marL="0" indent="0" algn="ctr">
              <a:buNone/>
              <a:defRPr sz="1100">
                <a:solidFill>
                  <a:schemeClr val="bg1">
                    <a:lumMod val="65000"/>
                  </a:schemeClr>
                </a:solidFill>
              </a:defRPr>
            </a:lvl1pPr>
          </a:lstStyle>
          <a:p>
            <a:r>
              <a:rPr lang="en-US"/>
              <a:t>Click icon to add image</a:t>
            </a:r>
          </a:p>
        </p:txBody>
      </p:sp>
      <p:sp>
        <p:nvSpPr>
          <p:cNvPr id="27" name="Picture Placeholder 5">
            <a:extLst>
              <a:ext uri="{FF2B5EF4-FFF2-40B4-BE49-F238E27FC236}">
                <a16:creationId xmlns:a16="http://schemas.microsoft.com/office/drawing/2014/main" id="{D5FF19A1-7C24-2817-92E9-F66C2B7805AD}"/>
              </a:ext>
            </a:extLst>
          </p:cNvPr>
          <p:cNvSpPr>
            <a:spLocks noGrp="1"/>
          </p:cNvSpPr>
          <p:nvPr>
            <p:ph type="pic" sz="quarter" idx="54" hasCustomPrompt="1"/>
          </p:nvPr>
        </p:nvSpPr>
        <p:spPr>
          <a:xfrm>
            <a:off x="6105406" y="1920503"/>
            <a:ext cx="1371080" cy="1733783"/>
          </a:xfrm>
          <a:prstGeom prst="rect">
            <a:avLst/>
          </a:prstGeom>
          <a:solidFill>
            <a:srgbClr val="C3CAD1"/>
          </a:solidFill>
          <a:ln>
            <a:noFill/>
          </a:ln>
        </p:spPr>
        <p:txBody>
          <a:bodyPr tIns="365760" anchor="t" anchorCtr="0">
            <a:noAutofit/>
          </a:bodyPr>
          <a:lstStyle>
            <a:lvl1pPr marL="0" indent="0" algn="ctr">
              <a:buNone/>
              <a:defRPr sz="1100">
                <a:solidFill>
                  <a:schemeClr val="bg1">
                    <a:lumMod val="65000"/>
                  </a:schemeClr>
                </a:solidFill>
              </a:defRPr>
            </a:lvl1pPr>
          </a:lstStyle>
          <a:p>
            <a:r>
              <a:rPr lang="en-US"/>
              <a:t>Click icon to add image</a:t>
            </a:r>
          </a:p>
        </p:txBody>
      </p:sp>
    </p:spTree>
    <p:extLst>
      <p:ext uri="{BB962C8B-B14F-4D97-AF65-F5344CB8AC3E}">
        <p14:creationId xmlns:p14="http://schemas.microsoft.com/office/powerpoint/2010/main" val="18045892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a:p>
        </p:txBody>
      </p:sp>
      <p:sp>
        <p:nvSpPr>
          <p:cNvPr id="4" name="Text Placeholder 11">
            <a:extLst>
              <a:ext uri="{FF2B5EF4-FFF2-40B4-BE49-F238E27FC236}">
                <a16:creationId xmlns:a16="http://schemas.microsoft.com/office/drawing/2014/main" id="{B97A8FFA-98C0-7619-912E-7DE6824B8E07}"/>
              </a:ext>
            </a:extLst>
          </p:cNvPr>
          <p:cNvSpPr>
            <a:spLocks noGrp="1"/>
          </p:cNvSpPr>
          <p:nvPr>
            <p:ph type="body" sz="quarter" idx="11" hasCustomPrompt="1"/>
          </p:nvPr>
        </p:nvSpPr>
        <p:spPr>
          <a:xfrm>
            <a:off x="913702" y="1700784"/>
            <a:ext cx="5000626" cy="625033"/>
          </a:xfrm>
          <a:solidFill>
            <a:schemeClr val="tx2"/>
          </a:solidFill>
        </p:spPr>
        <p:txBody>
          <a:bodyPr lIns="182880" tIns="0" rIns="0" anchor="ctr">
            <a:noAutofit/>
          </a:bodyPr>
          <a:lstStyle>
            <a:lvl1pPr marL="0" indent="0">
              <a:buFont typeface="Arial" panose="020B0604020202020204" pitchFamily="34" charset="0"/>
              <a:buNone/>
              <a:defRPr sz="2400" b="0" i="0" spc="-100" baseline="0">
                <a:solidFill>
                  <a:schemeClr val="bg1"/>
                </a:solidFill>
                <a:latin typeface="Helvetica" pitchFamily="2" charset="0"/>
              </a:defRPr>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a:t>Segment 1</a:t>
            </a:r>
          </a:p>
        </p:txBody>
      </p:sp>
      <p:sp>
        <p:nvSpPr>
          <p:cNvPr id="5" name="Text Placeholder 13">
            <a:extLst>
              <a:ext uri="{FF2B5EF4-FFF2-40B4-BE49-F238E27FC236}">
                <a16:creationId xmlns:a16="http://schemas.microsoft.com/office/drawing/2014/main" id="{E709C570-D515-D5C2-A7C9-873D4FB05DBB}"/>
              </a:ext>
            </a:extLst>
          </p:cNvPr>
          <p:cNvSpPr>
            <a:spLocks noGrp="1"/>
          </p:cNvSpPr>
          <p:nvPr>
            <p:ph type="body" sz="quarter" idx="12"/>
          </p:nvPr>
        </p:nvSpPr>
        <p:spPr>
          <a:xfrm>
            <a:off x="913702" y="2416667"/>
            <a:ext cx="5000626" cy="700720"/>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5" name="Text Placeholder 11">
            <a:extLst>
              <a:ext uri="{FF2B5EF4-FFF2-40B4-BE49-F238E27FC236}">
                <a16:creationId xmlns:a16="http://schemas.microsoft.com/office/drawing/2014/main" id="{8D0D5251-ED14-8221-23B5-C338B9B136E4}"/>
              </a:ext>
            </a:extLst>
          </p:cNvPr>
          <p:cNvSpPr>
            <a:spLocks noGrp="1"/>
          </p:cNvSpPr>
          <p:nvPr>
            <p:ph type="body" sz="quarter" idx="20" hasCustomPrompt="1"/>
          </p:nvPr>
        </p:nvSpPr>
        <p:spPr>
          <a:xfrm>
            <a:off x="913703" y="3126912"/>
            <a:ext cx="5000626" cy="625033"/>
          </a:xfrm>
          <a:solidFill>
            <a:schemeClr val="tx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Segment 2</a:t>
            </a:r>
          </a:p>
        </p:txBody>
      </p:sp>
      <p:sp>
        <p:nvSpPr>
          <p:cNvPr id="26" name="Text Placeholder 13">
            <a:extLst>
              <a:ext uri="{FF2B5EF4-FFF2-40B4-BE49-F238E27FC236}">
                <a16:creationId xmlns:a16="http://schemas.microsoft.com/office/drawing/2014/main" id="{E80E855E-4FDC-9D49-7BC5-49761978BA59}"/>
              </a:ext>
            </a:extLst>
          </p:cNvPr>
          <p:cNvSpPr>
            <a:spLocks noGrp="1"/>
          </p:cNvSpPr>
          <p:nvPr>
            <p:ph type="body" sz="quarter" idx="21"/>
          </p:nvPr>
        </p:nvSpPr>
        <p:spPr>
          <a:xfrm>
            <a:off x="913703" y="3841747"/>
            <a:ext cx="5000625"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8" name="Text Placeholder 11">
            <a:extLst>
              <a:ext uri="{FF2B5EF4-FFF2-40B4-BE49-F238E27FC236}">
                <a16:creationId xmlns:a16="http://schemas.microsoft.com/office/drawing/2014/main" id="{34349A97-5971-2B65-B59E-1C98524A4FB0}"/>
              </a:ext>
            </a:extLst>
          </p:cNvPr>
          <p:cNvSpPr>
            <a:spLocks noGrp="1"/>
          </p:cNvSpPr>
          <p:nvPr>
            <p:ph type="body" sz="quarter" idx="22" hasCustomPrompt="1"/>
          </p:nvPr>
        </p:nvSpPr>
        <p:spPr>
          <a:xfrm>
            <a:off x="913702" y="4567235"/>
            <a:ext cx="5000626" cy="631032"/>
          </a:xfrm>
          <a:solidFill>
            <a:schemeClr val="accent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Segment 3</a:t>
            </a:r>
          </a:p>
        </p:txBody>
      </p:sp>
      <p:sp>
        <p:nvSpPr>
          <p:cNvPr id="29" name="Text Placeholder 13">
            <a:extLst>
              <a:ext uri="{FF2B5EF4-FFF2-40B4-BE49-F238E27FC236}">
                <a16:creationId xmlns:a16="http://schemas.microsoft.com/office/drawing/2014/main" id="{56E30477-B529-728A-AA86-F0BF32CC2C94}"/>
              </a:ext>
            </a:extLst>
          </p:cNvPr>
          <p:cNvSpPr>
            <a:spLocks noGrp="1"/>
          </p:cNvSpPr>
          <p:nvPr>
            <p:ph type="body" sz="quarter" idx="23"/>
          </p:nvPr>
        </p:nvSpPr>
        <p:spPr>
          <a:xfrm>
            <a:off x="913702" y="5283162"/>
            <a:ext cx="5000626"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6416009" y="5727814"/>
            <a:ext cx="3984937" cy="814025"/>
          </a:xfrm>
          <a:noFill/>
          <a:ln>
            <a:noFill/>
          </a:ln>
        </p:spPr>
        <p:txBody>
          <a:bodyPr lIns="0" tIns="0" rIns="0" bIns="0" anchor="t" anchorCtr="0">
            <a:noAutofit/>
          </a:bodyPr>
          <a:lstStyle>
            <a:lvl1pPr marL="0" indent="0" algn="ctr">
              <a:lnSpc>
                <a:spcPct val="100000"/>
              </a:lnSpc>
              <a:buNone/>
              <a:defRPr sz="1200">
                <a:solidFill>
                  <a:schemeClr val="tx1"/>
                </a:solidFill>
              </a:defRPr>
            </a:lvl1pPr>
          </a:lstStyle>
          <a:p>
            <a:pPr lvl="0"/>
            <a:r>
              <a:rPr lang="en-US"/>
              <a:t>Click to insert caption</a:t>
            </a:r>
          </a:p>
        </p:txBody>
      </p:sp>
      <p:sp>
        <p:nvSpPr>
          <p:cNvPr id="13" name="Text Placeholder 19">
            <a:extLst>
              <a:ext uri="{FF2B5EF4-FFF2-40B4-BE49-F238E27FC236}">
                <a16:creationId xmlns:a16="http://schemas.microsoft.com/office/drawing/2014/main" id="{74F00707-099E-FCA0-E7DE-AF763D1AF913}"/>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5" name="Picture 14" descr="Logo, company name&#10;&#10;AI-generated content may be incorrect.">
            <a:extLst>
              <a:ext uri="{FF2B5EF4-FFF2-40B4-BE49-F238E27FC236}">
                <a16:creationId xmlns:a16="http://schemas.microsoft.com/office/drawing/2014/main" id="{1E87DF5B-EBD1-93B2-E7F8-9194FC8AC74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B92F8742-82D1-BB4D-234D-76D87357F9E9}"/>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6" name="Chart Placeholder 33">
            <a:extLst>
              <a:ext uri="{FF2B5EF4-FFF2-40B4-BE49-F238E27FC236}">
                <a16:creationId xmlns:a16="http://schemas.microsoft.com/office/drawing/2014/main" id="{52C864BF-BCE8-AF09-5C28-6FB7C48C3E8E}"/>
              </a:ext>
            </a:extLst>
          </p:cNvPr>
          <p:cNvSpPr>
            <a:spLocks noGrp="1"/>
          </p:cNvSpPr>
          <p:nvPr>
            <p:ph type="chart" sz="quarter" idx="38"/>
          </p:nvPr>
        </p:nvSpPr>
        <p:spPr>
          <a:xfrm>
            <a:off x="6564303" y="1691264"/>
            <a:ext cx="3718252" cy="3820420"/>
          </a:xfrm>
          <a:blipFill>
            <a:blip r:embed="rId3"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chart</a:t>
            </a:r>
          </a:p>
        </p:txBody>
      </p:sp>
      <p:sp>
        <p:nvSpPr>
          <p:cNvPr id="8" name="Date Placeholder 7">
            <a:extLst>
              <a:ext uri="{FF2B5EF4-FFF2-40B4-BE49-F238E27FC236}">
                <a16:creationId xmlns:a16="http://schemas.microsoft.com/office/drawing/2014/main" id="{76F6407B-2069-A156-F136-165066B97BB0}"/>
              </a:ext>
            </a:extLst>
          </p:cNvPr>
          <p:cNvSpPr>
            <a:spLocks noGrp="1"/>
          </p:cNvSpPr>
          <p:nvPr>
            <p:ph type="dt" sz="half" idx="39"/>
          </p:nvPr>
        </p:nvSpPr>
        <p:spPr/>
        <p:txBody>
          <a:bodyPr/>
          <a:lstStyle/>
          <a:p>
            <a:pPr>
              <a:defRPr/>
            </a:pPr>
            <a:fld id="{79FBDF87-C79C-7B46-A6D2-641F3B70B173}" type="datetime1">
              <a:rPr lang="en-US" smtClean="0"/>
              <a:t>5/20/2026</a:t>
            </a:fld>
            <a:endParaRPr lang="en-US"/>
          </a:p>
        </p:txBody>
      </p:sp>
      <p:sp>
        <p:nvSpPr>
          <p:cNvPr id="9" name="Footer Placeholder 8">
            <a:extLst>
              <a:ext uri="{FF2B5EF4-FFF2-40B4-BE49-F238E27FC236}">
                <a16:creationId xmlns:a16="http://schemas.microsoft.com/office/drawing/2014/main" id="{5B8EB51C-6380-2192-1894-4C5355440D79}"/>
              </a:ext>
            </a:extLst>
          </p:cNvPr>
          <p:cNvSpPr>
            <a:spLocks noGrp="1"/>
          </p:cNvSpPr>
          <p:nvPr>
            <p:ph type="ftr" sz="quarter" idx="40"/>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FFC57D57-F178-0049-86AE-B23966DE5E5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053486A0-4C93-1571-97BE-7388C29CF940}"/>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2831141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5997" y="4281534"/>
            <a:ext cx="5074467" cy="89010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914399" y="5910199"/>
            <a:ext cx="9994392" cy="371185"/>
          </a:xfrm>
          <a:noFill/>
          <a:ln>
            <a:noFill/>
          </a:ln>
        </p:spPr>
        <p:txBody>
          <a:bodyPr lIns="0" tIns="0" rIns="0" bIns="0" anchor="t" anchorCtr="0">
            <a:noAutofit/>
          </a:bodyPr>
          <a:lstStyle>
            <a:lvl1pPr marL="0" indent="0" algn="l">
              <a:lnSpc>
                <a:spcPct val="100000"/>
              </a:lnSpc>
              <a:buNone/>
              <a:defRPr sz="1200">
                <a:solidFill>
                  <a:schemeClr val="tx1"/>
                </a:solidFill>
              </a:defRPr>
            </a:lvl1pPr>
          </a:lstStyle>
          <a:p>
            <a:pPr lvl="0"/>
            <a:r>
              <a:rPr lang="en-US"/>
              <a:t>Click to insert caption</a:t>
            </a:r>
          </a:p>
        </p:txBody>
      </p:sp>
      <p:sp>
        <p:nvSpPr>
          <p:cNvPr id="9" name="Text Placeholder 19">
            <a:extLst>
              <a:ext uri="{FF2B5EF4-FFF2-40B4-BE49-F238E27FC236}">
                <a16:creationId xmlns:a16="http://schemas.microsoft.com/office/drawing/2014/main" id="{4E7EC1F8-3C79-96EA-BAC5-4A16390EF4F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0" name="Picture 9" descr="Logo, company name&#10;&#10;AI-generated content may be incorrect.">
            <a:extLst>
              <a:ext uri="{FF2B5EF4-FFF2-40B4-BE49-F238E27FC236}">
                <a16:creationId xmlns:a16="http://schemas.microsoft.com/office/drawing/2014/main" id="{BA36F6E8-B09C-D7C6-E26B-D0323BCA25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2" name="Title Placeholder 1">
            <a:extLst>
              <a:ext uri="{FF2B5EF4-FFF2-40B4-BE49-F238E27FC236}">
                <a16:creationId xmlns:a16="http://schemas.microsoft.com/office/drawing/2014/main" id="{80C1E4F0-DFA5-E9B1-59B4-18ECD9C9BFA1}"/>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3" name="Table Placeholder 5">
            <a:extLst>
              <a:ext uri="{FF2B5EF4-FFF2-40B4-BE49-F238E27FC236}">
                <a16:creationId xmlns:a16="http://schemas.microsoft.com/office/drawing/2014/main" id="{D2EDDB05-1AF6-97B9-8468-040314ECE410}"/>
              </a:ext>
            </a:extLst>
          </p:cNvPr>
          <p:cNvSpPr>
            <a:spLocks noGrp="1"/>
          </p:cNvSpPr>
          <p:nvPr>
            <p:ph type="tbl" sz="quarter" idx="25"/>
          </p:nvPr>
        </p:nvSpPr>
        <p:spPr>
          <a:xfrm>
            <a:off x="915924" y="1700784"/>
            <a:ext cx="9992867" cy="4105656"/>
          </a:xfrm>
          <a:blipFill>
            <a:blip r:embed="rId3"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table</a:t>
            </a:r>
          </a:p>
        </p:txBody>
      </p:sp>
      <p:sp>
        <p:nvSpPr>
          <p:cNvPr id="6" name="Date Placeholder 5">
            <a:extLst>
              <a:ext uri="{FF2B5EF4-FFF2-40B4-BE49-F238E27FC236}">
                <a16:creationId xmlns:a16="http://schemas.microsoft.com/office/drawing/2014/main" id="{2088B00D-9B35-DB46-C790-1D78D3C30D91}"/>
              </a:ext>
            </a:extLst>
          </p:cNvPr>
          <p:cNvSpPr>
            <a:spLocks noGrp="1"/>
          </p:cNvSpPr>
          <p:nvPr>
            <p:ph type="dt" sz="half" idx="38"/>
          </p:nvPr>
        </p:nvSpPr>
        <p:spPr/>
        <p:txBody>
          <a:bodyPr/>
          <a:lstStyle/>
          <a:p>
            <a:pPr>
              <a:defRPr/>
            </a:pPr>
            <a:fld id="{2F439EB7-34CC-E644-AA79-7E15C5BDF09C}" type="datetime1">
              <a:rPr lang="en-US" smtClean="0"/>
              <a:t>5/20/2026</a:t>
            </a:fld>
            <a:endParaRPr lang="en-US"/>
          </a:p>
        </p:txBody>
      </p:sp>
      <p:sp>
        <p:nvSpPr>
          <p:cNvPr id="7" name="Footer Placeholder 6">
            <a:extLst>
              <a:ext uri="{FF2B5EF4-FFF2-40B4-BE49-F238E27FC236}">
                <a16:creationId xmlns:a16="http://schemas.microsoft.com/office/drawing/2014/main" id="{0423629E-9729-19B2-D18F-696FC5DF7C80}"/>
              </a:ext>
            </a:extLst>
          </p:cNvPr>
          <p:cNvSpPr>
            <a:spLocks noGrp="1"/>
          </p:cNvSpPr>
          <p:nvPr>
            <p:ph type="ftr" sz="quarter" idx="39"/>
          </p:nvPr>
        </p:nvSpPr>
        <p:spPr/>
        <p:txBody>
          <a:bodyPr/>
          <a:lstStyle/>
          <a:p>
            <a:pPr>
              <a:defRPr/>
            </a:pPr>
            <a:r>
              <a:rPr lang="en-US"/>
              <a:t>Presenter Name | Presentation Title or Meeting Title</a:t>
            </a:r>
          </a:p>
        </p:txBody>
      </p:sp>
      <p:pic>
        <p:nvPicPr>
          <p:cNvPr id="2" name="Picture 1">
            <a:extLst>
              <a:ext uri="{FF2B5EF4-FFF2-40B4-BE49-F238E27FC236}">
                <a16:creationId xmlns:a16="http://schemas.microsoft.com/office/drawing/2014/main" id="{0190FF43-8278-C409-7B7C-D73266765AE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4" name="Slide Number Placeholder 9">
            <a:extLst>
              <a:ext uri="{FF2B5EF4-FFF2-40B4-BE49-F238E27FC236}">
                <a16:creationId xmlns:a16="http://schemas.microsoft.com/office/drawing/2014/main" id="{C705011C-3EF9-8778-AAAA-74471226E6CA}"/>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3940102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and-photos">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25EDF766-7C4F-8198-CC00-1629745BA558}"/>
              </a:ext>
            </a:extLst>
          </p:cNvPr>
          <p:cNvSpPr>
            <a:spLocks noGrp="1"/>
          </p:cNvSpPr>
          <p:nvPr>
            <p:ph type="pic" sz="quarter" idx="18" hasCustomPrompt="1"/>
          </p:nvPr>
        </p:nvSpPr>
        <p:spPr>
          <a:xfrm>
            <a:off x="8833104" y="820351"/>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26E1C92-EEF8-8158-7DFA-25D472890BE4}"/>
              </a:ext>
            </a:extLst>
          </p:cNvPr>
          <p:cNvSpPr>
            <a:spLocks noGrp="1"/>
          </p:cNvSpPr>
          <p:nvPr>
            <p:ph type="body" sz="quarter" idx="24" hasCustomPrompt="1"/>
          </p:nvPr>
        </p:nvSpPr>
        <p:spPr>
          <a:xfrm>
            <a:off x="8833104" y="2449165"/>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5" name="Text Placeholder 13">
            <a:extLst>
              <a:ext uri="{FF2B5EF4-FFF2-40B4-BE49-F238E27FC236}">
                <a16:creationId xmlns:a16="http://schemas.microsoft.com/office/drawing/2014/main" id="{1E4BB0C1-1719-763D-2504-E6EAD0B6EF05}"/>
              </a:ext>
            </a:extLst>
          </p:cNvPr>
          <p:cNvSpPr>
            <a:spLocks noGrp="1"/>
          </p:cNvSpPr>
          <p:nvPr>
            <p:ph type="body" sz="quarter" idx="26" hasCustomPrompt="1"/>
          </p:nvPr>
        </p:nvSpPr>
        <p:spPr>
          <a:xfrm>
            <a:off x="8833104" y="4457874"/>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8" name="Text Placeholder 13">
            <a:extLst>
              <a:ext uri="{FF2B5EF4-FFF2-40B4-BE49-F238E27FC236}">
                <a16:creationId xmlns:a16="http://schemas.microsoft.com/office/drawing/2014/main" id="{5F91DEBF-3B80-EC21-CD0E-574925D5D201}"/>
              </a:ext>
            </a:extLst>
          </p:cNvPr>
          <p:cNvSpPr>
            <a:spLocks noGrp="1"/>
          </p:cNvSpPr>
          <p:nvPr>
            <p:ph type="body" sz="quarter" idx="28" hasCustomPrompt="1"/>
          </p:nvPr>
        </p:nvSpPr>
        <p:spPr>
          <a:xfrm>
            <a:off x="8833104" y="6463327"/>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31" name="Picture Placeholder 5">
            <a:extLst>
              <a:ext uri="{FF2B5EF4-FFF2-40B4-BE49-F238E27FC236}">
                <a16:creationId xmlns:a16="http://schemas.microsoft.com/office/drawing/2014/main" id="{F2081C81-0D31-1D33-D5C7-E800F20CAB35}"/>
              </a:ext>
            </a:extLst>
          </p:cNvPr>
          <p:cNvSpPr>
            <a:spLocks noGrp="1"/>
          </p:cNvSpPr>
          <p:nvPr>
            <p:ph type="pic" sz="quarter" idx="29" hasCustomPrompt="1"/>
          </p:nvPr>
        </p:nvSpPr>
        <p:spPr>
          <a:xfrm>
            <a:off x="8833104" y="2829060"/>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33" name="Picture Placeholder 5">
            <a:extLst>
              <a:ext uri="{FF2B5EF4-FFF2-40B4-BE49-F238E27FC236}">
                <a16:creationId xmlns:a16="http://schemas.microsoft.com/office/drawing/2014/main" id="{CB5F92BD-A331-2033-6414-32DA4139D141}"/>
              </a:ext>
            </a:extLst>
          </p:cNvPr>
          <p:cNvSpPr>
            <a:spLocks noGrp="1"/>
          </p:cNvSpPr>
          <p:nvPr>
            <p:ph type="pic" sz="quarter" idx="30" hasCustomPrompt="1"/>
          </p:nvPr>
        </p:nvSpPr>
        <p:spPr>
          <a:xfrm>
            <a:off x="8833104" y="4834513"/>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11" name="Text Placeholder 12">
            <a:extLst>
              <a:ext uri="{FF2B5EF4-FFF2-40B4-BE49-F238E27FC236}">
                <a16:creationId xmlns:a16="http://schemas.microsoft.com/office/drawing/2014/main" id="{8BB65541-22E1-1824-D211-5F662B02BC91}"/>
              </a:ext>
            </a:extLst>
          </p:cNvPr>
          <p:cNvSpPr>
            <a:spLocks noGrp="1"/>
          </p:cNvSpPr>
          <p:nvPr>
            <p:ph type="body" sz="quarter" idx="38"/>
          </p:nvPr>
        </p:nvSpPr>
        <p:spPr>
          <a:xfrm>
            <a:off x="914399" y="1700783"/>
            <a:ext cx="7552944" cy="4655567"/>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a:extLst>
              <a:ext uri="{FF2B5EF4-FFF2-40B4-BE49-F238E27FC236}">
                <a16:creationId xmlns:a16="http://schemas.microsoft.com/office/drawing/2014/main" id="{C2BA73D7-8F26-022A-C605-75C6FA96D3A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23" name="Title Placeholder 1">
            <a:extLst>
              <a:ext uri="{FF2B5EF4-FFF2-40B4-BE49-F238E27FC236}">
                <a16:creationId xmlns:a16="http://schemas.microsoft.com/office/drawing/2014/main" id="{FA4F7EE0-B642-86A5-1F51-02D846ED29B6}"/>
              </a:ext>
            </a:extLst>
          </p:cNvPr>
          <p:cNvSpPr>
            <a:spLocks noGrp="1"/>
          </p:cNvSpPr>
          <p:nvPr>
            <p:ph type="title" hasCustomPrompt="1"/>
          </p:nvPr>
        </p:nvSpPr>
        <p:spPr>
          <a:xfrm>
            <a:off x="914398" y="365760"/>
            <a:ext cx="755207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Text Placeholder 19">
            <a:extLst>
              <a:ext uri="{FF2B5EF4-FFF2-40B4-BE49-F238E27FC236}">
                <a16:creationId xmlns:a16="http://schemas.microsoft.com/office/drawing/2014/main" id="{D6098F5F-613F-6068-B8EF-8517C054C557}"/>
              </a:ext>
            </a:extLst>
          </p:cNvPr>
          <p:cNvSpPr>
            <a:spLocks noGrp="1"/>
          </p:cNvSpPr>
          <p:nvPr>
            <p:ph type="body" sz="quarter" idx="37" hasCustomPrompt="1"/>
          </p:nvPr>
        </p:nvSpPr>
        <p:spPr>
          <a:xfrm>
            <a:off x="914399" y="820351"/>
            <a:ext cx="7552071"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25" name="Picture 24" descr="Logo, company name&#10;&#10;AI-generated content may be incorrect.">
            <a:extLst>
              <a:ext uri="{FF2B5EF4-FFF2-40B4-BE49-F238E27FC236}">
                <a16:creationId xmlns:a16="http://schemas.microsoft.com/office/drawing/2014/main" id="{33D8ACCB-93FC-A368-F65D-A1E01234593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9" name="Date Placeholder 8">
            <a:extLst>
              <a:ext uri="{FF2B5EF4-FFF2-40B4-BE49-F238E27FC236}">
                <a16:creationId xmlns:a16="http://schemas.microsoft.com/office/drawing/2014/main" id="{9533E998-2B0C-F60B-FC6D-4335AB2165DC}"/>
              </a:ext>
            </a:extLst>
          </p:cNvPr>
          <p:cNvSpPr>
            <a:spLocks noGrp="1"/>
          </p:cNvSpPr>
          <p:nvPr>
            <p:ph type="dt" sz="half" idx="39"/>
          </p:nvPr>
        </p:nvSpPr>
        <p:spPr/>
        <p:txBody>
          <a:bodyPr/>
          <a:lstStyle/>
          <a:p>
            <a:pPr>
              <a:defRPr/>
            </a:pPr>
            <a:fld id="{72AFC3B8-B505-2049-B838-6AB77D7A949C}" type="datetime1">
              <a:rPr lang="en-US" smtClean="0"/>
              <a:t>5/20/2026</a:t>
            </a:fld>
            <a:endParaRPr lang="en-US" dirty="0"/>
          </a:p>
        </p:txBody>
      </p:sp>
      <p:sp>
        <p:nvSpPr>
          <p:cNvPr id="10" name="Footer Placeholder 9">
            <a:extLst>
              <a:ext uri="{FF2B5EF4-FFF2-40B4-BE49-F238E27FC236}">
                <a16:creationId xmlns:a16="http://schemas.microsoft.com/office/drawing/2014/main" id="{8CDED783-2E63-0F10-1566-F3BA680D7FF5}"/>
              </a:ext>
            </a:extLst>
          </p:cNvPr>
          <p:cNvSpPr>
            <a:spLocks noGrp="1"/>
          </p:cNvSpPr>
          <p:nvPr>
            <p:ph type="ftr" sz="quarter" idx="40"/>
          </p:nvPr>
        </p:nvSpPr>
        <p:spPr/>
        <p:txBody>
          <a:bodyPr/>
          <a:lstStyle/>
          <a:p>
            <a:pPr>
              <a:defRPr/>
            </a:pPr>
            <a:r>
              <a:rPr lang="en-US"/>
              <a:t>Presenter Name | Presentation Title or Meeting Title</a:t>
            </a:r>
            <a:endParaRPr lang="en-US" dirty="0"/>
          </a:p>
        </p:txBody>
      </p:sp>
      <p:sp>
        <p:nvSpPr>
          <p:cNvPr id="12" name="Slide Number Placeholder 11">
            <a:extLst>
              <a:ext uri="{FF2B5EF4-FFF2-40B4-BE49-F238E27FC236}">
                <a16:creationId xmlns:a16="http://schemas.microsoft.com/office/drawing/2014/main" id="{E97FAA85-5895-B226-0E08-685A13E158F0}"/>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8412641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lose-ligh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a:p>
        </p:txBody>
      </p:sp>
      <p:pic>
        <p:nvPicPr>
          <p:cNvPr id="3" name="Picture 2">
            <a:extLst>
              <a:ext uri="{FF2B5EF4-FFF2-40B4-BE49-F238E27FC236}">
                <a16:creationId xmlns:a16="http://schemas.microsoft.com/office/drawing/2014/main" id="{CA55AAFB-599F-E42E-E3B4-F8C161DF0E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4" name="Slide Number Placeholder 9">
            <a:extLst>
              <a:ext uri="{FF2B5EF4-FFF2-40B4-BE49-F238E27FC236}">
                <a16:creationId xmlns:a16="http://schemas.microsoft.com/office/drawing/2014/main" id="{1511B066-E9BE-4869-9316-37EF931A6CC7}"/>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217096863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section-title-3">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B0E3FA5-DE31-AB6D-9B62-28830D79E180}"/>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a:t>Section title</a:t>
            </a:r>
          </a:p>
        </p:txBody>
      </p:sp>
      <p:sp>
        <p:nvSpPr>
          <p:cNvPr id="5" name="Text Placeholder 3">
            <a:extLst>
              <a:ext uri="{FF2B5EF4-FFF2-40B4-BE49-F238E27FC236}">
                <a16:creationId xmlns:a16="http://schemas.microsoft.com/office/drawing/2014/main" id="{9F93DB2B-C096-0CA2-8B73-EC9DE94D29F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a:t>01</a:t>
            </a:r>
          </a:p>
        </p:txBody>
      </p:sp>
      <p:sp>
        <p:nvSpPr>
          <p:cNvPr id="6" name="Rectangle 5">
            <a:extLst>
              <a:ext uri="{FF2B5EF4-FFF2-40B4-BE49-F238E27FC236}">
                <a16:creationId xmlns:a16="http://schemas.microsoft.com/office/drawing/2014/main" id="{783C7BFC-CC60-7A87-8EC8-5BDBA55CAEAE}"/>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2" name="Picture 1">
            <a:extLst>
              <a:ext uri="{FF2B5EF4-FFF2-40B4-BE49-F238E27FC236}">
                <a16:creationId xmlns:a16="http://schemas.microsoft.com/office/drawing/2014/main" id="{69FC926F-105E-E15A-9900-C410A8F2C10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3" name="Slide Number Placeholder 9">
            <a:extLst>
              <a:ext uri="{FF2B5EF4-FFF2-40B4-BE49-F238E27FC236}">
                <a16:creationId xmlns:a16="http://schemas.microsoft.com/office/drawing/2014/main" id="{CD2699FF-046A-3B3D-4DF6-1FB1FE58B516}"/>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163546981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1-column-content">
  <p:cSld name="1-column-content">
    <p:bg>
      <p:bgPr>
        <a:solidFill>
          <a:schemeClr val="lt1"/>
        </a:solidFill>
        <a:effectLst/>
      </p:bgPr>
    </p:bg>
    <p:spTree>
      <p:nvGrpSpPr>
        <p:cNvPr id="1" name="Shape 16"/>
        <p:cNvGrpSpPr/>
        <p:nvPr/>
      </p:nvGrpSpPr>
      <p:grpSpPr>
        <a:xfrm>
          <a:off x="0" y="0"/>
          <a:ext cx="0" cy="0"/>
          <a:chOff x="0" y="0"/>
          <a:chExt cx="0" cy="0"/>
        </a:xfrm>
      </p:grpSpPr>
      <p:sp>
        <p:nvSpPr>
          <p:cNvPr id="17" name="Google Shape;17;p9"/>
          <p:cNvSpPr txBox="1">
            <a:spLocks noGrp="1"/>
          </p:cNvSpPr>
          <p:nvPr>
            <p:ph type="body" idx="1"/>
          </p:nvPr>
        </p:nvSpPr>
        <p:spPr>
          <a:xfrm>
            <a:off x="914399" y="1700784"/>
            <a:ext cx="9994392" cy="4655566"/>
          </a:xfrm>
          <a:prstGeom prst="rect">
            <a:avLst/>
          </a:prstGeom>
          <a:noFill/>
          <a:ln>
            <a:noFill/>
          </a:ln>
        </p:spPr>
        <p:txBody>
          <a:bodyPr spcFirstLastPara="1" wrap="square" lIns="0" tIns="0" rIns="0" bIns="0" anchor="t" anchorCtr="0">
            <a:noAutofit/>
          </a:bodyPr>
          <a:lstStyle>
            <a:lvl1pPr marL="457200" lvl="0" indent="-355600" algn="l">
              <a:lnSpc>
                <a:spcPct val="100000"/>
              </a:lnSpc>
              <a:spcBef>
                <a:spcPts val="0"/>
              </a:spcBef>
              <a:spcAft>
                <a:spcPts val="0"/>
              </a:spcAft>
              <a:buSzPts val="2000"/>
              <a:buChar char="•"/>
              <a:defRPr>
                <a:solidFill>
                  <a:schemeClr val="dk1"/>
                </a:solidFill>
              </a:defRPr>
            </a:lvl1pPr>
            <a:lvl2pPr marL="914400" lvl="1" indent="-330200" algn="l">
              <a:lnSpc>
                <a:spcPct val="100000"/>
              </a:lnSpc>
              <a:spcBef>
                <a:spcPts val="800"/>
              </a:spcBef>
              <a:spcAft>
                <a:spcPts val="0"/>
              </a:spcAft>
              <a:buSzPts val="1600"/>
              <a:buChar char="•"/>
              <a:defRPr sz="1600">
                <a:solidFill>
                  <a:schemeClr val="dk1"/>
                </a:solidFill>
              </a:defRPr>
            </a:lvl2pPr>
            <a:lvl3pPr marL="1371600" lvl="2" indent="-317500" algn="l">
              <a:lnSpc>
                <a:spcPct val="100000"/>
              </a:lnSpc>
              <a:spcBef>
                <a:spcPts val="800"/>
              </a:spcBef>
              <a:spcAft>
                <a:spcPts val="0"/>
              </a:spcAft>
              <a:buSzPts val="1400"/>
              <a:buChar char="•"/>
              <a:defRPr>
                <a:solidFill>
                  <a:schemeClr val="dk1"/>
                </a:solidFill>
              </a:defRPr>
            </a:lvl3pPr>
            <a:lvl4pPr marL="1828800" lvl="3" indent="-317500" algn="l">
              <a:lnSpc>
                <a:spcPct val="100000"/>
              </a:lnSpc>
              <a:spcBef>
                <a:spcPts val="800"/>
              </a:spcBef>
              <a:spcAft>
                <a:spcPts val="0"/>
              </a:spcAft>
              <a:buSzPts val="1400"/>
              <a:buChar char="•"/>
              <a:defRPr>
                <a:solidFill>
                  <a:schemeClr val="dk1"/>
                </a:solidFill>
              </a:defRPr>
            </a:lvl4pPr>
            <a:lvl5pPr marL="2286000" lvl="4" indent="-317500" algn="l">
              <a:lnSpc>
                <a:spcPct val="100000"/>
              </a:lnSpc>
              <a:spcBef>
                <a:spcPts val="800"/>
              </a:spcBef>
              <a:spcAft>
                <a:spcPts val="0"/>
              </a:spcAft>
              <a:buSzPts val="1400"/>
              <a:buChar char="•"/>
              <a:defRPr>
                <a:solidFill>
                  <a:schemeClr val="dk1"/>
                </a:solidFill>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9"/>
          <p:cNvSpPr txBox="1">
            <a:spLocks noGrp="1"/>
          </p:cNvSpPr>
          <p:nvPr>
            <p:ph type="title"/>
          </p:nvPr>
        </p:nvSpPr>
        <p:spPr>
          <a:xfrm>
            <a:off x="914398" y="365760"/>
            <a:ext cx="9994393"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9"/>
          <p:cNvSpPr txBox="1">
            <a:spLocks noGrp="1"/>
          </p:cNvSpPr>
          <p:nvPr>
            <p:ph type="body" idx="2"/>
          </p:nvPr>
        </p:nvSpPr>
        <p:spPr>
          <a:xfrm>
            <a:off x="914399" y="820351"/>
            <a:ext cx="9994393"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0" name="Google Shape;20;p9" descr="Logo, company name&#10;&#10;AI-generated content may be incorrect."/>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21" name="Google Shape;21;p9"/>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9"/>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9"/>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5180536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itle-light">
  <p:cSld name="title-light">
    <p:bg>
      <p:bgPr>
        <a:blipFill>
          <a:blip r:embed="rId2" cstate="screen">
            <a:alphaModFix/>
            <a:extLst>
              <a:ext uri="{28A0092B-C50C-407E-A947-70E740481C1C}">
                <a14:useLocalDpi xmlns:a14="http://schemas.microsoft.com/office/drawing/2010/main"/>
              </a:ext>
            </a:extLst>
          </a:blip>
          <a:stretch>
            <a:fillRect/>
          </a:stretch>
        </a:blipFill>
        <a:effectLst/>
      </p:bgPr>
    </p:bg>
    <p:spTree>
      <p:nvGrpSpPr>
        <p:cNvPr id="1" name="Shape 24"/>
        <p:cNvGrpSpPr/>
        <p:nvPr/>
      </p:nvGrpSpPr>
      <p:grpSpPr>
        <a:xfrm>
          <a:off x="0" y="0"/>
          <a:ext cx="0" cy="0"/>
          <a:chOff x="0" y="0"/>
          <a:chExt cx="0" cy="0"/>
        </a:xfrm>
      </p:grpSpPr>
      <p:sp>
        <p:nvSpPr>
          <p:cNvPr id="25" name="Google Shape;25;p8"/>
          <p:cNvSpPr txBox="1">
            <a:spLocks noGrp="1"/>
          </p:cNvSpPr>
          <p:nvPr>
            <p:ph type="title"/>
          </p:nvPr>
        </p:nvSpPr>
        <p:spPr>
          <a:xfrm>
            <a:off x="914400" y="2530888"/>
            <a:ext cx="10003536" cy="2388558"/>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dk2"/>
              </a:buClr>
              <a:buSzPts val="6300"/>
              <a:buFont typeface="Helvetica Neue"/>
              <a:buNone/>
              <a:defRPr sz="6300" b="1" i="0">
                <a:solidFill>
                  <a:schemeClr val="dk2"/>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8"/>
          <p:cNvSpPr txBox="1">
            <a:spLocks noGrp="1"/>
          </p:cNvSpPr>
          <p:nvPr>
            <p:ph type="body" idx="1"/>
          </p:nvPr>
        </p:nvSpPr>
        <p:spPr>
          <a:xfrm>
            <a:off x="914401" y="5115756"/>
            <a:ext cx="10003536" cy="27847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0"/>
              </a:spcBef>
              <a:spcAft>
                <a:spcPts val="0"/>
              </a:spcAft>
              <a:buSzPts val="2000"/>
              <a:buNone/>
              <a:defRPr sz="2000" b="1" i="0">
                <a:solidFill>
                  <a:schemeClr val="accent1"/>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8"/>
          <p:cNvSpPr txBox="1">
            <a:spLocks noGrp="1"/>
          </p:cNvSpPr>
          <p:nvPr>
            <p:ph type="body" idx="2"/>
          </p:nvPr>
        </p:nvSpPr>
        <p:spPr>
          <a:xfrm>
            <a:off x="914399" y="5394233"/>
            <a:ext cx="10003537" cy="278476"/>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0"/>
              </a:spcBef>
              <a:spcAft>
                <a:spcPts val="0"/>
              </a:spcAft>
              <a:buSzPts val="1600"/>
              <a:buNone/>
              <a:defRPr sz="1600" b="0" i="0">
                <a:solidFill>
                  <a:schemeClr val="dk1"/>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8"/>
          <p:cNvSpPr txBox="1">
            <a:spLocks noGrp="1"/>
          </p:cNvSpPr>
          <p:nvPr>
            <p:ph type="body" idx="3"/>
          </p:nvPr>
        </p:nvSpPr>
        <p:spPr>
          <a:xfrm>
            <a:off x="914400" y="2175056"/>
            <a:ext cx="10003536" cy="23632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0"/>
              </a:spcBef>
              <a:spcAft>
                <a:spcPts val="0"/>
              </a:spcAft>
              <a:buSzPts val="1600"/>
              <a:buNone/>
              <a:defRPr sz="1600" b="0" i="0">
                <a:solidFill>
                  <a:schemeClr val="dk1"/>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8"/>
          <p:cNvSpPr/>
          <p:nvPr/>
        </p:nvSpPr>
        <p:spPr>
          <a:xfrm>
            <a:off x="914399" y="2484850"/>
            <a:ext cx="139903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30" name="Google Shape;30;p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31" name="Google Shape;31;p8"/>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8"/>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8"/>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395656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close-light">
  <p:cSld name="close-light">
    <p:bg>
      <p:bgPr>
        <a:blipFill>
          <a:blip r:embed="rId2" cstate="screen">
            <a:alphaModFix/>
            <a:extLst>
              <a:ext uri="{28A0092B-C50C-407E-A947-70E740481C1C}">
                <a14:useLocalDpi xmlns:a14="http://schemas.microsoft.com/office/drawing/2010/main"/>
              </a:ext>
            </a:extLst>
          </a:blip>
          <a:stretch>
            <a:fillRect/>
          </a:stretch>
        </a:blipFill>
        <a:effectLst/>
      </p:bgPr>
    </p:bg>
    <p:spTree>
      <p:nvGrpSpPr>
        <p:cNvPr id="1" name="Shape 34"/>
        <p:cNvGrpSpPr/>
        <p:nvPr/>
      </p:nvGrpSpPr>
      <p:grpSpPr>
        <a:xfrm>
          <a:off x="0" y="0"/>
          <a:ext cx="0" cy="0"/>
          <a:chOff x="0" y="0"/>
          <a:chExt cx="0" cy="0"/>
        </a:xfrm>
      </p:grpSpPr>
      <p:sp>
        <p:nvSpPr>
          <p:cNvPr id="35" name="Google Shape;35;p10"/>
          <p:cNvSpPr txBox="1"/>
          <p:nvPr/>
        </p:nvSpPr>
        <p:spPr>
          <a:xfrm>
            <a:off x="6096000" y="4361861"/>
            <a:ext cx="5029200" cy="882168"/>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chemeClr val="accent1"/>
              </a:buClr>
              <a:buSzPts val="4800"/>
              <a:buFont typeface="Helvetica Neue"/>
              <a:buNone/>
            </a:pPr>
            <a:endParaRPr sz="4800" b="1" i="0" u="none" strike="noStrike" cap="none">
              <a:solidFill>
                <a:schemeClr val="accent1"/>
              </a:solidFill>
              <a:latin typeface="Helvetica Neue"/>
              <a:ea typeface="Helvetica Neue"/>
              <a:cs typeface="Helvetica Neue"/>
              <a:sym typeface="Helvetica Neue"/>
            </a:endParaRPr>
          </a:p>
        </p:txBody>
      </p:sp>
      <p:pic>
        <p:nvPicPr>
          <p:cNvPr id="36" name="Google Shape;36;p1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Tree>
    <p:extLst>
      <p:ext uri="{BB962C8B-B14F-4D97-AF65-F5344CB8AC3E}">
        <p14:creationId xmlns:p14="http://schemas.microsoft.com/office/powerpoint/2010/main" val="5042633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2-column-content">
  <p:cSld name="2-column-content">
    <p:bg>
      <p:bgPr>
        <a:solidFill>
          <a:schemeClr val="lt1"/>
        </a:solidFill>
        <a:effectLst/>
      </p:bgPr>
    </p:bg>
    <p:spTree>
      <p:nvGrpSpPr>
        <p:cNvPr id="1" name="Shape 37"/>
        <p:cNvGrpSpPr/>
        <p:nvPr/>
      </p:nvGrpSpPr>
      <p:grpSpPr>
        <a:xfrm>
          <a:off x="0" y="0"/>
          <a:ext cx="0" cy="0"/>
          <a:chOff x="0" y="0"/>
          <a:chExt cx="0" cy="0"/>
        </a:xfrm>
      </p:grpSpPr>
      <p:sp>
        <p:nvSpPr>
          <p:cNvPr id="38" name="Google Shape;38;p11"/>
          <p:cNvSpPr txBox="1">
            <a:spLocks noGrp="1"/>
          </p:cNvSpPr>
          <p:nvPr>
            <p:ph type="body" idx="1"/>
          </p:nvPr>
        </p:nvSpPr>
        <p:spPr>
          <a:xfrm>
            <a:off x="914399" y="1700784"/>
            <a:ext cx="4791456" cy="4655566"/>
          </a:xfrm>
          <a:prstGeom prst="rect">
            <a:avLst/>
          </a:prstGeom>
          <a:noFill/>
          <a:ln>
            <a:noFill/>
          </a:ln>
        </p:spPr>
        <p:txBody>
          <a:bodyPr spcFirstLastPara="1" wrap="square" lIns="0" tIns="0" rIns="0" bIns="0" anchor="t" anchorCtr="0">
            <a:noAutofit/>
          </a:bodyPr>
          <a:lstStyle>
            <a:lvl1pPr marL="457200" lvl="0" indent="-355600" algn="l">
              <a:lnSpc>
                <a:spcPct val="100000"/>
              </a:lnSpc>
              <a:spcBef>
                <a:spcPts val="0"/>
              </a:spcBef>
              <a:spcAft>
                <a:spcPts val="0"/>
              </a:spcAft>
              <a:buSzPts val="2000"/>
              <a:buChar char="•"/>
              <a:defRPr>
                <a:solidFill>
                  <a:schemeClr val="dk1"/>
                </a:solidFill>
              </a:defRPr>
            </a:lvl1pPr>
            <a:lvl2pPr marL="914400" lvl="1" indent="-330200" algn="l">
              <a:lnSpc>
                <a:spcPct val="100000"/>
              </a:lnSpc>
              <a:spcBef>
                <a:spcPts val="800"/>
              </a:spcBef>
              <a:spcAft>
                <a:spcPts val="0"/>
              </a:spcAft>
              <a:buSzPts val="1600"/>
              <a:buChar char="•"/>
              <a:defRPr sz="1600">
                <a:solidFill>
                  <a:schemeClr val="dk1"/>
                </a:solidFill>
              </a:defRPr>
            </a:lvl2pPr>
            <a:lvl3pPr marL="1371600" lvl="2" indent="-317500" algn="l">
              <a:lnSpc>
                <a:spcPct val="100000"/>
              </a:lnSpc>
              <a:spcBef>
                <a:spcPts val="800"/>
              </a:spcBef>
              <a:spcAft>
                <a:spcPts val="0"/>
              </a:spcAft>
              <a:buSzPts val="1400"/>
              <a:buChar char="•"/>
              <a:defRPr>
                <a:solidFill>
                  <a:schemeClr val="dk1"/>
                </a:solidFill>
              </a:defRPr>
            </a:lvl3pPr>
            <a:lvl4pPr marL="1828800" lvl="3" indent="-317500" algn="l">
              <a:lnSpc>
                <a:spcPct val="100000"/>
              </a:lnSpc>
              <a:spcBef>
                <a:spcPts val="800"/>
              </a:spcBef>
              <a:spcAft>
                <a:spcPts val="0"/>
              </a:spcAft>
              <a:buSzPts val="1400"/>
              <a:buChar char="•"/>
              <a:defRPr>
                <a:solidFill>
                  <a:schemeClr val="dk1"/>
                </a:solidFill>
              </a:defRPr>
            </a:lvl4pPr>
            <a:lvl5pPr marL="2286000" lvl="4" indent="-317500" algn="l">
              <a:lnSpc>
                <a:spcPct val="100000"/>
              </a:lnSpc>
              <a:spcBef>
                <a:spcPts val="800"/>
              </a:spcBef>
              <a:spcAft>
                <a:spcPts val="0"/>
              </a:spcAft>
              <a:buSzPts val="1400"/>
              <a:buChar char="•"/>
              <a:defRPr>
                <a:solidFill>
                  <a:schemeClr val="dk1"/>
                </a:solidFill>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1"/>
          <p:cNvSpPr txBox="1">
            <a:spLocks noGrp="1"/>
          </p:cNvSpPr>
          <p:nvPr>
            <p:ph type="body" idx="2"/>
          </p:nvPr>
        </p:nvSpPr>
        <p:spPr>
          <a:xfrm>
            <a:off x="6117335" y="1700784"/>
            <a:ext cx="4791456" cy="4655566"/>
          </a:xfrm>
          <a:prstGeom prst="rect">
            <a:avLst/>
          </a:prstGeom>
          <a:noFill/>
          <a:ln>
            <a:noFill/>
          </a:ln>
        </p:spPr>
        <p:txBody>
          <a:bodyPr spcFirstLastPara="1" wrap="square" lIns="0" tIns="0" rIns="0" bIns="0" anchor="t" anchorCtr="0">
            <a:noAutofit/>
          </a:bodyPr>
          <a:lstStyle>
            <a:lvl1pPr marL="457200" lvl="0" indent="-355600" algn="l">
              <a:lnSpc>
                <a:spcPct val="100000"/>
              </a:lnSpc>
              <a:spcBef>
                <a:spcPts val="0"/>
              </a:spcBef>
              <a:spcAft>
                <a:spcPts val="0"/>
              </a:spcAft>
              <a:buSzPts val="2000"/>
              <a:buChar char="•"/>
              <a:defRPr>
                <a:solidFill>
                  <a:schemeClr val="dk1"/>
                </a:solidFill>
              </a:defRPr>
            </a:lvl1pPr>
            <a:lvl2pPr marL="914400" lvl="1" indent="-330200" algn="l">
              <a:lnSpc>
                <a:spcPct val="100000"/>
              </a:lnSpc>
              <a:spcBef>
                <a:spcPts val="800"/>
              </a:spcBef>
              <a:spcAft>
                <a:spcPts val="0"/>
              </a:spcAft>
              <a:buSzPts val="1600"/>
              <a:buChar char="•"/>
              <a:defRPr sz="1600">
                <a:solidFill>
                  <a:schemeClr val="dk1"/>
                </a:solidFill>
              </a:defRPr>
            </a:lvl2pPr>
            <a:lvl3pPr marL="1371600" lvl="2" indent="-317500" algn="l">
              <a:lnSpc>
                <a:spcPct val="100000"/>
              </a:lnSpc>
              <a:spcBef>
                <a:spcPts val="800"/>
              </a:spcBef>
              <a:spcAft>
                <a:spcPts val="0"/>
              </a:spcAft>
              <a:buSzPts val="1400"/>
              <a:buChar char="•"/>
              <a:defRPr>
                <a:solidFill>
                  <a:schemeClr val="dk1"/>
                </a:solidFill>
              </a:defRPr>
            </a:lvl3pPr>
            <a:lvl4pPr marL="1828800" lvl="3" indent="-317500" algn="l">
              <a:lnSpc>
                <a:spcPct val="100000"/>
              </a:lnSpc>
              <a:spcBef>
                <a:spcPts val="800"/>
              </a:spcBef>
              <a:spcAft>
                <a:spcPts val="0"/>
              </a:spcAft>
              <a:buSzPts val="1400"/>
              <a:buChar char="•"/>
              <a:defRPr>
                <a:solidFill>
                  <a:schemeClr val="dk1"/>
                </a:solidFill>
              </a:defRPr>
            </a:lvl4pPr>
            <a:lvl5pPr marL="2286000" lvl="4" indent="-317500" algn="l">
              <a:lnSpc>
                <a:spcPct val="100000"/>
              </a:lnSpc>
              <a:spcBef>
                <a:spcPts val="800"/>
              </a:spcBef>
              <a:spcAft>
                <a:spcPts val="0"/>
              </a:spcAft>
              <a:buSzPts val="1400"/>
              <a:buChar char="•"/>
              <a:defRPr>
                <a:solidFill>
                  <a:schemeClr val="dk1"/>
                </a:solidFill>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0" name="Google Shape;40;p1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41" name="Google Shape;41;p11"/>
          <p:cNvSpPr txBox="1">
            <a:spLocks noGrp="1"/>
          </p:cNvSpPr>
          <p:nvPr>
            <p:ph type="body" idx="3"/>
          </p:nvPr>
        </p:nvSpPr>
        <p:spPr>
          <a:xfrm>
            <a:off x="914399" y="820351"/>
            <a:ext cx="9994393"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2" name="Google Shape;42;p11"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43" name="Google Shape;43;p11"/>
          <p:cNvSpPr txBox="1">
            <a:spLocks noGrp="1"/>
          </p:cNvSpPr>
          <p:nvPr>
            <p:ph type="title"/>
          </p:nvPr>
        </p:nvSpPr>
        <p:spPr>
          <a:xfrm>
            <a:off x="914398" y="365760"/>
            <a:ext cx="9994393"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1"/>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1"/>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1"/>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474017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paragraph-1">
  <p:cSld name="paragraph-1">
    <p:bg>
      <p:bgPr>
        <a:solidFill>
          <a:schemeClr val="lt1"/>
        </a:solidFill>
        <a:effectLst/>
      </p:bgPr>
    </p:bg>
    <p:spTree>
      <p:nvGrpSpPr>
        <p:cNvPr id="1" name="Shape 47"/>
        <p:cNvGrpSpPr/>
        <p:nvPr/>
      </p:nvGrpSpPr>
      <p:grpSpPr>
        <a:xfrm>
          <a:off x="0" y="0"/>
          <a:ext cx="0" cy="0"/>
          <a:chOff x="0" y="0"/>
          <a:chExt cx="0" cy="0"/>
        </a:xfrm>
      </p:grpSpPr>
      <p:pic>
        <p:nvPicPr>
          <p:cNvPr id="48" name="Google Shape;48;p12" descr="Logo, company name&#10;&#10;AI-generated content may be incorrect."/>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333626" y="2365733"/>
            <a:ext cx="4496423" cy="4492268"/>
          </a:xfrm>
          <a:prstGeom prst="rect">
            <a:avLst/>
          </a:prstGeom>
          <a:noFill/>
          <a:ln>
            <a:noFill/>
          </a:ln>
        </p:spPr>
      </p:pic>
      <p:sp>
        <p:nvSpPr>
          <p:cNvPr id="49" name="Google Shape;49;p12"/>
          <p:cNvSpPr txBox="1">
            <a:spLocks noGrp="1"/>
          </p:cNvSpPr>
          <p:nvPr>
            <p:ph type="body" idx="1"/>
          </p:nvPr>
        </p:nvSpPr>
        <p:spPr>
          <a:xfrm>
            <a:off x="2743200" y="3072384"/>
            <a:ext cx="6345935" cy="190920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12"/>
          <p:cNvSpPr txBox="1">
            <a:spLocks noGrp="1"/>
          </p:cNvSpPr>
          <p:nvPr>
            <p:ph type="body" idx="2"/>
          </p:nvPr>
        </p:nvSpPr>
        <p:spPr>
          <a:xfrm>
            <a:off x="2743199" y="2368296"/>
            <a:ext cx="6345936" cy="625033"/>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3600"/>
              <a:buNone/>
              <a:defRPr sz="36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1" name="Google Shape;51;p1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pic>
        <p:nvPicPr>
          <p:cNvPr id="52" name="Google Shape;52;p12" descr="Logo, company name&#10;&#10;AI-generated content may be incorrect."/>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53" name="Google Shape;53;p12"/>
          <p:cNvSpPr/>
          <p:nvPr/>
        </p:nvSpPr>
        <p:spPr>
          <a:xfrm rot="-5400000">
            <a:off x="2023503" y="2800073"/>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4" name="Google Shape;54;p12"/>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2"/>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2"/>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705821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headline-paragraph">
  <p:cSld name="headline-paragraph">
    <p:bg>
      <p:bgPr>
        <a:solidFill>
          <a:schemeClr val="lt1"/>
        </a:solidFill>
        <a:effectLst/>
      </p:bgPr>
    </p:bg>
    <p:spTree>
      <p:nvGrpSpPr>
        <p:cNvPr id="1" name="Shape 57"/>
        <p:cNvGrpSpPr/>
        <p:nvPr/>
      </p:nvGrpSpPr>
      <p:grpSpPr>
        <a:xfrm>
          <a:off x="0" y="0"/>
          <a:ext cx="0" cy="0"/>
          <a:chOff x="0" y="0"/>
          <a:chExt cx="0" cy="0"/>
        </a:xfrm>
      </p:grpSpPr>
      <p:pic>
        <p:nvPicPr>
          <p:cNvPr id="58" name="Google Shape;58;p13" descr="Logo, company name&#10;&#10;AI-generated content may be incorrect."/>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333626" y="2365733"/>
            <a:ext cx="4496423" cy="4492268"/>
          </a:xfrm>
          <a:prstGeom prst="rect">
            <a:avLst/>
          </a:prstGeom>
          <a:noFill/>
          <a:ln>
            <a:noFill/>
          </a:ln>
        </p:spPr>
      </p:pic>
      <p:sp>
        <p:nvSpPr>
          <p:cNvPr id="59" name="Google Shape;59;p13"/>
          <p:cNvSpPr txBox="1">
            <a:spLocks noGrp="1"/>
          </p:cNvSpPr>
          <p:nvPr>
            <p:ph type="body" idx="1"/>
          </p:nvPr>
        </p:nvSpPr>
        <p:spPr>
          <a:xfrm>
            <a:off x="2438401" y="2680962"/>
            <a:ext cx="2971800" cy="1496075"/>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13"/>
          <p:cNvSpPr txBox="1">
            <a:spLocks noGrp="1"/>
          </p:cNvSpPr>
          <p:nvPr>
            <p:ph type="body" idx="2"/>
          </p:nvPr>
        </p:nvSpPr>
        <p:spPr>
          <a:xfrm>
            <a:off x="5866544" y="2680962"/>
            <a:ext cx="3887056" cy="1496075"/>
          </a:xfrm>
          <a:prstGeom prst="rect">
            <a:avLst/>
          </a:prstGeom>
          <a:noFill/>
          <a:ln>
            <a:noFill/>
          </a:ln>
        </p:spPr>
        <p:txBody>
          <a:bodyPr spcFirstLastPara="1" wrap="square" lIns="0" tIns="0" rIns="0" bIns="0" anchor="t" anchorCtr="0">
            <a:noAutofit/>
          </a:bodyPr>
          <a:lstStyle>
            <a:lvl1pPr marL="457200" lvl="0" indent="-228600" algn="just">
              <a:lnSpc>
                <a:spcPct val="100000"/>
              </a:lnSpc>
              <a:spcBef>
                <a:spcPts val="0"/>
              </a:spcBef>
              <a:spcAft>
                <a:spcPts val="0"/>
              </a:spcAft>
              <a:buSzPts val="1600"/>
              <a:buNone/>
              <a:defRPr sz="1600">
                <a:solidFill>
                  <a:schemeClr val="dk1"/>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1" name="Google Shape;61;p1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pic>
        <p:nvPicPr>
          <p:cNvPr id="62" name="Google Shape;62;p13" descr="Logo, company name&#10;&#10;AI-generated content may be incorrect."/>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63" name="Google Shape;63;p13"/>
          <p:cNvSpPr/>
          <p:nvPr/>
        </p:nvSpPr>
        <p:spPr>
          <a:xfrm rot="-5400000">
            <a:off x="4495372" y="3415280"/>
            <a:ext cx="2286000"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4" name="Google Shape;64;p13"/>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3"/>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3"/>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0124767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content-and-photos">
  <p:cSld name="content-and-photos">
    <p:bg>
      <p:bgPr>
        <a:solidFill>
          <a:schemeClr val="lt1"/>
        </a:solidFill>
        <a:effectLst/>
      </p:bgPr>
    </p:bg>
    <p:spTree>
      <p:nvGrpSpPr>
        <p:cNvPr id="1" name="Shape 67"/>
        <p:cNvGrpSpPr/>
        <p:nvPr/>
      </p:nvGrpSpPr>
      <p:grpSpPr>
        <a:xfrm>
          <a:off x="0" y="0"/>
          <a:ext cx="0" cy="0"/>
          <a:chOff x="0" y="0"/>
          <a:chExt cx="0" cy="0"/>
        </a:xfrm>
      </p:grpSpPr>
      <p:sp>
        <p:nvSpPr>
          <p:cNvPr id="68" name="Google Shape;68;p14"/>
          <p:cNvSpPr>
            <a:spLocks noGrp="1"/>
          </p:cNvSpPr>
          <p:nvPr>
            <p:ph type="pic" idx="2"/>
          </p:nvPr>
        </p:nvSpPr>
        <p:spPr>
          <a:xfrm>
            <a:off x="8833104" y="820351"/>
            <a:ext cx="2630312" cy="1628814"/>
          </a:xfrm>
          <a:prstGeom prst="rect">
            <a:avLst/>
          </a:prstGeom>
          <a:solidFill>
            <a:srgbClr val="C3CAD1"/>
          </a:solidFill>
          <a:ln>
            <a:noFill/>
          </a:ln>
        </p:spPr>
      </p:sp>
      <p:sp>
        <p:nvSpPr>
          <p:cNvPr id="69" name="Google Shape;69;p14"/>
          <p:cNvSpPr txBox="1">
            <a:spLocks noGrp="1"/>
          </p:cNvSpPr>
          <p:nvPr>
            <p:ph type="body" idx="1"/>
          </p:nvPr>
        </p:nvSpPr>
        <p:spPr>
          <a:xfrm>
            <a:off x="8833104" y="2449165"/>
            <a:ext cx="2630312" cy="290296"/>
          </a:xfrm>
          <a:prstGeom prst="rect">
            <a:avLst/>
          </a:prstGeom>
          <a:noFill/>
          <a:ln>
            <a:noFill/>
          </a:ln>
        </p:spPr>
        <p:txBody>
          <a:bodyPr spcFirstLastPara="1" wrap="square" lIns="0" tIns="0" rIns="0" bIns="0" anchor="ctr" anchorCtr="0">
            <a:noAutofit/>
          </a:bodyPr>
          <a:lstStyle>
            <a:lvl1pPr marL="457200" lvl="0" indent="-228600" algn="l">
              <a:lnSpc>
                <a:spcPct val="110000"/>
              </a:lnSpc>
              <a:spcBef>
                <a:spcPts val="0"/>
              </a:spcBef>
              <a:spcAft>
                <a:spcPts val="0"/>
              </a:spcAft>
              <a:buSzPts val="1200"/>
              <a:buNone/>
              <a:defRPr sz="1200">
                <a:solidFill>
                  <a:schemeClr val="accen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14"/>
          <p:cNvSpPr txBox="1">
            <a:spLocks noGrp="1"/>
          </p:cNvSpPr>
          <p:nvPr>
            <p:ph type="body" idx="3"/>
          </p:nvPr>
        </p:nvSpPr>
        <p:spPr>
          <a:xfrm>
            <a:off x="8833104" y="4457874"/>
            <a:ext cx="2630312" cy="290296"/>
          </a:xfrm>
          <a:prstGeom prst="rect">
            <a:avLst/>
          </a:prstGeom>
          <a:noFill/>
          <a:ln>
            <a:noFill/>
          </a:ln>
        </p:spPr>
        <p:txBody>
          <a:bodyPr spcFirstLastPara="1" wrap="square" lIns="0" tIns="0" rIns="0" bIns="0" anchor="ctr" anchorCtr="0">
            <a:noAutofit/>
          </a:bodyPr>
          <a:lstStyle>
            <a:lvl1pPr marL="457200" lvl="0" indent="-228600" algn="l">
              <a:lnSpc>
                <a:spcPct val="110000"/>
              </a:lnSpc>
              <a:spcBef>
                <a:spcPts val="0"/>
              </a:spcBef>
              <a:spcAft>
                <a:spcPts val="0"/>
              </a:spcAft>
              <a:buSzPts val="1200"/>
              <a:buNone/>
              <a:defRPr sz="1200">
                <a:solidFill>
                  <a:schemeClr val="accen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4"/>
          <p:cNvSpPr txBox="1">
            <a:spLocks noGrp="1"/>
          </p:cNvSpPr>
          <p:nvPr>
            <p:ph type="body" idx="4"/>
          </p:nvPr>
        </p:nvSpPr>
        <p:spPr>
          <a:xfrm>
            <a:off x="8833104" y="6463327"/>
            <a:ext cx="2630312" cy="290296"/>
          </a:xfrm>
          <a:prstGeom prst="rect">
            <a:avLst/>
          </a:prstGeom>
          <a:noFill/>
          <a:ln>
            <a:noFill/>
          </a:ln>
        </p:spPr>
        <p:txBody>
          <a:bodyPr spcFirstLastPara="1" wrap="square" lIns="0" tIns="0" rIns="0" bIns="0" anchor="ctr" anchorCtr="0">
            <a:noAutofit/>
          </a:bodyPr>
          <a:lstStyle>
            <a:lvl1pPr marL="457200" lvl="0" indent="-228600" algn="l">
              <a:lnSpc>
                <a:spcPct val="110000"/>
              </a:lnSpc>
              <a:spcBef>
                <a:spcPts val="0"/>
              </a:spcBef>
              <a:spcAft>
                <a:spcPts val="0"/>
              </a:spcAft>
              <a:buSzPts val="1200"/>
              <a:buNone/>
              <a:defRPr sz="1200">
                <a:solidFill>
                  <a:schemeClr val="accen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14"/>
          <p:cNvSpPr>
            <a:spLocks noGrp="1"/>
          </p:cNvSpPr>
          <p:nvPr>
            <p:ph type="pic" idx="5"/>
          </p:nvPr>
        </p:nvSpPr>
        <p:spPr>
          <a:xfrm>
            <a:off x="8833104" y="2829060"/>
            <a:ext cx="2630312" cy="1628814"/>
          </a:xfrm>
          <a:prstGeom prst="rect">
            <a:avLst/>
          </a:prstGeom>
          <a:solidFill>
            <a:srgbClr val="C3CAD1"/>
          </a:solidFill>
          <a:ln>
            <a:noFill/>
          </a:ln>
        </p:spPr>
      </p:sp>
      <p:sp>
        <p:nvSpPr>
          <p:cNvPr id="73" name="Google Shape;73;p14"/>
          <p:cNvSpPr>
            <a:spLocks noGrp="1"/>
          </p:cNvSpPr>
          <p:nvPr>
            <p:ph type="pic" idx="6"/>
          </p:nvPr>
        </p:nvSpPr>
        <p:spPr>
          <a:xfrm>
            <a:off x="8833104" y="4834513"/>
            <a:ext cx="2630312" cy="1628814"/>
          </a:xfrm>
          <a:prstGeom prst="rect">
            <a:avLst/>
          </a:prstGeom>
          <a:solidFill>
            <a:srgbClr val="C3CAD1"/>
          </a:solidFill>
          <a:ln>
            <a:noFill/>
          </a:ln>
        </p:spPr>
      </p:sp>
      <p:sp>
        <p:nvSpPr>
          <p:cNvPr id="74" name="Google Shape;74;p14"/>
          <p:cNvSpPr txBox="1">
            <a:spLocks noGrp="1"/>
          </p:cNvSpPr>
          <p:nvPr>
            <p:ph type="body" idx="7"/>
          </p:nvPr>
        </p:nvSpPr>
        <p:spPr>
          <a:xfrm>
            <a:off x="914399" y="1700783"/>
            <a:ext cx="7552944" cy="4655567"/>
          </a:xfrm>
          <a:prstGeom prst="rect">
            <a:avLst/>
          </a:prstGeom>
          <a:noFill/>
          <a:ln>
            <a:noFill/>
          </a:ln>
        </p:spPr>
        <p:txBody>
          <a:bodyPr spcFirstLastPara="1" wrap="square" lIns="0" tIns="0" rIns="0" bIns="0" anchor="t" anchorCtr="0">
            <a:noAutofit/>
          </a:bodyPr>
          <a:lstStyle>
            <a:lvl1pPr marL="457200" lvl="0" indent="-355600" algn="l">
              <a:lnSpc>
                <a:spcPct val="100000"/>
              </a:lnSpc>
              <a:spcBef>
                <a:spcPts val="0"/>
              </a:spcBef>
              <a:spcAft>
                <a:spcPts val="0"/>
              </a:spcAft>
              <a:buSzPts val="2000"/>
              <a:buChar char="•"/>
              <a:defRPr>
                <a:solidFill>
                  <a:schemeClr val="dk1"/>
                </a:solidFill>
              </a:defRPr>
            </a:lvl1pPr>
            <a:lvl2pPr marL="914400" lvl="1" indent="-330200" algn="l">
              <a:lnSpc>
                <a:spcPct val="100000"/>
              </a:lnSpc>
              <a:spcBef>
                <a:spcPts val="800"/>
              </a:spcBef>
              <a:spcAft>
                <a:spcPts val="0"/>
              </a:spcAft>
              <a:buSzPts val="1600"/>
              <a:buChar char="•"/>
              <a:defRPr sz="1600">
                <a:solidFill>
                  <a:schemeClr val="dk1"/>
                </a:solidFill>
              </a:defRPr>
            </a:lvl2pPr>
            <a:lvl3pPr marL="1371600" lvl="2" indent="-317500" algn="l">
              <a:lnSpc>
                <a:spcPct val="100000"/>
              </a:lnSpc>
              <a:spcBef>
                <a:spcPts val="800"/>
              </a:spcBef>
              <a:spcAft>
                <a:spcPts val="0"/>
              </a:spcAft>
              <a:buSzPts val="1400"/>
              <a:buChar char="•"/>
              <a:defRPr>
                <a:solidFill>
                  <a:schemeClr val="dk1"/>
                </a:solidFill>
              </a:defRPr>
            </a:lvl3pPr>
            <a:lvl4pPr marL="1828800" lvl="3" indent="-317500" algn="l">
              <a:lnSpc>
                <a:spcPct val="100000"/>
              </a:lnSpc>
              <a:spcBef>
                <a:spcPts val="800"/>
              </a:spcBef>
              <a:spcAft>
                <a:spcPts val="0"/>
              </a:spcAft>
              <a:buSzPts val="1400"/>
              <a:buChar char="•"/>
              <a:defRPr>
                <a:solidFill>
                  <a:schemeClr val="dk1"/>
                </a:solidFill>
              </a:defRPr>
            </a:lvl4pPr>
            <a:lvl5pPr marL="2286000" lvl="4" indent="-317500" algn="l">
              <a:lnSpc>
                <a:spcPct val="100000"/>
              </a:lnSpc>
              <a:spcBef>
                <a:spcPts val="800"/>
              </a:spcBef>
              <a:spcAft>
                <a:spcPts val="0"/>
              </a:spcAft>
              <a:buSzPts val="1400"/>
              <a:buChar char="•"/>
              <a:defRPr>
                <a:solidFill>
                  <a:schemeClr val="dk1"/>
                </a:solidFill>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5" name="Google Shape;75;p14"/>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76" name="Google Shape;76;p14"/>
          <p:cNvSpPr txBox="1">
            <a:spLocks noGrp="1"/>
          </p:cNvSpPr>
          <p:nvPr>
            <p:ph type="title"/>
          </p:nvPr>
        </p:nvSpPr>
        <p:spPr>
          <a:xfrm>
            <a:off x="914398" y="365760"/>
            <a:ext cx="7552071"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4"/>
          <p:cNvSpPr txBox="1">
            <a:spLocks noGrp="1"/>
          </p:cNvSpPr>
          <p:nvPr>
            <p:ph type="body" idx="8"/>
          </p:nvPr>
        </p:nvSpPr>
        <p:spPr>
          <a:xfrm>
            <a:off x="914399" y="820351"/>
            <a:ext cx="7552071"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8" name="Google Shape;78;p14"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79" name="Google Shape;79;p14"/>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4"/>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4"/>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857307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content-photo-right-1">
  <p:cSld name="content-photo-right-1">
    <p:bg>
      <p:bgPr>
        <a:solidFill>
          <a:schemeClr val="lt1"/>
        </a:solidFill>
        <a:effectLst/>
      </p:bgPr>
    </p:bg>
    <p:spTree>
      <p:nvGrpSpPr>
        <p:cNvPr id="1" name="Shape 82"/>
        <p:cNvGrpSpPr/>
        <p:nvPr/>
      </p:nvGrpSpPr>
      <p:grpSpPr>
        <a:xfrm>
          <a:off x="0" y="0"/>
          <a:ext cx="0" cy="0"/>
          <a:chOff x="0" y="0"/>
          <a:chExt cx="0" cy="0"/>
        </a:xfrm>
      </p:grpSpPr>
      <p:pic>
        <p:nvPicPr>
          <p:cNvPr id="83" name="Google Shape;83;p15" descr="Logo, company name&#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b="4125"/>
          <a:stretch/>
        </p:blipFill>
        <p:spPr>
          <a:xfrm>
            <a:off x="4103005" y="2425441"/>
            <a:ext cx="4423870" cy="4432559"/>
          </a:xfrm>
          <a:prstGeom prst="rect">
            <a:avLst/>
          </a:prstGeom>
          <a:noFill/>
          <a:ln>
            <a:noFill/>
          </a:ln>
        </p:spPr>
      </p:pic>
      <p:sp>
        <p:nvSpPr>
          <p:cNvPr id="84" name="Google Shape;84;p15"/>
          <p:cNvSpPr>
            <a:spLocks noGrp="1"/>
          </p:cNvSpPr>
          <p:nvPr>
            <p:ph type="pic" idx="2"/>
          </p:nvPr>
        </p:nvSpPr>
        <p:spPr>
          <a:xfrm>
            <a:off x="7583424" y="0"/>
            <a:ext cx="4242816" cy="6858000"/>
          </a:xfrm>
          <a:prstGeom prst="rect">
            <a:avLst/>
          </a:prstGeom>
          <a:solidFill>
            <a:srgbClr val="C3CAD1"/>
          </a:solidFill>
          <a:ln>
            <a:noFill/>
          </a:ln>
        </p:spPr>
      </p:sp>
      <p:sp>
        <p:nvSpPr>
          <p:cNvPr id="85" name="Google Shape;85;p15"/>
          <p:cNvSpPr txBox="1">
            <a:spLocks noGrp="1"/>
          </p:cNvSpPr>
          <p:nvPr>
            <p:ph type="body" idx="1"/>
          </p:nvPr>
        </p:nvSpPr>
        <p:spPr>
          <a:xfrm>
            <a:off x="1195460" y="1700784"/>
            <a:ext cx="5470513" cy="5969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15"/>
          <p:cNvSpPr txBox="1">
            <a:spLocks noGrp="1"/>
          </p:cNvSpPr>
          <p:nvPr>
            <p:ph type="body" idx="3"/>
          </p:nvPr>
        </p:nvSpPr>
        <p:spPr>
          <a:xfrm>
            <a:off x="1195462" y="2325817"/>
            <a:ext cx="5470511" cy="69638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15"/>
          <p:cNvSpPr txBox="1">
            <a:spLocks noGrp="1"/>
          </p:cNvSpPr>
          <p:nvPr>
            <p:ph type="body" idx="4"/>
          </p:nvPr>
        </p:nvSpPr>
        <p:spPr>
          <a:xfrm>
            <a:off x="7955280" y="6254496"/>
            <a:ext cx="3502152" cy="603504"/>
          </a:xfrm>
          <a:prstGeom prst="rect">
            <a:avLst/>
          </a:prstGeom>
          <a:noFill/>
          <a:ln>
            <a:noFill/>
          </a:ln>
        </p:spPr>
        <p:txBody>
          <a:bodyPr spcFirstLastPara="1" wrap="square" lIns="0" tIns="0" rIns="0" bIns="137150" anchor="b" anchorCtr="0">
            <a:noAutofit/>
          </a:bodyPr>
          <a:lstStyle>
            <a:lvl1pPr marL="457200" lvl="0" indent="-228600" algn="r">
              <a:lnSpc>
                <a:spcPct val="110000"/>
              </a:lnSpc>
              <a:spcBef>
                <a:spcPts val="0"/>
              </a:spcBef>
              <a:spcAft>
                <a:spcPts val="0"/>
              </a:spcAft>
              <a:buSzPts val="1200"/>
              <a:buNone/>
              <a:defRPr sz="1200">
                <a:solidFill>
                  <a:schemeClr val="l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8" name="Google Shape;88;p1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89" name="Google Shape;89;p15"/>
          <p:cNvSpPr txBox="1">
            <a:spLocks noGrp="1"/>
          </p:cNvSpPr>
          <p:nvPr>
            <p:ph type="title"/>
          </p:nvPr>
        </p:nvSpPr>
        <p:spPr>
          <a:xfrm>
            <a:off x="914398" y="365760"/>
            <a:ext cx="5751575"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body" idx="5"/>
          </p:nvPr>
        </p:nvSpPr>
        <p:spPr>
          <a:xfrm>
            <a:off x="914399" y="820351"/>
            <a:ext cx="5751575"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91" name="Google Shape;91;p15" descr="Logo, company name&#10;&#10;AI-generated content may be incorrect."/>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92" name="Google Shape;92;p15"/>
          <p:cNvSpPr/>
          <p:nvPr/>
        </p:nvSpPr>
        <p:spPr>
          <a:xfrm rot="-5400000">
            <a:off x="462533" y="2102108"/>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3" name="Google Shape;93;p15"/>
          <p:cNvSpPr txBox="1">
            <a:spLocks noGrp="1"/>
          </p:cNvSpPr>
          <p:nvPr>
            <p:ph type="body" idx="6"/>
          </p:nvPr>
        </p:nvSpPr>
        <p:spPr>
          <a:xfrm>
            <a:off x="1195460" y="4668584"/>
            <a:ext cx="5470513" cy="5969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4" name="Google Shape;94;p15"/>
          <p:cNvSpPr txBox="1">
            <a:spLocks noGrp="1"/>
          </p:cNvSpPr>
          <p:nvPr>
            <p:ph type="body" idx="7"/>
          </p:nvPr>
        </p:nvSpPr>
        <p:spPr>
          <a:xfrm>
            <a:off x="1195462" y="5293617"/>
            <a:ext cx="5470511" cy="69638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5"/>
          <p:cNvSpPr/>
          <p:nvPr/>
        </p:nvSpPr>
        <p:spPr>
          <a:xfrm rot="-5400000">
            <a:off x="462533" y="5069908"/>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6" name="Google Shape;96;p15"/>
          <p:cNvSpPr txBox="1">
            <a:spLocks noGrp="1"/>
          </p:cNvSpPr>
          <p:nvPr>
            <p:ph type="body" idx="8"/>
          </p:nvPr>
        </p:nvSpPr>
        <p:spPr>
          <a:xfrm>
            <a:off x="1195460" y="3188408"/>
            <a:ext cx="5470513" cy="5969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15"/>
          <p:cNvSpPr txBox="1">
            <a:spLocks noGrp="1"/>
          </p:cNvSpPr>
          <p:nvPr>
            <p:ph type="body" idx="9"/>
          </p:nvPr>
        </p:nvSpPr>
        <p:spPr>
          <a:xfrm>
            <a:off x="1195462" y="3813441"/>
            <a:ext cx="5470511" cy="69638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15"/>
          <p:cNvSpPr/>
          <p:nvPr/>
        </p:nvSpPr>
        <p:spPr>
          <a:xfrm rot="-5400000">
            <a:off x="462533" y="3589732"/>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9" name="Google Shape;99;p15"/>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15"/>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5"/>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74717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photo-righ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49909F63-04B4-4552-4C9B-34944CE806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b="4126"/>
          <a:stretch/>
        </p:blipFill>
        <p:spPr>
          <a:xfrm>
            <a:off x="4103005" y="2425441"/>
            <a:ext cx="4423870" cy="4432559"/>
          </a:xfrm>
          <a:prstGeom prst="rect">
            <a:avLst/>
          </a:prstGeom>
        </p:spPr>
      </p:pic>
      <p:sp>
        <p:nvSpPr>
          <p:cNvPr id="5" name="Picture Placeholder 5">
            <a:extLst>
              <a:ext uri="{FF2B5EF4-FFF2-40B4-BE49-F238E27FC236}">
                <a16:creationId xmlns:a16="http://schemas.microsoft.com/office/drawing/2014/main" id="{B184D948-D65A-DC1D-AFEC-EB3C91F2BACC}"/>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1195460"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1195462"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 name="Text Placeholder 13">
            <a:extLst>
              <a:ext uri="{FF2B5EF4-FFF2-40B4-BE49-F238E27FC236}">
                <a16:creationId xmlns:a16="http://schemas.microsoft.com/office/drawing/2014/main" id="{7C443C6E-C1D0-5FAA-AA07-CD776BA07A36}"/>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7" name="Picture 16">
            <a:extLst>
              <a:ext uri="{FF2B5EF4-FFF2-40B4-BE49-F238E27FC236}">
                <a16:creationId xmlns:a16="http://schemas.microsoft.com/office/drawing/2014/main" id="{C29948ED-E27D-5F98-EACD-DCAF63A4515C}"/>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26" name="Title Placeholder 1">
            <a:extLst>
              <a:ext uri="{FF2B5EF4-FFF2-40B4-BE49-F238E27FC236}">
                <a16:creationId xmlns:a16="http://schemas.microsoft.com/office/drawing/2014/main" id="{8DD8DAC1-7288-EEB9-267E-4FABB681DE29}"/>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7" name="Text Placeholder 19">
            <a:extLst>
              <a:ext uri="{FF2B5EF4-FFF2-40B4-BE49-F238E27FC236}">
                <a16:creationId xmlns:a16="http://schemas.microsoft.com/office/drawing/2014/main" id="{69F9AB23-23AD-4331-6F10-124422E7587B}"/>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28" name="Picture 27" descr="Logo, company name&#10;&#10;AI-generated content may be incorrect.">
            <a:extLst>
              <a:ext uri="{FF2B5EF4-FFF2-40B4-BE49-F238E27FC236}">
                <a16:creationId xmlns:a16="http://schemas.microsoft.com/office/drawing/2014/main" id="{A9F6B776-108B-4A96-9AA6-9F1EE6A1E8E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053A70-0654-457C-4676-5169A063CE3E}"/>
              </a:ext>
            </a:extLst>
          </p:cNvPr>
          <p:cNvSpPr/>
          <p:nvPr userDrawn="1"/>
        </p:nvSpPr>
        <p:spPr>
          <a:xfrm rot="16200000">
            <a:off x="462533"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1">
            <a:extLst>
              <a:ext uri="{FF2B5EF4-FFF2-40B4-BE49-F238E27FC236}">
                <a16:creationId xmlns:a16="http://schemas.microsoft.com/office/drawing/2014/main" id="{8B4756C2-06F2-8784-8F5F-FB522EFBA23C}"/>
              </a:ext>
            </a:extLst>
          </p:cNvPr>
          <p:cNvSpPr>
            <a:spLocks noGrp="1"/>
          </p:cNvSpPr>
          <p:nvPr>
            <p:ph type="body" sz="quarter" idx="38"/>
          </p:nvPr>
        </p:nvSpPr>
        <p:spPr>
          <a:xfrm>
            <a:off x="1195460"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3" name="Text Placeholder 13">
            <a:extLst>
              <a:ext uri="{FF2B5EF4-FFF2-40B4-BE49-F238E27FC236}">
                <a16:creationId xmlns:a16="http://schemas.microsoft.com/office/drawing/2014/main" id="{345E30FA-B5D6-5E04-EF60-A0A70B81F999}"/>
              </a:ext>
            </a:extLst>
          </p:cNvPr>
          <p:cNvSpPr>
            <a:spLocks noGrp="1"/>
          </p:cNvSpPr>
          <p:nvPr>
            <p:ph type="body" sz="quarter" idx="39"/>
          </p:nvPr>
        </p:nvSpPr>
        <p:spPr>
          <a:xfrm>
            <a:off x="1195462"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4" name="Rectangle 23">
            <a:extLst>
              <a:ext uri="{FF2B5EF4-FFF2-40B4-BE49-F238E27FC236}">
                <a16:creationId xmlns:a16="http://schemas.microsoft.com/office/drawing/2014/main" id="{7A65EB0A-DB5D-B73A-3BDF-3A92FEB693B6}"/>
              </a:ext>
            </a:extLst>
          </p:cNvPr>
          <p:cNvSpPr/>
          <p:nvPr userDrawn="1"/>
        </p:nvSpPr>
        <p:spPr>
          <a:xfrm rot="16200000">
            <a:off x="462533"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11">
            <a:extLst>
              <a:ext uri="{FF2B5EF4-FFF2-40B4-BE49-F238E27FC236}">
                <a16:creationId xmlns:a16="http://schemas.microsoft.com/office/drawing/2014/main" id="{655DBDA5-637B-7431-81F3-8CC97736658E}"/>
              </a:ext>
            </a:extLst>
          </p:cNvPr>
          <p:cNvSpPr>
            <a:spLocks noGrp="1"/>
          </p:cNvSpPr>
          <p:nvPr>
            <p:ph type="body" sz="quarter" idx="40"/>
          </p:nvPr>
        </p:nvSpPr>
        <p:spPr>
          <a:xfrm>
            <a:off x="1195460"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E1BBFC49-6774-CB5D-A10C-1E64228B47E5}"/>
              </a:ext>
            </a:extLst>
          </p:cNvPr>
          <p:cNvSpPr>
            <a:spLocks noGrp="1"/>
          </p:cNvSpPr>
          <p:nvPr>
            <p:ph type="body" sz="quarter" idx="41"/>
          </p:nvPr>
        </p:nvSpPr>
        <p:spPr>
          <a:xfrm>
            <a:off x="1195462"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AD3945AA-519A-1380-1CC1-79AE3549B70C}"/>
              </a:ext>
            </a:extLst>
          </p:cNvPr>
          <p:cNvSpPr/>
          <p:nvPr userDrawn="1"/>
        </p:nvSpPr>
        <p:spPr>
          <a:xfrm rot="16200000">
            <a:off x="462533"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3820F791-B55A-8DF3-E9C3-DEA9E9C0BEC0}"/>
              </a:ext>
            </a:extLst>
          </p:cNvPr>
          <p:cNvSpPr>
            <a:spLocks noGrp="1"/>
          </p:cNvSpPr>
          <p:nvPr>
            <p:ph type="dt" sz="half" idx="42"/>
          </p:nvPr>
        </p:nvSpPr>
        <p:spPr/>
        <p:txBody>
          <a:bodyPr/>
          <a:lstStyle/>
          <a:p>
            <a:pPr>
              <a:defRPr/>
            </a:pPr>
            <a:fld id="{289D0A07-E2F3-D948-A266-456AF711A3C7}" type="datetime1">
              <a:rPr lang="en-US" smtClean="0"/>
              <a:t>5/20/2026</a:t>
            </a:fld>
            <a:endParaRPr lang="en-US" dirty="0"/>
          </a:p>
        </p:txBody>
      </p:sp>
      <p:sp>
        <p:nvSpPr>
          <p:cNvPr id="9" name="Footer Placeholder 8">
            <a:extLst>
              <a:ext uri="{FF2B5EF4-FFF2-40B4-BE49-F238E27FC236}">
                <a16:creationId xmlns:a16="http://schemas.microsoft.com/office/drawing/2014/main" id="{C0729F27-36E7-35AC-B79B-23F12C3C0496}"/>
              </a:ext>
            </a:extLst>
          </p:cNvPr>
          <p:cNvSpPr>
            <a:spLocks noGrp="1"/>
          </p:cNvSpPr>
          <p:nvPr>
            <p:ph type="ftr" sz="quarter" idx="43"/>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9BE949B0-53E8-8ECF-9332-CAC08FBE7E60}"/>
              </a:ext>
            </a:extLst>
          </p:cNvPr>
          <p:cNvSpPr>
            <a:spLocks noGrp="1"/>
          </p:cNvSpPr>
          <p:nvPr>
            <p:ph type="sldNum" sz="quarter" idx="44"/>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4352450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content-photo-left-1">
  <p:cSld name="content-photo-left-1">
    <p:bg>
      <p:bgPr>
        <a:solidFill>
          <a:schemeClr val="lt1"/>
        </a:solidFill>
        <a:effectLst/>
      </p:bgPr>
    </p:bg>
    <p:spTree>
      <p:nvGrpSpPr>
        <p:cNvPr id="1" name="Shape 102"/>
        <p:cNvGrpSpPr/>
        <p:nvPr/>
      </p:nvGrpSpPr>
      <p:grpSpPr>
        <a:xfrm>
          <a:off x="0" y="0"/>
          <a:ext cx="0" cy="0"/>
          <a:chOff x="0" y="0"/>
          <a:chExt cx="0" cy="0"/>
        </a:xfrm>
      </p:grpSpPr>
      <p:pic>
        <p:nvPicPr>
          <p:cNvPr id="103" name="Google Shape;103;p16" descr="Logo, company name&#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r="13428" b="4125"/>
          <a:stretch/>
        </p:blipFill>
        <p:spPr>
          <a:xfrm>
            <a:off x="8362184" y="2425441"/>
            <a:ext cx="3829816" cy="4432559"/>
          </a:xfrm>
          <a:prstGeom prst="rect">
            <a:avLst/>
          </a:prstGeom>
          <a:noFill/>
          <a:ln>
            <a:noFill/>
          </a:ln>
        </p:spPr>
      </p:pic>
      <p:pic>
        <p:nvPicPr>
          <p:cNvPr id="104" name="Google Shape;104;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105" name="Google Shape;105;p16"/>
          <p:cNvSpPr>
            <a:spLocks noGrp="1"/>
          </p:cNvSpPr>
          <p:nvPr>
            <p:ph type="pic" idx="2"/>
          </p:nvPr>
        </p:nvSpPr>
        <p:spPr>
          <a:xfrm>
            <a:off x="0" y="0"/>
            <a:ext cx="4242816" cy="6858000"/>
          </a:xfrm>
          <a:prstGeom prst="rect">
            <a:avLst/>
          </a:prstGeom>
          <a:solidFill>
            <a:srgbClr val="C3CAD1"/>
          </a:solidFill>
          <a:ln>
            <a:noFill/>
          </a:ln>
        </p:spPr>
      </p:sp>
      <p:sp>
        <p:nvSpPr>
          <p:cNvPr id="106" name="Google Shape;106;p16"/>
          <p:cNvSpPr txBox="1">
            <a:spLocks noGrp="1"/>
          </p:cNvSpPr>
          <p:nvPr>
            <p:ph type="body" idx="1"/>
          </p:nvPr>
        </p:nvSpPr>
        <p:spPr>
          <a:xfrm>
            <a:off x="371856" y="6254496"/>
            <a:ext cx="3502152" cy="603504"/>
          </a:xfrm>
          <a:prstGeom prst="rect">
            <a:avLst/>
          </a:prstGeom>
          <a:noFill/>
          <a:ln>
            <a:noFill/>
          </a:ln>
        </p:spPr>
        <p:txBody>
          <a:bodyPr spcFirstLastPara="1" wrap="square" lIns="0" tIns="0" rIns="0" bIns="137150" anchor="b" anchorCtr="0">
            <a:noAutofit/>
          </a:bodyPr>
          <a:lstStyle>
            <a:lvl1pPr marL="457200" lvl="0" indent="-228600" algn="l">
              <a:lnSpc>
                <a:spcPct val="110000"/>
              </a:lnSpc>
              <a:spcBef>
                <a:spcPts val="0"/>
              </a:spcBef>
              <a:spcAft>
                <a:spcPts val="0"/>
              </a:spcAft>
              <a:buSzPts val="1200"/>
              <a:buNone/>
              <a:defRPr sz="1200">
                <a:solidFill>
                  <a:schemeClr val="l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p16"/>
          <p:cNvSpPr txBox="1">
            <a:spLocks noGrp="1"/>
          </p:cNvSpPr>
          <p:nvPr>
            <p:ph type="title"/>
          </p:nvPr>
        </p:nvSpPr>
        <p:spPr>
          <a:xfrm>
            <a:off x="5157217" y="365760"/>
            <a:ext cx="5760720"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16"/>
          <p:cNvSpPr txBox="1">
            <a:spLocks noGrp="1"/>
          </p:cNvSpPr>
          <p:nvPr>
            <p:ph type="body" idx="3"/>
          </p:nvPr>
        </p:nvSpPr>
        <p:spPr>
          <a:xfrm>
            <a:off x="5157217" y="822960"/>
            <a:ext cx="5760720"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09" name="Google Shape;109;p16" descr="Logo, company name&#10;&#10;AI-generated content may be incorrect."/>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08576" y="347472"/>
            <a:ext cx="415981" cy="415981"/>
          </a:xfrm>
          <a:prstGeom prst="rect">
            <a:avLst/>
          </a:prstGeom>
          <a:noFill/>
          <a:ln>
            <a:noFill/>
          </a:ln>
        </p:spPr>
      </p:pic>
      <p:sp>
        <p:nvSpPr>
          <p:cNvPr id="110" name="Google Shape;110;p16"/>
          <p:cNvSpPr txBox="1">
            <a:spLocks noGrp="1"/>
          </p:cNvSpPr>
          <p:nvPr>
            <p:ph type="body" idx="4"/>
          </p:nvPr>
        </p:nvSpPr>
        <p:spPr>
          <a:xfrm>
            <a:off x="5447424" y="1700784"/>
            <a:ext cx="5470513" cy="5969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1" name="Google Shape;111;p16"/>
          <p:cNvSpPr txBox="1">
            <a:spLocks noGrp="1"/>
          </p:cNvSpPr>
          <p:nvPr>
            <p:ph type="body" idx="5"/>
          </p:nvPr>
        </p:nvSpPr>
        <p:spPr>
          <a:xfrm>
            <a:off x="5447426" y="2325817"/>
            <a:ext cx="5470511" cy="69638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16"/>
          <p:cNvSpPr/>
          <p:nvPr/>
        </p:nvSpPr>
        <p:spPr>
          <a:xfrm rot="-5400000">
            <a:off x="4714497" y="2102108"/>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3" name="Google Shape;113;p16"/>
          <p:cNvSpPr txBox="1">
            <a:spLocks noGrp="1"/>
          </p:cNvSpPr>
          <p:nvPr>
            <p:ph type="body" idx="6"/>
          </p:nvPr>
        </p:nvSpPr>
        <p:spPr>
          <a:xfrm>
            <a:off x="5447424" y="4668584"/>
            <a:ext cx="5470513" cy="5969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4" name="Google Shape;114;p16"/>
          <p:cNvSpPr txBox="1">
            <a:spLocks noGrp="1"/>
          </p:cNvSpPr>
          <p:nvPr>
            <p:ph type="body" idx="7"/>
          </p:nvPr>
        </p:nvSpPr>
        <p:spPr>
          <a:xfrm>
            <a:off x="5447426" y="5293617"/>
            <a:ext cx="5470511" cy="69638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5" name="Google Shape;115;p16"/>
          <p:cNvSpPr/>
          <p:nvPr/>
        </p:nvSpPr>
        <p:spPr>
          <a:xfrm rot="-5400000">
            <a:off x="4714497" y="5069908"/>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6" name="Google Shape;116;p16"/>
          <p:cNvSpPr txBox="1">
            <a:spLocks noGrp="1"/>
          </p:cNvSpPr>
          <p:nvPr>
            <p:ph type="body" idx="8"/>
          </p:nvPr>
        </p:nvSpPr>
        <p:spPr>
          <a:xfrm>
            <a:off x="5447424" y="3188408"/>
            <a:ext cx="5470513" cy="5969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16"/>
          <p:cNvSpPr txBox="1">
            <a:spLocks noGrp="1"/>
          </p:cNvSpPr>
          <p:nvPr>
            <p:ph type="body" idx="9"/>
          </p:nvPr>
        </p:nvSpPr>
        <p:spPr>
          <a:xfrm>
            <a:off x="5447426" y="3813441"/>
            <a:ext cx="5470511" cy="69638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8" name="Google Shape;118;p16"/>
          <p:cNvSpPr/>
          <p:nvPr/>
        </p:nvSpPr>
        <p:spPr>
          <a:xfrm rot="-5400000">
            <a:off x="4714497" y="3589732"/>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9" name="Google Shape;119;p16"/>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05096825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content-photo-right-2">
  <p:cSld name="content-photo-right-2">
    <p:bg>
      <p:bgPr>
        <a:solidFill>
          <a:schemeClr val="lt1"/>
        </a:solidFill>
        <a:effectLst/>
      </p:bgPr>
    </p:bg>
    <p:spTree>
      <p:nvGrpSpPr>
        <p:cNvPr id="1" name="Shape 120"/>
        <p:cNvGrpSpPr/>
        <p:nvPr/>
      </p:nvGrpSpPr>
      <p:grpSpPr>
        <a:xfrm>
          <a:off x="0" y="0"/>
          <a:ext cx="0" cy="0"/>
          <a:chOff x="0" y="0"/>
          <a:chExt cx="0" cy="0"/>
        </a:xfrm>
      </p:grpSpPr>
      <p:pic>
        <p:nvPicPr>
          <p:cNvPr id="121" name="Google Shape;121;p17" descr="Logo, company name&#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t="-1" r="21412" b="3671"/>
          <a:stretch/>
        </p:blipFill>
        <p:spPr>
          <a:xfrm>
            <a:off x="4103005" y="2425441"/>
            <a:ext cx="3476609" cy="4453623"/>
          </a:xfrm>
          <a:prstGeom prst="rect">
            <a:avLst/>
          </a:prstGeom>
          <a:noFill/>
          <a:ln>
            <a:noFill/>
          </a:ln>
        </p:spPr>
      </p:pic>
      <p:sp>
        <p:nvSpPr>
          <p:cNvPr id="122" name="Google Shape;122;p17"/>
          <p:cNvSpPr txBox="1">
            <a:spLocks noGrp="1"/>
          </p:cNvSpPr>
          <p:nvPr>
            <p:ph type="body" idx="1"/>
          </p:nvPr>
        </p:nvSpPr>
        <p:spPr>
          <a:xfrm>
            <a:off x="913702" y="1700784"/>
            <a:ext cx="5751575" cy="4242816"/>
          </a:xfrm>
          <a:prstGeom prst="rect">
            <a:avLst/>
          </a:prstGeom>
          <a:noFill/>
          <a:ln>
            <a:noFill/>
          </a:ln>
        </p:spPr>
        <p:txBody>
          <a:bodyPr spcFirstLastPara="1" wrap="square" lIns="0" tIns="0" rIns="0" bIns="0" anchor="t" anchorCtr="0">
            <a:noAutofit/>
          </a:bodyPr>
          <a:lstStyle>
            <a:lvl1pPr marL="457200" lvl="0" indent="-355600" algn="l">
              <a:lnSpc>
                <a:spcPct val="100000"/>
              </a:lnSpc>
              <a:spcBef>
                <a:spcPts val="0"/>
              </a:spcBef>
              <a:spcAft>
                <a:spcPts val="0"/>
              </a:spcAft>
              <a:buSzPts val="2000"/>
              <a:buChar char="•"/>
              <a:defRPr>
                <a:solidFill>
                  <a:schemeClr val="dk1"/>
                </a:solidFill>
              </a:defRPr>
            </a:lvl1pPr>
            <a:lvl2pPr marL="914400" lvl="1" indent="-330200" algn="l">
              <a:lnSpc>
                <a:spcPct val="100000"/>
              </a:lnSpc>
              <a:spcBef>
                <a:spcPts val="800"/>
              </a:spcBef>
              <a:spcAft>
                <a:spcPts val="0"/>
              </a:spcAft>
              <a:buSzPts val="1600"/>
              <a:buChar char="•"/>
              <a:defRPr sz="1600">
                <a:solidFill>
                  <a:schemeClr val="dk1"/>
                </a:solidFill>
              </a:defRPr>
            </a:lvl2pPr>
            <a:lvl3pPr marL="1371600" lvl="2" indent="-317500" algn="l">
              <a:lnSpc>
                <a:spcPct val="100000"/>
              </a:lnSpc>
              <a:spcBef>
                <a:spcPts val="800"/>
              </a:spcBef>
              <a:spcAft>
                <a:spcPts val="0"/>
              </a:spcAft>
              <a:buSzPts val="1400"/>
              <a:buChar char="•"/>
              <a:defRPr>
                <a:solidFill>
                  <a:schemeClr val="dk1"/>
                </a:solidFill>
              </a:defRPr>
            </a:lvl3pPr>
            <a:lvl4pPr marL="1828800" lvl="3" indent="-317500" algn="l">
              <a:lnSpc>
                <a:spcPct val="100000"/>
              </a:lnSpc>
              <a:spcBef>
                <a:spcPts val="800"/>
              </a:spcBef>
              <a:spcAft>
                <a:spcPts val="0"/>
              </a:spcAft>
              <a:buSzPts val="1400"/>
              <a:buChar char="•"/>
              <a:defRPr>
                <a:solidFill>
                  <a:schemeClr val="dk1"/>
                </a:solidFill>
              </a:defRPr>
            </a:lvl4pPr>
            <a:lvl5pPr marL="2286000" lvl="4" indent="-317500" algn="l">
              <a:lnSpc>
                <a:spcPct val="100000"/>
              </a:lnSpc>
              <a:spcBef>
                <a:spcPts val="800"/>
              </a:spcBef>
              <a:spcAft>
                <a:spcPts val="0"/>
              </a:spcAft>
              <a:buSzPts val="1400"/>
              <a:buChar char="•"/>
              <a:defRPr>
                <a:solidFill>
                  <a:schemeClr val="dk1"/>
                </a:solidFill>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23" name="Google Shape;123;p1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124" name="Google Shape;124;p17"/>
          <p:cNvSpPr txBox="1">
            <a:spLocks noGrp="1"/>
          </p:cNvSpPr>
          <p:nvPr>
            <p:ph type="title"/>
          </p:nvPr>
        </p:nvSpPr>
        <p:spPr>
          <a:xfrm>
            <a:off x="914398" y="365760"/>
            <a:ext cx="5751575"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17"/>
          <p:cNvSpPr txBox="1">
            <a:spLocks noGrp="1"/>
          </p:cNvSpPr>
          <p:nvPr>
            <p:ph type="body" idx="2"/>
          </p:nvPr>
        </p:nvSpPr>
        <p:spPr>
          <a:xfrm>
            <a:off x="914399" y="820351"/>
            <a:ext cx="5751575"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26" name="Google Shape;126;p17" descr="Logo, company name&#10;&#10;AI-generated content may be incorrect."/>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127" name="Google Shape;127;p17"/>
          <p:cNvSpPr>
            <a:spLocks noGrp="1"/>
          </p:cNvSpPr>
          <p:nvPr>
            <p:ph type="pic" idx="3"/>
          </p:nvPr>
        </p:nvSpPr>
        <p:spPr>
          <a:xfrm>
            <a:off x="7583424" y="0"/>
            <a:ext cx="4242816" cy="6858000"/>
          </a:xfrm>
          <a:prstGeom prst="rect">
            <a:avLst/>
          </a:prstGeom>
          <a:solidFill>
            <a:srgbClr val="C3CAD1"/>
          </a:solidFill>
          <a:ln>
            <a:noFill/>
          </a:ln>
        </p:spPr>
      </p:sp>
      <p:sp>
        <p:nvSpPr>
          <p:cNvPr id="128" name="Google Shape;128;p17"/>
          <p:cNvSpPr txBox="1">
            <a:spLocks noGrp="1"/>
          </p:cNvSpPr>
          <p:nvPr>
            <p:ph type="body" idx="4"/>
          </p:nvPr>
        </p:nvSpPr>
        <p:spPr>
          <a:xfrm>
            <a:off x="7955280" y="6254496"/>
            <a:ext cx="3502152" cy="603504"/>
          </a:xfrm>
          <a:prstGeom prst="rect">
            <a:avLst/>
          </a:prstGeom>
          <a:noFill/>
          <a:ln>
            <a:noFill/>
          </a:ln>
        </p:spPr>
        <p:txBody>
          <a:bodyPr spcFirstLastPara="1" wrap="square" lIns="0" tIns="0" rIns="0" bIns="137150" anchor="b" anchorCtr="0">
            <a:noAutofit/>
          </a:bodyPr>
          <a:lstStyle>
            <a:lvl1pPr marL="457200" lvl="0" indent="-228600" algn="r">
              <a:lnSpc>
                <a:spcPct val="110000"/>
              </a:lnSpc>
              <a:spcBef>
                <a:spcPts val="0"/>
              </a:spcBef>
              <a:spcAft>
                <a:spcPts val="0"/>
              </a:spcAft>
              <a:buSzPts val="1200"/>
              <a:buNone/>
              <a:defRPr sz="1200">
                <a:solidFill>
                  <a:schemeClr val="l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9" name="Google Shape;129;p17"/>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17"/>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17"/>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3480506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content-photo-left-2">
  <p:cSld name="content-photo-left-2">
    <p:bg>
      <p:bgPr>
        <a:solidFill>
          <a:schemeClr val="lt1"/>
        </a:solidFill>
        <a:effectLst/>
      </p:bgPr>
    </p:bg>
    <p:spTree>
      <p:nvGrpSpPr>
        <p:cNvPr id="1" name="Shape 132"/>
        <p:cNvGrpSpPr/>
        <p:nvPr/>
      </p:nvGrpSpPr>
      <p:grpSpPr>
        <a:xfrm>
          <a:off x="0" y="0"/>
          <a:ext cx="0" cy="0"/>
          <a:chOff x="0" y="0"/>
          <a:chExt cx="0" cy="0"/>
        </a:xfrm>
      </p:grpSpPr>
      <p:pic>
        <p:nvPicPr>
          <p:cNvPr id="133" name="Google Shape;133;p18" descr="Logo, company name&#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r="21679" b="4125"/>
          <a:stretch/>
        </p:blipFill>
        <p:spPr>
          <a:xfrm>
            <a:off x="8362184" y="2425441"/>
            <a:ext cx="3464835" cy="4432559"/>
          </a:xfrm>
          <a:prstGeom prst="rect">
            <a:avLst/>
          </a:prstGeom>
          <a:noFill/>
          <a:ln>
            <a:noFill/>
          </a:ln>
        </p:spPr>
      </p:pic>
      <p:sp>
        <p:nvSpPr>
          <p:cNvPr id="134" name="Google Shape;134;p18"/>
          <p:cNvSpPr>
            <a:spLocks noGrp="1"/>
          </p:cNvSpPr>
          <p:nvPr>
            <p:ph type="pic" idx="2"/>
          </p:nvPr>
        </p:nvSpPr>
        <p:spPr>
          <a:xfrm>
            <a:off x="0" y="0"/>
            <a:ext cx="4236021" cy="6858000"/>
          </a:xfrm>
          <a:prstGeom prst="rect">
            <a:avLst/>
          </a:prstGeom>
          <a:solidFill>
            <a:srgbClr val="C3CAD1"/>
          </a:solidFill>
          <a:ln>
            <a:noFill/>
          </a:ln>
        </p:spPr>
      </p:sp>
      <p:sp>
        <p:nvSpPr>
          <p:cNvPr id="135" name="Google Shape;135;p18"/>
          <p:cNvSpPr txBox="1">
            <a:spLocks noGrp="1"/>
          </p:cNvSpPr>
          <p:nvPr>
            <p:ph type="body" idx="1"/>
          </p:nvPr>
        </p:nvSpPr>
        <p:spPr>
          <a:xfrm>
            <a:off x="374904" y="6254496"/>
            <a:ext cx="3502152" cy="603504"/>
          </a:xfrm>
          <a:prstGeom prst="rect">
            <a:avLst/>
          </a:prstGeom>
          <a:noFill/>
          <a:ln>
            <a:noFill/>
          </a:ln>
        </p:spPr>
        <p:txBody>
          <a:bodyPr spcFirstLastPara="1" wrap="square" lIns="0" tIns="0" rIns="0" bIns="137150" anchor="b" anchorCtr="0">
            <a:noAutofit/>
          </a:bodyPr>
          <a:lstStyle>
            <a:lvl1pPr marL="457200" lvl="0" indent="-228600" algn="l">
              <a:lnSpc>
                <a:spcPct val="110000"/>
              </a:lnSpc>
              <a:spcBef>
                <a:spcPts val="0"/>
              </a:spcBef>
              <a:spcAft>
                <a:spcPts val="0"/>
              </a:spcAft>
              <a:buSzPts val="1200"/>
              <a:buNone/>
              <a:defRPr sz="1200">
                <a:solidFill>
                  <a:schemeClr val="l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6" name="Google Shape;136;p18"/>
          <p:cNvSpPr txBox="1">
            <a:spLocks noGrp="1"/>
          </p:cNvSpPr>
          <p:nvPr>
            <p:ph type="body" idx="3"/>
          </p:nvPr>
        </p:nvSpPr>
        <p:spPr>
          <a:xfrm>
            <a:off x="5157216" y="1700784"/>
            <a:ext cx="5760720" cy="4242816"/>
          </a:xfrm>
          <a:prstGeom prst="rect">
            <a:avLst/>
          </a:prstGeom>
          <a:noFill/>
          <a:ln>
            <a:noFill/>
          </a:ln>
        </p:spPr>
        <p:txBody>
          <a:bodyPr spcFirstLastPara="1" wrap="square" lIns="0" tIns="0" rIns="0" bIns="0" anchor="t" anchorCtr="0">
            <a:noAutofit/>
          </a:bodyPr>
          <a:lstStyle>
            <a:lvl1pPr marL="457200" lvl="0" indent="-355600" algn="l">
              <a:lnSpc>
                <a:spcPct val="100000"/>
              </a:lnSpc>
              <a:spcBef>
                <a:spcPts val="0"/>
              </a:spcBef>
              <a:spcAft>
                <a:spcPts val="0"/>
              </a:spcAft>
              <a:buSzPts val="2000"/>
              <a:buChar char="•"/>
              <a:defRPr>
                <a:solidFill>
                  <a:schemeClr val="dk1"/>
                </a:solidFill>
              </a:defRPr>
            </a:lvl1pPr>
            <a:lvl2pPr marL="914400" lvl="1" indent="-330200" algn="l">
              <a:lnSpc>
                <a:spcPct val="100000"/>
              </a:lnSpc>
              <a:spcBef>
                <a:spcPts val="800"/>
              </a:spcBef>
              <a:spcAft>
                <a:spcPts val="0"/>
              </a:spcAft>
              <a:buSzPts val="1600"/>
              <a:buChar char="•"/>
              <a:defRPr sz="1600">
                <a:solidFill>
                  <a:schemeClr val="dk1"/>
                </a:solidFill>
              </a:defRPr>
            </a:lvl2pPr>
            <a:lvl3pPr marL="1371600" lvl="2" indent="-317500" algn="l">
              <a:lnSpc>
                <a:spcPct val="100000"/>
              </a:lnSpc>
              <a:spcBef>
                <a:spcPts val="800"/>
              </a:spcBef>
              <a:spcAft>
                <a:spcPts val="0"/>
              </a:spcAft>
              <a:buSzPts val="1400"/>
              <a:buChar char="•"/>
              <a:defRPr>
                <a:solidFill>
                  <a:schemeClr val="dk1"/>
                </a:solidFill>
              </a:defRPr>
            </a:lvl3pPr>
            <a:lvl4pPr marL="1828800" lvl="3" indent="-317500" algn="l">
              <a:lnSpc>
                <a:spcPct val="100000"/>
              </a:lnSpc>
              <a:spcBef>
                <a:spcPts val="800"/>
              </a:spcBef>
              <a:spcAft>
                <a:spcPts val="0"/>
              </a:spcAft>
              <a:buSzPts val="1400"/>
              <a:buChar char="•"/>
              <a:defRPr>
                <a:solidFill>
                  <a:schemeClr val="dk1"/>
                </a:solidFill>
              </a:defRPr>
            </a:lvl4pPr>
            <a:lvl5pPr marL="2286000" lvl="4" indent="-317500" algn="l">
              <a:lnSpc>
                <a:spcPct val="100000"/>
              </a:lnSpc>
              <a:spcBef>
                <a:spcPts val="800"/>
              </a:spcBef>
              <a:spcAft>
                <a:spcPts val="0"/>
              </a:spcAft>
              <a:buSzPts val="1400"/>
              <a:buChar char="•"/>
              <a:defRPr>
                <a:solidFill>
                  <a:schemeClr val="dk1"/>
                </a:solidFill>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37" name="Google Shape;137;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138" name="Google Shape;138;p18"/>
          <p:cNvSpPr txBox="1">
            <a:spLocks noGrp="1"/>
          </p:cNvSpPr>
          <p:nvPr>
            <p:ph type="title"/>
          </p:nvPr>
        </p:nvSpPr>
        <p:spPr>
          <a:xfrm>
            <a:off x="5157217" y="365760"/>
            <a:ext cx="5760720"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18"/>
          <p:cNvSpPr txBox="1">
            <a:spLocks noGrp="1"/>
          </p:cNvSpPr>
          <p:nvPr>
            <p:ph type="body" idx="4"/>
          </p:nvPr>
        </p:nvSpPr>
        <p:spPr>
          <a:xfrm>
            <a:off x="5157217" y="822960"/>
            <a:ext cx="5760720"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40" name="Google Shape;140;p18" descr="Logo, company name&#10;&#10;AI-generated content may be incorrect."/>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608576" y="347472"/>
            <a:ext cx="415981" cy="415981"/>
          </a:xfrm>
          <a:prstGeom prst="rect">
            <a:avLst/>
          </a:prstGeom>
          <a:noFill/>
          <a:ln>
            <a:noFill/>
          </a:ln>
        </p:spPr>
      </p:pic>
      <p:sp>
        <p:nvSpPr>
          <p:cNvPr id="141" name="Google Shape;141;p18"/>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0156910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1-idea-with-support-text">
  <p:cSld name="1-idea-with-support-text">
    <p:bg>
      <p:bgPr>
        <a:solidFill>
          <a:schemeClr val="lt1"/>
        </a:solidFill>
        <a:effectLst/>
      </p:bgPr>
    </p:bg>
    <p:spTree>
      <p:nvGrpSpPr>
        <p:cNvPr id="1" name="Shape 142"/>
        <p:cNvGrpSpPr/>
        <p:nvPr/>
      </p:nvGrpSpPr>
      <p:grpSpPr>
        <a:xfrm>
          <a:off x="0" y="0"/>
          <a:ext cx="0" cy="0"/>
          <a:chOff x="0" y="0"/>
          <a:chExt cx="0" cy="0"/>
        </a:xfrm>
      </p:grpSpPr>
      <p:pic>
        <p:nvPicPr>
          <p:cNvPr id="143" name="Google Shape;143;p19" descr="Logo, company name&#10;&#10;AI-generated content may be incorrect."/>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332103" y="2365732"/>
            <a:ext cx="4496423" cy="4492268"/>
          </a:xfrm>
          <a:prstGeom prst="rect">
            <a:avLst/>
          </a:prstGeom>
          <a:noFill/>
          <a:ln>
            <a:noFill/>
          </a:ln>
        </p:spPr>
      </p:pic>
      <p:sp>
        <p:nvSpPr>
          <p:cNvPr id="144" name="Google Shape;144;p19"/>
          <p:cNvSpPr txBox="1">
            <a:spLocks noGrp="1"/>
          </p:cNvSpPr>
          <p:nvPr>
            <p:ph type="title"/>
          </p:nvPr>
        </p:nvSpPr>
        <p:spPr>
          <a:xfrm>
            <a:off x="915923" y="775504"/>
            <a:ext cx="10003536" cy="2223125"/>
          </a:xfrm>
          <a:prstGeom prst="rect">
            <a:avLst/>
          </a:prstGeom>
          <a:noFill/>
          <a:ln>
            <a:noFill/>
          </a:ln>
        </p:spPr>
        <p:txBody>
          <a:bodyPr spcFirstLastPara="1" wrap="square" lIns="0" tIns="0" rIns="0" bIns="0" anchor="b" anchorCtr="0">
            <a:noAutofit/>
          </a:bodyPr>
          <a:lstStyle>
            <a:lvl1pPr lvl="0" algn="l">
              <a:lnSpc>
                <a:spcPct val="85000"/>
              </a:lnSpc>
              <a:spcBef>
                <a:spcPts val="0"/>
              </a:spcBef>
              <a:spcAft>
                <a:spcPts val="0"/>
              </a:spcAft>
              <a:buClr>
                <a:schemeClr val="dk1"/>
              </a:buClr>
              <a:buSzPts val="4800"/>
              <a:buFont typeface="Helvetica Neue"/>
              <a:buNone/>
              <a:defRPr sz="48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19"/>
          <p:cNvSpPr txBox="1">
            <a:spLocks noGrp="1"/>
          </p:cNvSpPr>
          <p:nvPr>
            <p:ph type="body" idx="1"/>
          </p:nvPr>
        </p:nvSpPr>
        <p:spPr>
          <a:xfrm>
            <a:off x="914399" y="4121150"/>
            <a:ext cx="10003536" cy="1690335"/>
          </a:xfrm>
          <a:prstGeom prst="rect">
            <a:avLst/>
          </a:prstGeom>
          <a:solidFill>
            <a:schemeClr val="dk2"/>
          </a:solidFill>
          <a:ln>
            <a:noFill/>
          </a:ln>
        </p:spPr>
        <p:txBody>
          <a:bodyPr spcFirstLastPara="1" wrap="square" lIns="548625" tIns="365750" rIns="548625" bIns="365750" anchor="ctr" anchorCtr="0">
            <a:spAutoFit/>
          </a:bodyPr>
          <a:lstStyle>
            <a:lvl1pPr marL="457200" lvl="0" indent="-228600" algn="l">
              <a:lnSpc>
                <a:spcPct val="110000"/>
              </a:lnSpc>
              <a:spcBef>
                <a:spcPts val="0"/>
              </a:spcBef>
              <a:spcAft>
                <a:spcPts val="0"/>
              </a:spcAft>
              <a:buSzPts val="1900"/>
              <a:buNone/>
              <a:defRPr sz="1900">
                <a:solidFill>
                  <a:schemeClr val="l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6" name="Google Shape;146;p19"/>
          <p:cNvSpPr txBox="1">
            <a:spLocks noGrp="1"/>
          </p:cNvSpPr>
          <p:nvPr>
            <p:ph type="body" idx="2"/>
          </p:nvPr>
        </p:nvSpPr>
        <p:spPr>
          <a:xfrm>
            <a:off x="914399" y="2998629"/>
            <a:ext cx="10003536" cy="1122521"/>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SzPts val="2400"/>
              <a:buNone/>
              <a:defRPr sz="2400">
                <a:solidFill>
                  <a:schemeClr val="dk1"/>
                </a:solidFill>
              </a:defRPr>
            </a:lvl1pPr>
            <a:lvl2pPr marL="914400" lvl="1" indent="-317500" algn="l">
              <a:lnSpc>
                <a:spcPct val="100000"/>
              </a:lnSpc>
              <a:spcBef>
                <a:spcPts val="800"/>
              </a:spcBef>
              <a:spcAft>
                <a:spcPts val="0"/>
              </a:spcAft>
              <a:buSzPts val="1400"/>
              <a:buChar char="•"/>
              <a:defRPr sz="1400"/>
            </a:lvl2pPr>
            <a:lvl3pPr marL="1371600" lvl="2" indent="-317500" algn="l">
              <a:lnSpc>
                <a:spcPct val="100000"/>
              </a:lnSpc>
              <a:spcBef>
                <a:spcPts val="800"/>
              </a:spcBef>
              <a:spcAft>
                <a:spcPts val="0"/>
              </a:spcAft>
              <a:buSzPts val="1400"/>
              <a:buChar char="•"/>
              <a:defRPr sz="1400"/>
            </a:lvl3pPr>
            <a:lvl4pPr marL="1828800" lvl="3" indent="-317500" algn="l">
              <a:lnSpc>
                <a:spcPct val="100000"/>
              </a:lnSpc>
              <a:spcBef>
                <a:spcPts val="800"/>
              </a:spcBef>
              <a:spcAft>
                <a:spcPts val="0"/>
              </a:spcAft>
              <a:buSzPts val="1400"/>
              <a:buChar char="•"/>
              <a:defRPr sz="1400"/>
            </a:lvl4pPr>
            <a:lvl5pPr marL="2286000" lvl="4" indent="-317500" algn="l">
              <a:lnSpc>
                <a:spcPct val="100000"/>
              </a:lnSpc>
              <a:spcBef>
                <a:spcPts val="800"/>
              </a:spcBef>
              <a:spcAft>
                <a:spcPts val="0"/>
              </a:spcAft>
              <a:buSzPts val="1400"/>
              <a:buChar char="•"/>
              <a:defRPr sz="1400"/>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47" name="Google Shape;147;p1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pic>
        <p:nvPicPr>
          <p:cNvPr id="148" name="Google Shape;148;p19" descr="Logo, company name&#10;&#10;AI-generated content may be incorrect."/>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149" name="Google Shape;149;p19"/>
          <p:cNvSpPr/>
          <p:nvPr/>
        </p:nvSpPr>
        <p:spPr>
          <a:xfrm rot="10800000">
            <a:off x="912875" y="3123596"/>
            <a:ext cx="139903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50" name="Google Shape;150;p19"/>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19"/>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2" name="Google Shape;152;p19"/>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5815280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2-ideas-with-photo">
  <p:cSld name="2-ideas-with-photo">
    <p:bg>
      <p:bgPr>
        <a:solidFill>
          <a:schemeClr val="lt1"/>
        </a:solidFill>
        <a:effectLst/>
      </p:bgPr>
    </p:bg>
    <p:spTree>
      <p:nvGrpSpPr>
        <p:cNvPr id="1" name="Shape 153"/>
        <p:cNvGrpSpPr/>
        <p:nvPr/>
      </p:nvGrpSpPr>
      <p:grpSpPr>
        <a:xfrm>
          <a:off x="0" y="0"/>
          <a:ext cx="0" cy="0"/>
          <a:chOff x="0" y="0"/>
          <a:chExt cx="0" cy="0"/>
        </a:xfrm>
      </p:grpSpPr>
      <p:sp>
        <p:nvSpPr>
          <p:cNvPr id="154" name="Google Shape;154;p20"/>
          <p:cNvSpPr txBox="1">
            <a:spLocks noGrp="1"/>
          </p:cNvSpPr>
          <p:nvPr>
            <p:ph type="body" idx="1"/>
          </p:nvPr>
        </p:nvSpPr>
        <p:spPr>
          <a:xfrm>
            <a:off x="914400" y="1873983"/>
            <a:ext cx="4791456"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5" name="Google Shape;155;p20"/>
          <p:cNvSpPr txBox="1">
            <a:spLocks noGrp="1"/>
          </p:cNvSpPr>
          <p:nvPr>
            <p:ph type="body" idx="2"/>
          </p:nvPr>
        </p:nvSpPr>
        <p:spPr>
          <a:xfrm>
            <a:off x="914400" y="2543085"/>
            <a:ext cx="4791456" cy="1197864"/>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900"/>
              <a:buNone/>
              <a:defRPr sz="19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6" name="Google Shape;156;p20"/>
          <p:cNvSpPr>
            <a:spLocks noGrp="1"/>
          </p:cNvSpPr>
          <p:nvPr>
            <p:ph type="pic" idx="3"/>
          </p:nvPr>
        </p:nvSpPr>
        <p:spPr>
          <a:xfrm>
            <a:off x="0" y="4105656"/>
            <a:ext cx="11830050" cy="2752344"/>
          </a:xfrm>
          <a:prstGeom prst="rect">
            <a:avLst/>
          </a:prstGeom>
          <a:solidFill>
            <a:srgbClr val="C3CAD1"/>
          </a:solidFill>
          <a:ln>
            <a:noFill/>
          </a:ln>
        </p:spPr>
      </p:sp>
      <p:sp>
        <p:nvSpPr>
          <p:cNvPr id="157" name="Google Shape;157;p20"/>
          <p:cNvSpPr txBox="1">
            <a:spLocks noGrp="1"/>
          </p:cNvSpPr>
          <p:nvPr>
            <p:ph type="body" idx="4"/>
          </p:nvPr>
        </p:nvSpPr>
        <p:spPr>
          <a:xfrm>
            <a:off x="0" y="6400799"/>
            <a:ext cx="11529391" cy="457201"/>
          </a:xfrm>
          <a:prstGeom prst="rect">
            <a:avLst/>
          </a:prstGeom>
          <a:noFill/>
          <a:ln>
            <a:noFill/>
          </a:ln>
        </p:spPr>
        <p:txBody>
          <a:bodyPr spcFirstLastPara="1" wrap="square" lIns="182875" tIns="0" rIns="182875" bIns="137150" anchor="b" anchorCtr="0">
            <a:noAutofit/>
          </a:bodyPr>
          <a:lstStyle>
            <a:lvl1pPr marL="457200" lvl="0" indent="-228600" algn="l">
              <a:lnSpc>
                <a:spcPct val="110000"/>
              </a:lnSpc>
              <a:spcBef>
                <a:spcPts val="0"/>
              </a:spcBef>
              <a:spcAft>
                <a:spcPts val="0"/>
              </a:spcAft>
              <a:buSzPts val="1200"/>
              <a:buNone/>
              <a:defRPr sz="1200">
                <a:solidFill>
                  <a:schemeClr val="l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20"/>
          <p:cNvSpPr/>
          <p:nvPr/>
        </p:nvSpPr>
        <p:spPr>
          <a:xfrm rot="-5400000">
            <a:off x="466342" y="2294872"/>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59" name="Google Shape;159;p2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160" name="Google Shape;160;p20"/>
          <p:cNvSpPr txBox="1">
            <a:spLocks noGrp="1"/>
          </p:cNvSpPr>
          <p:nvPr>
            <p:ph type="body" idx="5"/>
          </p:nvPr>
        </p:nvSpPr>
        <p:spPr>
          <a:xfrm>
            <a:off x="914399" y="820351"/>
            <a:ext cx="9994393"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61" name="Google Shape;161;p20"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162" name="Google Shape;162;p20"/>
          <p:cNvSpPr txBox="1">
            <a:spLocks noGrp="1"/>
          </p:cNvSpPr>
          <p:nvPr>
            <p:ph type="title"/>
          </p:nvPr>
        </p:nvSpPr>
        <p:spPr>
          <a:xfrm>
            <a:off x="914398" y="365760"/>
            <a:ext cx="9994393"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20"/>
          <p:cNvSpPr txBox="1">
            <a:spLocks noGrp="1"/>
          </p:cNvSpPr>
          <p:nvPr>
            <p:ph type="body" idx="6"/>
          </p:nvPr>
        </p:nvSpPr>
        <p:spPr>
          <a:xfrm>
            <a:off x="6117335" y="1873983"/>
            <a:ext cx="4791456"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4" name="Google Shape;164;p20"/>
          <p:cNvSpPr txBox="1">
            <a:spLocks noGrp="1"/>
          </p:cNvSpPr>
          <p:nvPr>
            <p:ph type="body" idx="7"/>
          </p:nvPr>
        </p:nvSpPr>
        <p:spPr>
          <a:xfrm>
            <a:off x="6117335" y="2543085"/>
            <a:ext cx="4791456" cy="1197864"/>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900"/>
              <a:buNone/>
              <a:defRPr sz="19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5" name="Google Shape;165;p20"/>
          <p:cNvSpPr/>
          <p:nvPr/>
        </p:nvSpPr>
        <p:spPr>
          <a:xfrm rot="-5400000">
            <a:off x="5669277" y="2294872"/>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6" name="Google Shape;166;p20"/>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740834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4-ideas-with-photo">
  <p:cSld name="4-ideas-with-photo">
    <p:bg>
      <p:bgPr>
        <a:solidFill>
          <a:schemeClr val="lt1"/>
        </a:solidFill>
        <a:effectLst/>
      </p:bgPr>
    </p:bg>
    <p:spTree>
      <p:nvGrpSpPr>
        <p:cNvPr id="1" name="Shape 167"/>
        <p:cNvGrpSpPr/>
        <p:nvPr/>
      </p:nvGrpSpPr>
      <p:grpSpPr>
        <a:xfrm>
          <a:off x="0" y="0"/>
          <a:ext cx="0" cy="0"/>
          <a:chOff x="0" y="0"/>
          <a:chExt cx="0" cy="0"/>
        </a:xfrm>
      </p:grpSpPr>
      <p:sp>
        <p:nvSpPr>
          <p:cNvPr id="168" name="Google Shape;168;p21"/>
          <p:cNvSpPr>
            <a:spLocks noGrp="1"/>
          </p:cNvSpPr>
          <p:nvPr>
            <p:ph type="pic" idx="2"/>
          </p:nvPr>
        </p:nvSpPr>
        <p:spPr>
          <a:xfrm>
            <a:off x="8378952" y="0"/>
            <a:ext cx="3447288" cy="6858001"/>
          </a:xfrm>
          <a:prstGeom prst="rect">
            <a:avLst/>
          </a:prstGeom>
          <a:solidFill>
            <a:srgbClr val="C3CAD1"/>
          </a:solidFill>
          <a:ln>
            <a:noFill/>
          </a:ln>
        </p:spPr>
      </p:sp>
      <p:sp>
        <p:nvSpPr>
          <p:cNvPr id="169" name="Google Shape;169;p21"/>
          <p:cNvSpPr txBox="1">
            <a:spLocks noGrp="1"/>
          </p:cNvSpPr>
          <p:nvPr>
            <p:ph type="body" idx="1"/>
          </p:nvPr>
        </p:nvSpPr>
        <p:spPr>
          <a:xfrm>
            <a:off x="8740140" y="6251713"/>
            <a:ext cx="2724912" cy="606288"/>
          </a:xfrm>
          <a:prstGeom prst="rect">
            <a:avLst/>
          </a:prstGeom>
          <a:noFill/>
          <a:ln>
            <a:noFill/>
          </a:ln>
        </p:spPr>
        <p:txBody>
          <a:bodyPr spcFirstLastPara="1" wrap="square" lIns="182875" tIns="0" rIns="182875" bIns="137150" anchor="b" anchorCtr="0">
            <a:noAutofit/>
          </a:bodyPr>
          <a:lstStyle>
            <a:lvl1pPr marL="457200" lvl="0" indent="-228600" algn="r">
              <a:lnSpc>
                <a:spcPct val="110000"/>
              </a:lnSpc>
              <a:spcBef>
                <a:spcPts val="0"/>
              </a:spcBef>
              <a:spcAft>
                <a:spcPts val="0"/>
              </a:spcAft>
              <a:buSzPts val="1200"/>
              <a:buNone/>
              <a:defRPr sz="1200">
                <a:solidFill>
                  <a:schemeClr val="l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70" name="Google Shape;170;p2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pic>
        <p:nvPicPr>
          <p:cNvPr id="171" name="Google Shape;171;p21"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172" name="Google Shape;172;p21"/>
          <p:cNvSpPr txBox="1">
            <a:spLocks noGrp="1"/>
          </p:cNvSpPr>
          <p:nvPr>
            <p:ph type="title"/>
          </p:nvPr>
        </p:nvSpPr>
        <p:spPr>
          <a:xfrm>
            <a:off x="914398" y="365760"/>
            <a:ext cx="6532561"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3" name="Google Shape;173;p21"/>
          <p:cNvSpPr txBox="1">
            <a:spLocks noGrp="1"/>
          </p:cNvSpPr>
          <p:nvPr>
            <p:ph type="body" idx="3"/>
          </p:nvPr>
        </p:nvSpPr>
        <p:spPr>
          <a:xfrm>
            <a:off x="914400" y="820351"/>
            <a:ext cx="6532560"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4" name="Google Shape;174;p21"/>
          <p:cNvSpPr txBox="1">
            <a:spLocks noGrp="1"/>
          </p:cNvSpPr>
          <p:nvPr>
            <p:ph type="body" idx="4"/>
          </p:nvPr>
        </p:nvSpPr>
        <p:spPr>
          <a:xfrm>
            <a:off x="914398" y="1874670"/>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21"/>
          <p:cNvSpPr txBox="1">
            <a:spLocks noGrp="1"/>
          </p:cNvSpPr>
          <p:nvPr>
            <p:ph type="body" idx="5"/>
          </p:nvPr>
        </p:nvSpPr>
        <p:spPr>
          <a:xfrm>
            <a:off x="914398" y="2543772"/>
            <a:ext cx="3070730" cy="1380744"/>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6" name="Google Shape;176;p21"/>
          <p:cNvSpPr/>
          <p:nvPr/>
        </p:nvSpPr>
        <p:spPr>
          <a:xfrm rot="-5400000">
            <a:off x="462533" y="2309010"/>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7" name="Google Shape;177;p21"/>
          <p:cNvSpPr txBox="1">
            <a:spLocks noGrp="1"/>
          </p:cNvSpPr>
          <p:nvPr>
            <p:ph type="body" idx="6"/>
          </p:nvPr>
        </p:nvSpPr>
        <p:spPr>
          <a:xfrm>
            <a:off x="4376229" y="1880783"/>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8" name="Google Shape;178;p21"/>
          <p:cNvSpPr txBox="1">
            <a:spLocks noGrp="1"/>
          </p:cNvSpPr>
          <p:nvPr>
            <p:ph type="body" idx="7"/>
          </p:nvPr>
        </p:nvSpPr>
        <p:spPr>
          <a:xfrm>
            <a:off x="4376229" y="2549885"/>
            <a:ext cx="3070730" cy="1380744"/>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9" name="Google Shape;179;p21"/>
          <p:cNvSpPr/>
          <p:nvPr/>
        </p:nvSpPr>
        <p:spPr>
          <a:xfrm rot="-5400000">
            <a:off x="3924364" y="2315123"/>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80" name="Google Shape;180;p21"/>
          <p:cNvSpPr txBox="1">
            <a:spLocks noGrp="1"/>
          </p:cNvSpPr>
          <p:nvPr>
            <p:ph type="body" idx="8"/>
          </p:nvPr>
        </p:nvSpPr>
        <p:spPr>
          <a:xfrm>
            <a:off x="914398" y="4318318"/>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1" name="Google Shape;181;p21"/>
          <p:cNvSpPr txBox="1">
            <a:spLocks noGrp="1"/>
          </p:cNvSpPr>
          <p:nvPr>
            <p:ph type="body" idx="9"/>
          </p:nvPr>
        </p:nvSpPr>
        <p:spPr>
          <a:xfrm>
            <a:off x="914398" y="4987420"/>
            <a:ext cx="3070730" cy="1362817"/>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2" name="Google Shape;182;p21"/>
          <p:cNvSpPr/>
          <p:nvPr/>
        </p:nvSpPr>
        <p:spPr>
          <a:xfrm rot="-5400000">
            <a:off x="462533" y="4752658"/>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83" name="Google Shape;183;p21"/>
          <p:cNvSpPr txBox="1">
            <a:spLocks noGrp="1"/>
          </p:cNvSpPr>
          <p:nvPr>
            <p:ph type="body" idx="13"/>
          </p:nvPr>
        </p:nvSpPr>
        <p:spPr>
          <a:xfrm>
            <a:off x="4376229" y="4324431"/>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4" name="Google Shape;184;p21"/>
          <p:cNvSpPr txBox="1">
            <a:spLocks noGrp="1"/>
          </p:cNvSpPr>
          <p:nvPr>
            <p:ph type="body" idx="14"/>
          </p:nvPr>
        </p:nvSpPr>
        <p:spPr>
          <a:xfrm>
            <a:off x="4376229" y="4993533"/>
            <a:ext cx="3070730" cy="1362817"/>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5" name="Google Shape;185;p21"/>
          <p:cNvSpPr/>
          <p:nvPr/>
        </p:nvSpPr>
        <p:spPr>
          <a:xfrm rot="-5400000">
            <a:off x="3924364" y="4758771"/>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86" name="Google Shape;186;p21"/>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21"/>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8" name="Google Shape;188;p21"/>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950882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6-ideas">
  <p:cSld name="6-ideas">
    <p:bg>
      <p:bgPr>
        <a:solidFill>
          <a:schemeClr val="lt1"/>
        </a:solidFill>
        <a:effectLst/>
      </p:bgPr>
    </p:bg>
    <p:spTree>
      <p:nvGrpSpPr>
        <p:cNvPr id="1" name="Shape 189"/>
        <p:cNvGrpSpPr/>
        <p:nvPr/>
      </p:nvGrpSpPr>
      <p:grpSpPr>
        <a:xfrm>
          <a:off x="0" y="0"/>
          <a:ext cx="0" cy="0"/>
          <a:chOff x="0" y="0"/>
          <a:chExt cx="0" cy="0"/>
        </a:xfrm>
      </p:grpSpPr>
      <p:pic>
        <p:nvPicPr>
          <p:cNvPr id="190" name="Google Shape;190;p2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191" name="Google Shape;191;p22"/>
          <p:cNvSpPr txBox="1">
            <a:spLocks noGrp="1"/>
          </p:cNvSpPr>
          <p:nvPr>
            <p:ph type="body" idx="1"/>
          </p:nvPr>
        </p:nvSpPr>
        <p:spPr>
          <a:xfrm>
            <a:off x="914399" y="820351"/>
            <a:ext cx="9994393"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92" name="Google Shape;192;p22"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193" name="Google Shape;193;p22"/>
          <p:cNvSpPr txBox="1">
            <a:spLocks noGrp="1"/>
          </p:cNvSpPr>
          <p:nvPr>
            <p:ph type="title"/>
          </p:nvPr>
        </p:nvSpPr>
        <p:spPr>
          <a:xfrm>
            <a:off x="914398" y="365760"/>
            <a:ext cx="9994393"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4" name="Google Shape;194;p22"/>
          <p:cNvSpPr txBox="1">
            <a:spLocks noGrp="1"/>
          </p:cNvSpPr>
          <p:nvPr>
            <p:ph type="body" idx="2"/>
          </p:nvPr>
        </p:nvSpPr>
        <p:spPr>
          <a:xfrm>
            <a:off x="914398" y="1874670"/>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22"/>
          <p:cNvSpPr txBox="1">
            <a:spLocks noGrp="1"/>
          </p:cNvSpPr>
          <p:nvPr>
            <p:ph type="body" idx="3"/>
          </p:nvPr>
        </p:nvSpPr>
        <p:spPr>
          <a:xfrm>
            <a:off x="914398" y="2543772"/>
            <a:ext cx="3070730" cy="1380744"/>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6" name="Google Shape;196;p22"/>
          <p:cNvSpPr/>
          <p:nvPr/>
        </p:nvSpPr>
        <p:spPr>
          <a:xfrm rot="-5400000">
            <a:off x="462533" y="2309010"/>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7" name="Google Shape;197;p22"/>
          <p:cNvSpPr txBox="1">
            <a:spLocks noGrp="1"/>
          </p:cNvSpPr>
          <p:nvPr>
            <p:ph type="body" idx="4"/>
          </p:nvPr>
        </p:nvSpPr>
        <p:spPr>
          <a:xfrm>
            <a:off x="7838061" y="1874670"/>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8" name="Google Shape;198;p22"/>
          <p:cNvSpPr txBox="1">
            <a:spLocks noGrp="1"/>
          </p:cNvSpPr>
          <p:nvPr>
            <p:ph type="body" idx="5"/>
          </p:nvPr>
        </p:nvSpPr>
        <p:spPr>
          <a:xfrm>
            <a:off x="7838061" y="2543772"/>
            <a:ext cx="3070730" cy="1380744"/>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9" name="Google Shape;199;p22"/>
          <p:cNvSpPr/>
          <p:nvPr/>
        </p:nvSpPr>
        <p:spPr>
          <a:xfrm rot="-5400000">
            <a:off x="7386196" y="2309010"/>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0" name="Google Shape;200;p22"/>
          <p:cNvSpPr txBox="1">
            <a:spLocks noGrp="1"/>
          </p:cNvSpPr>
          <p:nvPr>
            <p:ph type="body" idx="6"/>
          </p:nvPr>
        </p:nvSpPr>
        <p:spPr>
          <a:xfrm>
            <a:off x="4376229" y="1880783"/>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1" name="Google Shape;201;p22"/>
          <p:cNvSpPr txBox="1">
            <a:spLocks noGrp="1"/>
          </p:cNvSpPr>
          <p:nvPr>
            <p:ph type="body" idx="7"/>
          </p:nvPr>
        </p:nvSpPr>
        <p:spPr>
          <a:xfrm>
            <a:off x="4376229" y="2549885"/>
            <a:ext cx="3070730" cy="1380744"/>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2" name="Google Shape;202;p22"/>
          <p:cNvSpPr/>
          <p:nvPr/>
        </p:nvSpPr>
        <p:spPr>
          <a:xfrm rot="-5400000">
            <a:off x="3924364" y="2315123"/>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3" name="Google Shape;203;p22"/>
          <p:cNvSpPr txBox="1">
            <a:spLocks noGrp="1"/>
          </p:cNvSpPr>
          <p:nvPr>
            <p:ph type="body" idx="8"/>
          </p:nvPr>
        </p:nvSpPr>
        <p:spPr>
          <a:xfrm>
            <a:off x="914398" y="4318318"/>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4" name="Google Shape;204;p22"/>
          <p:cNvSpPr txBox="1">
            <a:spLocks noGrp="1"/>
          </p:cNvSpPr>
          <p:nvPr>
            <p:ph type="body" idx="9"/>
          </p:nvPr>
        </p:nvSpPr>
        <p:spPr>
          <a:xfrm>
            <a:off x="914398" y="4987420"/>
            <a:ext cx="3070730" cy="1362817"/>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5" name="Google Shape;205;p22"/>
          <p:cNvSpPr/>
          <p:nvPr/>
        </p:nvSpPr>
        <p:spPr>
          <a:xfrm rot="-5400000">
            <a:off x="462533" y="4752658"/>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6" name="Google Shape;206;p22"/>
          <p:cNvSpPr txBox="1">
            <a:spLocks noGrp="1"/>
          </p:cNvSpPr>
          <p:nvPr>
            <p:ph type="body" idx="13"/>
          </p:nvPr>
        </p:nvSpPr>
        <p:spPr>
          <a:xfrm>
            <a:off x="7838061" y="4318318"/>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7" name="Google Shape;207;p22"/>
          <p:cNvSpPr txBox="1">
            <a:spLocks noGrp="1"/>
          </p:cNvSpPr>
          <p:nvPr>
            <p:ph type="body" idx="14"/>
          </p:nvPr>
        </p:nvSpPr>
        <p:spPr>
          <a:xfrm>
            <a:off x="7838061" y="4987420"/>
            <a:ext cx="3070730" cy="1362817"/>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8" name="Google Shape;208;p22"/>
          <p:cNvSpPr/>
          <p:nvPr/>
        </p:nvSpPr>
        <p:spPr>
          <a:xfrm rot="-5400000">
            <a:off x="7386196" y="4752658"/>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9" name="Google Shape;209;p22"/>
          <p:cNvSpPr txBox="1">
            <a:spLocks noGrp="1"/>
          </p:cNvSpPr>
          <p:nvPr>
            <p:ph type="body" idx="15"/>
          </p:nvPr>
        </p:nvSpPr>
        <p:spPr>
          <a:xfrm>
            <a:off x="4376229" y="4324431"/>
            <a:ext cx="3070730" cy="625033"/>
          </a:xfrm>
          <a:prstGeom prst="rect">
            <a:avLst/>
          </a:prstGeom>
          <a:noFill/>
          <a:ln>
            <a:noFill/>
          </a:ln>
        </p:spPr>
        <p:txBody>
          <a:bodyPr spcFirstLastPara="1" wrap="square" lIns="274300" tIns="0" rIns="0" bIns="0" anchor="b" anchorCtr="0">
            <a:noAutofit/>
          </a:bodyPr>
          <a:lstStyle>
            <a:lvl1pPr marL="457200" lvl="0" indent="-228600" algn="l">
              <a:lnSpc>
                <a:spcPct val="8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0" name="Google Shape;210;p22"/>
          <p:cNvSpPr txBox="1">
            <a:spLocks noGrp="1"/>
          </p:cNvSpPr>
          <p:nvPr>
            <p:ph type="body" idx="16"/>
          </p:nvPr>
        </p:nvSpPr>
        <p:spPr>
          <a:xfrm>
            <a:off x="4376229" y="4993533"/>
            <a:ext cx="3070730" cy="1362817"/>
          </a:xfrm>
          <a:prstGeom prst="rect">
            <a:avLst/>
          </a:prstGeom>
          <a:noFill/>
          <a:ln>
            <a:noFill/>
          </a:ln>
        </p:spPr>
        <p:txBody>
          <a:bodyPr spcFirstLastPara="1" wrap="square" lIns="27430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1" name="Google Shape;211;p22"/>
          <p:cNvSpPr/>
          <p:nvPr/>
        </p:nvSpPr>
        <p:spPr>
          <a:xfrm rot="-5400000">
            <a:off x="3924364" y="4758771"/>
            <a:ext cx="89611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2" name="Google Shape;212;p22"/>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3" name="Google Shape;213;p22"/>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22"/>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277279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photo-with-caption-1">
  <p:cSld name="photo-with-caption-1">
    <p:bg>
      <p:bgPr>
        <a:solidFill>
          <a:schemeClr val="lt1"/>
        </a:solidFill>
        <a:effectLst/>
      </p:bgPr>
    </p:bg>
    <p:spTree>
      <p:nvGrpSpPr>
        <p:cNvPr id="1" name="Shape 215"/>
        <p:cNvGrpSpPr/>
        <p:nvPr/>
      </p:nvGrpSpPr>
      <p:grpSpPr>
        <a:xfrm>
          <a:off x="0" y="0"/>
          <a:ext cx="0" cy="0"/>
          <a:chOff x="0" y="0"/>
          <a:chExt cx="0" cy="0"/>
        </a:xfrm>
      </p:grpSpPr>
      <p:pic>
        <p:nvPicPr>
          <p:cNvPr id="216" name="Google Shape;216;p23" descr="Logo, company name&#10;&#10;AI-generated content may be incorrect."/>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8905563" y="3940021"/>
            <a:ext cx="2920677" cy="2917979"/>
          </a:xfrm>
          <a:prstGeom prst="rect">
            <a:avLst/>
          </a:prstGeom>
          <a:noFill/>
          <a:ln>
            <a:noFill/>
          </a:ln>
        </p:spPr>
      </p:pic>
      <p:sp>
        <p:nvSpPr>
          <p:cNvPr id="217" name="Google Shape;217;p23"/>
          <p:cNvSpPr txBox="1">
            <a:spLocks noGrp="1"/>
          </p:cNvSpPr>
          <p:nvPr>
            <p:ph type="body" idx="1"/>
          </p:nvPr>
        </p:nvSpPr>
        <p:spPr>
          <a:xfrm>
            <a:off x="365760" y="5938577"/>
            <a:ext cx="11091672" cy="38399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2400"/>
              <a:buNone/>
              <a:defRPr sz="2400" b="1" i="0">
                <a:solidFill>
                  <a:schemeClr val="dk2"/>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8" name="Google Shape;218;p23"/>
          <p:cNvSpPr>
            <a:spLocks noGrp="1"/>
          </p:cNvSpPr>
          <p:nvPr>
            <p:ph type="pic" idx="2"/>
          </p:nvPr>
        </p:nvSpPr>
        <p:spPr>
          <a:xfrm>
            <a:off x="0" y="0"/>
            <a:ext cx="11826240" cy="5509547"/>
          </a:xfrm>
          <a:prstGeom prst="rect">
            <a:avLst/>
          </a:prstGeom>
          <a:solidFill>
            <a:srgbClr val="C3CAD1"/>
          </a:solidFill>
          <a:ln>
            <a:noFill/>
          </a:ln>
        </p:spPr>
      </p:sp>
      <p:sp>
        <p:nvSpPr>
          <p:cNvPr id="219" name="Google Shape;219;p23"/>
          <p:cNvSpPr txBox="1">
            <a:spLocks noGrp="1"/>
          </p:cNvSpPr>
          <p:nvPr>
            <p:ph type="body" idx="3"/>
          </p:nvPr>
        </p:nvSpPr>
        <p:spPr>
          <a:xfrm>
            <a:off x="365760" y="6289556"/>
            <a:ext cx="11091672" cy="23824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0" name="Google Shape;220;p2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pic>
        <p:nvPicPr>
          <p:cNvPr id="221" name="Google Shape;221;p23" descr="Logo, company name&#10;&#10;AI-generated content may be incorrect."/>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222" name="Google Shape;222;p23"/>
          <p:cNvSpPr/>
          <p:nvPr/>
        </p:nvSpPr>
        <p:spPr>
          <a:xfrm rot="10800000">
            <a:off x="365061" y="5782203"/>
            <a:ext cx="139903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3" name="Google Shape;223;p23"/>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84487859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photo-with-caption-2">
  <p:cSld name="photo-with-caption-2">
    <p:bg>
      <p:bgPr>
        <a:solidFill>
          <a:schemeClr val="lt1"/>
        </a:solidFill>
        <a:effectLst/>
      </p:bgPr>
    </p:bg>
    <p:spTree>
      <p:nvGrpSpPr>
        <p:cNvPr id="1" name="Shape 224"/>
        <p:cNvGrpSpPr/>
        <p:nvPr/>
      </p:nvGrpSpPr>
      <p:grpSpPr>
        <a:xfrm>
          <a:off x="0" y="0"/>
          <a:ext cx="0" cy="0"/>
          <a:chOff x="0" y="0"/>
          <a:chExt cx="0" cy="0"/>
        </a:xfrm>
      </p:grpSpPr>
      <p:sp>
        <p:nvSpPr>
          <p:cNvPr id="225" name="Google Shape;225;p24"/>
          <p:cNvSpPr>
            <a:spLocks noGrp="1"/>
          </p:cNvSpPr>
          <p:nvPr>
            <p:ph type="pic" idx="2"/>
          </p:nvPr>
        </p:nvSpPr>
        <p:spPr>
          <a:xfrm>
            <a:off x="915924" y="640080"/>
            <a:ext cx="9994392" cy="5577840"/>
          </a:xfrm>
          <a:prstGeom prst="rect">
            <a:avLst/>
          </a:prstGeom>
          <a:solidFill>
            <a:srgbClr val="C3CAD1"/>
          </a:solidFill>
          <a:ln>
            <a:noFill/>
          </a:ln>
        </p:spPr>
      </p:sp>
      <p:sp>
        <p:nvSpPr>
          <p:cNvPr id="226" name="Google Shape;226;p24"/>
          <p:cNvSpPr txBox="1">
            <a:spLocks noGrp="1"/>
          </p:cNvSpPr>
          <p:nvPr>
            <p:ph type="body" idx="1"/>
          </p:nvPr>
        </p:nvSpPr>
        <p:spPr>
          <a:xfrm>
            <a:off x="915925" y="6245352"/>
            <a:ext cx="9994392" cy="310783"/>
          </a:xfrm>
          <a:prstGeom prst="rect">
            <a:avLst/>
          </a:prstGeom>
          <a:noFill/>
          <a:ln>
            <a:noFill/>
          </a:ln>
        </p:spPr>
        <p:txBody>
          <a:bodyPr spcFirstLastPara="1" wrap="square" lIns="0" tIns="0" rIns="0" bIns="0" anchor="b" anchorCtr="0">
            <a:noAutofit/>
          </a:bodyPr>
          <a:lstStyle>
            <a:lvl1pPr marL="457200" lvl="0" indent="-228600" algn="l">
              <a:lnSpc>
                <a:spcPct val="110000"/>
              </a:lnSpc>
              <a:spcBef>
                <a:spcPts val="0"/>
              </a:spcBef>
              <a:spcAft>
                <a:spcPts val="0"/>
              </a:spcAft>
              <a:buSzPts val="1200"/>
              <a:buNone/>
              <a:defRPr sz="1200">
                <a:solidFill>
                  <a:schemeClr val="accent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7" name="Google Shape;227;p24"/>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pic>
        <p:nvPicPr>
          <p:cNvPr id="228" name="Google Shape;228;p24"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229" name="Google Shape;229;p24"/>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5791092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key-figure">
  <p:cSld name="key-figure">
    <p:bg>
      <p:bgPr>
        <a:blipFill>
          <a:blip r:embed="rId2">
            <a:alphaModFix/>
          </a:blip>
          <a:stretch>
            <a:fillRect/>
          </a:stretch>
        </a:blipFill>
        <a:effectLst/>
      </p:bgPr>
    </p:bg>
    <p:spTree>
      <p:nvGrpSpPr>
        <p:cNvPr id="1" name="Shape 230"/>
        <p:cNvGrpSpPr/>
        <p:nvPr/>
      </p:nvGrpSpPr>
      <p:grpSpPr>
        <a:xfrm>
          <a:off x="0" y="0"/>
          <a:ext cx="0" cy="0"/>
          <a:chOff x="0" y="0"/>
          <a:chExt cx="0" cy="0"/>
        </a:xfrm>
      </p:grpSpPr>
      <p:sp>
        <p:nvSpPr>
          <p:cNvPr id="231" name="Google Shape;231;p25"/>
          <p:cNvSpPr/>
          <p:nvPr/>
        </p:nvSpPr>
        <p:spPr>
          <a:xfrm>
            <a:off x="0" y="1"/>
            <a:ext cx="12192000" cy="6857999"/>
          </a:xfrm>
          <a:prstGeom prst="rect">
            <a:avLst/>
          </a:prstGeom>
          <a:solidFill>
            <a:schemeClr val="lt1">
              <a:alpha val="49019"/>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2" name="Google Shape;232;p25"/>
          <p:cNvSpPr/>
          <p:nvPr/>
        </p:nvSpPr>
        <p:spPr>
          <a:xfrm>
            <a:off x="0" y="1678988"/>
            <a:ext cx="11830050" cy="350002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3" name="Google Shape;233;p25"/>
          <p:cNvSpPr txBox="1">
            <a:spLocks noGrp="1"/>
          </p:cNvSpPr>
          <p:nvPr>
            <p:ph type="title"/>
          </p:nvPr>
        </p:nvSpPr>
        <p:spPr>
          <a:xfrm>
            <a:off x="913257" y="2379072"/>
            <a:ext cx="10003536" cy="1668997"/>
          </a:xfrm>
          <a:prstGeom prst="rect">
            <a:avLst/>
          </a:prstGeom>
          <a:noFill/>
          <a:ln>
            <a:noFill/>
          </a:ln>
        </p:spPr>
        <p:txBody>
          <a:bodyPr spcFirstLastPara="1" wrap="square" lIns="0" tIns="0" rIns="0" bIns="0" anchor="b" anchorCtr="0">
            <a:noAutofit/>
          </a:bodyPr>
          <a:lstStyle>
            <a:lvl1pPr lvl="0" algn="ctr">
              <a:lnSpc>
                <a:spcPct val="85000"/>
              </a:lnSpc>
              <a:spcBef>
                <a:spcPts val="0"/>
              </a:spcBef>
              <a:spcAft>
                <a:spcPts val="0"/>
              </a:spcAft>
              <a:buClr>
                <a:schemeClr val="dk2"/>
              </a:buClr>
              <a:buSzPts val="9600"/>
              <a:buFont typeface="Helvetica Neue"/>
              <a:buNone/>
              <a:defRPr sz="96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4" name="Google Shape;234;p25"/>
          <p:cNvSpPr txBox="1">
            <a:spLocks noGrp="1"/>
          </p:cNvSpPr>
          <p:nvPr>
            <p:ph type="body" idx="1"/>
          </p:nvPr>
        </p:nvSpPr>
        <p:spPr>
          <a:xfrm>
            <a:off x="913257" y="4048069"/>
            <a:ext cx="10003536" cy="709159"/>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0"/>
              </a:spcBef>
              <a:spcAft>
                <a:spcPts val="0"/>
              </a:spcAft>
              <a:buSzPts val="2800"/>
              <a:buNone/>
              <a:defRPr sz="2800">
                <a:solidFill>
                  <a:schemeClr val="dk1"/>
                </a:solidFill>
              </a:defRPr>
            </a:lvl1pPr>
            <a:lvl2pPr marL="914400" lvl="1" indent="-317500" algn="l">
              <a:lnSpc>
                <a:spcPct val="100000"/>
              </a:lnSpc>
              <a:spcBef>
                <a:spcPts val="0"/>
              </a:spcBef>
              <a:spcAft>
                <a:spcPts val="0"/>
              </a:spcAft>
              <a:buSzPts val="1400"/>
              <a:buChar char="•"/>
              <a:defRPr sz="1400"/>
            </a:lvl2pPr>
            <a:lvl3pPr marL="1371600" lvl="2" indent="-317500" algn="l">
              <a:lnSpc>
                <a:spcPct val="100000"/>
              </a:lnSpc>
              <a:spcBef>
                <a:spcPts val="800"/>
              </a:spcBef>
              <a:spcAft>
                <a:spcPts val="0"/>
              </a:spcAft>
              <a:buSzPts val="1400"/>
              <a:buChar char="•"/>
              <a:defRPr sz="1400"/>
            </a:lvl3pPr>
            <a:lvl4pPr marL="1828800" lvl="3" indent="-317500" algn="l">
              <a:lnSpc>
                <a:spcPct val="100000"/>
              </a:lnSpc>
              <a:spcBef>
                <a:spcPts val="800"/>
              </a:spcBef>
              <a:spcAft>
                <a:spcPts val="0"/>
              </a:spcAft>
              <a:buSzPts val="1400"/>
              <a:buChar char="•"/>
              <a:defRPr sz="1400"/>
            </a:lvl4pPr>
            <a:lvl5pPr marL="2286000" lvl="4" indent="-317500" algn="l">
              <a:lnSpc>
                <a:spcPct val="100000"/>
              </a:lnSpc>
              <a:spcBef>
                <a:spcPts val="800"/>
              </a:spcBef>
              <a:spcAft>
                <a:spcPts val="0"/>
              </a:spcAft>
              <a:buSzPts val="1400"/>
              <a:buChar char="•"/>
              <a:defRPr sz="1400"/>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35" name="Google Shape;235;p2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236" name="Google Shape;236;p25"/>
          <p:cNvSpPr/>
          <p:nvPr/>
        </p:nvSpPr>
        <p:spPr>
          <a:xfrm rot="10800000">
            <a:off x="5215509" y="2333034"/>
            <a:ext cx="1399032"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7" name="Google Shape;237;p25"/>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25"/>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9" name="Google Shape;239;p25"/>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67386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photo-lef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5698E98C-5EF4-E02E-4D04-D17E225EFBAE}"/>
              </a:ext>
            </a:extLst>
          </p:cNvPr>
          <p:cNvPicPr>
            <a:picLocks noChangeAspect="1"/>
          </p:cNvPicPr>
          <p:nvPr userDrawn="1"/>
        </p:nvPicPr>
        <p:blipFill>
          <a:blip r:embed="rId2" cstate="screen">
            <a:extLst>
              <a:ext uri="{28A0092B-C50C-407E-A947-70E740481C1C}">
                <a14:useLocalDpi xmlns:a14="http://schemas.microsoft.com/office/drawing/2010/main"/>
              </a:ext>
            </a:extLst>
          </a:blip>
          <a:srcRect r="13429" b="4126"/>
          <a:stretch/>
        </p:blipFill>
        <p:spPr>
          <a:xfrm>
            <a:off x="8362184" y="2425441"/>
            <a:ext cx="3829816" cy="4432559"/>
          </a:xfrm>
          <a:prstGeom prst="rect">
            <a:avLst/>
          </a:prstGeom>
        </p:spPr>
      </p:pic>
      <p:pic>
        <p:nvPicPr>
          <p:cNvPr id="7" name="Picture 6">
            <a:extLst>
              <a:ext uri="{FF2B5EF4-FFF2-40B4-BE49-F238E27FC236}">
                <a16:creationId xmlns:a16="http://schemas.microsoft.com/office/drawing/2014/main" id="{5A84E48D-8A24-7C48-B59C-D2F648C00A2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4" name="Picture Placeholder 5">
            <a:extLst>
              <a:ext uri="{FF2B5EF4-FFF2-40B4-BE49-F238E27FC236}">
                <a16:creationId xmlns:a16="http://schemas.microsoft.com/office/drawing/2014/main" id="{0C79311F-2C3F-C507-E765-5D7DA5DEDA87}"/>
              </a:ext>
            </a:extLst>
          </p:cNvPr>
          <p:cNvSpPr>
            <a:spLocks noGrp="1"/>
          </p:cNvSpPr>
          <p:nvPr>
            <p:ph type="pic" sz="quarter" idx="15" hasCustomPrompt="1"/>
          </p:nvPr>
        </p:nvSpPr>
        <p:spPr>
          <a:xfrm>
            <a:off x="0"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5" name="Text Placeholder 13">
            <a:extLst>
              <a:ext uri="{FF2B5EF4-FFF2-40B4-BE49-F238E27FC236}">
                <a16:creationId xmlns:a16="http://schemas.microsoft.com/office/drawing/2014/main" id="{B9480AD7-FFD4-EBEA-C887-D69213310463}"/>
              </a:ext>
            </a:extLst>
          </p:cNvPr>
          <p:cNvSpPr>
            <a:spLocks noGrp="1"/>
          </p:cNvSpPr>
          <p:nvPr>
            <p:ph type="body" sz="quarter" idx="24" hasCustomPrompt="1"/>
          </p:nvPr>
        </p:nvSpPr>
        <p:spPr>
          <a:xfrm>
            <a:off x="371856"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6" name="Title Placeholder 1">
            <a:extLst>
              <a:ext uri="{FF2B5EF4-FFF2-40B4-BE49-F238E27FC236}">
                <a16:creationId xmlns:a16="http://schemas.microsoft.com/office/drawing/2014/main" id="{614BAE17-7F11-EB6F-1C51-5B3FF6C6528C}"/>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Text Placeholder 19">
            <a:extLst>
              <a:ext uri="{FF2B5EF4-FFF2-40B4-BE49-F238E27FC236}">
                <a16:creationId xmlns:a16="http://schemas.microsoft.com/office/drawing/2014/main" id="{B8A6A485-675C-EE94-911E-0B54B90E6832}"/>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8" name="Picture 17" descr="Logo, company name&#10;&#10;AI-generated content may be incorrect.">
            <a:extLst>
              <a:ext uri="{FF2B5EF4-FFF2-40B4-BE49-F238E27FC236}">
                <a16:creationId xmlns:a16="http://schemas.microsoft.com/office/drawing/2014/main" id="{3A04F070-8450-0E87-18DD-3192DA8CDC2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08576" y="347472"/>
            <a:ext cx="415981" cy="415981"/>
          </a:xfrm>
          <a:prstGeom prst="rect">
            <a:avLst/>
          </a:prstGeom>
        </p:spPr>
      </p:pic>
      <p:sp>
        <p:nvSpPr>
          <p:cNvPr id="3" name="Text Placeholder 11">
            <a:extLst>
              <a:ext uri="{FF2B5EF4-FFF2-40B4-BE49-F238E27FC236}">
                <a16:creationId xmlns:a16="http://schemas.microsoft.com/office/drawing/2014/main" id="{08F951B0-68BF-2192-D399-475E494C0592}"/>
              </a:ext>
            </a:extLst>
          </p:cNvPr>
          <p:cNvSpPr>
            <a:spLocks noGrp="1"/>
          </p:cNvSpPr>
          <p:nvPr>
            <p:ph type="body" sz="quarter" idx="38"/>
          </p:nvPr>
        </p:nvSpPr>
        <p:spPr>
          <a:xfrm>
            <a:off x="5447424"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 name="Text Placeholder 13">
            <a:extLst>
              <a:ext uri="{FF2B5EF4-FFF2-40B4-BE49-F238E27FC236}">
                <a16:creationId xmlns:a16="http://schemas.microsoft.com/office/drawing/2014/main" id="{B9827FE2-9D0B-A5AD-BAFA-F72DC18F31CD}"/>
              </a:ext>
            </a:extLst>
          </p:cNvPr>
          <p:cNvSpPr>
            <a:spLocks noGrp="1"/>
          </p:cNvSpPr>
          <p:nvPr>
            <p:ph type="body" sz="quarter" idx="39"/>
          </p:nvPr>
        </p:nvSpPr>
        <p:spPr>
          <a:xfrm>
            <a:off x="5447426"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5" name="Rectangle 4">
            <a:extLst>
              <a:ext uri="{FF2B5EF4-FFF2-40B4-BE49-F238E27FC236}">
                <a16:creationId xmlns:a16="http://schemas.microsoft.com/office/drawing/2014/main" id="{6041A4D8-AE7D-2DE6-B0CA-43D09F97FEC4}"/>
              </a:ext>
            </a:extLst>
          </p:cNvPr>
          <p:cNvSpPr/>
          <p:nvPr userDrawn="1"/>
        </p:nvSpPr>
        <p:spPr>
          <a:xfrm rot="16200000">
            <a:off x="4714497"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11">
            <a:extLst>
              <a:ext uri="{FF2B5EF4-FFF2-40B4-BE49-F238E27FC236}">
                <a16:creationId xmlns:a16="http://schemas.microsoft.com/office/drawing/2014/main" id="{7600CE08-B13C-E59B-FBAD-E6C38D06A2B1}"/>
              </a:ext>
            </a:extLst>
          </p:cNvPr>
          <p:cNvSpPr>
            <a:spLocks noGrp="1"/>
          </p:cNvSpPr>
          <p:nvPr>
            <p:ph type="body" sz="quarter" idx="40"/>
          </p:nvPr>
        </p:nvSpPr>
        <p:spPr>
          <a:xfrm>
            <a:off x="5447424"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8" name="Text Placeholder 13">
            <a:extLst>
              <a:ext uri="{FF2B5EF4-FFF2-40B4-BE49-F238E27FC236}">
                <a16:creationId xmlns:a16="http://schemas.microsoft.com/office/drawing/2014/main" id="{AD938516-005A-EF48-88B3-4A3A61AF594C}"/>
              </a:ext>
            </a:extLst>
          </p:cNvPr>
          <p:cNvSpPr>
            <a:spLocks noGrp="1"/>
          </p:cNvSpPr>
          <p:nvPr>
            <p:ph type="body" sz="quarter" idx="41"/>
          </p:nvPr>
        </p:nvSpPr>
        <p:spPr>
          <a:xfrm>
            <a:off x="5447426"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9" name="Rectangle 8">
            <a:extLst>
              <a:ext uri="{FF2B5EF4-FFF2-40B4-BE49-F238E27FC236}">
                <a16:creationId xmlns:a16="http://schemas.microsoft.com/office/drawing/2014/main" id="{6CF86095-AE0D-275B-D134-0696CF70918D}"/>
              </a:ext>
            </a:extLst>
          </p:cNvPr>
          <p:cNvSpPr/>
          <p:nvPr userDrawn="1"/>
        </p:nvSpPr>
        <p:spPr>
          <a:xfrm rot="16200000">
            <a:off x="4714497"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9B698B8A-3C1A-BCD7-104F-5ED3C11432B0}"/>
              </a:ext>
            </a:extLst>
          </p:cNvPr>
          <p:cNvSpPr>
            <a:spLocks noGrp="1"/>
          </p:cNvSpPr>
          <p:nvPr>
            <p:ph type="body" sz="quarter" idx="42"/>
          </p:nvPr>
        </p:nvSpPr>
        <p:spPr>
          <a:xfrm>
            <a:off x="5447424"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1" name="Text Placeholder 13">
            <a:extLst>
              <a:ext uri="{FF2B5EF4-FFF2-40B4-BE49-F238E27FC236}">
                <a16:creationId xmlns:a16="http://schemas.microsoft.com/office/drawing/2014/main" id="{9402C06F-000D-03EE-5EF2-6F903053076A}"/>
              </a:ext>
            </a:extLst>
          </p:cNvPr>
          <p:cNvSpPr>
            <a:spLocks noGrp="1"/>
          </p:cNvSpPr>
          <p:nvPr>
            <p:ph type="body" sz="quarter" idx="43"/>
          </p:nvPr>
        </p:nvSpPr>
        <p:spPr>
          <a:xfrm>
            <a:off x="5447426"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12" name="Rectangle 11">
            <a:extLst>
              <a:ext uri="{FF2B5EF4-FFF2-40B4-BE49-F238E27FC236}">
                <a16:creationId xmlns:a16="http://schemas.microsoft.com/office/drawing/2014/main" id="{5BA60C1D-8AE1-014F-A846-87B67F7C9205}"/>
              </a:ext>
            </a:extLst>
          </p:cNvPr>
          <p:cNvSpPr/>
          <p:nvPr userDrawn="1"/>
        </p:nvSpPr>
        <p:spPr>
          <a:xfrm rot="16200000">
            <a:off x="4714497"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Slide Number Placeholder 22">
            <a:extLst>
              <a:ext uri="{FF2B5EF4-FFF2-40B4-BE49-F238E27FC236}">
                <a16:creationId xmlns:a16="http://schemas.microsoft.com/office/drawing/2014/main" id="{77705BBE-9146-D4F3-393A-D16CB1EA85F1}"/>
              </a:ext>
            </a:extLst>
          </p:cNvPr>
          <p:cNvSpPr>
            <a:spLocks noGrp="1"/>
          </p:cNvSpPr>
          <p:nvPr>
            <p:ph type="sldNum" sz="quarter" idx="46"/>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5908837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multiple-key-figures">
  <p:cSld name="multiple-key-figures">
    <p:bg>
      <p:bgPr>
        <a:solidFill>
          <a:schemeClr val="lt1"/>
        </a:solidFill>
        <a:effectLst/>
      </p:bgPr>
    </p:bg>
    <p:spTree>
      <p:nvGrpSpPr>
        <p:cNvPr id="1" name="Shape 240"/>
        <p:cNvGrpSpPr/>
        <p:nvPr/>
      </p:nvGrpSpPr>
      <p:grpSpPr>
        <a:xfrm>
          <a:off x="0" y="0"/>
          <a:ext cx="0" cy="0"/>
          <a:chOff x="0" y="0"/>
          <a:chExt cx="0" cy="0"/>
        </a:xfrm>
      </p:grpSpPr>
      <p:sp>
        <p:nvSpPr>
          <p:cNvPr id="241" name="Google Shape;241;p26"/>
          <p:cNvSpPr>
            <a:spLocks noGrp="1"/>
          </p:cNvSpPr>
          <p:nvPr>
            <p:ph type="pic" idx="2"/>
          </p:nvPr>
        </p:nvSpPr>
        <p:spPr>
          <a:xfrm>
            <a:off x="914399" y="820757"/>
            <a:ext cx="5000626" cy="5216486"/>
          </a:xfrm>
          <a:prstGeom prst="rect">
            <a:avLst/>
          </a:prstGeom>
          <a:solidFill>
            <a:srgbClr val="C3CAD1"/>
          </a:solidFill>
          <a:ln>
            <a:noFill/>
          </a:ln>
        </p:spPr>
      </p:sp>
      <p:sp>
        <p:nvSpPr>
          <p:cNvPr id="242" name="Google Shape;242;p26"/>
          <p:cNvSpPr txBox="1">
            <a:spLocks noGrp="1"/>
          </p:cNvSpPr>
          <p:nvPr>
            <p:ph type="body" idx="1"/>
          </p:nvPr>
        </p:nvSpPr>
        <p:spPr>
          <a:xfrm>
            <a:off x="6297155" y="1520328"/>
            <a:ext cx="4617720" cy="694062"/>
          </a:xfrm>
          <a:prstGeom prst="rect">
            <a:avLst/>
          </a:prstGeom>
          <a:solidFill>
            <a:schemeClr val="dk1"/>
          </a:solidFill>
          <a:ln>
            <a:noFill/>
          </a:ln>
        </p:spPr>
        <p:txBody>
          <a:bodyPr spcFirstLastPara="1" wrap="square" lIns="274300" tIns="45700" rIns="274300" bIns="0" anchor="ctr" anchorCtr="0">
            <a:noAutofit/>
          </a:bodyPr>
          <a:lstStyle>
            <a:lvl1pPr marL="457200" lvl="0" indent="-228600" algn="l">
              <a:lnSpc>
                <a:spcPct val="100000"/>
              </a:lnSpc>
              <a:spcBef>
                <a:spcPts val="0"/>
              </a:spcBef>
              <a:spcAft>
                <a:spcPts val="0"/>
              </a:spcAft>
              <a:buClr>
                <a:schemeClr val="lt1"/>
              </a:buClr>
              <a:buSzPts val="1900"/>
              <a:buNone/>
              <a:defRPr sz="1900">
                <a:solidFill>
                  <a:schemeClr val="lt1"/>
                </a:solidFill>
              </a:defRPr>
            </a:lvl1pPr>
            <a:lvl2pPr marL="914400" lvl="1" indent="-342900" algn="l">
              <a:lnSpc>
                <a:spcPct val="100000"/>
              </a:lnSpc>
              <a:spcBef>
                <a:spcPts val="800"/>
              </a:spcBef>
              <a:spcAft>
                <a:spcPts val="0"/>
              </a:spcAft>
              <a:buClr>
                <a:schemeClr val="lt1"/>
              </a:buClr>
              <a:buSzPts val="1800"/>
              <a:buChar char="•"/>
              <a:defRPr sz="1800">
                <a:solidFill>
                  <a:schemeClr val="lt1"/>
                </a:solidFill>
              </a:defRPr>
            </a:lvl2pPr>
            <a:lvl3pPr marL="1371600" lvl="2" indent="-330200" algn="l">
              <a:lnSpc>
                <a:spcPct val="100000"/>
              </a:lnSpc>
              <a:spcBef>
                <a:spcPts val="800"/>
              </a:spcBef>
              <a:spcAft>
                <a:spcPts val="0"/>
              </a:spcAft>
              <a:buClr>
                <a:schemeClr val="lt1"/>
              </a:buClr>
              <a:buSzPts val="1600"/>
              <a:buChar char="•"/>
              <a:defRPr sz="1600">
                <a:solidFill>
                  <a:schemeClr val="lt1"/>
                </a:solidFill>
              </a:defRPr>
            </a:lvl3pPr>
            <a:lvl4pPr marL="1828800" lvl="3" indent="-317500" algn="l">
              <a:lnSpc>
                <a:spcPct val="100000"/>
              </a:lnSpc>
              <a:spcBef>
                <a:spcPts val="800"/>
              </a:spcBef>
              <a:spcAft>
                <a:spcPts val="0"/>
              </a:spcAft>
              <a:buClr>
                <a:schemeClr val="lt1"/>
              </a:buClr>
              <a:buSzPts val="1400"/>
              <a:buChar char="•"/>
              <a:defRPr sz="1400">
                <a:solidFill>
                  <a:schemeClr val="lt1"/>
                </a:solidFill>
              </a:defRPr>
            </a:lvl4pPr>
            <a:lvl5pPr marL="2286000" lvl="4" indent="-317500" algn="l">
              <a:lnSpc>
                <a:spcPct val="100000"/>
              </a:lnSpc>
              <a:spcBef>
                <a:spcPts val="800"/>
              </a:spcBef>
              <a:spcAft>
                <a:spcPts val="0"/>
              </a:spcAft>
              <a:buClr>
                <a:schemeClr val="lt1"/>
              </a:buClr>
              <a:buSzPts val="1400"/>
              <a:buChar char="•"/>
              <a:defRPr sz="1400">
                <a:solidFill>
                  <a:schemeClr val="lt1"/>
                </a:solidFill>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3" name="Google Shape;243;p26"/>
          <p:cNvSpPr txBox="1">
            <a:spLocks noGrp="1"/>
          </p:cNvSpPr>
          <p:nvPr>
            <p:ph type="body" idx="3"/>
          </p:nvPr>
        </p:nvSpPr>
        <p:spPr>
          <a:xfrm>
            <a:off x="914399" y="6144322"/>
            <a:ext cx="5000625" cy="212028"/>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200"/>
              <a:buNone/>
              <a:defRPr sz="12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4" name="Google Shape;244;p26"/>
          <p:cNvSpPr txBox="1">
            <a:spLocks noGrp="1"/>
          </p:cNvSpPr>
          <p:nvPr>
            <p:ph type="body" idx="4"/>
          </p:nvPr>
        </p:nvSpPr>
        <p:spPr>
          <a:xfrm>
            <a:off x="6290710" y="512899"/>
            <a:ext cx="4617720" cy="914400"/>
          </a:xfrm>
          <a:prstGeom prst="rect">
            <a:avLst/>
          </a:prstGeom>
          <a:noFill/>
          <a:ln>
            <a:noFill/>
          </a:ln>
        </p:spPr>
        <p:txBody>
          <a:bodyPr spcFirstLastPara="1" wrap="square" lIns="274300" tIns="0" rIns="0" bIns="0" anchor="b" anchorCtr="0">
            <a:normAutofit/>
          </a:bodyPr>
          <a:lstStyle>
            <a:lvl1pPr marL="457200" lvl="0" indent="-228600" algn="l">
              <a:lnSpc>
                <a:spcPct val="100000"/>
              </a:lnSpc>
              <a:spcBef>
                <a:spcPts val="0"/>
              </a:spcBef>
              <a:spcAft>
                <a:spcPts val="0"/>
              </a:spcAft>
              <a:buSzPts val="3600"/>
              <a:buNone/>
              <a:defRPr sz="3600" b="1" i="0">
                <a:solidFill>
                  <a:schemeClr val="dk2"/>
                </a:solidFill>
                <a:latin typeface="Helvetica Neue"/>
                <a:ea typeface="Helvetica Neue"/>
                <a:cs typeface="Helvetica Neue"/>
                <a:sym typeface="Helvetica Neue"/>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5" name="Google Shape;245;p26"/>
          <p:cNvSpPr/>
          <p:nvPr/>
        </p:nvSpPr>
        <p:spPr>
          <a:xfrm rot="-5400000">
            <a:off x="5595766" y="1504465"/>
            <a:ext cx="1389888"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46" name="Google Shape;246;p26"/>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pic>
        <p:nvPicPr>
          <p:cNvPr id="247" name="Google Shape;247;p26"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248" name="Google Shape;248;p26"/>
          <p:cNvSpPr txBox="1">
            <a:spLocks noGrp="1"/>
          </p:cNvSpPr>
          <p:nvPr>
            <p:ph type="body" idx="5"/>
          </p:nvPr>
        </p:nvSpPr>
        <p:spPr>
          <a:xfrm>
            <a:off x="6297155" y="5337672"/>
            <a:ext cx="4617720" cy="694062"/>
          </a:xfrm>
          <a:prstGeom prst="rect">
            <a:avLst/>
          </a:prstGeom>
          <a:solidFill>
            <a:schemeClr val="dk1"/>
          </a:solidFill>
          <a:ln>
            <a:noFill/>
          </a:ln>
        </p:spPr>
        <p:txBody>
          <a:bodyPr spcFirstLastPara="1" wrap="square" lIns="274300" tIns="45700" rIns="274300" bIns="0" anchor="ctr" anchorCtr="0">
            <a:noAutofit/>
          </a:bodyPr>
          <a:lstStyle>
            <a:lvl1pPr marL="457200" lvl="0" indent="-228600" algn="l">
              <a:lnSpc>
                <a:spcPct val="100000"/>
              </a:lnSpc>
              <a:spcBef>
                <a:spcPts val="0"/>
              </a:spcBef>
              <a:spcAft>
                <a:spcPts val="0"/>
              </a:spcAft>
              <a:buClr>
                <a:schemeClr val="lt1"/>
              </a:buClr>
              <a:buSzPts val="1900"/>
              <a:buNone/>
              <a:defRPr sz="1900">
                <a:solidFill>
                  <a:schemeClr val="lt1"/>
                </a:solidFill>
              </a:defRPr>
            </a:lvl1pPr>
            <a:lvl2pPr marL="914400" lvl="1" indent="-342900" algn="l">
              <a:lnSpc>
                <a:spcPct val="100000"/>
              </a:lnSpc>
              <a:spcBef>
                <a:spcPts val="800"/>
              </a:spcBef>
              <a:spcAft>
                <a:spcPts val="0"/>
              </a:spcAft>
              <a:buClr>
                <a:schemeClr val="lt1"/>
              </a:buClr>
              <a:buSzPts val="1800"/>
              <a:buChar char="•"/>
              <a:defRPr sz="1800">
                <a:solidFill>
                  <a:schemeClr val="lt1"/>
                </a:solidFill>
              </a:defRPr>
            </a:lvl2pPr>
            <a:lvl3pPr marL="1371600" lvl="2" indent="-330200" algn="l">
              <a:lnSpc>
                <a:spcPct val="100000"/>
              </a:lnSpc>
              <a:spcBef>
                <a:spcPts val="800"/>
              </a:spcBef>
              <a:spcAft>
                <a:spcPts val="0"/>
              </a:spcAft>
              <a:buClr>
                <a:schemeClr val="lt1"/>
              </a:buClr>
              <a:buSzPts val="1600"/>
              <a:buChar char="•"/>
              <a:defRPr sz="1600">
                <a:solidFill>
                  <a:schemeClr val="lt1"/>
                </a:solidFill>
              </a:defRPr>
            </a:lvl3pPr>
            <a:lvl4pPr marL="1828800" lvl="3" indent="-317500" algn="l">
              <a:lnSpc>
                <a:spcPct val="100000"/>
              </a:lnSpc>
              <a:spcBef>
                <a:spcPts val="800"/>
              </a:spcBef>
              <a:spcAft>
                <a:spcPts val="0"/>
              </a:spcAft>
              <a:buClr>
                <a:schemeClr val="lt1"/>
              </a:buClr>
              <a:buSzPts val="1400"/>
              <a:buChar char="•"/>
              <a:defRPr sz="1400">
                <a:solidFill>
                  <a:schemeClr val="lt1"/>
                </a:solidFill>
              </a:defRPr>
            </a:lvl4pPr>
            <a:lvl5pPr marL="2286000" lvl="4" indent="-317500" algn="l">
              <a:lnSpc>
                <a:spcPct val="100000"/>
              </a:lnSpc>
              <a:spcBef>
                <a:spcPts val="800"/>
              </a:spcBef>
              <a:spcAft>
                <a:spcPts val="0"/>
              </a:spcAft>
              <a:buClr>
                <a:schemeClr val="lt1"/>
              </a:buClr>
              <a:buSzPts val="1400"/>
              <a:buChar char="•"/>
              <a:defRPr sz="1400">
                <a:solidFill>
                  <a:schemeClr val="lt1"/>
                </a:solidFill>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9" name="Google Shape;249;p26"/>
          <p:cNvSpPr txBox="1">
            <a:spLocks noGrp="1"/>
          </p:cNvSpPr>
          <p:nvPr>
            <p:ph type="body" idx="6"/>
          </p:nvPr>
        </p:nvSpPr>
        <p:spPr>
          <a:xfrm>
            <a:off x="6290710" y="4330243"/>
            <a:ext cx="4617720" cy="914400"/>
          </a:xfrm>
          <a:prstGeom prst="rect">
            <a:avLst/>
          </a:prstGeom>
          <a:noFill/>
          <a:ln>
            <a:noFill/>
          </a:ln>
        </p:spPr>
        <p:txBody>
          <a:bodyPr spcFirstLastPara="1" wrap="square" lIns="274300" tIns="0" rIns="0" bIns="0" anchor="b" anchorCtr="0">
            <a:normAutofit/>
          </a:bodyPr>
          <a:lstStyle>
            <a:lvl1pPr marL="457200" lvl="0" indent="-228600" algn="l">
              <a:lnSpc>
                <a:spcPct val="100000"/>
              </a:lnSpc>
              <a:spcBef>
                <a:spcPts val="0"/>
              </a:spcBef>
              <a:spcAft>
                <a:spcPts val="0"/>
              </a:spcAft>
              <a:buSzPts val="3600"/>
              <a:buNone/>
              <a:defRPr sz="3600" b="1" i="0">
                <a:solidFill>
                  <a:schemeClr val="dk2"/>
                </a:solidFill>
                <a:latin typeface="Helvetica Neue"/>
                <a:ea typeface="Helvetica Neue"/>
                <a:cs typeface="Helvetica Neue"/>
                <a:sym typeface="Helvetica Neue"/>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0" name="Google Shape;250;p26"/>
          <p:cNvSpPr/>
          <p:nvPr/>
        </p:nvSpPr>
        <p:spPr>
          <a:xfrm rot="-5400000">
            <a:off x="5595766" y="5321809"/>
            <a:ext cx="1389888"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1" name="Google Shape;251;p26"/>
          <p:cNvSpPr txBox="1">
            <a:spLocks noGrp="1"/>
          </p:cNvSpPr>
          <p:nvPr>
            <p:ph type="body" idx="7"/>
          </p:nvPr>
        </p:nvSpPr>
        <p:spPr>
          <a:xfrm>
            <a:off x="6297155" y="3427735"/>
            <a:ext cx="4617720" cy="694062"/>
          </a:xfrm>
          <a:prstGeom prst="rect">
            <a:avLst/>
          </a:prstGeom>
          <a:solidFill>
            <a:schemeClr val="dk1"/>
          </a:solidFill>
          <a:ln>
            <a:noFill/>
          </a:ln>
        </p:spPr>
        <p:txBody>
          <a:bodyPr spcFirstLastPara="1" wrap="square" lIns="274300" tIns="45700" rIns="274300" bIns="0" anchor="ctr" anchorCtr="0">
            <a:noAutofit/>
          </a:bodyPr>
          <a:lstStyle>
            <a:lvl1pPr marL="457200" lvl="0" indent="-228600" algn="l">
              <a:lnSpc>
                <a:spcPct val="100000"/>
              </a:lnSpc>
              <a:spcBef>
                <a:spcPts val="0"/>
              </a:spcBef>
              <a:spcAft>
                <a:spcPts val="0"/>
              </a:spcAft>
              <a:buClr>
                <a:schemeClr val="lt1"/>
              </a:buClr>
              <a:buSzPts val="1900"/>
              <a:buNone/>
              <a:defRPr sz="1900">
                <a:solidFill>
                  <a:schemeClr val="lt1"/>
                </a:solidFill>
              </a:defRPr>
            </a:lvl1pPr>
            <a:lvl2pPr marL="914400" lvl="1" indent="-342900" algn="l">
              <a:lnSpc>
                <a:spcPct val="100000"/>
              </a:lnSpc>
              <a:spcBef>
                <a:spcPts val="800"/>
              </a:spcBef>
              <a:spcAft>
                <a:spcPts val="0"/>
              </a:spcAft>
              <a:buClr>
                <a:schemeClr val="lt1"/>
              </a:buClr>
              <a:buSzPts val="1800"/>
              <a:buChar char="•"/>
              <a:defRPr sz="1800">
                <a:solidFill>
                  <a:schemeClr val="lt1"/>
                </a:solidFill>
              </a:defRPr>
            </a:lvl2pPr>
            <a:lvl3pPr marL="1371600" lvl="2" indent="-330200" algn="l">
              <a:lnSpc>
                <a:spcPct val="100000"/>
              </a:lnSpc>
              <a:spcBef>
                <a:spcPts val="800"/>
              </a:spcBef>
              <a:spcAft>
                <a:spcPts val="0"/>
              </a:spcAft>
              <a:buClr>
                <a:schemeClr val="lt1"/>
              </a:buClr>
              <a:buSzPts val="1600"/>
              <a:buChar char="•"/>
              <a:defRPr sz="1600">
                <a:solidFill>
                  <a:schemeClr val="lt1"/>
                </a:solidFill>
              </a:defRPr>
            </a:lvl3pPr>
            <a:lvl4pPr marL="1828800" lvl="3" indent="-317500" algn="l">
              <a:lnSpc>
                <a:spcPct val="100000"/>
              </a:lnSpc>
              <a:spcBef>
                <a:spcPts val="800"/>
              </a:spcBef>
              <a:spcAft>
                <a:spcPts val="0"/>
              </a:spcAft>
              <a:buClr>
                <a:schemeClr val="lt1"/>
              </a:buClr>
              <a:buSzPts val="1400"/>
              <a:buChar char="•"/>
              <a:defRPr sz="1400">
                <a:solidFill>
                  <a:schemeClr val="lt1"/>
                </a:solidFill>
              </a:defRPr>
            </a:lvl4pPr>
            <a:lvl5pPr marL="2286000" lvl="4" indent="-317500" algn="l">
              <a:lnSpc>
                <a:spcPct val="100000"/>
              </a:lnSpc>
              <a:spcBef>
                <a:spcPts val="800"/>
              </a:spcBef>
              <a:spcAft>
                <a:spcPts val="0"/>
              </a:spcAft>
              <a:buClr>
                <a:schemeClr val="lt1"/>
              </a:buClr>
              <a:buSzPts val="1400"/>
              <a:buChar char="•"/>
              <a:defRPr sz="1400">
                <a:solidFill>
                  <a:schemeClr val="lt1"/>
                </a:solidFill>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2" name="Google Shape;252;p26"/>
          <p:cNvSpPr txBox="1">
            <a:spLocks noGrp="1"/>
          </p:cNvSpPr>
          <p:nvPr>
            <p:ph type="body" idx="8"/>
          </p:nvPr>
        </p:nvSpPr>
        <p:spPr>
          <a:xfrm>
            <a:off x="6290710" y="2420306"/>
            <a:ext cx="4617720" cy="914400"/>
          </a:xfrm>
          <a:prstGeom prst="rect">
            <a:avLst/>
          </a:prstGeom>
          <a:noFill/>
          <a:ln>
            <a:noFill/>
          </a:ln>
        </p:spPr>
        <p:txBody>
          <a:bodyPr spcFirstLastPara="1" wrap="square" lIns="274300" tIns="0" rIns="0" bIns="0" anchor="b" anchorCtr="0">
            <a:normAutofit/>
          </a:bodyPr>
          <a:lstStyle>
            <a:lvl1pPr marL="457200" lvl="0" indent="-228600" algn="l">
              <a:lnSpc>
                <a:spcPct val="100000"/>
              </a:lnSpc>
              <a:spcBef>
                <a:spcPts val="0"/>
              </a:spcBef>
              <a:spcAft>
                <a:spcPts val="0"/>
              </a:spcAft>
              <a:buSzPts val="3600"/>
              <a:buNone/>
              <a:defRPr sz="3600" b="1" i="0">
                <a:solidFill>
                  <a:schemeClr val="dk2"/>
                </a:solidFill>
                <a:latin typeface="Helvetica Neue"/>
                <a:ea typeface="Helvetica Neue"/>
                <a:cs typeface="Helvetica Neue"/>
                <a:sym typeface="Helvetica Neue"/>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3" name="Google Shape;253;p26"/>
          <p:cNvSpPr/>
          <p:nvPr/>
        </p:nvSpPr>
        <p:spPr>
          <a:xfrm rot="-5400000">
            <a:off x="5595766" y="3411872"/>
            <a:ext cx="1389888"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4" name="Google Shape;254;p26"/>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5" name="Google Shape;255;p26"/>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6" name="Google Shape;256;p26"/>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33774587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imeline">
  <p:cSld name="timeline">
    <p:bg>
      <p:bgPr>
        <a:solidFill>
          <a:schemeClr val="lt1"/>
        </a:solidFill>
        <a:effectLst/>
      </p:bgPr>
    </p:bg>
    <p:spTree>
      <p:nvGrpSpPr>
        <p:cNvPr id="1" name="Shape 257"/>
        <p:cNvGrpSpPr/>
        <p:nvPr/>
      </p:nvGrpSpPr>
      <p:grpSpPr>
        <a:xfrm>
          <a:off x="0" y="0"/>
          <a:ext cx="0" cy="0"/>
          <a:chOff x="0" y="0"/>
          <a:chExt cx="0" cy="0"/>
        </a:xfrm>
      </p:grpSpPr>
      <p:sp>
        <p:nvSpPr>
          <p:cNvPr id="258" name="Google Shape;258;p27"/>
          <p:cNvSpPr txBox="1">
            <a:spLocks noGrp="1"/>
          </p:cNvSpPr>
          <p:nvPr>
            <p:ph type="body" idx="1"/>
          </p:nvPr>
        </p:nvSpPr>
        <p:spPr>
          <a:xfrm>
            <a:off x="8610466" y="2852018"/>
            <a:ext cx="2298325" cy="744247"/>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SzPts val="4400"/>
              <a:buNone/>
              <a:defRPr sz="4400" b="0">
                <a:solidFill>
                  <a:schemeClr val="dk2"/>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9" name="Google Shape;259;p27"/>
          <p:cNvSpPr txBox="1">
            <a:spLocks noGrp="1"/>
          </p:cNvSpPr>
          <p:nvPr>
            <p:ph type="body" idx="2"/>
          </p:nvPr>
        </p:nvSpPr>
        <p:spPr>
          <a:xfrm>
            <a:off x="914400" y="2852018"/>
            <a:ext cx="2298325" cy="744247"/>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SzPts val="4400"/>
              <a:buNone/>
              <a:defRPr sz="4400" b="0">
                <a:solidFill>
                  <a:schemeClr val="dk2"/>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0" name="Google Shape;260;p27"/>
          <p:cNvSpPr txBox="1">
            <a:spLocks noGrp="1"/>
          </p:cNvSpPr>
          <p:nvPr>
            <p:ph type="body" idx="3"/>
          </p:nvPr>
        </p:nvSpPr>
        <p:spPr>
          <a:xfrm>
            <a:off x="914400" y="3775583"/>
            <a:ext cx="2298325" cy="358688"/>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0"/>
              </a:spcBef>
              <a:spcAft>
                <a:spcPts val="0"/>
              </a:spcAft>
              <a:buSzPts val="2400"/>
              <a:buNone/>
              <a:defRPr sz="2400" b="1">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1" name="Google Shape;261;p27"/>
          <p:cNvSpPr txBox="1">
            <a:spLocks noGrp="1"/>
          </p:cNvSpPr>
          <p:nvPr>
            <p:ph type="body" idx="4"/>
          </p:nvPr>
        </p:nvSpPr>
        <p:spPr>
          <a:xfrm>
            <a:off x="914400" y="4226948"/>
            <a:ext cx="2298325" cy="1018572"/>
          </a:xfrm>
          <a:prstGeom prst="rect">
            <a:avLst/>
          </a:prstGeom>
          <a:noFill/>
          <a:ln>
            <a:noFill/>
          </a:ln>
        </p:spPr>
        <p:txBody>
          <a:bodyPr spcFirstLastPara="1" wrap="square" lIns="0" tIns="0" rIns="0" bIns="0" anchor="t" anchorCtr="0">
            <a:noAutofit/>
          </a:bodyPr>
          <a:lstStyle>
            <a:lvl1pPr marL="457200" lvl="0" indent="-228600" algn="ctr">
              <a:lnSpc>
                <a:spcPct val="11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2" name="Google Shape;262;p27"/>
          <p:cNvSpPr txBox="1">
            <a:spLocks noGrp="1"/>
          </p:cNvSpPr>
          <p:nvPr>
            <p:ph type="body" idx="5"/>
          </p:nvPr>
        </p:nvSpPr>
        <p:spPr>
          <a:xfrm>
            <a:off x="8610466" y="3775583"/>
            <a:ext cx="2298325" cy="358688"/>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0"/>
              </a:spcBef>
              <a:spcAft>
                <a:spcPts val="0"/>
              </a:spcAft>
              <a:buSzPts val="2400"/>
              <a:buNone/>
              <a:defRPr sz="2400" b="1">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3" name="Google Shape;263;p27"/>
          <p:cNvSpPr txBox="1">
            <a:spLocks noGrp="1"/>
          </p:cNvSpPr>
          <p:nvPr>
            <p:ph type="body" idx="6"/>
          </p:nvPr>
        </p:nvSpPr>
        <p:spPr>
          <a:xfrm>
            <a:off x="8610466" y="4226948"/>
            <a:ext cx="2298325" cy="1018572"/>
          </a:xfrm>
          <a:prstGeom prst="rect">
            <a:avLst/>
          </a:prstGeom>
          <a:noFill/>
          <a:ln>
            <a:noFill/>
          </a:ln>
        </p:spPr>
        <p:txBody>
          <a:bodyPr spcFirstLastPara="1" wrap="square" lIns="0" tIns="0" rIns="0" bIns="0" anchor="t" anchorCtr="0">
            <a:noAutofit/>
          </a:bodyPr>
          <a:lstStyle>
            <a:lvl1pPr marL="457200" lvl="0" indent="-228600" algn="ctr">
              <a:lnSpc>
                <a:spcPct val="11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4" name="Google Shape;264;p27"/>
          <p:cNvSpPr txBox="1">
            <a:spLocks noGrp="1"/>
          </p:cNvSpPr>
          <p:nvPr>
            <p:ph type="body" idx="7"/>
          </p:nvPr>
        </p:nvSpPr>
        <p:spPr>
          <a:xfrm>
            <a:off x="6045110" y="3775583"/>
            <a:ext cx="2298325" cy="358688"/>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0"/>
              </a:spcBef>
              <a:spcAft>
                <a:spcPts val="0"/>
              </a:spcAft>
              <a:buSzPts val="2400"/>
              <a:buNone/>
              <a:defRPr sz="2400" b="1">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5" name="Google Shape;265;p27"/>
          <p:cNvSpPr txBox="1">
            <a:spLocks noGrp="1"/>
          </p:cNvSpPr>
          <p:nvPr>
            <p:ph type="body" idx="8"/>
          </p:nvPr>
        </p:nvSpPr>
        <p:spPr>
          <a:xfrm>
            <a:off x="6045110" y="4240724"/>
            <a:ext cx="2298325" cy="1018572"/>
          </a:xfrm>
          <a:prstGeom prst="rect">
            <a:avLst/>
          </a:prstGeom>
          <a:noFill/>
          <a:ln>
            <a:noFill/>
          </a:ln>
        </p:spPr>
        <p:txBody>
          <a:bodyPr spcFirstLastPara="1" wrap="square" lIns="0" tIns="0" rIns="0" bIns="0" anchor="t" anchorCtr="0">
            <a:noAutofit/>
          </a:bodyPr>
          <a:lstStyle>
            <a:lvl1pPr marL="457200" lvl="0" indent="-228600" algn="ctr">
              <a:lnSpc>
                <a:spcPct val="11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6" name="Google Shape;266;p27"/>
          <p:cNvSpPr txBox="1">
            <a:spLocks noGrp="1"/>
          </p:cNvSpPr>
          <p:nvPr>
            <p:ph type="body" idx="9"/>
          </p:nvPr>
        </p:nvSpPr>
        <p:spPr>
          <a:xfrm>
            <a:off x="3479755" y="3775583"/>
            <a:ext cx="2298325" cy="358688"/>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0"/>
              </a:spcBef>
              <a:spcAft>
                <a:spcPts val="0"/>
              </a:spcAft>
              <a:buSzPts val="2400"/>
              <a:buNone/>
              <a:defRPr sz="2400" b="1">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7" name="Google Shape;267;p27"/>
          <p:cNvSpPr txBox="1">
            <a:spLocks noGrp="1"/>
          </p:cNvSpPr>
          <p:nvPr>
            <p:ph type="body" idx="13"/>
          </p:nvPr>
        </p:nvSpPr>
        <p:spPr>
          <a:xfrm>
            <a:off x="3479755" y="4240724"/>
            <a:ext cx="2298325" cy="1018572"/>
          </a:xfrm>
          <a:prstGeom prst="rect">
            <a:avLst/>
          </a:prstGeom>
          <a:noFill/>
          <a:ln>
            <a:noFill/>
          </a:ln>
        </p:spPr>
        <p:txBody>
          <a:bodyPr spcFirstLastPara="1" wrap="square" lIns="0" tIns="0" rIns="0" bIns="0" anchor="t" anchorCtr="0">
            <a:noAutofit/>
          </a:bodyPr>
          <a:lstStyle>
            <a:lvl1pPr marL="457200" lvl="0" indent="-228600" algn="ctr">
              <a:lnSpc>
                <a:spcPct val="11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8" name="Google Shape;268;p27"/>
          <p:cNvSpPr txBox="1">
            <a:spLocks noGrp="1"/>
          </p:cNvSpPr>
          <p:nvPr>
            <p:ph type="body" idx="14"/>
          </p:nvPr>
        </p:nvSpPr>
        <p:spPr>
          <a:xfrm>
            <a:off x="3479756" y="2852018"/>
            <a:ext cx="2298324" cy="744247"/>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SzPts val="4400"/>
              <a:buNone/>
              <a:defRPr sz="4400" b="0">
                <a:solidFill>
                  <a:schemeClr val="dk2"/>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9" name="Google Shape;269;p27"/>
          <p:cNvSpPr txBox="1">
            <a:spLocks noGrp="1"/>
          </p:cNvSpPr>
          <p:nvPr>
            <p:ph type="body" idx="15"/>
          </p:nvPr>
        </p:nvSpPr>
        <p:spPr>
          <a:xfrm>
            <a:off x="6045111" y="2852018"/>
            <a:ext cx="2298324" cy="744247"/>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SzPts val="4400"/>
              <a:buNone/>
              <a:defRPr sz="4400" b="0">
                <a:solidFill>
                  <a:schemeClr val="dk2"/>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70" name="Google Shape;270;p27"/>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271" name="Google Shape;271;p27"/>
          <p:cNvSpPr txBox="1">
            <a:spLocks noGrp="1"/>
          </p:cNvSpPr>
          <p:nvPr>
            <p:ph type="body" idx="16"/>
          </p:nvPr>
        </p:nvSpPr>
        <p:spPr>
          <a:xfrm>
            <a:off x="914399" y="820351"/>
            <a:ext cx="9994393"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72" name="Google Shape;272;p27"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273" name="Google Shape;273;p27"/>
          <p:cNvSpPr txBox="1">
            <a:spLocks noGrp="1"/>
          </p:cNvSpPr>
          <p:nvPr>
            <p:ph type="title"/>
          </p:nvPr>
        </p:nvSpPr>
        <p:spPr>
          <a:xfrm>
            <a:off x="914398" y="365760"/>
            <a:ext cx="9994393"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4" name="Google Shape;274;p27"/>
          <p:cNvSpPr/>
          <p:nvPr/>
        </p:nvSpPr>
        <p:spPr>
          <a:xfrm flipH="1">
            <a:off x="2892132" y="3194302"/>
            <a:ext cx="905256"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75" name="Google Shape;275;p27"/>
          <p:cNvSpPr/>
          <p:nvPr/>
        </p:nvSpPr>
        <p:spPr>
          <a:xfrm flipH="1">
            <a:off x="5455268" y="3194302"/>
            <a:ext cx="905256"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76" name="Google Shape;276;p27"/>
          <p:cNvSpPr/>
          <p:nvPr/>
        </p:nvSpPr>
        <p:spPr>
          <a:xfrm flipH="1">
            <a:off x="8024323" y="3194302"/>
            <a:ext cx="905256" cy="274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77" name="Google Shape;277;p27"/>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8" name="Google Shape;278;p27"/>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9" name="Google Shape;279;p27"/>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4306421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chart">
  <p:cSld name="chart">
    <p:bg>
      <p:bgPr>
        <a:solidFill>
          <a:schemeClr val="lt1"/>
        </a:solidFill>
        <a:effectLst/>
      </p:bgPr>
    </p:bg>
    <p:spTree>
      <p:nvGrpSpPr>
        <p:cNvPr id="1" name="Shape 280"/>
        <p:cNvGrpSpPr/>
        <p:nvPr/>
      </p:nvGrpSpPr>
      <p:grpSpPr>
        <a:xfrm>
          <a:off x="0" y="0"/>
          <a:ext cx="0" cy="0"/>
          <a:chOff x="0" y="0"/>
          <a:chExt cx="0" cy="0"/>
        </a:xfrm>
      </p:grpSpPr>
      <p:sp>
        <p:nvSpPr>
          <p:cNvPr id="281" name="Google Shape;281;p28"/>
          <p:cNvSpPr txBox="1"/>
          <p:nvPr/>
        </p:nvSpPr>
        <p:spPr>
          <a:xfrm>
            <a:off x="6096000" y="4361861"/>
            <a:ext cx="5029200" cy="882168"/>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chemeClr val="accent1"/>
              </a:buClr>
              <a:buSzPts val="4800"/>
              <a:buFont typeface="Helvetica Neue"/>
              <a:buNone/>
            </a:pPr>
            <a:endParaRPr sz="4800" b="1" i="0" u="none" strike="noStrike" cap="none">
              <a:solidFill>
                <a:schemeClr val="accent1"/>
              </a:solidFill>
              <a:latin typeface="Helvetica Neue"/>
              <a:ea typeface="Helvetica Neue"/>
              <a:cs typeface="Helvetica Neue"/>
              <a:sym typeface="Helvetica Neue"/>
            </a:endParaRPr>
          </a:p>
        </p:txBody>
      </p:sp>
      <p:sp>
        <p:nvSpPr>
          <p:cNvPr id="282" name="Google Shape;282;p28"/>
          <p:cNvSpPr txBox="1">
            <a:spLocks noGrp="1"/>
          </p:cNvSpPr>
          <p:nvPr>
            <p:ph type="body" idx="1"/>
          </p:nvPr>
        </p:nvSpPr>
        <p:spPr>
          <a:xfrm>
            <a:off x="913702" y="1700784"/>
            <a:ext cx="5000626" cy="625033"/>
          </a:xfrm>
          <a:prstGeom prst="rect">
            <a:avLst/>
          </a:prstGeom>
          <a:solidFill>
            <a:schemeClr val="dk2"/>
          </a:solidFill>
          <a:ln>
            <a:noFill/>
          </a:ln>
        </p:spPr>
        <p:txBody>
          <a:bodyPr spcFirstLastPara="1" wrap="square" lIns="182875" tIns="0" rIns="0" bIns="0" anchor="ctr" anchorCtr="0">
            <a:noAutofit/>
          </a:bodyPr>
          <a:lstStyle>
            <a:lvl1pPr marL="457200" lvl="0" indent="-228600" algn="l">
              <a:lnSpc>
                <a:spcPct val="100000"/>
              </a:lnSpc>
              <a:spcBef>
                <a:spcPts val="0"/>
              </a:spcBef>
              <a:spcAft>
                <a:spcPts val="0"/>
              </a:spcAft>
              <a:buSzPts val="2400"/>
              <a:buFont typeface="Arial"/>
              <a:buNone/>
              <a:defRPr sz="2400" b="0" i="0">
                <a:solidFill>
                  <a:schemeClr val="lt1"/>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3" name="Google Shape;283;p28"/>
          <p:cNvSpPr txBox="1">
            <a:spLocks noGrp="1"/>
          </p:cNvSpPr>
          <p:nvPr>
            <p:ph type="body" idx="2"/>
          </p:nvPr>
        </p:nvSpPr>
        <p:spPr>
          <a:xfrm>
            <a:off x="913702" y="2416667"/>
            <a:ext cx="5000626" cy="70072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4" name="Google Shape;284;p28"/>
          <p:cNvSpPr txBox="1">
            <a:spLocks noGrp="1"/>
          </p:cNvSpPr>
          <p:nvPr>
            <p:ph type="body" idx="3"/>
          </p:nvPr>
        </p:nvSpPr>
        <p:spPr>
          <a:xfrm>
            <a:off x="913703" y="3126912"/>
            <a:ext cx="5000626" cy="625033"/>
          </a:xfrm>
          <a:prstGeom prst="rect">
            <a:avLst/>
          </a:prstGeom>
          <a:solidFill>
            <a:schemeClr val="dk1"/>
          </a:solidFill>
          <a:ln>
            <a:noFill/>
          </a:ln>
        </p:spPr>
        <p:txBody>
          <a:bodyPr spcFirstLastPara="1" wrap="square" lIns="182875" tIns="0" rIns="0" bIns="0" anchor="ctr" anchorCtr="0">
            <a:noAutofit/>
          </a:bodyPr>
          <a:lstStyle>
            <a:lvl1pPr marL="457200" lvl="0" indent="-228600" algn="l">
              <a:lnSpc>
                <a:spcPct val="100000"/>
              </a:lnSpc>
              <a:spcBef>
                <a:spcPts val="0"/>
              </a:spcBef>
              <a:spcAft>
                <a:spcPts val="0"/>
              </a:spcAft>
              <a:buSzPts val="2400"/>
              <a:buNone/>
              <a:defRPr sz="2400" b="0" i="0">
                <a:solidFill>
                  <a:schemeClr val="lt1"/>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5" name="Google Shape;285;p28"/>
          <p:cNvSpPr txBox="1">
            <a:spLocks noGrp="1"/>
          </p:cNvSpPr>
          <p:nvPr>
            <p:ph type="body" idx="4"/>
          </p:nvPr>
        </p:nvSpPr>
        <p:spPr>
          <a:xfrm>
            <a:off x="913703" y="3841747"/>
            <a:ext cx="5000625" cy="70408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6" name="Google Shape;286;p28"/>
          <p:cNvSpPr txBox="1">
            <a:spLocks noGrp="1"/>
          </p:cNvSpPr>
          <p:nvPr>
            <p:ph type="body" idx="5"/>
          </p:nvPr>
        </p:nvSpPr>
        <p:spPr>
          <a:xfrm>
            <a:off x="913702" y="4567235"/>
            <a:ext cx="5000626" cy="631032"/>
          </a:xfrm>
          <a:prstGeom prst="rect">
            <a:avLst/>
          </a:prstGeom>
          <a:solidFill>
            <a:schemeClr val="accent1"/>
          </a:solidFill>
          <a:ln>
            <a:noFill/>
          </a:ln>
        </p:spPr>
        <p:txBody>
          <a:bodyPr spcFirstLastPara="1" wrap="square" lIns="182875" tIns="0" rIns="0" bIns="0" anchor="ctr" anchorCtr="0">
            <a:noAutofit/>
          </a:bodyPr>
          <a:lstStyle>
            <a:lvl1pPr marL="457200" lvl="0" indent="-228600" algn="l">
              <a:lnSpc>
                <a:spcPct val="100000"/>
              </a:lnSpc>
              <a:spcBef>
                <a:spcPts val="0"/>
              </a:spcBef>
              <a:spcAft>
                <a:spcPts val="0"/>
              </a:spcAft>
              <a:buSzPts val="2400"/>
              <a:buNone/>
              <a:defRPr sz="2400" b="0" i="0">
                <a:solidFill>
                  <a:schemeClr val="lt1"/>
                </a:solidFill>
                <a:latin typeface="Helvetica Neue"/>
                <a:ea typeface="Helvetica Neue"/>
                <a:cs typeface="Helvetica Neue"/>
                <a:sym typeface="Helvetica Neue"/>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7" name="Google Shape;287;p28"/>
          <p:cNvSpPr txBox="1">
            <a:spLocks noGrp="1"/>
          </p:cNvSpPr>
          <p:nvPr>
            <p:ph type="body" idx="6"/>
          </p:nvPr>
        </p:nvSpPr>
        <p:spPr>
          <a:xfrm>
            <a:off x="913702" y="5283162"/>
            <a:ext cx="5000626" cy="70408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8" name="Google Shape;288;p28"/>
          <p:cNvSpPr txBox="1">
            <a:spLocks noGrp="1"/>
          </p:cNvSpPr>
          <p:nvPr>
            <p:ph type="body" idx="7"/>
          </p:nvPr>
        </p:nvSpPr>
        <p:spPr>
          <a:xfrm>
            <a:off x="6416009" y="5727814"/>
            <a:ext cx="3984937" cy="814025"/>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0"/>
              </a:spcBef>
              <a:spcAft>
                <a:spcPts val="0"/>
              </a:spcAft>
              <a:buSzPts val="1200"/>
              <a:buNone/>
              <a:defRPr sz="12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89" name="Google Shape;289;p2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290" name="Google Shape;290;p28"/>
          <p:cNvSpPr txBox="1">
            <a:spLocks noGrp="1"/>
          </p:cNvSpPr>
          <p:nvPr>
            <p:ph type="body" idx="8"/>
          </p:nvPr>
        </p:nvSpPr>
        <p:spPr>
          <a:xfrm>
            <a:off x="914399" y="820351"/>
            <a:ext cx="9994393"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91" name="Google Shape;291;p28"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292" name="Google Shape;292;p28"/>
          <p:cNvSpPr txBox="1">
            <a:spLocks noGrp="1"/>
          </p:cNvSpPr>
          <p:nvPr>
            <p:ph type="title"/>
          </p:nvPr>
        </p:nvSpPr>
        <p:spPr>
          <a:xfrm>
            <a:off x="914398" y="365760"/>
            <a:ext cx="9994393"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3" name="Google Shape;293;p28"/>
          <p:cNvSpPr>
            <a:spLocks noGrp="1"/>
          </p:cNvSpPr>
          <p:nvPr>
            <p:ph type="chart" idx="9"/>
          </p:nvPr>
        </p:nvSpPr>
        <p:spPr>
          <a:xfrm>
            <a:off x="6564303" y="1691264"/>
            <a:ext cx="3718252" cy="3820420"/>
          </a:xfrm>
          <a:prstGeom prst="rect">
            <a:avLst/>
          </a:prstGeom>
          <a:blipFill rotWithShape="1">
            <a:blip r:embed="rId4"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ctr" anchorCtr="0">
            <a:normAutofit/>
          </a:bodyPr>
          <a:lstStyle>
            <a:lvl1pPr marR="0" lvl="0" algn="ctr" rtl="0">
              <a:lnSpc>
                <a:spcPct val="100000"/>
              </a:lnSpc>
              <a:spcBef>
                <a:spcPts val="0"/>
              </a:spcBef>
              <a:spcAft>
                <a:spcPts val="0"/>
              </a:spcAft>
              <a:buClr>
                <a:schemeClr val="accent1"/>
              </a:buClr>
              <a:buSzPts val="2000"/>
              <a:buFont typeface="Arial"/>
              <a:buNone/>
              <a:defRPr sz="20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800"/>
              </a:spcBef>
              <a:spcAft>
                <a:spcPts val="0"/>
              </a:spcAft>
              <a:buClr>
                <a:schemeClr val="accent1"/>
              </a:buClr>
              <a:buSzPts val="1600"/>
              <a:buFont typeface="Arial"/>
              <a:buChar char="•"/>
              <a:defRPr sz="1600" b="0" i="0" u="none" strike="noStrike" cap="none">
                <a:solidFill>
                  <a:schemeClr val="dk1"/>
                </a:solidFill>
                <a:latin typeface="Helvetica Neue"/>
                <a:ea typeface="Helvetica Neue"/>
                <a:cs typeface="Helvetica Neue"/>
                <a:sym typeface="Helvetica Neue"/>
              </a:defRPr>
            </a:lvl2pPr>
            <a:lvl3pPr marR="0" lvl="2" algn="l" rtl="0">
              <a:lnSpc>
                <a:spcPct val="100000"/>
              </a:lnSpc>
              <a:spcBef>
                <a:spcPts val="800"/>
              </a:spcBef>
              <a:spcAft>
                <a:spcPts val="0"/>
              </a:spcAft>
              <a:buClr>
                <a:schemeClr val="accent1"/>
              </a:buClr>
              <a:buSzPts val="1400"/>
              <a:buFont typeface="Arial"/>
              <a:buChar char="•"/>
              <a:defRPr sz="1400" b="0" i="0" u="none" strike="noStrike" cap="none">
                <a:solidFill>
                  <a:schemeClr val="dk1"/>
                </a:solidFill>
                <a:latin typeface="Helvetica Neue"/>
                <a:ea typeface="Helvetica Neue"/>
                <a:cs typeface="Helvetica Neue"/>
                <a:sym typeface="Helvetica Neue"/>
              </a:defRPr>
            </a:lvl3pPr>
            <a:lvl4pPr marR="0" lvl="3" algn="l" rtl="0">
              <a:lnSpc>
                <a:spcPct val="100000"/>
              </a:lnSpc>
              <a:spcBef>
                <a:spcPts val="800"/>
              </a:spcBef>
              <a:spcAft>
                <a:spcPts val="0"/>
              </a:spcAft>
              <a:buClr>
                <a:schemeClr val="accent1"/>
              </a:buClr>
              <a:buSzPts val="1400"/>
              <a:buFont typeface="Arial"/>
              <a:buChar char="•"/>
              <a:defRPr sz="1400" b="0" i="0" u="none" strike="noStrike" cap="none">
                <a:solidFill>
                  <a:schemeClr val="dk1"/>
                </a:solidFill>
                <a:latin typeface="Helvetica Neue"/>
                <a:ea typeface="Helvetica Neue"/>
                <a:cs typeface="Helvetica Neue"/>
                <a:sym typeface="Helvetica Neue"/>
              </a:defRPr>
            </a:lvl4pPr>
            <a:lvl5pPr marR="0" lvl="4" algn="l" rtl="0">
              <a:lnSpc>
                <a:spcPct val="100000"/>
              </a:lnSpc>
              <a:spcBef>
                <a:spcPts val="800"/>
              </a:spcBef>
              <a:spcAft>
                <a:spcPts val="0"/>
              </a:spcAft>
              <a:buClr>
                <a:schemeClr val="accent1"/>
              </a:buClr>
              <a:buSzPts val="1400"/>
              <a:buFont typeface="Arial"/>
              <a:buChar char="•"/>
              <a:defRPr sz="1400" b="0" i="0" u="none" strike="noStrike" cap="none">
                <a:solidFill>
                  <a:schemeClr val="dk1"/>
                </a:solidFill>
                <a:latin typeface="Helvetica Neue"/>
                <a:ea typeface="Helvetica Neue"/>
                <a:cs typeface="Helvetica Neue"/>
                <a:sym typeface="Helvetica Neue"/>
              </a:defRPr>
            </a:lvl5pPr>
            <a:lvl6pPr marR="0" lvl="5" algn="l" rtl="0">
              <a:lnSpc>
                <a:spcPct val="90000"/>
              </a:lnSpc>
              <a:spcBef>
                <a:spcPts val="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4" name="Google Shape;294;p28"/>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5" name="Google Shape;295;p28"/>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6" name="Google Shape;296;p28"/>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0542222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able">
  <p:cSld name="table">
    <p:bg>
      <p:bgPr>
        <a:solidFill>
          <a:schemeClr val="lt1"/>
        </a:solidFill>
        <a:effectLst/>
      </p:bgPr>
    </p:bg>
    <p:spTree>
      <p:nvGrpSpPr>
        <p:cNvPr id="1" name="Shape 297"/>
        <p:cNvGrpSpPr/>
        <p:nvPr/>
      </p:nvGrpSpPr>
      <p:grpSpPr>
        <a:xfrm>
          <a:off x="0" y="0"/>
          <a:ext cx="0" cy="0"/>
          <a:chOff x="0" y="0"/>
          <a:chExt cx="0" cy="0"/>
        </a:xfrm>
      </p:grpSpPr>
      <p:sp>
        <p:nvSpPr>
          <p:cNvPr id="298" name="Google Shape;298;p29"/>
          <p:cNvSpPr txBox="1"/>
          <p:nvPr/>
        </p:nvSpPr>
        <p:spPr>
          <a:xfrm>
            <a:off x="6095997" y="4281534"/>
            <a:ext cx="5074467" cy="890108"/>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chemeClr val="accent1"/>
              </a:buClr>
              <a:buSzPts val="4800"/>
              <a:buFont typeface="Helvetica Neue"/>
              <a:buNone/>
            </a:pPr>
            <a:endParaRPr sz="4800" b="1" i="0" u="none" strike="noStrike" cap="none">
              <a:solidFill>
                <a:schemeClr val="accent1"/>
              </a:solidFill>
              <a:latin typeface="Helvetica Neue"/>
              <a:ea typeface="Helvetica Neue"/>
              <a:cs typeface="Helvetica Neue"/>
              <a:sym typeface="Helvetica Neue"/>
            </a:endParaRPr>
          </a:p>
        </p:txBody>
      </p:sp>
      <p:sp>
        <p:nvSpPr>
          <p:cNvPr id="299" name="Google Shape;299;p29"/>
          <p:cNvSpPr txBox="1">
            <a:spLocks noGrp="1"/>
          </p:cNvSpPr>
          <p:nvPr>
            <p:ph type="body" idx="1"/>
          </p:nvPr>
        </p:nvSpPr>
        <p:spPr>
          <a:xfrm>
            <a:off x="914399" y="5910199"/>
            <a:ext cx="9994392" cy="371185"/>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200"/>
              <a:buNone/>
              <a:defRPr sz="1200">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00" name="Google Shape;300;p29"/>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301" name="Google Shape;301;p29"/>
          <p:cNvSpPr txBox="1">
            <a:spLocks noGrp="1"/>
          </p:cNvSpPr>
          <p:nvPr>
            <p:ph type="body" idx="2"/>
          </p:nvPr>
        </p:nvSpPr>
        <p:spPr>
          <a:xfrm>
            <a:off x="914399" y="820351"/>
            <a:ext cx="9994393" cy="59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SzPts val="2000"/>
              <a:buNone/>
              <a:defRPr>
                <a:solidFill>
                  <a:schemeClr val="dk1"/>
                </a:solidFill>
              </a:defRPr>
            </a:lvl1pPr>
            <a:lvl2pPr marL="914400" lvl="1" indent="-342900" algn="l">
              <a:lnSpc>
                <a:spcPct val="100000"/>
              </a:lnSpc>
              <a:spcBef>
                <a:spcPts val="800"/>
              </a:spcBef>
              <a:spcAft>
                <a:spcPts val="0"/>
              </a:spcAft>
              <a:buSzPts val="1800"/>
              <a:buChar char="•"/>
              <a:defRPr/>
            </a:lvl2pPr>
            <a:lvl3pPr marL="1371600" lvl="2" indent="-342900" algn="l">
              <a:lnSpc>
                <a:spcPct val="100000"/>
              </a:lnSpc>
              <a:spcBef>
                <a:spcPts val="800"/>
              </a:spcBef>
              <a:spcAft>
                <a:spcPts val="0"/>
              </a:spcAft>
              <a:buSzPts val="1800"/>
              <a:buChar char="•"/>
              <a:defRPr/>
            </a:lvl3pPr>
            <a:lvl4pPr marL="1828800" lvl="3" indent="-342900" algn="l">
              <a:lnSpc>
                <a:spcPct val="100000"/>
              </a:lnSpc>
              <a:spcBef>
                <a:spcPts val="8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02" name="Google Shape;302;p29" descr="Logo, company nam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5760" y="345185"/>
            <a:ext cx="415981" cy="415981"/>
          </a:xfrm>
          <a:prstGeom prst="rect">
            <a:avLst/>
          </a:prstGeom>
          <a:noFill/>
          <a:ln>
            <a:noFill/>
          </a:ln>
        </p:spPr>
      </p:pic>
      <p:sp>
        <p:nvSpPr>
          <p:cNvPr id="303" name="Google Shape;303;p29"/>
          <p:cNvSpPr txBox="1">
            <a:spLocks noGrp="1"/>
          </p:cNvSpPr>
          <p:nvPr>
            <p:ph type="title"/>
          </p:nvPr>
        </p:nvSpPr>
        <p:spPr>
          <a:xfrm>
            <a:off x="914398" y="365760"/>
            <a:ext cx="9994393" cy="433527"/>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dk1"/>
              </a:buClr>
              <a:buSzPts val="3600"/>
              <a:buFont typeface="Helvetica Neue"/>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4" name="Google Shape;304;p29"/>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5" name="Google Shape;305;p29"/>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6" name="Google Shape;306;p29"/>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02546182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Logo Bottom: Title &amp; Content">
  <p:cSld name="Logo Bottom: Title &amp; Content">
    <p:spTree>
      <p:nvGrpSpPr>
        <p:cNvPr id="1" name="Shape 307"/>
        <p:cNvGrpSpPr/>
        <p:nvPr/>
      </p:nvGrpSpPr>
      <p:grpSpPr>
        <a:xfrm>
          <a:off x="0" y="0"/>
          <a:ext cx="0" cy="0"/>
          <a:chOff x="0" y="0"/>
          <a:chExt cx="0" cy="0"/>
        </a:xfrm>
      </p:grpSpPr>
      <p:sp>
        <p:nvSpPr>
          <p:cNvPr id="308" name="Google Shape;308;g3ac62a22b54_1_12"/>
          <p:cNvSpPr txBox="1">
            <a:spLocks noGrp="1"/>
          </p:cNvSpPr>
          <p:nvPr>
            <p:ph type="body" idx="1"/>
          </p:nvPr>
        </p:nvSpPr>
        <p:spPr>
          <a:xfrm>
            <a:off x="304804" y="971552"/>
            <a:ext cx="11563351" cy="5059363"/>
          </a:xfrm>
          <a:prstGeom prst="rect">
            <a:avLst/>
          </a:prstGeom>
          <a:noFill/>
          <a:ln>
            <a:noFill/>
          </a:ln>
        </p:spPr>
        <p:txBody>
          <a:bodyPr spcFirstLastPara="1" wrap="square" lIns="0" tIns="0" rIns="0" bIns="0" anchor="t" anchorCtr="0">
            <a:noAutofit/>
          </a:bodyPr>
          <a:lstStyle>
            <a:lvl1pPr marL="457200" marR="0" lvl="0" indent="-381000" algn="l">
              <a:lnSpc>
                <a:spcPct val="100000"/>
              </a:lnSpc>
              <a:spcBef>
                <a:spcPts val="500"/>
              </a:spcBef>
              <a:spcAft>
                <a:spcPts val="0"/>
              </a:spcAft>
              <a:buClr>
                <a:srgbClr val="505050"/>
              </a:buClr>
              <a:buSzPts val="2400"/>
              <a:buFont typeface="Arial"/>
              <a:buChar char="•"/>
              <a:defRPr sz="2400" b="0" i="0" u="none" strike="noStrike" cap="none">
                <a:solidFill>
                  <a:srgbClr val="505050"/>
                </a:solidFill>
                <a:latin typeface="Helvetica Neue"/>
                <a:ea typeface="Helvetica Neue"/>
                <a:cs typeface="Helvetica Neue"/>
                <a:sym typeface="Helvetica Neue"/>
              </a:defRPr>
            </a:lvl1pPr>
            <a:lvl2pPr marL="914400" marR="0" lvl="1" indent="-361950" algn="l">
              <a:lnSpc>
                <a:spcPct val="100000"/>
              </a:lnSpc>
              <a:spcBef>
                <a:spcPts val="400"/>
              </a:spcBef>
              <a:spcAft>
                <a:spcPts val="0"/>
              </a:spcAft>
              <a:buClr>
                <a:srgbClr val="505050"/>
              </a:buClr>
              <a:buSzPts val="2100"/>
              <a:buFont typeface="Arial"/>
              <a:buChar char="–"/>
              <a:defRPr sz="2100" b="0" i="0" u="none" strike="noStrike" cap="none">
                <a:solidFill>
                  <a:srgbClr val="505050"/>
                </a:solidFill>
                <a:latin typeface="Helvetica Neue"/>
                <a:ea typeface="Helvetica Neue"/>
                <a:cs typeface="Helvetica Neue"/>
                <a:sym typeface="Helvetica Neue"/>
              </a:defRPr>
            </a:lvl2pPr>
            <a:lvl3pPr marL="1371600" marR="0" lvl="2" indent="-355600" algn="l">
              <a:lnSpc>
                <a:spcPct val="100000"/>
              </a:lnSpc>
              <a:spcBef>
                <a:spcPts val="400"/>
              </a:spcBef>
              <a:spcAft>
                <a:spcPts val="0"/>
              </a:spcAft>
              <a:buClr>
                <a:srgbClr val="505050"/>
              </a:buClr>
              <a:buSzPts val="2000"/>
              <a:buFont typeface="Arial"/>
              <a:buChar char="•"/>
              <a:defRPr sz="2000" b="0" i="0" u="none" strike="noStrike" cap="none">
                <a:solidFill>
                  <a:srgbClr val="505050"/>
                </a:solidFill>
                <a:latin typeface="Helvetica Neue"/>
                <a:ea typeface="Helvetica Neue"/>
                <a:cs typeface="Helvetica Neue"/>
                <a:sym typeface="Helvetica Neue"/>
              </a:defRPr>
            </a:lvl3pPr>
            <a:lvl4pPr marL="1828800" marR="0" lvl="3" indent="-349250" algn="l">
              <a:lnSpc>
                <a:spcPct val="100000"/>
              </a:lnSpc>
              <a:spcBef>
                <a:spcPts val="400"/>
              </a:spcBef>
              <a:spcAft>
                <a:spcPts val="0"/>
              </a:spcAft>
              <a:buClr>
                <a:srgbClr val="505050"/>
              </a:buClr>
              <a:buSzPts val="1900"/>
              <a:buFont typeface="Arial"/>
              <a:buChar char="–"/>
              <a:defRPr sz="1900" b="0" i="0" u="none" strike="noStrike" cap="none">
                <a:solidFill>
                  <a:srgbClr val="505050"/>
                </a:solidFill>
                <a:latin typeface="Helvetica Neue"/>
                <a:ea typeface="Helvetica Neue"/>
                <a:cs typeface="Helvetica Neue"/>
                <a:sym typeface="Helvetica Neue"/>
              </a:defRPr>
            </a:lvl4pPr>
            <a:lvl5pPr marL="2286000" marR="0" lvl="4" indent="-349250" algn="l">
              <a:lnSpc>
                <a:spcPct val="100000"/>
              </a:lnSpc>
              <a:spcBef>
                <a:spcPts val="400"/>
              </a:spcBef>
              <a:spcAft>
                <a:spcPts val="0"/>
              </a:spcAft>
              <a:buClr>
                <a:srgbClr val="505050"/>
              </a:buClr>
              <a:buSzPts val="1900"/>
              <a:buFont typeface="Arial"/>
              <a:buChar char="•"/>
              <a:defRPr sz="1900" b="0" i="0" u="none" strike="noStrike" cap="none">
                <a:solidFill>
                  <a:srgbClr val="505050"/>
                </a:solidFill>
                <a:latin typeface="Helvetica Neue"/>
                <a:ea typeface="Helvetica Neue"/>
                <a:cs typeface="Helvetica Neue"/>
                <a:sym typeface="Helvetica Neue"/>
              </a:defRPr>
            </a:lvl5pPr>
            <a:lvl6pPr marL="2743200" marR="0" lvl="5" indent="-400050" algn="l">
              <a:lnSpc>
                <a:spcPct val="100000"/>
              </a:lnSpc>
              <a:spcBef>
                <a:spcPts val="50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6pPr>
            <a:lvl7pPr marL="3200400" marR="0" lvl="6" indent="-400050" algn="l">
              <a:lnSpc>
                <a:spcPct val="100000"/>
              </a:lnSpc>
              <a:spcBef>
                <a:spcPts val="50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7pPr>
            <a:lvl8pPr marL="3657600" marR="0" lvl="7" indent="-400050" algn="l">
              <a:lnSpc>
                <a:spcPct val="100000"/>
              </a:lnSpc>
              <a:spcBef>
                <a:spcPts val="50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8pPr>
            <a:lvl9pPr marL="4114800" marR="0" lvl="8" indent="-400050" algn="l">
              <a:lnSpc>
                <a:spcPct val="100000"/>
              </a:lnSpc>
              <a:spcBef>
                <a:spcPts val="50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9pPr>
          </a:lstStyle>
          <a:p>
            <a:endParaRPr/>
          </a:p>
        </p:txBody>
      </p:sp>
      <p:sp>
        <p:nvSpPr>
          <p:cNvPr id="309" name="Google Shape;309;g3ac62a22b54_1_12"/>
          <p:cNvSpPr txBox="1">
            <a:spLocks noGrp="1"/>
          </p:cNvSpPr>
          <p:nvPr>
            <p:ph type="title"/>
          </p:nvPr>
        </p:nvSpPr>
        <p:spPr>
          <a:xfrm>
            <a:off x="304800" y="251752"/>
            <a:ext cx="11582400" cy="427877"/>
          </a:xfrm>
          <a:prstGeom prst="rect">
            <a:avLst/>
          </a:prstGeom>
          <a:noFill/>
          <a:ln>
            <a:noFill/>
          </a:ln>
        </p:spPr>
        <p:txBody>
          <a:bodyPr spcFirstLastPara="1" wrap="square" lIns="0" tIns="0" rIns="0" bIns="0" anchor="b" anchorCtr="0">
            <a:noAutofit/>
          </a:bodyPr>
          <a:lstStyle>
            <a:lvl1pPr marR="0" lvl="0" algn="l">
              <a:lnSpc>
                <a:spcPct val="100000"/>
              </a:lnSpc>
              <a:spcBef>
                <a:spcPts val="0"/>
              </a:spcBef>
              <a:spcAft>
                <a:spcPts val="0"/>
              </a:spcAft>
              <a:buClr>
                <a:srgbClr val="000000"/>
              </a:buClr>
              <a:buSzPts val="1900"/>
              <a:buFont typeface="Arial"/>
              <a:buNone/>
              <a:defRPr sz="2900" b="1" i="0" u="none" strike="noStrike" cap="none">
                <a:solidFill>
                  <a:srgbClr val="004C97"/>
                </a:solidFill>
                <a:latin typeface="Helvetica Neue"/>
                <a:ea typeface="Helvetica Neue"/>
                <a:cs typeface="Helvetica Neue"/>
                <a:sym typeface="Helvetica Neue"/>
              </a:defRPr>
            </a:lvl1pPr>
            <a:lvl2pPr marR="0" lvl="1" algn="l">
              <a:lnSpc>
                <a:spcPct val="100000"/>
              </a:lnSpc>
              <a:spcBef>
                <a:spcPts val="0"/>
              </a:spcBef>
              <a:spcAft>
                <a:spcPts val="0"/>
              </a:spcAft>
              <a:buClr>
                <a:srgbClr val="000000"/>
              </a:buClr>
              <a:buSzPts val="1900"/>
              <a:buFont typeface="Arial"/>
              <a:buNone/>
              <a:defRPr sz="2300" b="1" i="0" u="none" strike="noStrike" cap="none">
                <a:solidFill>
                  <a:srgbClr val="2E5286"/>
                </a:solidFill>
                <a:latin typeface="Helvetica Neue"/>
                <a:ea typeface="Helvetica Neue"/>
                <a:cs typeface="Helvetica Neue"/>
                <a:sym typeface="Helvetica Neue"/>
              </a:defRPr>
            </a:lvl2pPr>
            <a:lvl3pPr marR="0" lvl="2" algn="l">
              <a:lnSpc>
                <a:spcPct val="100000"/>
              </a:lnSpc>
              <a:spcBef>
                <a:spcPts val="0"/>
              </a:spcBef>
              <a:spcAft>
                <a:spcPts val="0"/>
              </a:spcAft>
              <a:buClr>
                <a:srgbClr val="000000"/>
              </a:buClr>
              <a:buSzPts val="1900"/>
              <a:buFont typeface="Arial"/>
              <a:buNone/>
              <a:defRPr sz="2300" b="1" i="0" u="none" strike="noStrike" cap="none">
                <a:solidFill>
                  <a:srgbClr val="2E5286"/>
                </a:solidFill>
                <a:latin typeface="Helvetica Neue"/>
                <a:ea typeface="Helvetica Neue"/>
                <a:cs typeface="Helvetica Neue"/>
                <a:sym typeface="Helvetica Neue"/>
              </a:defRPr>
            </a:lvl3pPr>
            <a:lvl4pPr marR="0" lvl="3" algn="l">
              <a:lnSpc>
                <a:spcPct val="100000"/>
              </a:lnSpc>
              <a:spcBef>
                <a:spcPts val="0"/>
              </a:spcBef>
              <a:spcAft>
                <a:spcPts val="0"/>
              </a:spcAft>
              <a:buClr>
                <a:srgbClr val="000000"/>
              </a:buClr>
              <a:buSzPts val="1900"/>
              <a:buFont typeface="Arial"/>
              <a:buNone/>
              <a:defRPr sz="2300" b="1" i="0" u="none" strike="noStrike" cap="none">
                <a:solidFill>
                  <a:srgbClr val="2E5286"/>
                </a:solidFill>
                <a:latin typeface="Helvetica Neue"/>
                <a:ea typeface="Helvetica Neue"/>
                <a:cs typeface="Helvetica Neue"/>
                <a:sym typeface="Helvetica Neue"/>
              </a:defRPr>
            </a:lvl4pPr>
            <a:lvl5pPr marR="0" lvl="4" algn="l">
              <a:lnSpc>
                <a:spcPct val="100000"/>
              </a:lnSpc>
              <a:spcBef>
                <a:spcPts val="0"/>
              </a:spcBef>
              <a:spcAft>
                <a:spcPts val="0"/>
              </a:spcAft>
              <a:buClr>
                <a:srgbClr val="000000"/>
              </a:buClr>
              <a:buSzPts val="1900"/>
              <a:buFont typeface="Arial"/>
              <a:buNone/>
              <a:defRPr sz="2300" b="1" i="0" u="none" strike="noStrike" cap="none">
                <a:solidFill>
                  <a:srgbClr val="2E5286"/>
                </a:solidFill>
                <a:latin typeface="Helvetica Neue"/>
                <a:ea typeface="Helvetica Neue"/>
                <a:cs typeface="Helvetica Neue"/>
                <a:sym typeface="Helvetica Neue"/>
              </a:defRPr>
            </a:lvl5pPr>
            <a:lvl6pPr marR="0" lvl="5" algn="l">
              <a:lnSpc>
                <a:spcPct val="100000"/>
              </a:lnSpc>
              <a:spcBef>
                <a:spcPts val="0"/>
              </a:spcBef>
              <a:spcAft>
                <a:spcPts val="0"/>
              </a:spcAft>
              <a:buClr>
                <a:srgbClr val="000000"/>
              </a:buClr>
              <a:buSzPts val="1900"/>
              <a:buFont typeface="Arial"/>
              <a:buNone/>
              <a:defRPr sz="2300" b="1" i="0" u="none" strike="noStrike" cap="none">
                <a:solidFill>
                  <a:srgbClr val="2E5286"/>
                </a:solidFill>
                <a:latin typeface="Helvetica Neue"/>
                <a:ea typeface="Helvetica Neue"/>
                <a:cs typeface="Helvetica Neue"/>
                <a:sym typeface="Helvetica Neue"/>
              </a:defRPr>
            </a:lvl6pPr>
            <a:lvl7pPr marR="0" lvl="6" algn="l">
              <a:lnSpc>
                <a:spcPct val="100000"/>
              </a:lnSpc>
              <a:spcBef>
                <a:spcPts val="0"/>
              </a:spcBef>
              <a:spcAft>
                <a:spcPts val="0"/>
              </a:spcAft>
              <a:buClr>
                <a:srgbClr val="000000"/>
              </a:buClr>
              <a:buSzPts val="1900"/>
              <a:buFont typeface="Arial"/>
              <a:buNone/>
              <a:defRPr sz="2300" b="1" i="0" u="none" strike="noStrike" cap="none">
                <a:solidFill>
                  <a:srgbClr val="2E5286"/>
                </a:solidFill>
                <a:latin typeface="Helvetica Neue"/>
                <a:ea typeface="Helvetica Neue"/>
                <a:cs typeface="Helvetica Neue"/>
                <a:sym typeface="Helvetica Neue"/>
              </a:defRPr>
            </a:lvl7pPr>
            <a:lvl8pPr marR="0" lvl="7" algn="l">
              <a:lnSpc>
                <a:spcPct val="100000"/>
              </a:lnSpc>
              <a:spcBef>
                <a:spcPts val="0"/>
              </a:spcBef>
              <a:spcAft>
                <a:spcPts val="0"/>
              </a:spcAft>
              <a:buClr>
                <a:srgbClr val="000000"/>
              </a:buClr>
              <a:buSzPts val="1900"/>
              <a:buFont typeface="Arial"/>
              <a:buNone/>
              <a:defRPr sz="2300" b="1" i="0" u="none" strike="noStrike" cap="none">
                <a:solidFill>
                  <a:srgbClr val="2E5286"/>
                </a:solidFill>
                <a:latin typeface="Helvetica Neue"/>
                <a:ea typeface="Helvetica Neue"/>
                <a:cs typeface="Helvetica Neue"/>
                <a:sym typeface="Helvetica Neue"/>
              </a:defRPr>
            </a:lvl8pPr>
            <a:lvl9pPr marR="0" lvl="8" algn="l">
              <a:lnSpc>
                <a:spcPct val="100000"/>
              </a:lnSpc>
              <a:spcBef>
                <a:spcPts val="0"/>
              </a:spcBef>
              <a:spcAft>
                <a:spcPts val="0"/>
              </a:spcAft>
              <a:buClr>
                <a:srgbClr val="000000"/>
              </a:buClr>
              <a:buSzPts val="1900"/>
              <a:buFont typeface="Arial"/>
              <a:buNone/>
              <a:defRPr sz="2300" b="1" i="0" u="none" strike="noStrike" cap="none">
                <a:solidFill>
                  <a:srgbClr val="2E5286"/>
                </a:solidFill>
                <a:latin typeface="Helvetica Neue"/>
                <a:ea typeface="Helvetica Neue"/>
                <a:cs typeface="Helvetica Neue"/>
                <a:sym typeface="Helvetica Neue"/>
              </a:defRPr>
            </a:lvl9pPr>
          </a:lstStyle>
          <a:p>
            <a:endParaRPr/>
          </a:p>
        </p:txBody>
      </p:sp>
      <p:sp>
        <p:nvSpPr>
          <p:cNvPr id="310" name="Google Shape;310;g3ac62a22b54_1_12"/>
          <p:cNvSpPr txBox="1">
            <a:spLocks noGrp="1"/>
          </p:cNvSpPr>
          <p:nvPr>
            <p:ph type="dt" idx="10"/>
          </p:nvPr>
        </p:nvSpPr>
        <p:spPr>
          <a:xfrm>
            <a:off x="982436" y="6504215"/>
            <a:ext cx="900491" cy="2413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900"/>
              <a:buNone/>
              <a:defRPr sz="1200">
                <a:solidFill>
                  <a:srgbClr val="004C97"/>
                </a:solidFill>
                <a:latin typeface="Helvetica Neue"/>
                <a:ea typeface="Helvetica Neue"/>
                <a:cs typeface="Helvetica Neue"/>
                <a:sym typeface="Helvetica Neue"/>
              </a:defRPr>
            </a:lvl1pPr>
            <a:lvl2pPr lvl="1" algn="l">
              <a:lnSpc>
                <a:spcPct val="100000"/>
              </a:lnSpc>
              <a:spcBef>
                <a:spcPts val="0"/>
              </a:spcBef>
              <a:spcAft>
                <a:spcPts val="0"/>
              </a:spcAft>
              <a:buSzPts val="1900"/>
              <a:buNone/>
              <a:defRPr sz="1900"/>
            </a:lvl2pPr>
            <a:lvl3pPr lvl="2" algn="l">
              <a:lnSpc>
                <a:spcPct val="100000"/>
              </a:lnSpc>
              <a:spcBef>
                <a:spcPts val="0"/>
              </a:spcBef>
              <a:spcAft>
                <a:spcPts val="0"/>
              </a:spcAft>
              <a:buSzPts val="1900"/>
              <a:buNone/>
              <a:defRPr sz="1900"/>
            </a:lvl3pPr>
            <a:lvl4pPr lvl="3" algn="l">
              <a:lnSpc>
                <a:spcPct val="100000"/>
              </a:lnSpc>
              <a:spcBef>
                <a:spcPts val="0"/>
              </a:spcBef>
              <a:spcAft>
                <a:spcPts val="0"/>
              </a:spcAft>
              <a:buSzPts val="1900"/>
              <a:buNone/>
              <a:defRPr sz="1900"/>
            </a:lvl4pPr>
            <a:lvl5pPr lvl="4" algn="l">
              <a:lnSpc>
                <a:spcPct val="100000"/>
              </a:lnSpc>
              <a:spcBef>
                <a:spcPts val="0"/>
              </a:spcBef>
              <a:spcAft>
                <a:spcPts val="0"/>
              </a:spcAft>
              <a:buSzPts val="1900"/>
              <a:buNone/>
              <a:defRPr sz="1900"/>
            </a:lvl5pPr>
            <a:lvl6pPr lvl="5" algn="l">
              <a:lnSpc>
                <a:spcPct val="100000"/>
              </a:lnSpc>
              <a:spcBef>
                <a:spcPts val="0"/>
              </a:spcBef>
              <a:spcAft>
                <a:spcPts val="0"/>
              </a:spcAft>
              <a:buSzPts val="1900"/>
              <a:buNone/>
              <a:defRPr sz="1900"/>
            </a:lvl6pPr>
            <a:lvl7pPr lvl="6" algn="l">
              <a:lnSpc>
                <a:spcPct val="100000"/>
              </a:lnSpc>
              <a:spcBef>
                <a:spcPts val="0"/>
              </a:spcBef>
              <a:spcAft>
                <a:spcPts val="0"/>
              </a:spcAft>
              <a:buSzPts val="1900"/>
              <a:buNone/>
              <a:defRPr sz="1900"/>
            </a:lvl7pPr>
            <a:lvl8pPr lvl="7" algn="l">
              <a:lnSpc>
                <a:spcPct val="100000"/>
              </a:lnSpc>
              <a:spcBef>
                <a:spcPts val="0"/>
              </a:spcBef>
              <a:spcAft>
                <a:spcPts val="0"/>
              </a:spcAft>
              <a:buSzPts val="1900"/>
              <a:buNone/>
              <a:defRPr sz="1900"/>
            </a:lvl8pPr>
            <a:lvl9pPr lvl="8" algn="l">
              <a:lnSpc>
                <a:spcPct val="100000"/>
              </a:lnSpc>
              <a:spcBef>
                <a:spcPts val="0"/>
              </a:spcBef>
              <a:spcAft>
                <a:spcPts val="0"/>
              </a:spcAft>
              <a:buSzPts val="1900"/>
              <a:buNone/>
              <a:defRPr sz="1900"/>
            </a:lvl9pPr>
          </a:lstStyle>
          <a:p>
            <a:endParaRPr/>
          </a:p>
        </p:txBody>
      </p:sp>
      <p:sp>
        <p:nvSpPr>
          <p:cNvPr id="311" name="Google Shape;311;g3ac62a22b54_1_12"/>
          <p:cNvSpPr txBox="1">
            <a:spLocks noGrp="1"/>
          </p:cNvSpPr>
          <p:nvPr>
            <p:ph type="ftr" idx="11"/>
          </p:nvPr>
        </p:nvSpPr>
        <p:spPr>
          <a:xfrm>
            <a:off x="2040804" y="6504215"/>
            <a:ext cx="8349491" cy="24287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900"/>
              <a:buNone/>
              <a:defRPr sz="1200">
                <a:solidFill>
                  <a:srgbClr val="004C97"/>
                </a:solidFill>
                <a:latin typeface="Helvetica Neue"/>
                <a:ea typeface="Helvetica Neue"/>
                <a:cs typeface="Helvetica Neue"/>
                <a:sym typeface="Helvetica Neue"/>
              </a:defRPr>
            </a:lvl1pPr>
            <a:lvl2pPr lvl="1" algn="l">
              <a:lnSpc>
                <a:spcPct val="100000"/>
              </a:lnSpc>
              <a:spcBef>
                <a:spcPts val="0"/>
              </a:spcBef>
              <a:spcAft>
                <a:spcPts val="0"/>
              </a:spcAft>
              <a:buSzPts val="1900"/>
              <a:buNone/>
              <a:defRPr sz="1900"/>
            </a:lvl2pPr>
            <a:lvl3pPr lvl="2" algn="l">
              <a:lnSpc>
                <a:spcPct val="100000"/>
              </a:lnSpc>
              <a:spcBef>
                <a:spcPts val="0"/>
              </a:spcBef>
              <a:spcAft>
                <a:spcPts val="0"/>
              </a:spcAft>
              <a:buSzPts val="1900"/>
              <a:buNone/>
              <a:defRPr sz="1900"/>
            </a:lvl3pPr>
            <a:lvl4pPr lvl="3" algn="l">
              <a:lnSpc>
                <a:spcPct val="100000"/>
              </a:lnSpc>
              <a:spcBef>
                <a:spcPts val="0"/>
              </a:spcBef>
              <a:spcAft>
                <a:spcPts val="0"/>
              </a:spcAft>
              <a:buSzPts val="1900"/>
              <a:buNone/>
              <a:defRPr sz="1900"/>
            </a:lvl4pPr>
            <a:lvl5pPr lvl="4" algn="l">
              <a:lnSpc>
                <a:spcPct val="100000"/>
              </a:lnSpc>
              <a:spcBef>
                <a:spcPts val="0"/>
              </a:spcBef>
              <a:spcAft>
                <a:spcPts val="0"/>
              </a:spcAft>
              <a:buSzPts val="1900"/>
              <a:buNone/>
              <a:defRPr sz="1900"/>
            </a:lvl5pPr>
            <a:lvl6pPr lvl="5" algn="l">
              <a:lnSpc>
                <a:spcPct val="100000"/>
              </a:lnSpc>
              <a:spcBef>
                <a:spcPts val="0"/>
              </a:spcBef>
              <a:spcAft>
                <a:spcPts val="0"/>
              </a:spcAft>
              <a:buSzPts val="1900"/>
              <a:buNone/>
              <a:defRPr sz="1900"/>
            </a:lvl6pPr>
            <a:lvl7pPr lvl="6" algn="l">
              <a:lnSpc>
                <a:spcPct val="100000"/>
              </a:lnSpc>
              <a:spcBef>
                <a:spcPts val="0"/>
              </a:spcBef>
              <a:spcAft>
                <a:spcPts val="0"/>
              </a:spcAft>
              <a:buSzPts val="1900"/>
              <a:buNone/>
              <a:defRPr sz="1900"/>
            </a:lvl7pPr>
            <a:lvl8pPr lvl="7" algn="l">
              <a:lnSpc>
                <a:spcPct val="100000"/>
              </a:lnSpc>
              <a:spcBef>
                <a:spcPts val="0"/>
              </a:spcBef>
              <a:spcAft>
                <a:spcPts val="0"/>
              </a:spcAft>
              <a:buSzPts val="1900"/>
              <a:buNone/>
              <a:defRPr sz="1900"/>
            </a:lvl8pPr>
            <a:lvl9pPr lvl="8" algn="l">
              <a:lnSpc>
                <a:spcPct val="100000"/>
              </a:lnSpc>
              <a:spcBef>
                <a:spcPts val="0"/>
              </a:spcBef>
              <a:spcAft>
                <a:spcPts val="0"/>
              </a:spcAft>
              <a:buSzPts val="1900"/>
              <a:buNone/>
              <a:defRPr sz="1900"/>
            </a:lvl9pPr>
          </a:lstStyle>
          <a:p>
            <a:endParaRPr/>
          </a:p>
        </p:txBody>
      </p:sp>
      <p:sp>
        <p:nvSpPr>
          <p:cNvPr id="312" name="Google Shape;312;g3ac62a22b54_1_12"/>
          <p:cNvSpPr txBox="1">
            <a:spLocks noGrp="1"/>
          </p:cNvSpPr>
          <p:nvPr>
            <p:ph type="sldNum" idx="12"/>
          </p:nvPr>
        </p:nvSpPr>
        <p:spPr>
          <a:xfrm>
            <a:off x="296333" y="6504215"/>
            <a:ext cx="552451" cy="237285"/>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004C97"/>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05322924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ligh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56F1D6D-26C8-AC5C-A07B-693010387333}"/>
              </a:ext>
            </a:extLst>
          </p:cNvPr>
          <p:cNvSpPr>
            <a:spLocks noGrp="1"/>
          </p:cNvSpPr>
          <p:nvPr>
            <p:ph type="title" hasCustomPrompt="1"/>
          </p:nvPr>
        </p:nvSpPr>
        <p:spPr>
          <a:xfrm>
            <a:off x="914400" y="2530888"/>
            <a:ext cx="10003536" cy="2388558"/>
          </a:xfrm>
          <a:prstGeom prst="rect">
            <a:avLst/>
          </a:prstGeom>
          <a:noFill/>
        </p:spPr>
        <p:txBody>
          <a:bodyPr lIns="0" tIns="0" rIns="0" bIns="0" anchor="ctr">
            <a:normAutofit/>
          </a:bodyPr>
          <a:lstStyle>
            <a:lvl1pPr>
              <a:lnSpc>
                <a:spcPct val="90000"/>
              </a:lnSpc>
              <a:defRPr sz="6300" b="1" i="0">
                <a:solidFill>
                  <a:schemeClr val="tx2"/>
                </a:solidFill>
                <a:latin typeface="Helvetica" pitchFamily="2" charset="0"/>
              </a:defRPr>
            </a:lvl1pPr>
          </a:lstStyle>
          <a:p>
            <a:r>
              <a:rPr lang="en-US"/>
              <a:t>Presentation title</a:t>
            </a:r>
            <a:br>
              <a:rPr lang="en-US"/>
            </a:br>
            <a:r>
              <a:rPr lang="en-US"/>
              <a:t>placeholder text</a:t>
            </a:r>
          </a:p>
        </p:txBody>
      </p:sp>
      <p:sp>
        <p:nvSpPr>
          <p:cNvPr id="2" name="Text Placeholder 3">
            <a:extLst>
              <a:ext uri="{FF2B5EF4-FFF2-40B4-BE49-F238E27FC236}">
                <a16:creationId xmlns:a16="http://schemas.microsoft.com/office/drawing/2014/main" id="{90BF925A-4769-8F5E-E189-BA9570FDBF20}"/>
              </a:ext>
            </a:extLst>
          </p:cNvPr>
          <p:cNvSpPr>
            <a:spLocks noGrp="1"/>
          </p:cNvSpPr>
          <p:nvPr>
            <p:ph type="body" sz="quarter" idx="13" hasCustomPrompt="1"/>
          </p:nvPr>
        </p:nvSpPr>
        <p:spPr>
          <a:xfrm>
            <a:off x="914401" y="5115758"/>
            <a:ext cx="10003536" cy="278477"/>
          </a:xfrm>
          <a:prstGeom prst="rect">
            <a:avLst/>
          </a:prstGeom>
          <a:noFill/>
          <a:ln>
            <a:noFill/>
          </a:ln>
        </p:spPr>
        <p:txBody>
          <a:bodyPr lIns="0" tIns="0" rIns="0" bIns="0">
            <a:noAutofit/>
          </a:bodyPr>
          <a:lstStyle>
            <a:lvl1pPr marL="11113" indent="0" algn="l" defTabSz="914377" rtl="0" eaLnBrk="1" latinLnBrk="0" hangingPunct="1">
              <a:lnSpc>
                <a:spcPct val="90000"/>
              </a:lnSpc>
              <a:spcBef>
                <a:spcPct val="0"/>
              </a:spcBef>
              <a:buNone/>
              <a:tabLst/>
              <a:defRPr lang="en-US" sz="2000" b="1" i="0" kern="1200" spc="0" baseline="0" dirty="0">
                <a:solidFill>
                  <a:schemeClr val="accent1"/>
                </a:solidFill>
                <a:latin typeface="Helvetica" pitchFamily="2" charset="0"/>
                <a:ea typeface="+mj-ea"/>
                <a:cs typeface="+mj-cs"/>
              </a:defRPr>
            </a:lvl1pPr>
          </a:lstStyle>
          <a:p>
            <a:pPr lvl="0"/>
            <a:r>
              <a:rPr lang="en-US"/>
              <a:t>SPEAKER NAME</a:t>
            </a:r>
          </a:p>
        </p:txBody>
      </p:sp>
      <p:sp>
        <p:nvSpPr>
          <p:cNvPr id="3" name="Text Placeholder 3">
            <a:extLst>
              <a:ext uri="{FF2B5EF4-FFF2-40B4-BE49-F238E27FC236}">
                <a16:creationId xmlns:a16="http://schemas.microsoft.com/office/drawing/2014/main" id="{FAD9049D-EF89-EE33-32BB-A63D80B3DF9F}"/>
              </a:ext>
            </a:extLst>
          </p:cNvPr>
          <p:cNvSpPr>
            <a:spLocks noGrp="1"/>
          </p:cNvSpPr>
          <p:nvPr>
            <p:ph type="body" sz="quarter" idx="11" hasCustomPrompt="1"/>
          </p:nvPr>
        </p:nvSpPr>
        <p:spPr>
          <a:xfrm>
            <a:off x="914401" y="5394233"/>
            <a:ext cx="10003537" cy="278476"/>
          </a:xfrm>
          <a:prstGeom prst="rect">
            <a:avLst/>
          </a:prstGeom>
          <a:noFill/>
          <a:ln>
            <a:noFill/>
          </a:ln>
        </p:spPr>
        <p:txBody>
          <a:bodyPr lIns="0" tIns="0" rIns="0" bIns="0">
            <a:noAutofit/>
          </a:bodyPr>
          <a:lstStyle>
            <a:lvl1pPr marL="0" indent="7938" algn="l" defTabSz="914377"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a:t>Title</a:t>
            </a:r>
          </a:p>
        </p:txBody>
      </p:sp>
      <p:sp>
        <p:nvSpPr>
          <p:cNvPr id="4" name="Text Placeholder 3">
            <a:extLst>
              <a:ext uri="{FF2B5EF4-FFF2-40B4-BE49-F238E27FC236}">
                <a16:creationId xmlns:a16="http://schemas.microsoft.com/office/drawing/2014/main" id="{F0E7453D-6C1B-3ABD-39FF-9C11A644112D}"/>
              </a:ext>
            </a:extLst>
          </p:cNvPr>
          <p:cNvSpPr>
            <a:spLocks noGrp="1"/>
          </p:cNvSpPr>
          <p:nvPr>
            <p:ph type="body" sz="quarter" idx="14" hasCustomPrompt="1"/>
          </p:nvPr>
        </p:nvSpPr>
        <p:spPr>
          <a:xfrm>
            <a:off x="914400" y="2175056"/>
            <a:ext cx="10003536" cy="236324"/>
          </a:xfrm>
          <a:prstGeom prst="rect">
            <a:avLst/>
          </a:prstGeom>
          <a:noFill/>
          <a:ln>
            <a:noFill/>
          </a:ln>
        </p:spPr>
        <p:txBody>
          <a:bodyPr lIns="0" tIns="0" rIns="0" bIns="0" anchor="t">
            <a:noAutofit/>
          </a:bodyPr>
          <a:lstStyle>
            <a:lvl1pPr marL="0" indent="7938" algn="l" defTabSz="914377"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a:t>Month Day, Year</a:t>
            </a:r>
          </a:p>
        </p:txBody>
      </p:sp>
      <p:sp>
        <p:nvSpPr>
          <p:cNvPr id="11" name="Rectangle 10">
            <a:extLst>
              <a:ext uri="{FF2B5EF4-FFF2-40B4-BE49-F238E27FC236}">
                <a16:creationId xmlns:a16="http://schemas.microsoft.com/office/drawing/2014/main" id="{93578A7C-428E-4D58-E4FB-CC0CFCB97EDB}"/>
              </a:ext>
            </a:extLst>
          </p:cNvPr>
          <p:cNvSpPr/>
          <p:nvPr userDrawn="1"/>
        </p:nvSpPr>
        <p:spPr>
          <a:xfrm>
            <a:off x="914399" y="248485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5" name="Picture 4">
            <a:extLst>
              <a:ext uri="{FF2B5EF4-FFF2-40B4-BE49-F238E27FC236}">
                <a16:creationId xmlns:a16="http://schemas.microsoft.com/office/drawing/2014/main" id="{2B8D5A5C-8820-F08B-5D55-E18FD6A1FD2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6" name="Date Placeholder 5">
            <a:extLst>
              <a:ext uri="{FF2B5EF4-FFF2-40B4-BE49-F238E27FC236}">
                <a16:creationId xmlns:a16="http://schemas.microsoft.com/office/drawing/2014/main" id="{EFA22FE4-143F-235A-C05B-B6F9FCECE2C2}"/>
              </a:ext>
            </a:extLst>
          </p:cNvPr>
          <p:cNvSpPr>
            <a:spLocks noGrp="1"/>
          </p:cNvSpPr>
          <p:nvPr>
            <p:ph type="dt" sz="half" idx="15"/>
          </p:nvPr>
        </p:nvSpPr>
        <p:spPr/>
        <p:txBody>
          <a:bodyPr/>
          <a:lstStyle/>
          <a:p>
            <a:pPr>
              <a:defRPr/>
            </a:pPr>
            <a:fld id="{82536FDB-A745-3D4B-9E72-E4EFB3DA237F}" type="datetime1">
              <a:rPr lang="en-US" smtClean="0"/>
              <a:t>5/20/2026</a:t>
            </a:fld>
            <a:endParaRPr lang="en-US"/>
          </a:p>
        </p:txBody>
      </p:sp>
      <p:sp>
        <p:nvSpPr>
          <p:cNvPr id="7" name="Footer Placeholder 6">
            <a:extLst>
              <a:ext uri="{FF2B5EF4-FFF2-40B4-BE49-F238E27FC236}">
                <a16:creationId xmlns:a16="http://schemas.microsoft.com/office/drawing/2014/main" id="{88A4EDC5-97BE-4275-C308-190517A9A211}"/>
              </a:ext>
            </a:extLst>
          </p:cNvPr>
          <p:cNvSpPr>
            <a:spLocks noGrp="1"/>
          </p:cNvSpPr>
          <p:nvPr>
            <p:ph type="ftr" sz="quarter" idx="16"/>
          </p:nvPr>
        </p:nvSpPr>
        <p:spPr/>
        <p:txBody>
          <a:bodyPr/>
          <a:lstStyle/>
          <a:p>
            <a:pPr>
              <a:defRPr/>
            </a:pPr>
            <a:r>
              <a:rPr lang="en-US"/>
              <a:t>Presenter Name | Presentation Title or Meeting Title</a:t>
            </a:r>
          </a:p>
        </p:txBody>
      </p:sp>
      <p:sp>
        <p:nvSpPr>
          <p:cNvPr id="8" name="Slide Number Placeholder 7">
            <a:extLst>
              <a:ext uri="{FF2B5EF4-FFF2-40B4-BE49-F238E27FC236}">
                <a16:creationId xmlns:a16="http://schemas.microsoft.com/office/drawing/2014/main" id="{9D673A42-E09C-6821-C950-C083FE880871}"/>
              </a:ext>
            </a:extLst>
          </p:cNvPr>
          <p:cNvSpPr>
            <a:spLocks noGrp="1"/>
          </p:cNvSpPr>
          <p:nvPr>
            <p:ph type="sldNum" sz="quarter" idx="17"/>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2203088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914399" y="1700784"/>
            <a:ext cx="9994392"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914400" y="365762"/>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914401"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6" name="Picture 15" descr="Logo, company name&#10;&#10;AI-generated content may be incorrect.">
            <a:extLst>
              <a:ext uri="{FF2B5EF4-FFF2-40B4-BE49-F238E27FC236}">
                <a16:creationId xmlns:a16="http://schemas.microsoft.com/office/drawing/2014/main" id="{F528FF9F-A7C8-348A-D84B-6A3C28FC966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pPr>
              <a:defRPr/>
            </a:pPr>
            <a:fld id="{D67232FB-15EA-1643-9842-4C2AA8FD0F5D}" type="datetime1">
              <a:rPr lang="en-US" smtClean="0"/>
              <a:t>5/20/2026</a:t>
            </a:fld>
            <a:endParaRPr lang="en-US"/>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pPr>
              <a:defRPr/>
            </a:pPr>
            <a:r>
              <a:rPr lang="en-US"/>
              <a:t>Presenter Name | Presentation Title or Meeting Title</a:t>
            </a:r>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406650924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column-content">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96AD0045-D845-5F01-C7D1-73624895ED88}"/>
              </a:ext>
            </a:extLst>
          </p:cNvPr>
          <p:cNvSpPr>
            <a:spLocks noGrp="1"/>
          </p:cNvSpPr>
          <p:nvPr>
            <p:ph type="body" sz="quarter" idx="38"/>
          </p:nvPr>
        </p:nvSpPr>
        <p:spPr>
          <a:xfrm>
            <a:off x="914399"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12">
            <a:extLst>
              <a:ext uri="{FF2B5EF4-FFF2-40B4-BE49-F238E27FC236}">
                <a16:creationId xmlns:a16="http://schemas.microsoft.com/office/drawing/2014/main" id="{86F0B1F9-C5B9-05EE-C328-8433B1CD3C65}"/>
              </a:ext>
            </a:extLst>
          </p:cNvPr>
          <p:cNvSpPr>
            <a:spLocks noGrp="1"/>
          </p:cNvSpPr>
          <p:nvPr>
            <p:ph type="body" sz="quarter" idx="39"/>
          </p:nvPr>
        </p:nvSpPr>
        <p:spPr>
          <a:xfrm>
            <a:off x="6117335"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EC62B43F-73DD-AD6A-8550-717E576350B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14" name="Text Placeholder 19">
            <a:extLst>
              <a:ext uri="{FF2B5EF4-FFF2-40B4-BE49-F238E27FC236}">
                <a16:creationId xmlns:a16="http://schemas.microsoft.com/office/drawing/2014/main" id="{39E46303-DDA0-E56A-9B85-5B9068E3010C}"/>
              </a:ext>
            </a:extLst>
          </p:cNvPr>
          <p:cNvSpPr>
            <a:spLocks noGrp="1"/>
          </p:cNvSpPr>
          <p:nvPr>
            <p:ph type="body" sz="quarter" idx="37" hasCustomPrompt="1"/>
          </p:nvPr>
        </p:nvSpPr>
        <p:spPr>
          <a:xfrm>
            <a:off x="914401"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5" name="Picture 14" descr="Logo, company name&#10;&#10;AI-generated content may be incorrect.">
            <a:extLst>
              <a:ext uri="{FF2B5EF4-FFF2-40B4-BE49-F238E27FC236}">
                <a16:creationId xmlns:a16="http://schemas.microsoft.com/office/drawing/2014/main" id="{F23D0862-E3D5-559F-AB95-10F87934BC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6" name="Title Placeholder 1">
            <a:extLst>
              <a:ext uri="{FF2B5EF4-FFF2-40B4-BE49-F238E27FC236}">
                <a16:creationId xmlns:a16="http://schemas.microsoft.com/office/drawing/2014/main" id="{EF36A026-F926-E3B5-8678-139BA7B31C04}"/>
              </a:ext>
            </a:extLst>
          </p:cNvPr>
          <p:cNvSpPr>
            <a:spLocks noGrp="1"/>
          </p:cNvSpPr>
          <p:nvPr>
            <p:ph type="title" hasCustomPrompt="1"/>
          </p:nvPr>
        </p:nvSpPr>
        <p:spPr>
          <a:xfrm>
            <a:off x="914400" y="365762"/>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5" name="Date Placeholder 4">
            <a:extLst>
              <a:ext uri="{FF2B5EF4-FFF2-40B4-BE49-F238E27FC236}">
                <a16:creationId xmlns:a16="http://schemas.microsoft.com/office/drawing/2014/main" id="{FDE50458-8D3F-2099-2356-3CA8793ECC7F}"/>
              </a:ext>
            </a:extLst>
          </p:cNvPr>
          <p:cNvSpPr>
            <a:spLocks noGrp="1"/>
          </p:cNvSpPr>
          <p:nvPr>
            <p:ph type="dt" sz="half" idx="40"/>
          </p:nvPr>
        </p:nvSpPr>
        <p:spPr/>
        <p:txBody>
          <a:bodyPr/>
          <a:lstStyle/>
          <a:p>
            <a:pPr>
              <a:defRPr/>
            </a:pPr>
            <a:fld id="{9AD83970-39EF-9A40-9D50-921919239528}" type="datetime1">
              <a:rPr lang="en-US" smtClean="0"/>
              <a:t>5/20/2026</a:t>
            </a:fld>
            <a:endParaRPr lang="en-US"/>
          </a:p>
        </p:txBody>
      </p:sp>
      <p:sp>
        <p:nvSpPr>
          <p:cNvPr id="7" name="Footer Placeholder 6">
            <a:extLst>
              <a:ext uri="{FF2B5EF4-FFF2-40B4-BE49-F238E27FC236}">
                <a16:creationId xmlns:a16="http://schemas.microsoft.com/office/drawing/2014/main" id="{41D48277-7A9B-6144-ED79-9AA496F6D464}"/>
              </a:ext>
            </a:extLst>
          </p:cNvPr>
          <p:cNvSpPr>
            <a:spLocks noGrp="1"/>
          </p:cNvSpPr>
          <p:nvPr>
            <p:ph type="ftr" sz="quarter" idx="41"/>
          </p:nvPr>
        </p:nvSpPr>
        <p:spPr/>
        <p:txBody>
          <a:bodyPr/>
          <a:lstStyle/>
          <a:p>
            <a:pPr>
              <a:defRPr/>
            </a:pPr>
            <a:r>
              <a:rPr lang="en-US"/>
              <a:t>Presenter Name | Presentation Title or Meeting Title</a:t>
            </a:r>
          </a:p>
        </p:txBody>
      </p:sp>
      <p:sp>
        <p:nvSpPr>
          <p:cNvPr id="9" name="Slide Number Placeholder 8">
            <a:extLst>
              <a:ext uri="{FF2B5EF4-FFF2-40B4-BE49-F238E27FC236}">
                <a16:creationId xmlns:a16="http://schemas.microsoft.com/office/drawing/2014/main" id="{1CBAB409-4206-E91C-1666-096D894399D9}"/>
              </a:ext>
            </a:extLst>
          </p:cNvPr>
          <p:cNvSpPr>
            <a:spLocks noGrp="1"/>
          </p:cNvSpPr>
          <p:nvPr>
            <p:ph type="sldNum" sz="quarter" idx="42"/>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196586048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aragraph-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CD38736F-0F40-792B-DD69-DC16A938160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333627" y="2365733"/>
            <a:ext cx="4496423" cy="4492268"/>
          </a:xfrm>
          <a:prstGeom prst="rect">
            <a:avLst/>
          </a:prstGeom>
        </p:spPr>
      </p:pic>
      <p:sp>
        <p:nvSpPr>
          <p:cNvPr id="6" name="Text Placeholder 13">
            <a:extLst>
              <a:ext uri="{FF2B5EF4-FFF2-40B4-BE49-F238E27FC236}">
                <a16:creationId xmlns:a16="http://schemas.microsoft.com/office/drawing/2014/main" id="{E1356232-B7CE-B95F-FC29-52A074585832}"/>
              </a:ext>
            </a:extLst>
          </p:cNvPr>
          <p:cNvSpPr>
            <a:spLocks noGrp="1"/>
          </p:cNvSpPr>
          <p:nvPr>
            <p:ph type="body" sz="quarter" idx="30" hasCustomPrompt="1"/>
          </p:nvPr>
        </p:nvSpPr>
        <p:spPr>
          <a:xfrm>
            <a:off x="2743202" y="3072384"/>
            <a:ext cx="6345935" cy="1909208"/>
          </a:xfrm>
          <a:noFill/>
          <a:ln>
            <a:noFill/>
          </a:ln>
        </p:spPr>
        <p:txBody>
          <a:bodyPr lIns="0" tIns="0" rIns="0" bIns="0" anchor="t" anchorCtr="0">
            <a:noAutofit/>
          </a:bodyPr>
          <a:lstStyle>
            <a:lvl1pPr marL="0" indent="0" algn="l">
              <a:lnSpc>
                <a:spcPct val="100000"/>
              </a:lnSpc>
              <a:buNone/>
              <a:defRPr lang="en-US" sz="1600" kern="1200" spc="-20" baseline="0" dirty="0">
                <a:solidFill>
                  <a:schemeClr val="tx1"/>
                </a:solidFill>
                <a:latin typeface="Helvetica" pitchFamily="2" charset="0"/>
                <a:ea typeface="+mn-ea"/>
                <a:cs typeface="+mn-cs"/>
              </a:defRPr>
            </a:lvl1pPr>
          </a:lstStyle>
          <a:p>
            <a:r>
              <a:rPr lang="en-US"/>
              <a:t>This is placeholder paragraph text. Lorem ipsum dolor sit </a:t>
            </a:r>
            <a:r>
              <a:rPr lang="en-US" err="1"/>
              <a:t>amet</a:t>
            </a:r>
            <a:r>
              <a:rPr lang="en-US"/>
              <a:t>, </a:t>
            </a:r>
            <a:r>
              <a:rPr lang="en-US" err="1"/>
              <a:t>consectetur</a:t>
            </a:r>
            <a:r>
              <a:rPr lang="en-US"/>
              <a:t> sed </a:t>
            </a:r>
            <a:r>
              <a:rPr lang="en-US" err="1"/>
              <a:t>adipiscing</a:t>
            </a:r>
            <a:r>
              <a:rPr lang="en-US"/>
              <a:t> </a:t>
            </a:r>
            <a:r>
              <a:rPr lang="en-US" err="1"/>
              <a:t>elit</a:t>
            </a:r>
            <a:r>
              <a:rPr lang="en-US"/>
              <a:t>. Aenean </a:t>
            </a:r>
            <a:r>
              <a:rPr lang="en-US" err="1"/>
              <a:t>sagittis</a:t>
            </a:r>
            <a:r>
              <a:rPr lang="en-US"/>
              <a:t> ipsum non </a:t>
            </a:r>
            <a:r>
              <a:rPr lang="en-US" err="1"/>
              <a:t>mauris</a:t>
            </a:r>
            <a:r>
              <a:rPr lang="en-US"/>
              <a:t> </a:t>
            </a:r>
            <a:r>
              <a:rPr lang="en-US" err="1"/>
              <a:t>imperdiet</a:t>
            </a:r>
            <a:r>
              <a:rPr lang="en-US"/>
              <a:t> </a:t>
            </a:r>
            <a:r>
              <a:rPr lang="en-US" err="1"/>
              <a:t>congue</a:t>
            </a:r>
            <a:r>
              <a:rPr lang="en-US"/>
              <a:t>. </a:t>
            </a:r>
            <a:r>
              <a:rPr lang="en-US" err="1"/>
              <a:t>Fusce</a:t>
            </a:r>
            <a:r>
              <a:rPr lang="en-US"/>
              <a:t> </a:t>
            </a:r>
            <a:r>
              <a:rPr lang="en-US" err="1"/>
              <a:t>efficitur</a:t>
            </a:r>
            <a:r>
              <a:rPr lang="en-US"/>
              <a:t> </a:t>
            </a:r>
            <a:r>
              <a:rPr lang="en-US" err="1"/>
              <a:t>neque</a:t>
            </a:r>
            <a:r>
              <a:rPr lang="en-US"/>
              <a:t> sed ex </a:t>
            </a:r>
            <a:r>
              <a:rPr lang="en-US" err="1"/>
              <a:t>molestie</a:t>
            </a:r>
            <a:r>
              <a:rPr lang="en-US"/>
              <a:t>, a gravida </a:t>
            </a:r>
            <a:r>
              <a:rPr lang="en-US" err="1"/>
              <a:t>urna</a:t>
            </a:r>
            <a:r>
              <a:rPr lang="en-US"/>
              <a:t> </a:t>
            </a:r>
            <a:r>
              <a:rPr lang="en-US" err="1"/>
              <a:t>blandit</a:t>
            </a:r>
            <a:r>
              <a:rPr lang="en-US"/>
              <a:t>. Sed diam </a:t>
            </a:r>
            <a:r>
              <a:rPr lang="en-US" err="1"/>
              <a:t>purus</a:t>
            </a:r>
            <a:r>
              <a:rPr lang="en-US"/>
              <a:t>, gravida vel </a:t>
            </a:r>
            <a:r>
              <a:rPr lang="en-US" err="1"/>
              <a:t>lacus</a:t>
            </a:r>
            <a:r>
              <a:rPr lang="en-US"/>
              <a:t> ac, </a:t>
            </a:r>
            <a:r>
              <a:rPr lang="en-US" err="1"/>
              <a:t>condimentum</a:t>
            </a:r>
            <a:r>
              <a:rPr lang="en-US"/>
              <a:t> gravida </a:t>
            </a:r>
            <a:r>
              <a:rPr lang="en-US" err="1"/>
              <a:t>risus</a:t>
            </a:r>
            <a:r>
              <a:rPr lang="en-US"/>
              <a:t>. Nam </a:t>
            </a:r>
            <a:r>
              <a:rPr lang="en-US" err="1"/>
              <a:t>sapien</a:t>
            </a:r>
            <a:r>
              <a:rPr lang="en-US"/>
              <a:t> </a:t>
            </a:r>
            <a:r>
              <a:rPr lang="en-US" err="1"/>
              <a:t>ut</a:t>
            </a:r>
            <a:r>
              <a:rPr lang="en-US"/>
              <a:t> porta pulvinar. </a:t>
            </a:r>
            <a:r>
              <a:rPr lang="en-US" err="1"/>
              <a:t>Phasellus</a:t>
            </a:r>
            <a:r>
              <a:rPr lang="en-US"/>
              <a:t> </a:t>
            </a:r>
            <a:r>
              <a:rPr lang="en-US" err="1"/>
              <a:t>laoreet</a:t>
            </a:r>
            <a:r>
              <a:rPr lang="en-US"/>
              <a:t> </a:t>
            </a:r>
            <a:r>
              <a:rPr lang="en-US" err="1"/>
              <a:t>mollis</a:t>
            </a:r>
            <a:r>
              <a:rPr lang="en-US"/>
              <a:t> </a:t>
            </a:r>
            <a:r>
              <a:rPr lang="en-US" err="1"/>
              <a:t>neque</a:t>
            </a:r>
            <a:r>
              <a:rPr lang="en-US"/>
              <a:t> </a:t>
            </a:r>
            <a:r>
              <a:rPr lang="en-US" err="1"/>
              <a:t>vulputate</a:t>
            </a:r>
            <a:r>
              <a:rPr lang="en-US"/>
              <a:t> </a:t>
            </a:r>
            <a:r>
              <a:rPr lang="en-US" err="1"/>
              <a:t>efficitur</a:t>
            </a:r>
            <a:r>
              <a:rPr lang="en-US"/>
              <a:t>.</a:t>
            </a:r>
          </a:p>
        </p:txBody>
      </p:sp>
      <p:sp>
        <p:nvSpPr>
          <p:cNvPr id="9" name="Text Placeholder 11">
            <a:extLst>
              <a:ext uri="{FF2B5EF4-FFF2-40B4-BE49-F238E27FC236}">
                <a16:creationId xmlns:a16="http://schemas.microsoft.com/office/drawing/2014/main" id="{11D5F7C7-6AB1-79FE-EEB4-285A6CD6FAB0}"/>
              </a:ext>
            </a:extLst>
          </p:cNvPr>
          <p:cNvSpPr>
            <a:spLocks noGrp="1"/>
          </p:cNvSpPr>
          <p:nvPr>
            <p:ph type="body" sz="quarter" idx="31"/>
          </p:nvPr>
        </p:nvSpPr>
        <p:spPr>
          <a:xfrm>
            <a:off x="2743199" y="2368298"/>
            <a:ext cx="6345936" cy="625033"/>
          </a:xfrm>
        </p:spPr>
        <p:txBody>
          <a:bodyPr lIns="0" rIns="0" anchor="b">
            <a:noAutofit/>
          </a:bodyPr>
          <a:lstStyle>
            <a:lvl1pPr marL="0" indent="0">
              <a:buNone/>
              <a:defRPr sz="36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pic>
        <p:nvPicPr>
          <p:cNvPr id="12" name="Picture 11">
            <a:extLst>
              <a:ext uri="{FF2B5EF4-FFF2-40B4-BE49-F238E27FC236}">
                <a16:creationId xmlns:a16="http://schemas.microsoft.com/office/drawing/2014/main" id="{1FA8D461-DD73-1CF7-34F5-9277A6C8D7C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16C105B6-4985-4A72-86A8-294F7A2F10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20" name="Rectangle 19">
            <a:extLst>
              <a:ext uri="{FF2B5EF4-FFF2-40B4-BE49-F238E27FC236}">
                <a16:creationId xmlns:a16="http://schemas.microsoft.com/office/drawing/2014/main" id="{43DF65BB-D822-C07B-7887-79A08BCDCDA2}"/>
              </a:ext>
            </a:extLst>
          </p:cNvPr>
          <p:cNvSpPr/>
          <p:nvPr userDrawn="1"/>
        </p:nvSpPr>
        <p:spPr>
          <a:xfrm rot="16200000">
            <a:off x="2023503" y="280007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Date Placeholder 6">
            <a:extLst>
              <a:ext uri="{FF2B5EF4-FFF2-40B4-BE49-F238E27FC236}">
                <a16:creationId xmlns:a16="http://schemas.microsoft.com/office/drawing/2014/main" id="{C33017B2-0EE7-AFCB-DDA3-603399951CA8}"/>
              </a:ext>
            </a:extLst>
          </p:cNvPr>
          <p:cNvSpPr>
            <a:spLocks noGrp="1"/>
          </p:cNvSpPr>
          <p:nvPr>
            <p:ph type="dt" sz="half" idx="32"/>
          </p:nvPr>
        </p:nvSpPr>
        <p:spPr/>
        <p:txBody>
          <a:bodyPr/>
          <a:lstStyle/>
          <a:p>
            <a:pPr>
              <a:defRPr/>
            </a:pPr>
            <a:fld id="{96A8F361-ADC9-B146-85A3-12EECE6FE39C}" type="datetime1">
              <a:rPr lang="en-US" smtClean="0"/>
              <a:t>5/20/2026</a:t>
            </a:fld>
            <a:endParaRPr lang="en-US"/>
          </a:p>
        </p:txBody>
      </p:sp>
      <p:sp>
        <p:nvSpPr>
          <p:cNvPr id="8" name="Footer Placeholder 7">
            <a:extLst>
              <a:ext uri="{FF2B5EF4-FFF2-40B4-BE49-F238E27FC236}">
                <a16:creationId xmlns:a16="http://schemas.microsoft.com/office/drawing/2014/main" id="{F9B0F08A-229C-A4A7-860F-0A6886870548}"/>
              </a:ext>
            </a:extLst>
          </p:cNvPr>
          <p:cNvSpPr>
            <a:spLocks noGrp="1"/>
          </p:cNvSpPr>
          <p:nvPr>
            <p:ph type="ftr" sz="quarter" idx="33"/>
          </p:nvPr>
        </p:nvSpPr>
        <p:spPr/>
        <p:txBody>
          <a:bodyPr/>
          <a:lstStyle/>
          <a:p>
            <a:pPr>
              <a:defRPr/>
            </a:pPr>
            <a:r>
              <a:rPr lang="en-US"/>
              <a:t>Presenter Name | Presentation Title or Meeting Title</a:t>
            </a:r>
          </a:p>
        </p:txBody>
      </p:sp>
      <p:sp>
        <p:nvSpPr>
          <p:cNvPr id="10" name="Slide Number Placeholder 9">
            <a:extLst>
              <a:ext uri="{FF2B5EF4-FFF2-40B4-BE49-F238E27FC236}">
                <a16:creationId xmlns:a16="http://schemas.microsoft.com/office/drawing/2014/main" id="{34AD9F66-40DA-7542-0013-4B7B9B9BDCE9}"/>
              </a:ext>
            </a:extLst>
          </p:cNvPr>
          <p:cNvSpPr>
            <a:spLocks noGrp="1"/>
          </p:cNvSpPr>
          <p:nvPr>
            <p:ph type="sldNum" sz="quarter" idx="34"/>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12139122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headline-paragraph">
    <p:bg>
      <p:bgPr>
        <a:solidFill>
          <a:schemeClr val="bg1"/>
        </a:solidFill>
        <a:effectLst/>
      </p:bgPr>
    </p:bg>
    <p:spTree>
      <p:nvGrpSpPr>
        <p:cNvPr id="1" name=""/>
        <p:cNvGrpSpPr/>
        <p:nvPr/>
      </p:nvGrpSpPr>
      <p:grpSpPr>
        <a:xfrm>
          <a:off x="0" y="0"/>
          <a:ext cx="0" cy="0"/>
          <a:chOff x="0" y="0"/>
          <a:chExt cx="0" cy="0"/>
        </a:xfrm>
      </p:grpSpPr>
      <p:pic>
        <p:nvPicPr>
          <p:cNvPr id="5" name="Picture 4" descr="Logo, company name&#10;&#10;AI-generated content may be incorrect.">
            <a:extLst>
              <a:ext uri="{FF2B5EF4-FFF2-40B4-BE49-F238E27FC236}">
                <a16:creationId xmlns:a16="http://schemas.microsoft.com/office/drawing/2014/main" id="{0F638F81-B8FB-5EFF-DFB1-9D0FF030B3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333627" y="2365733"/>
            <a:ext cx="4496423" cy="4492268"/>
          </a:xfrm>
          <a:prstGeom prst="rect">
            <a:avLst/>
          </a:prstGeom>
        </p:spPr>
      </p:pic>
      <p:sp>
        <p:nvSpPr>
          <p:cNvPr id="2" name="Text Placeholder 11">
            <a:extLst>
              <a:ext uri="{FF2B5EF4-FFF2-40B4-BE49-F238E27FC236}">
                <a16:creationId xmlns:a16="http://schemas.microsoft.com/office/drawing/2014/main" id="{8F21E745-BBC4-24D2-2D10-C3B2CD1C4B40}"/>
              </a:ext>
            </a:extLst>
          </p:cNvPr>
          <p:cNvSpPr>
            <a:spLocks noGrp="1"/>
          </p:cNvSpPr>
          <p:nvPr>
            <p:ph type="body" sz="quarter" idx="29" hasCustomPrompt="1"/>
          </p:nvPr>
        </p:nvSpPr>
        <p:spPr>
          <a:xfrm>
            <a:off x="2438401" y="2680964"/>
            <a:ext cx="2971800" cy="1496075"/>
          </a:xfrm>
        </p:spPr>
        <p:txBody>
          <a:bodyPr lIns="0" rIns="0" anchor="t">
            <a:noAutofit/>
          </a:bodyPr>
          <a:lstStyle>
            <a:lvl1pPr marL="0" indent="0">
              <a:buNone/>
              <a:defRPr sz="2400" b="1" i="0" spc="-51"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This is a placeholder headline. Lorem ipsum dolor sit </a:t>
            </a:r>
            <a:r>
              <a:rPr lang="en-US" err="1"/>
              <a:t>amet</a:t>
            </a:r>
            <a:r>
              <a:rPr lang="en-US"/>
              <a:t>, nec cu </a:t>
            </a:r>
            <a:r>
              <a:rPr lang="en-US" err="1"/>
              <a:t>legimus</a:t>
            </a:r>
            <a:r>
              <a:rPr lang="en-US"/>
              <a:t>.</a:t>
            </a:r>
          </a:p>
        </p:txBody>
      </p:sp>
      <p:sp>
        <p:nvSpPr>
          <p:cNvPr id="3" name="Text Placeholder 13">
            <a:extLst>
              <a:ext uri="{FF2B5EF4-FFF2-40B4-BE49-F238E27FC236}">
                <a16:creationId xmlns:a16="http://schemas.microsoft.com/office/drawing/2014/main" id="{3DC7DBDA-7A10-5E60-3F1B-555A97E684BE}"/>
              </a:ext>
            </a:extLst>
          </p:cNvPr>
          <p:cNvSpPr>
            <a:spLocks noGrp="1"/>
          </p:cNvSpPr>
          <p:nvPr>
            <p:ph type="body" sz="quarter" idx="30" hasCustomPrompt="1"/>
          </p:nvPr>
        </p:nvSpPr>
        <p:spPr>
          <a:xfrm>
            <a:off x="5866544" y="2680964"/>
            <a:ext cx="3887056" cy="1496075"/>
          </a:xfrm>
          <a:noFill/>
          <a:ln>
            <a:noFill/>
          </a:ln>
        </p:spPr>
        <p:txBody>
          <a:bodyPr lIns="0" tIns="0" rIns="0" bIns="0" anchor="t" anchorCtr="0">
            <a:noAutofit/>
          </a:bodyPr>
          <a:lstStyle>
            <a:lvl1pPr marL="0" indent="0" algn="just">
              <a:lnSpc>
                <a:spcPct val="100000"/>
              </a:lnSpc>
              <a:buNone/>
              <a:defRPr lang="en-US" sz="1600" kern="1200" spc="-20" baseline="0" dirty="0">
                <a:solidFill>
                  <a:schemeClr val="tx1"/>
                </a:solidFill>
                <a:latin typeface="Helvetica" pitchFamily="2" charset="0"/>
                <a:ea typeface="+mn-ea"/>
                <a:cs typeface="+mn-cs"/>
              </a:defRPr>
            </a:lvl1pPr>
          </a:lstStyle>
          <a:p>
            <a:pPr lvl="0"/>
            <a:r>
              <a:rPr lang="en-US"/>
              <a:t>This is placeholder paragraph text. Lorem ipsum dolor sit </a:t>
            </a:r>
            <a:r>
              <a:rPr lang="en-US" err="1"/>
              <a:t>amet</a:t>
            </a:r>
            <a:r>
              <a:rPr lang="en-US"/>
              <a:t>, </a:t>
            </a:r>
            <a:r>
              <a:rPr lang="en-US" err="1"/>
              <a:t>consectetur</a:t>
            </a:r>
            <a:r>
              <a:rPr lang="en-US"/>
              <a:t> </a:t>
            </a:r>
            <a:r>
              <a:rPr lang="en-US" err="1"/>
              <a:t>adipiscing</a:t>
            </a:r>
            <a:r>
              <a:rPr lang="en-US"/>
              <a:t> </a:t>
            </a:r>
            <a:r>
              <a:rPr lang="en-US" err="1"/>
              <a:t>elit</a:t>
            </a:r>
            <a:r>
              <a:rPr lang="en-US"/>
              <a:t>. Aenean </a:t>
            </a:r>
            <a:r>
              <a:rPr lang="en-US" err="1"/>
              <a:t>sagittis</a:t>
            </a:r>
            <a:r>
              <a:rPr lang="en-US"/>
              <a:t> ipsum non </a:t>
            </a:r>
            <a:r>
              <a:rPr lang="en-US" err="1"/>
              <a:t>mauris</a:t>
            </a:r>
            <a:r>
              <a:rPr lang="en-US"/>
              <a:t> </a:t>
            </a:r>
            <a:r>
              <a:rPr lang="en-US" err="1"/>
              <a:t>imperdiet</a:t>
            </a:r>
            <a:r>
              <a:rPr lang="en-US"/>
              <a:t> </a:t>
            </a:r>
            <a:r>
              <a:rPr lang="en-US" err="1"/>
              <a:t>congue</a:t>
            </a:r>
            <a:r>
              <a:rPr lang="en-US"/>
              <a:t>. </a:t>
            </a:r>
            <a:r>
              <a:rPr lang="en-US" err="1"/>
              <a:t>Fusce</a:t>
            </a:r>
            <a:r>
              <a:rPr lang="en-US"/>
              <a:t> </a:t>
            </a:r>
            <a:r>
              <a:rPr lang="en-US" err="1"/>
              <a:t>efficitur</a:t>
            </a:r>
            <a:r>
              <a:rPr lang="en-US"/>
              <a:t> </a:t>
            </a:r>
            <a:r>
              <a:rPr lang="en-US" err="1"/>
              <a:t>neque</a:t>
            </a:r>
            <a:r>
              <a:rPr lang="en-US"/>
              <a:t> sed ex </a:t>
            </a:r>
            <a:r>
              <a:rPr lang="en-US" err="1"/>
              <a:t>molestie</a:t>
            </a:r>
            <a:r>
              <a:rPr lang="en-US"/>
              <a:t>, a gravida </a:t>
            </a:r>
            <a:r>
              <a:rPr lang="en-US" err="1"/>
              <a:t>urna</a:t>
            </a:r>
            <a:r>
              <a:rPr lang="en-US"/>
              <a:t> </a:t>
            </a:r>
            <a:r>
              <a:rPr lang="en-US" err="1"/>
              <a:t>blandit</a:t>
            </a:r>
            <a:r>
              <a:rPr lang="en-US"/>
              <a:t>. Sed diam </a:t>
            </a:r>
            <a:r>
              <a:rPr lang="en-US" err="1"/>
              <a:t>purus</a:t>
            </a:r>
            <a:r>
              <a:rPr lang="en-US"/>
              <a:t>, gravida vel </a:t>
            </a:r>
            <a:r>
              <a:rPr lang="en-US" err="1"/>
              <a:t>lacus</a:t>
            </a:r>
            <a:r>
              <a:rPr lang="en-US"/>
              <a:t> ac, </a:t>
            </a:r>
            <a:r>
              <a:rPr lang="en-US" err="1"/>
              <a:t>condimentum</a:t>
            </a:r>
            <a:r>
              <a:rPr lang="en-US"/>
              <a:t> gravida </a:t>
            </a:r>
            <a:r>
              <a:rPr lang="en-US" err="1"/>
              <a:t>risus</a:t>
            </a:r>
            <a:r>
              <a:rPr lang="en-US"/>
              <a:t>. </a:t>
            </a:r>
          </a:p>
        </p:txBody>
      </p:sp>
      <p:pic>
        <p:nvPicPr>
          <p:cNvPr id="12" name="Picture 11">
            <a:extLst>
              <a:ext uri="{FF2B5EF4-FFF2-40B4-BE49-F238E27FC236}">
                <a16:creationId xmlns:a16="http://schemas.microsoft.com/office/drawing/2014/main" id="{C254DA6B-25F8-FB7A-310E-7B226163581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400B4D35-0B5E-5B93-DE8C-2ECCF2153C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22" name="Rectangle 21">
            <a:extLst>
              <a:ext uri="{FF2B5EF4-FFF2-40B4-BE49-F238E27FC236}">
                <a16:creationId xmlns:a16="http://schemas.microsoft.com/office/drawing/2014/main" id="{1A3DA0C6-B1B1-9AB4-A879-03547B4E875C}"/>
              </a:ext>
            </a:extLst>
          </p:cNvPr>
          <p:cNvSpPr/>
          <p:nvPr userDrawn="1"/>
        </p:nvSpPr>
        <p:spPr>
          <a:xfrm rot="16200000">
            <a:off x="4495372" y="3415280"/>
            <a:ext cx="2286000"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Date Placeholder 7">
            <a:extLst>
              <a:ext uri="{FF2B5EF4-FFF2-40B4-BE49-F238E27FC236}">
                <a16:creationId xmlns:a16="http://schemas.microsoft.com/office/drawing/2014/main" id="{0E461A5B-FD12-3D01-3752-09D39717EAB1}"/>
              </a:ext>
            </a:extLst>
          </p:cNvPr>
          <p:cNvSpPr>
            <a:spLocks noGrp="1"/>
          </p:cNvSpPr>
          <p:nvPr>
            <p:ph type="dt" sz="half" idx="31"/>
          </p:nvPr>
        </p:nvSpPr>
        <p:spPr/>
        <p:txBody>
          <a:bodyPr/>
          <a:lstStyle/>
          <a:p>
            <a:pPr>
              <a:defRPr/>
            </a:pPr>
            <a:fld id="{173AAD05-B77F-D646-9C15-80CE425910A0}" type="datetime1">
              <a:rPr lang="en-US" smtClean="0"/>
              <a:t>5/20/2026</a:t>
            </a:fld>
            <a:endParaRPr lang="en-US"/>
          </a:p>
        </p:txBody>
      </p:sp>
      <p:sp>
        <p:nvSpPr>
          <p:cNvPr id="9" name="Footer Placeholder 8">
            <a:extLst>
              <a:ext uri="{FF2B5EF4-FFF2-40B4-BE49-F238E27FC236}">
                <a16:creationId xmlns:a16="http://schemas.microsoft.com/office/drawing/2014/main" id="{72E9858C-0A87-39AF-9E78-4100CB3488A8}"/>
              </a:ext>
            </a:extLst>
          </p:cNvPr>
          <p:cNvSpPr>
            <a:spLocks noGrp="1"/>
          </p:cNvSpPr>
          <p:nvPr>
            <p:ph type="ftr" sz="quarter" idx="32"/>
          </p:nvPr>
        </p:nvSpPr>
        <p:spPr/>
        <p:txBody>
          <a:bodyPr/>
          <a:lstStyle/>
          <a:p>
            <a:pPr>
              <a:defRPr/>
            </a:pPr>
            <a:r>
              <a:rPr lang="en-US"/>
              <a:t>Presenter Name | Presentation Title or Meeting Title</a:t>
            </a:r>
          </a:p>
        </p:txBody>
      </p:sp>
      <p:sp>
        <p:nvSpPr>
          <p:cNvPr id="10" name="Slide Number Placeholder 9">
            <a:extLst>
              <a:ext uri="{FF2B5EF4-FFF2-40B4-BE49-F238E27FC236}">
                <a16:creationId xmlns:a16="http://schemas.microsoft.com/office/drawing/2014/main" id="{C0D434DA-FA5F-A3F0-73D1-B7D59CAE5539}"/>
              </a:ext>
            </a:extLst>
          </p:cNvPr>
          <p:cNvSpPr>
            <a:spLocks noGrp="1"/>
          </p:cNvSpPr>
          <p:nvPr>
            <p:ph type="sldNum" sz="quarter" idx="33"/>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2390469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photo-right-2">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C05AC3D5-5EFB-46A1-48B0-7DE42AE176C0}"/>
              </a:ext>
            </a:extLst>
          </p:cNvPr>
          <p:cNvPicPr>
            <a:picLocks noChangeAspect="1"/>
          </p:cNvPicPr>
          <p:nvPr userDrawn="1"/>
        </p:nvPicPr>
        <p:blipFill>
          <a:blip r:embed="rId2" cstate="screen">
            <a:extLst>
              <a:ext uri="{28A0092B-C50C-407E-A947-70E740481C1C}">
                <a14:useLocalDpi xmlns:a14="http://schemas.microsoft.com/office/drawing/2010/main"/>
              </a:ext>
            </a:extLst>
          </a:blip>
          <a:srcRect t="-1" r="21412" b="3671"/>
          <a:stretch/>
        </p:blipFill>
        <p:spPr>
          <a:xfrm>
            <a:off x="4103005" y="2425441"/>
            <a:ext cx="3476609" cy="4453623"/>
          </a:xfrm>
          <a:prstGeom prst="rect">
            <a:avLst/>
          </a:prstGeom>
        </p:spPr>
      </p:pic>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913702" y="1700784"/>
            <a:ext cx="575157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62BB331D-3283-1926-DB5A-5D22443CFE6C}"/>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1" name="Title Placeholder 1">
            <a:extLst>
              <a:ext uri="{FF2B5EF4-FFF2-40B4-BE49-F238E27FC236}">
                <a16:creationId xmlns:a16="http://schemas.microsoft.com/office/drawing/2014/main" id="{B5F61D50-E0EA-DD3E-9A15-5F1540B241BD}"/>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C589D903-C7CC-24AC-FE3E-DBF6FBD21EA4}"/>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3" name="Picture 12" descr="Logo, company name&#10;&#10;AI-generated content may be incorrect.">
            <a:extLst>
              <a:ext uri="{FF2B5EF4-FFF2-40B4-BE49-F238E27FC236}">
                <a16:creationId xmlns:a16="http://schemas.microsoft.com/office/drawing/2014/main" id="{1D58EF1F-7C81-3196-E6F7-D0C92C5218E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5"/>
            <a:ext cx="415981" cy="415981"/>
          </a:xfrm>
          <a:prstGeom prst="rect">
            <a:avLst/>
          </a:prstGeom>
        </p:spPr>
      </p:pic>
      <p:sp>
        <p:nvSpPr>
          <p:cNvPr id="15" name="Picture Placeholder 5">
            <a:extLst>
              <a:ext uri="{FF2B5EF4-FFF2-40B4-BE49-F238E27FC236}">
                <a16:creationId xmlns:a16="http://schemas.microsoft.com/office/drawing/2014/main" id="{FC8B54C3-472A-4B45-CECF-57ABE3B649A8}"/>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6" name="Text Placeholder 13">
            <a:extLst>
              <a:ext uri="{FF2B5EF4-FFF2-40B4-BE49-F238E27FC236}">
                <a16:creationId xmlns:a16="http://schemas.microsoft.com/office/drawing/2014/main" id="{4AA3BFD7-9096-F068-222A-2881944B7BB2}"/>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pPr>
              <a:defRPr/>
            </a:pPr>
            <a:fld id="{E883AD41-F0AC-594A-9FEC-EA2967E22ED7}" type="datetime1">
              <a:rPr lang="en-US" smtClean="0"/>
              <a:t>5/20/2026</a:t>
            </a:fld>
            <a:endParaRPr lang="en-US" dirty="0"/>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pPr>
              <a:defRPr/>
            </a:pPr>
            <a:r>
              <a:rPr lang="en-US"/>
              <a:t>Presenter Name | Presentation Title or Meeting Title</a:t>
            </a:r>
            <a:endParaRPr lang="en-US" dirty="0"/>
          </a:p>
        </p:txBody>
      </p:sp>
      <p:sp>
        <p:nvSpPr>
          <p:cNvPr id="8" name="Slide Number Placeholder 7">
            <a:extLst>
              <a:ext uri="{FF2B5EF4-FFF2-40B4-BE49-F238E27FC236}">
                <a16:creationId xmlns:a16="http://schemas.microsoft.com/office/drawing/2014/main" id="{3F5603C5-F7E9-135D-08CF-E5B794439925}"/>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48164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ntent-and-photos">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25EDF766-7C4F-8198-CC00-1629745BA558}"/>
              </a:ext>
            </a:extLst>
          </p:cNvPr>
          <p:cNvSpPr>
            <a:spLocks noGrp="1"/>
          </p:cNvSpPr>
          <p:nvPr>
            <p:ph type="pic" sz="quarter" idx="18" hasCustomPrompt="1"/>
          </p:nvPr>
        </p:nvSpPr>
        <p:spPr>
          <a:xfrm>
            <a:off x="8833104" y="820351"/>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a:t>Click icon to add image</a:t>
            </a:r>
          </a:p>
        </p:txBody>
      </p:sp>
      <p:sp>
        <p:nvSpPr>
          <p:cNvPr id="3" name="Text Placeholder 13">
            <a:extLst>
              <a:ext uri="{FF2B5EF4-FFF2-40B4-BE49-F238E27FC236}">
                <a16:creationId xmlns:a16="http://schemas.microsoft.com/office/drawing/2014/main" id="{426E1C92-EEF8-8158-7DFA-25D472890BE4}"/>
              </a:ext>
            </a:extLst>
          </p:cNvPr>
          <p:cNvSpPr>
            <a:spLocks noGrp="1"/>
          </p:cNvSpPr>
          <p:nvPr>
            <p:ph type="body" sz="quarter" idx="24" hasCustomPrompt="1"/>
          </p:nvPr>
        </p:nvSpPr>
        <p:spPr>
          <a:xfrm>
            <a:off x="8833104" y="2449165"/>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a:t>Click to add optional caption</a:t>
            </a:r>
          </a:p>
        </p:txBody>
      </p:sp>
      <p:sp>
        <p:nvSpPr>
          <p:cNvPr id="5" name="Text Placeholder 13">
            <a:extLst>
              <a:ext uri="{FF2B5EF4-FFF2-40B4-BE49-F238E27FC236}">
                <a16:creationId xmlns:a16="http://schemas.microsoft.com/office/drawing/2014/main" id="{1E4BB0C1-1719-763D-2504-E6EAD0B6EF05}"/>
              </a:ext>
            </a:extLst>
          </p:cNvPr>
          <p:cNvSpPr>
            <a:spLocks noGrp="1"/>
          </p:cNvSpPr>
          <p:nvPr>
            <p:ph type="body" sz="quarter" idx="26" hasCustomPrompt="1"/>
          </p:nvPr>
        </p:nvSpPr>
        <p:spPr>
          <a:xfrm>
            <a:off x="8833104" y="4457874"/>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a:t>Click to add optional caption</a:t>
            </a:r>
          </a:p>
        </p:txBody>
      </p:sp>
      <p:sp>
        <p:nvSpPr>
          <p:cNvPr id="8" name="Text Placeholder 13">
            <a:extLst>
              <a:ext uri="{FF2B5EF4-FFF2-40B4-BE49-F238E27FC236}">
                <a16:creationId xmlns:a16="http://schemas.microsoft.com/office/drawing/2014/main" id="{5F91DEBF-3B80-EC21-CD0E-574925D5D201}"/>
              </a:ext>
            </a:extLst>
          </p:cNvPr>
          <p:cNvSpPr>
            <a:spLocks noGrp="1"/>
          </p:cNvSpPr>
          <p:nvPr>
            <p:ph type="body" sz="quarter" idx="28" hasCustomPrompt="1"/>
          </p:nvPr>
        </p:nvSpPr>
        <p:spPr>
          <a:xfrm>
            <a:off x="8833104" y="6463327"/>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a:t>Click to add optional caption</a:t>
            </a:r>
          </a:p>
        </p:txBody>
      </p:sp>
      <p:sp>
        <p:nvSpPr>
          <p:cNvPr id="31" name="Picture Placeholder 5">
            <a:extLst>
              <a:ext uri="{FF2B5EF4-FFF2-40B4-BE49-F238E27FC236}">
                <a16:creationId xmlns:a16="http://schemas.microsoft.com/office/drawing/2014/main" id="{F2081C81-0D31-1D33-D5C7-E800F20CAB35}"/>
              </a:ext>
            </a:extLst>
          </p:cNvPr>
          <p:cNvSpPr>
            <a:spLocks noGrp="1"/>
          </p:cNvSpPr>
          <p:nvPr>
            <p:ph type="pic" sz="quarter" idx="29" hasCustomPrompt="1"/>
          </p:nvPr>
        </p:nvSpPr>
        <p:spPr>
          <a:xfrm>
            <a:off x="8833104" y="2829060"/>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a:t>Click icon to add image</a:t>
            </a:r>
          </a:p>
        </p:txBody>
      </p:sp>
      <p:sp>
        <p:nvSpPr>
          <p:cNvPr id="33" name="Picture Placeholder 5">
            <a:extLst>
              <a:ext uri="{FF2B5EF4-FFF2-40B4-BE49-F238E27FC236}">
                <a16:creationId xmlns:a16="http://schemas.microsoft.com/office/drawing/2014/main" id="{CB5F92BD-A331-2033-6414-32DA4139D141}"/>
              </a:ext>
            </a:extLst>
          </p:cNvPr>
          <p:cNvSpPr>
            <a:spLocks noGrp="1"/>
          </p:cNvSpPr>
          <p:nvPr>
            <p:ph type="pic" sz="quarter" idx="30" hasCustomPrompt="1"/>
          </p:nvPr>
        </p:nvSpPr>
        <p:spPr>
          <a:xfrm>
            <a:off x="8833104" y="4834513"/>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a:t>Click icon to add image</a:t>
            </a:r>
          </a:p>
        </p:txBody>
      </p:sp>
      <p:sp>
        <p:nvSpPr>
          <p:cNvPr id="11" name="Text Placeholder 12">
            <a:extLst>
              <a:ext uri="{FF2B5EF4-FFF2-40B4-BE49-F238E27FC236}">
                <a16:creationId xmlns:a16="http://schemas.microsoft.com/office/drawing/2014/main" id="{8BB65541-22E1-1824-D211-5F662B02BC91}"/>
              </a:ext>
            </a:extLst>
          </p:cNvPr>
          <p:cNvSpPr>
            <a:spLocks noGrp="1"/>
          </p:cNvSpPr>
          <p:nvPr>
            <p:ph type="body" sz="quarter" idx="38"/>
          </p:nvPr>
        </p:nvSpPr>
        <p:spPr>
          <a:xfrm>
            <a:off x="914399" y="1700785"/>
            <a:ext cx="7552944" cy="4655567"/>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a:extLst>
              <a:ext uri="{FF2B5EF4-FFF2-40B4-BE49-F238E27FC236}">
                <a16:creationId xmlns:a16="http://schemas.microsoft.com/office/drawing/2014/main" id="{C2BA73D7-8F26-022A-C605-75C6FA96D3A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23" name="Title Placeholder 1">
            <a:extLst>
              <a:ext uri="{FF2B5EF4-FFF2-40B4-BE49-F238E27FC236}">
                <a16:creationId xmlns:a16="http://schemas.microsoft.com/office/drawing/2014/main" id="{FA4F7EE0-B642-86A5-1F51-02D846ED29B6}"/>
              </a:ext>
            </a:extLst>
          </p:cNvPr>
          <p:cNvSpPr>
            <a:spLocks noGrp="1"/>
          </p:cNvSpPr>
          <p:nvPr>
            <p:ph type="title" hasCustomPrompt="1"/>
          </p:nvPr>
        </p:nvSpPr>
        <p:spPr>
          <a:xfrm>
            <a:off x="914399" y="365762"/>
            <a:ext cx="7552071"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4" name="Text Placeholder 19">
            <a:extLst>
              <a:ext uri="{FF2B5EF4-FFF2-40B4-BE49-F238E27FC236}">
                <a16:creationId xmlns:a16="http://schemas.microsoft.com/office/drawing/2014/main" id="{D6098F5F-613F-6068-B8EF-8517C054C557}"/>
              </a:ext>
            </a:extLst>
          </p:cNvPr>
          <p:cNvSpPr>
            <a:spLocks noGrp="1"/>
          </p:cNvSpPr>
          <p:nvPr>
            <p:ph type="body" sz="quarter" idx="37" hasCustomPrompt="1"/>
          </p:nvPr>
        </p:nvSpPr>
        <p:spPr>
          <a:xfrm>
            <a:off x="914401" y="820351"/>
            <a:ext cx="7552071" cy="596900"/>
          </a:xfrm>
        </p:spPr>
        <p:txBody>
          <a:bodyPr/>
          <a:lstStyle>
            <a:lvl1pPr marL="0" indent="0">
              <a:buNone/>
              <a:defRPr spc="-20" baseline="0">
                <a:solidFill>
                  <a:schemeClr val="tx1"/>
                </a:solidFill>
              </a:defRPr>
            </a:lvl1pPr>
          </a:lstStyle>
          <a:p>
            <a:pPr lvl="0"/>
            <a:r>
              <a:rPr lang="en-US"/>
              <a:t>Click to add subheading (optional)</a:t>
            </a:r>
          </a:p>
        </p:txBody>
      </p:sp>
      <p:pic>
        <p:nvPicPr>
          <p:cNvPr id="25" name="Picture 24" descr="Logo, company name&#10;&#10;AI-generated content may be incorrect.">
            <a:extLst>
              <a:ext uri="{FF2B5EF4-FFF2-40B4-BE49-F238E27FC236}">
                <a16:creationId xmlns:a16="http://schemas.microsoft.com/office/drawing/2014/main" id="{33D8ACCB-93FC-A368-F65D-A1E01234593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9" name="Date Placeholder 8">
            <a:extLst>
              <a:ext uri="{FF2B5EF4-FFF2-40B4-BE49-F238E27FC236}">
                <a16:creationId xmlns:a16="http://schemas.microsoft.com/office/drawing/2014/main" id="{9533E998-2B0C-F60B-FC6D-4335AB2165DC}"/>
              </a:ext>
            </a:extLst>
          </p:cNvPr>
          <p:cNvSpPr>
            <a:spLocks noGrp="1"/>
          </p:cNvSpPr>
          <p:nvPr>
            <p:ph type="dt" sz="half" idx="39"/>
          </p:nvPr>
        </p:nvSpPr>
        <p:spPr/>
        <p:txBody>
          <a:bodyPr/>
          <a:lstStyle/>
          <a:p>
            <a:pPr>
              <a:defRPr/>
            </a:pPr>
            <a:fld id="{72AFC3B8-B505-2049-B838-6AB77D7A949C}" type="datetime1">
              <a:rPr lang="en-US" smtClean="0"/>
              <a:t>5/20/2026</a:t>
            </a:fld>
            <a:endParaRPr lang="en-US"/>
          </a:p>
        </p:txBody>
      </p:sp>
      <p:sp>
        <p:nvSpPr>
          <p:cNvPr id="10" name="Footer Placeholder 9">
            <a:extLst>
              <a:ext uri="{FF2B5EF4-FFF2-40B4-BE49-F238E27FC236}">
                <a16:creationId xmlns:a16="http://schemas.microsoft.com/office/drawing/2014/main" id="{8CDED783-2E63-0F10-1566-F3BA680D7FF5}"/>
              </a:ext>
            </a:extLst>
          </p:cNvPr>
          <p:cNvSpPr>
            <a:spLocks noGrp="1"/>
          </p:cNvSpPr>
          <p:nvPr>
            <p:ph type="ftr" sz="quarter" idx="40"/>
          </p:nvPr>
        </p:nvSpPr>
        <p:spPr/>
        <p:txBody>
          <a:bodyPr/>
          <a:lstStyle/>
          <a:p>
            <a:pPr>
              <a:defRPr/>
            </a:pPr>
            <a:r>
              <a:rPr lang="en-US"/>
              <a:t>Presenter Name | Presentation Title or Meeting Title</a:t>
            </a:r>
          </a:p>
        </p:txBody>
      </p:sp>
      <p:sp>
        <p:nvSpPr>
          <p:cNvPr id="12" name="Slide Number Placeholder 11">
            <a:extLst>
              <a:ext uri="{FF2B5EF4-FFF2-40B4-BE49-F238E27FC236}">
                <a16:creationId xmlns:a16="http://schemas.microsoft.com/office/drawing/2014/main" id="{E97FAA85-5895-B226-0E08-685A13E158F0}"/>
              </a:ext>
            </a:extLst>
          </p:cNvPr>
          <p:cNvSpPr>
            <a:spLocks noGrp="1"/>
          </p:cNvSpPr>
          <p:nvPr>
            <p:ph type="sldNum" sz="quarter" idx="41"/>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1689881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ntent-photo-righ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49909F63-04B4-4552-4C9B-34944CE80670}"/>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4103006" y="2425443"/>
            <a:ext cx="4423871" cy="4432559"/>
          </a:xfrm>
          <a:prstGeom prst="rect">
            <a:avLst/>
          </a:prstGeom>
        </p:spPr>
      </p:pic>
      <p:sp>
        <p:nvSpPr>
          <p:cNvPr id="5" name="Picture Placeholder 5">
            <a:extLst>
              <a:ext uri="{FF2B5EF4-FFF2-40B4-BE49-F238E27FC236}">
                <a16:creationId xmlns:a16="http://schemas.microsoft.com/office/drawing/2014/main" id="{B184D948-D65A-DC1D-AFEC-EB3C91F2BACC}"/>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a:t>Click icon to add image</a:t>
            </a:r>
          </a:p>
        </p:txBody>
      </p:sp>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1195461" y="1700784"/>
            <a:ext cx="5470513" cy="596900"/>
          </a:xfrm>
          <a:prstGeom prst="rect">
            <a:avLst/>
          </a:prstGeom>
        </p:spPr>
        <p:txBody>
          <a:bodyPr lIns="0" rIns="0" anchor="b">
            <a:noAutofit/>
          </a:bodyPr>
          <a:lstStyle>
            <a:lvl1pPr marL="0" indent="0">
              <a:buNone/>
              <a:defRPr sz="2400" b="1" i="0" spc="-51"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1195463"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 name="Text Placeholder 13">
            <a:extLst>
              <a:ext uri="{FF2B5EF4-FFF2-40B4-BE49-F238E27FC236}">
                <a16:creationId xmlns:a16="http://schemas.microsoft.com/office/drawing/2014/main" id="{7C443C6E-C1D0-5FAA-AA07-CD776BA07A36}"/>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a:t>Click to add optional caption</a:t>
            </a:r>
          </a:p>
        </p:txBody>
      </p:sp>
      <p:pic>
        <p:nvPicPr>
          <p:cNvPr id="17" name="Picture 16">
            <a:extLst>
              <a:ext uri="{FF2B5EF4-FFF2-40B4-BE49-F238E27FC236}">
                <a16:creationId xmlns:a16="http://schemas.microsoft.com/office/drawing/2014/main" id="{C29948ED-E27D-5F98-EACD-DCAF63A4515C}"/>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26" name="Title Placeholder 1">
            <a:extLst>
              <a:ext uri="{FF2B5EF4-FFF2-40B4-BE49-F238E27FC236}">
                <a16:creationId xmlns:a16="http://schemas.microsoft.com/office/drawing/2014/main" id="{8DD8DAC1-7288-EEB9-267E-4FABB681DE29}"/>
              </a:ext>
            </a:extLst>
          </p:cNvPr>
          <p:cNvSpPr>
            <a:spLocks noGrp="1"/>
          </p:cNvSpPr>
          <p:nvPr>
            <p:ph type="title" hasCustomPrompt="1"/>
          </p:nvPr>
        </p:nvSpPr>
        <p:spPr>
          <a:xfrm>
            <a:off x="914399" y="365762"/>
            <a:ext cx="5751575"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7" name="Text Placeholder 19">
            <a:extLst>
              <a:ext uri="{FF2B5EF4-FFF2-40B4-BE49-F238E27FC236}">
                <a16:creationId xmlns:a16="http://schemas.microsoft.com/office/drawing/2014/main" id="{69F9AB23-23AD-4331-6F10-124422E7587B}"/>
              </a:ext>
            </a:extLst>
          </p:cNvPr>
          <p:cNvSpPr>
            <a:spLocks noGrp="1"/>
          </p:cNvSpPr>
          <p:nvPr>
            <p:ph type="body" sz="quarter" idx="37" hasCustomPrompt="1"/>
          </p:nvPr>
        </p:nvSpPr>
        <p:spPr>
          <a:xfrm>
            <a:off x="914401" y="820351"/>
            <a:ext cx="5751575" cy="596900"/>
          </a:xfrm>
        </p:spPr>
        <p:txBody>
          <a:bodyPr/>
          <a:lstStyle>
            <a:lvl1pPr marL="0" indent="0">
              <a:buNone/>
              <a:defRPr spc="-20" baseline="0">
                <a:solidFill>
                  <a:schemeClr val="tx1"/>
                </a:solidFill>
              </a:defRPr>
            </a:lvl1pPr>
          </a:lstStyle>
          <a:p>
            <a:pPr lvl="0"/>
            <a:r>
              <a:rPr lang="en-US"/>
              <a:t>Click to add subheading (optional)</a:t>
            </a:r>
          </a:p>
        </p:txBody>
      </p:sp>
      <p:pic>
        <p:nvPicPr>
          <p:cNvPr id="28" name="Picture 27" descr="Logo, company name&#10;&#10;AI-generated content may be incorrect.">
            <a:extLst>
              <a:ext uri="{FF2B5EF4-FFF2-40B4-BE49-F238E27FC236}">
                <a16:creationId xmlns:a16="http://schemas.microsoft.com/office/drawing/2014/main" id="{A9F6B776-108B-4A96-9AA6-9F1EE6A1E8E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6" name="Rectangle 15">
            <a:extLst>
              <a:ext uri="{FF2B5EF4-FFF2-40B4-BE49-F238E27FC236}">
                <a16:creationId xmlns:a16="http://schemas.microsoft.com/office/drawing/2014/main" id="{BF053A70-0654-457C-4676-5169A063CE3E}"/>
              </a:ext>
            </a:extLst>
          </p:cNvPr>
          <p:cNvSpPr/>
          <p:nvPr userDrawn="1"/>
        </p:nvSpPr>
        <p:spPr>
          <a:xfrm rot="16200000">
            <a:off x="462533"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Text Placeholder 11">
            <a:extLst>
              <a:ext uri="{FF2B5EF4-FFF2-40B4-BE49-F238E27FC236}">
                <a16:creationId xmlns:a16="http://schemas.microsoft.com/office/drawing/2014/main" id="{8B4756C2-06F2-8784-8F5F-FB522EFBA23C}"/>
              </a:ext>
            </a:extLst>
          </p:cNvPr>
          <p:cNvSpPr>
            <a:spLocks noGrp="1"/>
          </p:cNvSpPr>
          <p:nvPr>
            <p:ph type="body" sz="quarter" idx="38"/>
          </p:nvPr>
        </p:nvSpPr>
        <p:spPr>
          <a:xfrm>
            <a:off x="1195461" y="4668584"/>
            <a:ext cx="5470513" cy="596900"/>
          </a:xfrm>
          <a:prstGeom prst="rect">
            <a:avLst/>
          </a:prstGeom>
        </p:spPr>
        <p:txBody>
          <a:bodyPr lIns="0" rIns="0" anchor="b">
            <a:noAutofit/>
          </a:bodyPr>
          <a:lstStyle>
            <a:lvl1pPr marL="0" indent="0">
              <a:buNone/>
              <a:defRPr sz="2400" b="1" i="0" spc="-51"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3" name="Text Placeholder 13">
            <a:extLst>
              <a:ext uri="{FF2B5EF4-FFF2-40B4-BE49-F238E27FC236}">
                <a16:creationId xmlns:a16="http://schemas.microsoft.com/office/drawing/2014/main" id="{345E30FA-B5D6-5E04-EF60-A0A70B81F999}"/>
              </a:ext>
            </a:extLst>
          </p:cNvPr>
          <p:cNvSpPr>
            <a:spLocks noGrp="1"/>
          </p:cNvSpPr>
          <p:nvPr>
            <p:ph type="body" sz="quarter" idx="39"/>
          </p:nvPr>
        </p:nvSpPr>
        <p:spPr>
          <a:xfrm>
            <a:off x="1195463"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4" name="Rectangle 23">
            <a:extLst>
              <a:ext uri="{FF2B5EF4-FFF2-40B4-BE49-F238E27FC236}">
                <a16:creationId xmlns:a16="http://schemas.microsoft.com/office/drawing/2014/main" id="{7A65EB0A-DB5D-B73A-3BDF-3A92FEB693B6}"/>
              </a:ext>
            </a:extLst>
          </p:cNvPr>
          <p:cNvSpPr/>
          <p:nvPr userDrawn="1"/>
        </p:nvSpPr>
        <p:spPr>
          <a:xfrm rot="16200000">
            <a:off x="462533"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5" name="Text Placeholder 11">
            <a:extLst>
              <a:ext uri="{FF2B5EF4-FFF2-40B4-BE49-F238E27FC236}">
                <a16:creationId xmlns:a16="http://schemas.microsoft.com/office/drawing/2014/main" id="{655DBDA5-637B-7431-81F3-8CC97736658E}"/>
              </a:ext>
            </a:extLst>
          </p:cNvPr>
          <p:cNvSpPr>
            <a:spLocks noGrp="1"/>
          </p:cNvSpPr>
          <p:nvPr>
            <p:ph type="body" sz="quarter" idx="40"/>
          </p:nvPr>
        </p:nvSpPr>
        <p:spPr>
          <a:xfrm>
            <a:off x="1195461" y="3188408"/>
            <a:ext cx="5470513" cy="596900"/>
          </a:xfrm>
          <a:prstGeom prst="rect">
            <a:avLst/>
          </a:prstGeom>
        </p:spPr>
        <p:txBody>
          <a:bodyPr lIns="0" rIns="0" anchor="b">
            <a:noAutofit/>
          </a:bodyPr>
          <a:lstStyle>
            <a:lvl1pPr marL="0" indent="0">
              <a:buNone/>
              <a:defRPr sz="2400" b="1" i="0" spc="-51"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E1BBFC49-6774-CB5D-A10C-1E64228B47E5}"/>
              </a:ext>
            </a:extLst>
          </p:cNvPr>
          <p:cNvSpPr>
            <a:spLocks noGrp="1"/>
          </p:cNvSpPr>
          <p:nvPr>
            <p:ph type="body" sz="quarter" idx="41"/>
          </p:nvPr>
        </p:nvSpPr>
        <p:spPr>
          <a:xfrm>
            <a:off x="1195463"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AD3945AA-519A-1380-1CC1-79AE3549B70C}"/>
              </a:ext>
            </a:extLst>
          </p:cNvPr>
          <p:cNvSpPr/>
          <p:nvPr userDrawn="1"/>
        </p:nvSpPr>
        <p:spPr>
          <a:xfrm rot="16200000">
            <a:off x="462533"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Date Placeholder 7">
            <a:extLst>
              <a:ext uri="{FF2B5EF4-FFF2-40B4-BE49-F238E27FC236}">
                <a16:creationId xmlns:a16="http://schemas.microsoft.com/office/drawing/2014/main" id="{3820F791-B55A-8DF3-E9C3-DEA9E9C0BEC0}"/>
              </a:ext>
            </a:extLst>
          </p:cNvPr>
          <p:cNvSpPr>
            <a:spLocks noGrp="1"/>
          </p:cNvSpPr>
          <p:nvPr>
            <p:ph type="dt" sz="half" idx="42"/>
          </p:nvPr>
        </p:nvSpPr>
        <p:spPr/>
        <p:txBody>
          <a:bodyPr/>
          <a:lstStyle/>
          <a:p>
            <a:pPr>
              <a:defRPr/>
            </a:pPr>
            <a:fld id="{289D0A07-E2F3-D948-A266-456AF711A3C7}" type="datetime1">
              <a:rPr lang="en-US" smtClean="0"/>
              <a:t>5/20/2026</a:t>
            </a:fld>
            <a:endParaRPr lang="en-US"/>
          </a:p>
        </p:txBody>
      </p:sp>
      <p:sp>
        <p:nvSpPr>
          <p:cNvPr id="9" name="Footer Placeholder 8">
            <a:extLst>
              <a:ext uri="{FF2B5EF4-FFF2-40B4-BE49-F238E27FC236}">
                <a16:creationId xmlns:a16="http://schemas.microsoft.com/office/drawing/2014/main" id="{C0729F27-36E7-35AC-B79B-23F12C3C0496}"/>
              </a:ext>
            </a:extLst>
          </p:cNvPr>
          <p:cNvSpPr>
            <a:spLocks noGrp="1"/>
          </p:cNvSpPr>
          <p:nvPr>
            <p:ph type="ftr" sz="quarter" idx="43"/>
          </p:nvPr>
        </p:nvSpPr>
        <p:spPr/>
        <p:txBody>
          <a:bodyPr/>
          <a:lstStyle/>
          <a:p>
            <a:pPr>
              <a:defRPr/>
            </a:pPr>
            <a:r>
              <a:rPr lang="en-US"/>
              <a:t>Presenter Name | Presentation Title or Meeting Title</a:t>
            </a:r>
          </a:p>
        </p:txBody>
      </p:sp>
      <p:sp>
        <p:nvSpPr>
          <p:cNvPr id="10" name="Slide Number Placeholder 9">
            <a:extLst>
              <a:ext uri="{FF2B5EF4-FFF2-40B4-BE49-F238E27FC236}">
                <a16:creationId xmlns:a16="http://schemas.microsoft.com/office/drawing/2014/main" id="{9BE949B0-53E8-8ECF-9332-CAC08FBE7E60}"/>
              </a:ext>
            </a:extLst>
          </p:cNvPr>
          <p:cNvSpPr>
            <a:spLocks noGrp="1"/>
          </p:cNvSpPr>
          <p:nvPr>
            <p:ph type="sldNum" sz="quarter" idx="44"/>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330605609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ontent-photo-lef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5698E98C-5EF4-E02E-4D04-D17E225EFBAE}"/>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8362184" y="2425443"/>
            <a:ext cx="3829816" cy="4432559"/>
          </a:xfrm>
          <a:prstGeom prst="rect">
            <a:avLst/>
          </a:prstGeom>
        </p:spPr>
      </p:pic>
      <p:pic>
        <p:nvPicPr>
          <p:cNvPr id="7" name="Picture 6">
            <a:extLst>
              <a:ext uri="{FF2B5EF4-FFF2-40B4-BE49-F238E27FC236}">
                <a16:creationId xmlns:a16="http://schemas.microsoft.com/office/drawing/2014/main" id="{5A84E48D-8A24-7C48-B59C-D2F648C00A2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14" name="Picture Placeholder 5">
            <a:extLst>
              <a:ext uri="{FF2B5EF4-FFF2-40B4-BE49-F238E27FC236}">
                <a16:creationId xmlns:a16="http://schemas.microsoft.com/office/drawing/2014/main" id="{0C79311F-2C3F-C507-E765-5D7DA5DEDA87}"/>
              </a:ext>
            </a:extLst>
          </p:cNvPr>
          <p:cNvSpPr>
            <a:spLocks noGrp="1"/>
          </p:cNvSpPr>
          <p:nvPr>
            <p:ph type="pic" sz="quarter" idx="15" hasCustomPrompt="1"/>
          </p:nvPr>
        </p:nvSpPr>
        <p:spPr>
          <a:xfrm>
            <a:off x="0"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a:t>Click icon to add image</a:t>
            </a:r>
          </a:p>
        </p:txBody>
      </p:sp>
      <p:sp>
        <p:nvSpPr>
          <p:cNvPr id="15" name="Text Placeholder 13">
            <a:extLst>
              <a:ext uri="{FF2B5EF4-FFF2-40B4-BE49-F238E27FC236}">
                <a16:creationId xmlns:a16="http://schemas.microsoft.com/office/drawing/2014/main" id="{B9480AD7-FFD4-EBEA-C887-D69213310463}"/>
              </a:ext>
            </a:extLst>
          </p:cNvPr>
          <p:cNvSpPr>
            <a:spLocks noGrp="1"/>
          </p:cNvSpPr>
          <p:nvPr>
            <p:ph type="body" sz="quarter" idx="24" hasCustomPrompt="1"/>
          </p:nvPr>
        </p:nvSpPr>
        <p:spPr>
          <a:xfrm>
            <a:off x="371856"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a:t>Click to add optional caption</a:t>
            </a:r>
          </a:p>
        </p:txBody>
      </p:sp>
      <p:sp>
        <p:nvSpPr>
          <p:cNvPr id="16" name="Title Placeholder 1">
            <a:extLst>
              <a:ext uri="{FF2B5EF4-FFF2-40B4-BE49-F238E27FC236}">
                <a16:creationId xmlns:a16="http://schemas.microsoft.com/office/drawing/2014/main" id="{614BAE17-7F11-EB6F-1C51-5B3FF6C6528C}"/>
              </a:ext>
            </a:extLst>
          </p:cNvPr>
          <p:cNvSpPr>
            <a:spLocks noGrp="1"/>
          </p:cNvSpPr>
          <p:nvPr>
            <p:ph type="title" hasCustomPrompt="1"/>
          </p:nvPr>
        </p:nvSpPr>
        <p:spPr>
          <a:xfrm>
            <a:off x="5157217" y="365762"/>
            <a:ext cx="5760720"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7" name="Text Placeholder 19">
            <a:extLst>
              <a:ext uri="{FF2B5EF4-FFF2-40B4-BE49-F238E27FC236}">
                <a16:creationId xmlns:a16="http://schemas.microsoft.com/office/drawing/2014/main" id="{B8A6A485-675C-EE94-911E-0B54B90E6832}"/>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a:t>Click to add subheading (optional)</a:t>
            </a:r>
          </a:p>
        </p:txBody>
      </p:sp>
      <p:pic>
        <p:nvPicPr>
          <p:cNvPr id="18" name="Picture 17" descr="Logo, company name&#10;&#10;AI-generated content may be incorrect.">
            <a:extLst>
              <a:ext uri="{FF2B5EF4-FFF2-40B4-BE49-F238E27FC236}">
                <a16:creationId xmlns:a16="http://schemas.microsoft.com/office/drawing/2014/main" id="{3A04F070-8450-0E87-18DD-3192DA8CDC2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08576" y="347474"/>
            <a:ext cx="415981" cy="415981"/>
          </a:xfrm>
          <a:prstGeom prst="rect">
            <a:avLst/>
          </a:prstGeom>
        </p:spPr>
      </p:pic>
      <p:sp>
        <p:nvSpPr>
          <p:cNvPr id="3" name="Text Placeholder 11">
            <a:extLst>
              <a:ext uri="{FF2B5EF4-FFF2-40B4-BE49-F238E27FC236}">
                <a16:creationId xmlns:a16="http://schemas.microsoft.com/office/drawing/2014/main" id="{08F951B0-68BF-2192-D399-475E494C0592}"/>
              </a:ext>
            </a:extLst>
          </p:cNvPr>
          <p:cNvSpPr>
            <a:spLocks noGrp="1"/>
          </p:cNvSpPr>
          <p:nvPr>
            <p:ph type="body" sz="quarter" idx="38"/>
          </p:nvPr>
        </p:nvSpPr>
        <p:spPr>
          <a:xfrm>
            <a:off x="5447425" y="1700784"/>
            <a:ext cx="5470513" cy="596900"/>
          </a:xfrm>
          <a:prstGeom prst="rect">
            <a:avLst/>
          </a:prstGeom>
        </p:spPr>
        <p:txBody>
          <a:bodyPr lIns="0" rIns="0" anchor="b">
            <a:noAutofit/>
          </a:bodyPr>
          <a:lstStyle>
            <a:lvl1pPr marL="0" indent="0">
              <a:buNone/>
              <a:defRPr sz="2400" b="1" i="0" spc="-51"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 name="Text Placeholder 13">
            <a:extLst>
              <a:ext uri="{FF2B5EF4-FFF2-40B4-BE49-F238E27FC236}">
                <a16:creationId xmlns:a16="http://schemas.microsoft.com/office/drawing/2014/main" id="{B9827FE2-9D0B-A5AD-BAFA-F72DC18F31CD}"/>
              </a:ext>
            </a:extLst>
          </p:cNvPr>
          <p:cNvSpPr>
            <a:spLocks noGrp="1"/>
          </p:cNvSpPr>
          <p:nvPr>
            <p:ph type="body" sz="quarter" idx="39"/>
          </p:nvPr>
        </p:nvSpPr>
        <p:spPr>
          <a:xfrm>
            <a:off x="5447427"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5" name="Rectangle 4">
            <a:extLst>
              <a:ext uri="{FF2B5EF4-FFF2-40B4-BE49-F238E27FC236}">
                <a16:creationId xmlns:a16="http://schemas.microsoft.com/office/drawing/2014/main" id="{6041A4D8-AE7D-2DE6-B0CA-43D09F97FEC4}"/>
              </a:ext>
            </a:extLst>
          </p:cNvPr>
          <p:cNvSpPr/>
          <p:nvPr userDrawn="1"/>
        </p:nvSpPr>
        <p:spPr>
          <a:xfrm rot="16200000">
            <a:off x="4714497"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Text Placeholder 11">
            <a:extLst>
              <a:ext uri="{FF2B5EF4-FFF2-40B4-BE49-F238E27FC236}">
                <a16:creationId xmlns:a16="http://schemas.microsoft.com/office/drawing/2014/main" id="{7600CE08-B13C-E59B-FBAD-E6C38D06A2B1}"/>
              </a:ext>
            </a:extLst>
          </p:cNvPr>
          <p:cNvSpPr>
            <a:spLocks noGrp="1"/>
          </p:cNvSpPr>
          <p:nvPr>
            <p:ph type="body" sz="quarter" idx="40"/>
          </p:nvPr>
        </p:nvSpPr>
        <p:spPr>
          <a:xfrm>
            <a:off x="5447425" y="4668584"/>
            <a:ext cx="5470513" cy="596900"/>
          </a:xfrm>
          <a:prstGeom prst="rect">
            <a:avLst/>
          </a:prstGeom>
        </p:spPr>
        <p:txBody>
          <a:bodyPr lIns="0" rIns="0" anchor="b">
            <a:noAutofit/>
          </a:bodyPr>
          <a:lstStyle>
            <a:lvl1pPr marL="0" indent="0">
              <a:buNone/>
              <a:defRPr sz="2400" b="1" i="0" spc="-51"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8" name="Text Placeholder 13">
            <a:extLst>
              <a:ext uri="{FF2B5EF4-FFF2-40B4-BE49-F238E27FC236}">
                <a16:creationId xmlns:a16="http://schemas.microsoft.com/office/drawing/2014/main" id="{AD938516-005A-EF48-88B3-4A3A61AF594C}"/>
              </a:ext>
            </a:extLst>
          </p:cNvPr>
          <p:cNvSpPr>
            <a:spLocks noGrp="1"/>
          </p:cNvSpPr>
          <p:nvPr>
            <p:ph type="body" sz="quarter" idx="41"/>
          </p:nvPr>
        </p:nvSpPr>
        <p:spPr>
          <a:xfrm>
            <a:off x="5447427"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9" name="Rectangle 8">
            <a:extLst>
              <a:ext uri="{FF2B5EF4-FFF2-40B4-BE49-F238E27FC236}">
                <a16:creationId xmlns:a16="http://schemas.microsoft.com/office/drawing/2014/main" id="{6CF86095-AE0D-275B-D134-0696CF70918D}"/>
              </a:ext>
            </a:extLst>
          </p:cNvPr>
          <p:cNvSpPr/>
          <p:nvPr userDrawn="1"/>
        </p:nvSpPr>
        <p:spPr>
          <a:xfrm rot="16200000">
            <a:off x="4714497"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ext Placeholder 11">
            <a:extLst>
              <a:ext uri="{FF2B5EF4-FFF2-40B4-BE49-F238E27FC236}">
                <a16:creationId xmlns:a16="http://schemas.microsoft.com/office/drawing/2014/main" id="{9B698B8A-3C1A-BCD7-104F-5ED3C11432B0}"/>
              </a:ext>
            </a:extLst>
          </p:cNvPr>
          <p:cNvSpPr>
            <a:spLocks noGrp="1"/>
          </p:cNvSpPr>
          <p:nvPr>
            <p:ph type="body" sz="quarter" idx="42"/>
          </p:nvPr>
        </p:nvSpPr>
        <p:spPr>
          <a:xfrm>
            <a:off x="5447425" y="3188408"/>
            <a:ext cx="5470513" cy="596900"/>
          </a:xfrm>
          <a:prstGeom prst="rect">
            <a:avLst/>
          </a:prstGeom>
        </p:spPr>
        <p:txBody>
          <a:bodyPr lIns="0" rIns="0" anchor="b">
            <a:noAutofit/>
          </a:bodyPr>
          <a:lstStyle>
            <a:lvl1pPr marL="0" indent="0">
              <a:buNone/>
              <a:defRPr sz="2400" b="1" i="0" spc="-51"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1" name="Text Placeholder 13">
            <a:extLst>
              <a:ext uri="{FF2B5EF4-FFF2-40B4-BE49-F238E27FC236}">
                <a16:creationId xmlns:a16="http://schemas.microsoft.com/office/drawing/2014/main" id="{9402C06F-000D-03EE-5EF2-6F903053076A}"/>
              </a:ext>
            </a:extLst>
          </p:cNvPr>
          <p:cNvSpPr>
            <a:spLocks noGrp="1"/>
          </p:cNvSpPr>
          <p:nvPr>
            <p:ph type="body" sz="quarter" idx="43"/>
          </p:nvPr>
        </p:nvSpPr>
        <p:spPr>
          <a:xfrm>
            <a:off x="5447427"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12" name="Rectangle 11">
            <a:extLst>
              <a:ext uri="{FF2B5EF4-FFF2-40B4-BE49-F238E27FC236}">
                <a16:creationId xmlns:a16="http://schemas.microsoft.com/office/drawing/2014/main" id="{5BA60C1D-8AE1-014F-A846-87B67F7C9205}"/>
              </a:ext>
            </a:extLst>
          </p:cNvPr>
          <p:cNvSpPr/>
          <p:nvPr userDrawn="1"/>
        </p:nvSpPr>
        <p:spPr>
          <a:xfrm rot="16200000">
            <a:off x="4714497"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Slide Number Placeholder 22">
            <a:extLst>
              <a:ext uri="{FF2B5EF4-FFF2-40B4-BE49-F238E27FC236}">
                <a16:creationId xmlns:a16="http://schemas.microsoft.com/office/drawing/2014/main" id="{77705BBE-9146-D4F3-393A-D16CB1EA85F1}"/>
              </a:ext>
            </a:extLst>
          </p:cNvPr>
          <p:cNvSpPr>
            <a:spLocks noGrp="1"/>
          </p:cNvSpPr>
          <p:nvPr>
            <p:ph type="sldNum" sz="quarter" idx="46"/>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212990556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ontent-photo-right-2">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C05AC3D5-5EFB-46A1-48B0-7DE42AE176C0}"/>
              </a:ext>
            </a:extLst>
          </p:cNvPr>
          <p:cNvPicPr>
            <a:picLocks noChangeAspect="1"/>
          </p:cNvPicPr>
          <p:nvPr userDrawn="1"/>
        </p:nvPicPr>
        <p:blipFill>
          <a:blip r:embed="rId2" cstate="screen">
            <a:extLst>
              <a:ext uri="{28A0092B-C50C-407E-A947-70E740481C1C}">
                <a14:useLocalDpi xmlns:a14="http://schemas.microsoft.com/office/drawing/2010/main"/>
              </a:ext>
            </a:extLst>
          </a:blip>
          <a:srcRect t="-1"/>
          <a:stretch/>
        </p:blipFill>
        <p:spPr>
          <a:xfrm>
            <a:off x="4103006" y="2425443"/>
            <a:ext cx="3476609" cy="4453623"/>
          </a:xfrm>
          <a:prstGeom prst="rect">
            <a:avLst/>
          </a:prstGeom>
        </p:spPr>
      </p:pic>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913703" y="1700784"/>
            <a:ext cx="575157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a:extLst>
              <a:ext uri="{FF2B5EF4-FFF2-40B4-BE49-F238E27FC236}">
                <a16:creationId xmlns:a16="http://schemas.microsoft.com/office/drawing/2014/main" id="{62BB331D-3283-1926-DB5A-5D22443CFE6C}"/>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11" name="Title Placeholder 1">
            <a:extLst>
              <a:ext uri="{FF2B5EF4-FFF2-40B4-BE49-F238E27FC236}">
                <a16:creationId xmlns:a16="http://schemas.microsoft.com/office/drawing/2014/main" id="{B5F61D50-E0EA-DD3E-9A15-5F1540B241BD}"/>
              </a:ext>
            </a:extLst>
          </p:cNvPr>
          <p:cNvSpPr>
            <a:spLocks noGrp="1"/>
          </p:cNvSpPr>
          <p:nvPr>
            <p:ph type="title" hasCustomPrompt="1"/>
          </p:nvPr>
        </p:nvSpPr>
        <p:spPr>
          <a:xfrm>
            <a:off x="914399" y="365762"/>
            <a:ext cx="5751575"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2" name="Text Placeholder 19">
            <a:extLst>
              <a:ext uri="{FF2B5EF4-FFF2-40B4-BE49-F238E27FC236}">
                <a16:creationId xmlns:a16="http://schemas.microsoft.com/office/drawing/2014/main" id="{C589D903-C7CC-24AC-FE3E-DBF6FBD21EA4}"/>
              </a:ext>
            </a:extLst>
          </p:cNvPr>
          <p:cNvSpPr>
            <a:spLocks noGrp="1"/>
          </p:cNvSpPr>
          <p:nvPr>
            <p:ph type="body" sz="quarter" idx="37" hasCustomPrompt="1"/>
          </p:nvPr>
        </p:nvSpPr>
        <p:spPr>
          <a:xfrm>
            <a:off x="914401" y="820351"/>
            <a:ext cx="5751575" cy="596900"/>
          </a:xfrm>
        </p:spPr>
        <p:txBody>
          <a:bodyPr/>
          <a:lstStyle>
            <a:lvl1pPr marL="0" indent="0">
              <a:buNone/>
              <a:defRPr spc="-20" baseline="0">
                <a:solidFill>
                  <a:schemeClr val="tx1"/>
                </a:solidFill>
              </a:defRPr>
            </a:lvl1pPr>
          </a:lstStyle>
          <a:p>
            <a:pPr lvl="0"/>
            <a:r>
              <a:rPr lang="en-US"/>
              <a:t>Click to add subheading (optional)</a:t>
            </a:r>
          </a:p>
        </p:txBody>
      </p:sp>
      <p:pic>
        <p:nvPicPr>
          <p:cNvPr id="13" name="Picture 12" descr="Logo, company name&#10;&#10;AI-generated content may be incorrect.">
            <a:extLst>
              <a:ext uri="{FF2B5EF4-FFF2-40B4-BE49-F238E27FC236}">
                <a16:creationId xmlns:a16="http://schemas.microsoft.com/office/drawing/2014/main" id="{1D58EF1F-7C81-3196-E6F7-D0C92C5218E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5" name="Picture Placeholder 5">
            <a:extLst>
              <a:ext uri="{FF2B5EF4-FFF2-40B4-BE49-F238E27FC236}">
                <a16:creationId xmlns:a16="http://schemas.microsoft.com/office/drawing/2014/main" id="{FC8B54C3-472A-4B45-CECF-57ABE3B649A8}"/>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a:t>Click icon to add image</a:t>
            </a:r>
          </a:p>
        </p:txBody>
      </p:sp>
      <p:sp>
        <p:nvSpPr>
          <p:cNvPr id="16" name="Text Placeholder 13">
            <a:extLst>
              <a:ext uri="{FF2B5EF4-FFF2-40B4-BE49-F238E27FC236}">
                <a16:creationId xmlns:a16="http://schemas.microsoft.com/office/drawing/2014/main" id="{4AA3BFD7-9096-F068-222A-2881944B7BB2}"/>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a:t>Click to add optional caption</a:t>
            </a:r>
          </a:p>
        </p:txBody>
      </p:sp>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pPr>
              <a:defRPr/>
            </a:pPr>
            <a:fld id="{E883AD41-F0AC-594A-9FEC-EA2967E22ED7}" type="datetime1">
              <a:rPr lang="en-US" smtClean="0"/>
              <a:t>5/20/2026</a:t>
            </a:fld>
            <a:endParaRPr lang="en-US"/>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pPr>
              <a:defRPr/>
            </a:pPr>
            <a:r>
              <a:rPr lang="en-US"/>
              <a:t>Presenter Name | Presentation Title or Meeting Title</a:t>
            </a:r>
          </a:p>
        </p:txBody>
      </p:sp>
      <p:sp>
        <p:nvSpPr>
          <p:cNvPr id="8" name="Slide Number Placeholder 7">
            <a:extLst>
              <a:ext uri="{FF2B5EF4-FFF2-40B4-BE49-F238E27FC236}">
                <a16:creationId xmlns:a16="http://schemas.microsoft.com/office/drawing/2014/main" id="{3F5603C5-F7E9-135D-08CF-E5B794439925}"/>
              </a:ext>
            </a:extLst>
          </p:cNvPr>
          <p:cNvSpPr>
            <a:spLocks noGrp="1"/>
          </p:cNvSpPr>
          <p:nvPr>
            <p:ph type="sldNum" sz="quarter" idx="41"/>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313239948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tent-photo-left-2">
    <p:bg>
      <p:bgPr>
        <a:solidFill>
          <a:schemeClr val="bg1"/>
        </a:solidFill>
        <a:effectLst/>
      </p:bgPr>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26064E41-DF59-6301-DE38-F0DFE24D713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8362185" y="2425443"/>
            <a:ext cx="3464835" cy="4432559"/>
          </a:xfrm>
          <a:prstGeom prst="rect">
            <a:avLst/>
          </a:prstGeom>
        </p:spPr>
      </p:pic>
      <p:sp>
        <p:nvSpPr>
          <p:cNvPr id="7" name="Picture Placeholder 5">
            <a:extLst>
              <a:ext uri="{FF2B5EF4-FFF2-40B4-BE49-F238E27FC236}">
                <a16:creationId xmlns:a16="http://schemas.microsoft.com/office/drawing/2014/main" id="{1CE716CA-F3AD-BE9A-11EE-F4AE1FACBEBB}"/>
              </a:ext>
            </a:extLst>
          </p:cNvPr>
          <p:cNvSpPr>
            <a:spLocks noGrp="1"/>
          </p:cNvSpPr>
          <p:nvPr>
            <p:ph type="pic" sz="quarter" idx="15" hasCustomPrompt="1"/>
          </p:nvPr>
        </p:nvSpPr>
        <p:spPr>
          <a:xfrm>
            <a:off x="0" y="0"/>
            <a:ext cx="4236021"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a:t>Click icon to add image</a:t>
            </a:r>
          </a:p>
        </p:txBody>
      </p:sp>
      <p:sp>
        <p:nvSpPr>
          <p:cNvPr id="10" name="Text Placeholder 13">
            <a:extLst>
              <a:ext uri="{FF2B5EF4-FFF2-40B4-BE49-F238E27FC236}">
                <a16:creationId xmlns:a16="http://schemas.microsoft.com/office/drawing/2014/main" id="{2D2C341C-5226-C6B0-870F-B3DA04CF8C06}"/>
              </a:ext>
            </a:extLst>
          </p:cNvPr>
          <p:cNvSpPr>
            <a:spLocks noGrp="1"/>
          </p:cNvSpPr>
          <p:nvPr>
            <p:ph type="body" sz="quarter" idx="24" hasCustomPrompt="1"/>
          </p:nvPr>
        </p:nvSpPr>
        <p:spPr>
          <a:xfrm>
            <a:off x="374904"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a:t>Click to add optional caption</a:t>
            </a:r>
          </a:p>
        </p:txBody>
      </p:sp>
      <p:sp>
        <p:nvSpPr>
          <p:cNvPr id="14" name="Text Placeholder 12">
            <a:extLst>
              <a:ext uri="{FF2B5EF4-FFF2-40B4-BE49-F238E27FC236}">
                <a16:creationId xmlns:a16="http://schemas.microsoft.com/office/drawing/2014/main" id="{4D21E25E-D547-BB0C-056B-1E4BED8276AA}"/>
              </a:ext>
            </a:extLst>
          </p:cNvPr>
          <p:cNvSpPr>
            <a:spLocks noGrp="1"/>
          </p:cNvSpPr>
          <p:nvPr>
            <p:ph type="body" sz="quarter" idx="38"/>
          </p:nvPr>
        </p:nvSpPr>
        <p:spPr>
          <a:xfrm>
            <a:off x="5157216" y="1700784"/>
            <a:ext cx="5760720"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C16AA105-7DBD-9DF3-02C8-4B214942C57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9" name="Title Placeholder 1">
            <a:extLst>
              <a:ext uri="{FF2B5EF4-FFF2-40B4-BE49-F238E27FC236}">
                <a16:creationId xmlns:a16="http://schemas.microsoft.com/office/drawing/2014/main" id="{4FF79C2B-39DB-F0FC-1C09-C45F7AF4DFC4}"/>
              </a:ext>
            </a:extLst>
          </p:cNvPr>
          <p:cNvSpPr>
            <a:spLocks noGrp="1"/>
          </p:cNvSpPr>
          <p:nvPr>
            <p:ph type="title" hasCustomPrompt="1"/>
          </p:nvPr>
        </p:nvSpPr>
        <p:spPr>
          <a:xfrm>
            <a:off x="5157217" y="365762"/>
            <a:ext cx="5760720"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1" name="Text Placeholder 19">
            <a:extLst>
              <a:ext uri="{FF2B5EF4-FFF2-40B4-BE49-F238E27FC236}">
                <a16:creationId xmlns:a16="http://schemas.microsoft.com/office/drawing/2014/main" id="{B81A79C8-47D1-87B1-E39F-8BE75767B4AD}"/>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a:t>Click to add subheading (optional)</a:t>
            </a:r>
          </a:p>
        </p:txBody>
      </p:sp>
      <p:pic>
        <p:nvPicPr>
          <p:cNvPr id="12" name="Picture 11" descr="Logo, company name&#10;&#10;AI-generated content may be incorrect.">
            <a:extLst>
              <a:ext uri="{FF2B5EF4-FFF2-40B4-BE49-F238E27FC236}">
                <a16:creationId xmlns:a16="http://schemas.microsoft.com/office/drawing/2014/main" id="{5802CF21-D793-E9E0-76EE-6C64625C2F8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08576" y="347474"/>
            <a:ext cx="415981" cy="415981"/>
          </a:xfrm>
          <a:prstGeom prst="rect">
            <a:avLst/>
          </a:prstGeom>
        </p:spPr>
      </p:pic>
      <p:sp>
        <p:nvSpPr>
          <p:cNvPr id="15" name="Slide Number Placeholder 14">
            <a:extLst>
              <a:ext uri="{FF2B5EF4-FFF2-40B4-BE49-F238E27FC236}">
                <a16:creationId xmlns:a16="http://schemas.microsoft.com/office/drawing/2014/main" id="{47A82C0C-F619-67C1-0650-12EB4F6E4C92}"/>
              </a:ext>
            </a:extLst>
          </p:cNvPr>
          <p:cNvSpPr>
            <a:spLocks noGrp="1"/>
          </p:cNvSpPr>
          <p:nvPr>
            <p:ph type="sldNum" sz="quarter" idx="41"/>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337967792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idea-with-support-text">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AI-generated content may be incorrect.">
            <a:extLst>
              <a:ext uri="{FF2B5EF4-FFF2-40B4-BE49-F238E27FC236}">
                <a16:creationId xmlns:a16="http://schemas.microsoft.com/office/drawing/2014/main" id="{D026C6A1-CA77-A75B-8DF4-FCBEBEF63B1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332105" y="2365732"/>
            <a:ext cx="4496423" cy="4492268"/>
          </a:xfrm>
          <a:prstGeom prst="rect">
            <a:avLst/>
          </a:prstGeom>
        </p:spPr>
      </p:pic>
      <p:sp>
        <p:nvSpPr>
          <p:cNvPr id="2" name="Title 1">
            <a:extLst>
              <a:ext uri="{FF2B5EF4-FFF2-40B4-BE49-F238E27FC236}">
                <a16:creationId xmlns:a16="http://schemas.microsoft.com/office/drawing/2014/main" id="{A9355CF2-BE45-5D15-57AB-87A35BEE8890}"/>
              </a:ext>
            </a:extLst>
          </p:cNvPr>
          <p:cNvSpPr>
            <a:spLocks noGrp="1"/>
          </p:cNvSpPr>
          <p:nvPr>
            <p:ph type="title"/>
          </p:nvPr>
        </p:nvSpPr>
        <p:spPr>
          <a:xfrm>
            <a:off x="915923" y="775506"/>
            <a:ext cx="10003536" cy="2223125"/>
          </a:xfrm>
          <a:prstGeom prst="rect">
            <a:avLst/>
          </a:prstGeom>
        </p:spPr>
        <p:txBody>
          <a:bodyPr lIns="0" rIns="0" bIns="0" anchor="b">
            <a:noAutofit/>
          </a:bodyPr>
          <a:lstStyle>
            <a:lvl1pPr>
              <a:defRPr sz="4800">
                <a:solidFill>
                  <a:schemeClr val="tx1"/>
                </a:solidFill>
              </a:defRPr>
            </a:lvl1pPr>
          </a:lstStyle>
          <a:p>
            <a:r>
              <a:rPr lang="en-US"/>
              <a:t>Click to edit Master title style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914399" y="4127019"/>
            <a:ext cx="10003536" cy="1678601"/>
          </a:xfrm>
          <a:solidFill>
            <a:schemeClr val="tx2"/>
          </a:solidFill>
        </p:spPr>
        <p:txBody>
          <a:bodyPr wrap="square" lIns="548640" tIns="365760" rIns="548640" bIns="365760" anchor="ctr">
            <a:spAutoFit/>
          </a:bodyPr>
          <a:lstStyle>
            <a:lvl1pPr marL="0" indent="0">
              <a:lnSpc>
                <a:spcPct val="110000"/>
              </a:lnSpc>
              <a:buNone/>
              <a:defRPr sz="1900">
                <a:solidFill>
                  <a:schemeClr val="bg1"/>
                </a:solidFill>
              </a:defRPr>
            </a:lvl1pPr>
          </a:lstStyle>
          <a:p>
            <a:pPr lvl="0"/>
            <a:r>
              <a:rPr lang="en-US"/>
              <a:t>Click to add text.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Ineter</a:t>
            </a:r>
            <a:r>
              <a:rPr lang="en-US"/>
              <a:t> nec </a:t>
            </a:r>
            <a:r>
              <a:rPr lang="en-US" err="1"/>
              <a:t>odio</a:t>
            </a:r>
            <a:r>
              <a:rPr lang="en-US"/>
              <a:t>. </a:t>
            </a:r>
            <a:r>
              <a:rPr lang="en-US" err="1"/>
              <a:t>Praesent</a:t>
            </a:r>
            <a:r>
              <a:rPr lang="en-US"/>
              <a:t> </a:t>
            </a:r>
            <a:r>
              <a:rPr lang="en-US" err="1"/>
              <a:t>suspendisse</a:t>
            </a:r>
            <a:r>
              <a:rPr lang="en-US"/>
              <a:t> </a:t>
            </a:r>
            <a:r>
              <a:rPr lang="en-US" err="1"/>
              <a:t>laoreet</a:t>
            </a:r>
            <a:r>
              <a:rPr lang="en-US"/>
              <a:t> </a:t>
            </a:r>
            <a:r>
              <a:rPr lang="en-US" err="1"/>
              <a:t>purus</a:t>
            </a:r>
            <a:r>
              <a:rPr lang="en-US"/>
              <a:t> et </a:t>
            </a:r>
            <a:r>
              <a:rPr lang="en-US" err="1"/>
              <a:t>enim</a:t>
            </a:r>
            <a:r>
              <a:rPr lang="en-US"/>
              <a:t> auctor, vel </a:t>
            </a:r>
            <a:r>
              <a:rPr lang="en-US" err="1"/>
              <a:t>interdum</a:t>
            </a:r>
            <a:r>
              <a:rPr lang="en-US"/>
              <a:t> </a:t>
            </a:r>
            <a:r>
              <a:rPr lang="en-US" err="1"/>
              <a:t>justo</a:t>
            </a:r>
            <a:r>
              <a:rPr lang="en-US"/>
              <a:t> </a:t>
            </a:r>
            <a:r>
              <a:rPr lang="en-US" err="1"/>
              <a:t>tincidunt</a:t>
            </a:r>
            <a:r>
              <a:rPr lang="en-US"/>
              <a:t>. Donec </a:t>
            </a:r>
            <a:r>
              <a:rPr lang="en-US" err="1"/>
              <a:t>eleifend</a:t>
            </a:r>
            <a:r>
              <a:rPr lang="en-US"/>
              <a:t> </a:t>
            </a:r>
            <a:r>
              <a:rPr lang="en-US" err="1"/>
              <a:t>orci</a:t>
            </a:r>
            <a:r>
              <a:rPr lang="en-US"/>
              <a:t> non </a:t>
            </a:r>
            <a:r>
              <a:rPr lang="en-US" err="1"/>
              <a:t>porttitor</a:t>
            </a:r>
            <a:r>
              <a:rPr lang="en-US"/>
              <a:t> </a:t>
            </a:r>
            <a:r>
              <a:rPr lang="en-US" err="1"/>
              <a:t>scelerisque</a:t>
            </a:r>
            <a:r>
              <a:rPr lang="en-US"/>
              <a:t>.</a:t>
            </a:r>
          </a:p>
        </p:txBody>
      </p:sp>
      <p:sp>
        <p:nvSpPr>
          <p:cNvPr id="5" name="Text Placeholder 5">
            <a:extLst>
              <a:ext uri="{FF2B5EF4-FFF2-40B4-BE49-F238E27FC236}">
                <a16:creationId xmlns:a16="http://schemas.microsoft.com/office/drawing/2014/main" id="{E65BE62F-E256-0F4F-4A42-36112DA34705}"/>
              </a:ext>
            </a:extLst>
          </p:cNvPr>
          <p:cNvSpPr>
            <a:spLocks noGrp="1"/>
          </p:cNvSpPr>
          <p:nvPr>
            <p:ph type="body" sz="quarter" idx="13"/>
          </p:nvPr>
        </p:nvSpPr>
        <p:spPr>
          <a:xfrm>
            <a:off x="914399" y="2998631"/>
            <a:ext cx="10003536" cy="1122521"/>
          </a:xfrm>
        </p:spPr>
        <p:txBody>
          <a:bodyPr anchor="ctr">
            <a:noAutofit/>
          </a:bodyPr>
          <a:lstStyle>
            <a:lvl1pPr marL="0" indent="0" algn="l">
              <a:buNone/>
              <a:defRPr sz="240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12" name="Picture 11">
            <a:extLst>
              <a:ext uri="{FF2B5EF4-FFF2-40B4-BE49-F238E27FC236}">
                <a16:creationId xmlns:a16="http://schemas.microsoft.com/office/drawing/2014/main" id="{9344B288-869E-FEF3-B2A3-57066717389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pic>
        <p:nvPicPr>
          <p:cNvPr id="15" name="Picture 14" descr="Logo, company name&#10;&#10;AI-generated content may be incorrect.">
            <a:extLst>
              <a:ext uri="{FF2B5EF4-FFF2-40B4-BE49-F238E27FC236}">
                <a16:creationId xmlns:a16="http://schemas.microsoft.com/office/drawing/2014/main" id="{F42FD863-F4B6-B6D1-BAFB-D52DC4E044F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9" name="Rectangle 18">
            <a:extLst>
              <a:ext uri="{FF2B5EF4-FFF2-40B4-BE49-F238E27FC236}">
                <a16:creationId xmlns:a16="http://schemas.microsoft.com/office/drawing/2014/main" id="{9B2EEDEF-8C67-0FEE-7A5A-F9872906BB70}"/>
              </a:ext>
            </a:extLst>
          </p:cNvPr>
          <p:cNvSpPr/>
          <p:nvPr userDrawn="1"/>
        </p:nvSpPr>
        <p:spPr>
          <a:xfrm rot="10800000">
            <a:off x="912875" y="3123596"/>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Date Placeholder 7">
            <a:extLst>
              <a:ext uri="{FF2B5EF4-FFF2-40B4-BE49-F238E27FC236}">
                <a16:creationId xmlns:a16="http://schemas.microsoft.com/office/drawing/2014/main" id="{B413611B-0AEB-E25E-602A-8BA07E7C7F37}"/>
              </a:ext>
            </a:extLst>
          </p:cNvPr>
          <p:cNvSpPr>
            <a:spLocks noGrp="1"/>
          </p:cNvSpPr>
          <p:nvPr>
            <p:ph type="dt" sz="half" idx="14"/>
          </p:nvPr>
        </p:nvSpPr>
        <p:spPr/>
        <p:txBody>
          <a:bodyPr/>
          <a:lstStyle/>
          <a:p>
            <a:pPr>
              <a:defRPr/>
            </a:pPr>
            <a:fld id="{2D33B04F-5D43-F748-9BEF-D5C038B77991}" type="datetime1">
              <a:rPr lang="en-US" smtClean="0"/>
              <a:t>5/20/2026</a:t>
            </a:fld>
            <a:endParaRPr lang="en-US"/>
          </a:p>
        </p:txBody>
      </p:sp>
      <p:sp>
        <p:nvSpPr>
          <p:cNvPr id="9" name="Footer Placeholder 8">
            <a:extLst>
              <a:ext uri="{FF2B5EF4-FFF2-40B4-BE49-F238E27FC236}">
                <a16:creationId xmlns:a16="http://schemas.microsoft.com/office/drawing/2014/main" id="{AF78E56C-649B-84D7-883E-399BED309F99}"/>
              </a:ext>
            </a:extLst>
          </p:cNvPr>
          <p:cNvSpPr>
            <a:spLocks noGrp="1"/>
          </p:cNvSpPr>
          <p:nvPr>
            <p:ph type="ftr" sz="quarter" idx="15"/>
          </p:nvPr>
        </p:nvSpPr>
        <p:spPr/>
        <p:txBody>
          <a:bodyPr/>
          <a:lstStyle/>
          <a:p>
            <a:pPr>
              <a:defRPr/>
            </a:pPr>
            <a:r>
              <a:rPr lang="en-US"/>
              <a:t>Presenter Name | Presentation Title or Meeting Title</a:t>
            </a:r>
          </a:p>
        </p:txBody>
      </p:sp>
      <p:sp>
        <p:nvSpPr>
          <p:cNvPr id="10" name="Slide Number Placeholder 9">
            <a:extLst>
              <a:ext uri="{FF2B5EF4-FFF2-40B4-BE49-F238E27FC236}">
                <a16:creationId xmlns:a16="http://schemas.microsoft.com/office/drawing/2014/main" id="{24FCBB44-51F9-6FA3-085E-EB9F2164541C}"/>
              </a:ext>
            </a:extLst>
          </p:cNvPr>
          <p:cNvSpPr>
            <a:spLocks noGrp="1"/>
          </p:cNvSpPr>
          <p:nvPr>
            <p:ph type="sldNum" sz="quarter" idx="16"/>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282440577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2-ideas-with-photo">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914400" y="1873985"/>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914400"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0" y="4105656"/>
            <a:ext cx="11830051" cy="2752344"/>
          </a:xfrm>
          <a:solidFill>
            <a:srgbClr val="C3CAD1"/>
          </a:solidFill>
          <a:ln>
            <a:noFill/>
          </a:ln>
        </p:spPr>
        <p:txBody>
          <a:bodyPr tIns="1645920" anchor="t"/>
          <a:lstStyle>
            <a:lvl1pPr marL="0" indent="0" algn="ctr">
              <a:buNone/>
              <a:defRPr>
                <a:solidFill>
                  <a:schemeClr val="bg1">
                    <a:lumMod val="65000"/>
                  </a:schemeClr>
                </a:solidFill>
              </a:defRPr>
            </a:lvl1pPr>
          </a:lstStyle>
          <a:p>
            <a:r>
              <a:rPr lang="en-US"/>
              <a:t>Click icon to add image</a:t>
            </a:r>
          </a:p>
        </p:txBody>
      </p:sp>
      <p:sp>
        <p:nvSpPr>
          <p:cNvPr id="3" name="Text Placeholder 13">
            <a:extLst>
              <a:ext uri="{FF2B5EF4-FFF2-40B4-BE49-F238E27FC236}">
                <a16:creationId xmlns:a16="http://schemas.microsoft.com/office/drawing/2014/main" id="{825B179B-754F-E075-416F-58FDF815CA23}"/>
              </a:ext>
            </a:extLst>
          </p:cNvPr>
          <p:cNvSpPr>
            <a:spLocks noGrp="1"/>
          </p:cNvSpPr>
          <p:nvPr>
            <p:ph type="body" sz="quarter" idx="24" hasCustomPrompt="1"/>
          </p:nvPr>
        </p:nvSpPr>
        <p:spPr>
          <a:xfrm>
            <a:off x="2" y="6400801"/>
            <a:ext cx="11529391" cy="457201"/>
          </a:xfrm>
          <a:noFill/>
          <a:ln>
            <a:noFill/>
          </a:ln>
        </p:spPr>
        <p:txBody>
          <a:bodyPr lIns="182880" tIns="0" rIns="182880" bIns="137160" anchor="b" anchorCtr="0">
            <a:noAutofit/>
          </a:bodyPr>
          <a:lstStyle>
            <a:lvl1pPr marL="0" indent="0">
              <a:lnSpc>
                <a:spcPct val="110000"/>
              </a:lnSpc>
              <a:buNone/>
              <a:defRPr sz="1200">
                <a:solidFill>
                  <a:schemeClr val="bg1"/>
                </a:solidFill>
              </a:defRPr>
            </a:lvl1pPr>
          </a:lstStyle>
          <a:p>
            <a:pPr lvl="0"/>
            <a:r>
              <a:rPr lang="en-US"/>
              <a:t>Click to add optional caption</a:t>
            </a:r>
          </a:p>
        </p:txBody>
      </p:sp>
      <p:sp>
        <p:nvSpPr>
          <p:cNvPr id="4" name="Rectangle 3">
            <a:extLst>
              <a:ext uri="{FF2B5EF4-FFF2-40B4-BE49-F238E27FC236}">
                <a16:creationId xmlns:a16="http://schemas.microsoft.com/office/drawing/2014/main" id="{1F14AD5D-B2B5-2D86-5607-F93500D5A829}"/>
              </a:ext>
            </a:extLst>
          </p:cNvPr>
          <p:cNvSpPr/>
          <p:nvPr userDrawn="1"/>
        </p:nvSpPr>
        <p:spPr>
          <a:xfrm rot="16200000">
            <a:off x="466343"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5" name="Picture 14">
            <a:extLst>
              <a:ext uri="{FF2B5EF4-FFF2-40B4-BE49-F238E27FC236}">
                <a16:creationId xmlns:a16="http://schemas.microsoft.com/office/drawing/2014/main" id="{BB44406A-7064-09CD-0D32-B50A4C2A471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16" name="Text Placeholder 19">
            <a:extLst>
              <a:ext uri="{FF2B5EF4-FFF2-40B4-BE49-F238E27FC236}">
                <a16:creationId xmlns:a16="http://schemas.microsoft.com/office/drawing/2014/main" id="{B1451569-253C-B587-A86F-4D190EF1B246}"/>
              </a:ext>
            </a:extLst>
          </p:cNvPr>
          <p:cNvSpPr>
            <a:spLocks noGrp="1"/>
          </p:cNvSpPr>
          <p:nvPr>
            <p:ph type="body" sz="quarter" idx="37" hasCustomPrompt="1"/>
          </p:nvPr>
        </p:nvSpPr>
        <p:spPr>
          <a:xfrm>
            <a:off x="914401"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7" name="Picture 16" descr="Logo, company name&#10;&#10;AI-generated content may be incorrect.">
            <a:extLst>
              <a:ext uri="{FF2B5EF4-FFF2-40B4-BE49-F238E27FC236}">
                <a16:creationId xmlns:a16="http://schemas.microsoft.com/office/drawing/2014/main" id="{809A0A5D-5886-4562-448A-83FC8512DCB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8" name="Title Placeholder 1">
            <a:extLst>
              <a:ext uri="{FF2B5EF4-FFF2-40B4-BE49-F238E27FC236}">
                <a16:creationId xmlns:a16="http://schemas.microsoft.com/office/drawing/2014/main" id="{B38B5940-D626-697E-1DE2-483ADD73F42E}"/>
              </a:ext>
            </a:extLst>
          </p:cNvPr>
          <p:cNvSpPr>
            <a:spLocks noGrp="1"/>
          </p:cNvSpPr>
          <p:nvPr>
            <p:ph type="title" hasCustomPrompt="1"/>
          </p:nvPr>
        </p:nvSpPr>
        <p:spPr>
          <a:xfrm>
            <a:off x="914400" y="365762"/>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23" name="Text Placeholder 11">
            <a:extLst>
              <a:ext uri="{FF2B5EF4-FFF2-40B4-BE49-F238E27FC236}">
                <a16:creationId xmlns:a16="http://schemas.microsoft.com/office/drawing/2014/main" id="{5550671B-40D3-6B53-A651-02217D09EBC7}"/>
              </a:ext>
            </a:extLst>
          </p:cNvPr>
          <p:cNvSpPr>
            <a:spLocks noGrp="1"/>
          </p:cNvSpPr>
          <p:nvPr>
            <p:ph type="body" sz="quarter" idx="38"/>
          </p:nvPr>
        </p:nvSpPr>
        <p:spPr>
          <a:xfrm>
            <a:off x="6117335" y="1873985"/>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57650E2F-D63F-64A0-264F-AB6835C74839}"/>
              </a:ext>
            </a:extLst>
          </p:cNvPr>
          <p:cNvSpPr>
            <a:spLocks noGrp="1"/>
          </p:cNvSpPr>
          <p:nvPr>
            <p:ph type="body" sz="quarter" idx="39"/>
          </p:nvPr>
        </p:nvSpPr>
        <p:spPr>
          <a:xfrm>
            <a:off x="6117335"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0368FBFD-4E2A-68B9-526C-938F5B7C839F}"/>
              </a:ext>
            </a:extLst>
          </p:cNvPr>
          <p:cNvSpPr/>
          <p:nvPr userDrawn="1"/>
        </p:nvSpPr>
        <p:spPr>
          <a:xfrm rot="16200000">
            <a:off x="5669277"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Slide Number Placeholder 9">
            <a:extLst>
              <a:ext uri="{FF2B5EF4-FFF2-40B4-BE49-F238E27FC236}">
                <a16:creationId xmlns:a16="http://schemas.microsoft.com/office/drawing/2014/main" id="{45474D73-F9BE-8323-9710-2D943D074AA7}"/>
              </a:ext>
            </a:extLst>
          </p:cNvPr>
          <p:cNvSpPr>
            <a:spLocks noGrp="1"/>
          </p:cNvSpPr>
          <p:nvPr>
            <p:ph type="sldNum" sz="quarter" idx="42"/>
          </p:nvPr>
        </p:nvSpPr>
        <p:spPr>
          <a:xfrm>
            <a:off x="11830051" y="6356352"/>
            <a:ext cx="358919" cy="365125"/>
          </a:xfrm>
          <a:prstGeom prst="rect">
            <a:avLst/>
          </a:prstGeom>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222249619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ideas-with-photo">
    <p:bg>
      <p:bgPr>
        <a:solidFill>
          <a:schemeClr val="bg1"/>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E73DE767-6E27-2F6D-9DFB-476DFBA08AC4}"/>
              </a:ext>
            </a:extLst>
          </p:cNvPr>
          <p:cNvSpPr>
            <a:spLocks noGrp="1"/>
          </p:cNvSpPr>
          <p:nvPr>
            <p:ph type="pic" sz="quarter" idx="25" hasCustomPrompt="1"/>
          </p:nvPr>
        </p:nvSpPr>
        <p:spPr>
          <a:xfrm>
            <a:off x="8378952" y="2"/>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a:t>Click icon to add image</a:t>
            </a:r>
          </a:p>
        </p:txBody>
      </p:sp>
      <p:sp>
        <p:nvSpPr>
          <p:cNvPr id="3" name="Text Placeholder 13">
            <a:extLst>
              <a:ext uri="{FF2B5EF4-FFF2-40B4-BE49-F238E27FC236}">
                <a16:creationId xmlns:a16="http://schemas.microsoft.com/office/drawing/2014/main" id="{562FBDD1-DD88-5129-A1B4-F8213B472B85}"/>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a:t>Click to add optional caption</a:t>
            </a:r>
          </a:p>
        </p:txBody>
      </p:sp>
      <p:pic>
        <p:nvPicPr>
          <p:cNvPr id="10" name="Picture 9">
            <a:extLst>
              <a:ext uri="{FF2B5EF4-FFF2-40B4-BE49-F238E27FC236}">
                <a16:creationId xmlns:a16="http://schemas.microsoft.com/office/drawing/2014/main" id="{9F0A7BBE-ABB8-C2EC-5680-6576FD9F3FC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pic>
        <p:nvPicPr>
          <p:cNvPr id="12" name="Picture 11" descr="Logo, company name&#10;&#10;AI-generated content may be incorrect.">
            <a:extLst>
              <a:ext uri="{FF2B5EF4-FFF2-40B4-BE49-F238E27FC236}">
                <a16:creationId xmlns:a16="http://schemas.microsoft.com/office/drawing/2014/main" id="{A20E4B7D-A2F4-E2C0-B651-BA709ADA79E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3" name="Title Placeholder 1">
            <a:extLst>
              <a:ext uri="{FF2B5EF4-FFF2-40B4-BE49-F238E27FC236}">
                <a16:creationId xmlns:a16="http://schemas.microsoft.com/office/drawing/2014/main" id="{A5343729-79AD-1ED6-768D-6A792503B323}"/>
              </a:ext>
            </a:extLst>
          </p:cNvPr>
          <p:cNvSpPr>
            <a:spLocks noGrp="1"/>
          </p:cNvSpPr>
          <p:nvPr>
            <p:ph type="title" hasCustomPrompt="1"/>
          </p:nvPr>
        </p:nvSpPr>
        <p:spPr>
          <a:xfrm>
            <a:off x="914400" y="365762"/>
            <a:ext cx="6532561"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4" name="Text Placeholder 19">
            <a:extLst>
              <a:ext uri="{FF2B5EF4-FFF2-40B4-BE49-F238E27FC236}">
                <a16:creationId xmlns:a16="http://schemas.microsoft.com/office/drawing/2014/main" id="{7A6A44F0-F202-67D2-AA06-2C6B93FCC065}"/>
              </a:ext>
            </a:extLst>
          </p:cNvPr>
          <p:cNvSpPr>
            <a:spLocks noGrp="1"/>
          </p:cNvSpPr>
          <p:nvPr>
            <p:ph type="body" sz="quarter" idx="37" hasCustomPrompt="1"/>
          </p:nvPr>
        </p:nvSpPr>
        <p:spPr>
          <a:xfrm>
            <a:off x="914400" y="820351"/>
            <a:ext cx="6532560" cy="596900"/>
          </a:xfrm>
        </p:spPr>
        <p:txBody>
          <a:bodyPr/>
          <a:lstStyle>
            <a:lvl1pPr marL="0" indent="0">
              <a:buNone/>
              <a:defRPr spc="-20" baseline="0">
                <a:solidFill>
                  <a:schemeClr val="tx1"/>
                </a:solidFill>
              </a:defRPr>
            </a:lvl1pPr>
          </a:lstStyle>
          <a:p>
            <a:pPr lvl="0"/>
            <a:r>
              <a:rPr lang="en-US"/>
              <a:t>Click to add subheading (optional)</a:t>
            </a:r>
          </a:p>
        </p:txBody>
      </p:sp>
      <p:sp>
        <p:nvSpPr>
          <p:cNvPr id="39" name="Text Placeholder 11">
            <a:extLst>
              <a:ext uri="{FF2B5EF4-FFF2-40B4-BE49-F238E27FC236}">
                <a16:creationId xmlns:a16="http://schemas.microsoft.com/office/drawing/2014/main" id="{18B7F31E-5DA9-AE9E-946C-DBEDE553E35E}"/>
              </a:ext>
            </a:extLst>
          </p:cNvPr>
          <p:cNvSpPr>
            <a:spLocks noGrp="1"/>
          </p:cNvSpPr>
          <p:nvPr>
            <p:ph type="body" sz="quarter" idx="41"/>
          </p:nvPr>
        </p:nvSpPr>
        <p:spPr>
          <a:xfrm>
            <a:off x="914397" y="1874672"/>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0" name="Text Placeholder 13">
            <a:extLst>
              <a:ext uri="{FF2B5EF4-FFF2-40B4-BE49-F238E27FC236}">
                <a16:creationId xmlns:a16="http://schemas.microsoft.com/office/drawing/2014/main" id="{E2CB8A18-7CC3-DC44-09AA-C5930608CB79}"/>
              </a:ext>
            </a:extLst>
          </p:cNvPr>
          <p:cNvSpPr>
            <a:spLocks noGrp="1"/>
          </p:cNvSpPr>
          <p:nvPr>
            <p:ph type="body" sz="quarter" idx="48"/>
          </p:nvPr>
        </p:nvSpPr>
        <p:spPr>
          <a:xfrm>
            <a:off x="914397" y="2543772"/>
            <a:ext cx="3070731"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1" name="Rectangle 40">
            <a:extLst>
              <a:ext uri="{FF2B5EF4-FFF2-40B4-BE49-F238E27FC236}">
                <a16:creationId xmlns:a16="http://schemas.microsoft.com/office/drawing/2014/main" id="{C8724181-2302-5B6D-8D9A-0FDFFA0EAC2A}"/>
              </a:ext>
            </a:extLst>
          </p:cNvPr>
          <p:cNvSpPr/>
          <p:nvPr userDrawn="1"/>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2" name="Text Placeholder 11">
            <a:extLst>
              <a:ext uri="{FF2B5EF4-FFF2-40B4-BE49-F238E27FC236}">
                <a16:creationId xmlns:a16="http://schemas.microsoft.com/office/drawing/2014/main" id="{E8C39114-AC4E-397F-2083-2D7D594E888D}"/>
              </a:ext>
            </a:extLst>
          </p:cNvPr>
          <p:cNvSpPr>
            <a:spLocks noGrp="1"/>
          </p:cNvSpPr>
          <p:nvPr>
            <p:ph type="body" sz="quarter" idx="51"/>
          </p:nvPr>
        </p:nvSpPr>
        <p:spPr>
          <a:xfrm>
            <a:off x="4376229" y="1880785"/>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3" name="Text Placeholder 13">
            <a:extLst>
              <a:ext uri="{FF2B5EF4-FFF2-40B4-BE49-F238E27FC236}">
                <a16:creationId xmlns:a16="http://schemas.microsoft.com/office/drawing/2014/main" id="{E47A550C-93F7-8A24-C26C-808BEFCFC577}"/>
              </a:ext>
            </a:extLst>
          </p:cNvPr>
          <p:cNvSpPr>
            <a:spLocks noGrp="1"/>
          </p:cNvSpPr>
          <p:nvPr>
            <p:ph type="body" sz="quarter" idx="52"/>
          </p:nvPr>
        </p:nvSpPr>
        <p:spPr>
          <a:xfrm>
            <a:off x="4376229" y="2549885"/>
            <a:ext cx="3070731"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4" name="Rectangle 43">
            <a:extLst>
              <a:ext uri="{FF2B5EF4-FFF2-40B4-BE49-F238E27FC236}">
                <a16:creationId xmlns:a16="http://schemas.microsoft.com/office/drawing/2014/main" id="{F2D36219-087B-419B-9E96-63D476258513}"/>
              </a:ext>
            </a:extLst>
          </p:cNvPr>
          <p:cNvSpPr/>
          <p:nvPr userDrawn="1"/>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5" name="Text Placeholder 11">
            <a:extLst>
              <a:ext uri="{FF2B5EF4-FFF2-40B4-BE49-F238E27FC236}">
                <a16:creationId xmlns:a16="http://schemas.microsoft.com/office/drawing/2014/main" id="{6096CCA3-6EF5-DABE-B6E8-DC02967800A7}"/>
              </a:ext>
            </a:extLst>
          </p:cNvPr>
          <p:cNvSpPr>
            <a:spLocks noGrp="1"/>
          </p:cNvSpPr>
          <p:nvPr>
            <p:ph type="body" sz="quarter" idx="53"/>
          </p:nvPr>
        </p:nvSpPr>
        <p:spPr>
          <a:xfrm>
            <a:off x="914397" y="4318320"/>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F561A6E-CA30-68DE-C30C-E3D04D574F82}"/>
              </a:ext>
            </a:extLst>
          </p:cNvPr>
          <p:cNvSpPr>
            <a:spLocks noGrp="1"/>
          </p:cNvSpPr>
          <p:nvPr>
            <p:ph type="body" sz="quarter" idx="54"/>
          </p:nvPr>
        </p:nvSpPr>
        <p:spPr>
          <a:xfrm>
            <a:off x="914397" y="4987422"/>
            <a:ext cx="3070731"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8393A29F-FA2C-9EBB-AEC6-3930FE314D14}"/>
              </a:ext>
            </a:extLst>
          </p:cNvPr>
          <p:cNvSpPr/>
          <p:nvPr userDrawn="1"/>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8" name="Text Placeholder 11">
            <a:extLst>
              <a:ext uri="{FF2B5EF4-FFF2-40B4-BE49-F238E27FC236}">
                <a16:creationId xmlns:a16="http://schemas.microsoft.com/office/drawing/2014/main" id="{D6464A17-58FF-1CEF-5B44-C332EEA11FA9}"/>
              </a:ext>
            </a:extLst>
          </p:cNvPr>
          <p:cNvSpPr>
            <a:spLocks noGrp="1"/>
          </p:cNvSpPr>
          <p:nvPr>
            <p:ph type="body" sz="quarter" idx="57"/>
          </p:nvPr>
        </p:nvSpPr>
        <p:spPr>
          <a:xfrm>
            <a:off x="4376229" y="4324433"/>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9" name="Text Placeholder 13">
            <a:extLst>
              <a:ext uri="{FF2B5EF4-FFF2-40B4-BE49-F238E27FC236}">
                <a16:creationId xmlns:a16="http://schemas.microsoft.com/office/drawing/2014/main" id="{8E44891D-B952-10F7-E744-374B1A1B2307}"/>
              </a:ext>
            </a:extLst>
          </p:cNvPr>
          <p:cNvSpPr>
            <a:spLocks noGrp="1"/>
          </p:cNvSpPr>
          <p:nvPr>
            <p:ph type="body" sz="quarter" idx="58"/>
          </p:nvPr>
        </p:nvSpPr>
        <p:spPr>
          <a:xfrm>
            <a:off x="4376229" y="4993535"/>
            <a:ext cx="3070731"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50" name="Rectangle 49">
            <a:extLst>
              <a:ext uri="{FF2B5EF4-FFF2-40B4-BE49-F238E27FC236}">
                <a16:creationId xmlns:a16="http://schemas.microsoft.com/office/drawing/2014/main" id="{252E0381-ADF4-8D24-C867-C900E35689E9}"/>
              </a:ext>
            </a:extLst>
          </p:cNvPr>
          <p:cNvSpPr/>
          <p:nvPr userDrawn="1"/>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Date Placeholder 6">
            <a:extLst>
              <a:ext uri="{FF2B5EF4-FFF2-40B4-BE49-F238E27FC236}">
                <a16:creationId xmlns:a16="http://schemas.microsoft.com/office/drawing/2014/main" id="{332B2213-C7AE-6BAB-99BE-3FEB3626C9CD}"/>
              </a:ext>
            </a:extLst>
          </p:cNvPr>
          <p:cNvSpPr>
            <a:spLocks noGrp="1"/>
          </p:cNvSpPr>
          <p:nvPr>
            <p:ph type="dt" sz="half" idx="59"/>
          </p:nvPr>
        </p:nvSpPr>
        <p:spPr/>
        <p:txBody>
          <a:bodyPr/>
          <a:lstStyle/>
          <a:p>
            <a:pPr>
              <a:defRPr/>
            </a:pPr>
            <a:fld id="{0F0FC391-7050-F644-A3A3-A6FF6098AF9D}" type="datetime1">
              <a:rPr lang="en-US" smtClean="0"/>
              <a:t>5/20/2026</a:t>
            </a:fld>
            <a:endParaRPr lang="en-US"/>
          </a:p>
        </p:txBody>
      </p:sp>
      <p:sp>
        <p:nvSpPr>
          <p:cNvPr id="8" name="Footer Placeholder 7">
            <a:extLst>
              <a:ext uri="{FF2B5EF4-FFF2-40B4-BE49-F238E27FC236}">
                <a16:creationId xmlns:a16="http://schemas.microsoft.com/office/drawing/2014/main" id="{8B49E7BE-854D-1C7F-9ED9-A488BDBEA629}"/>
              </a:ext>
            </a:extLst>
          </p:cNvPr>
          <p:cNvSpPr>
            <a:spLocks noGrp="1"/>
          </p:cNvSpPr>
          <p:nvPr>
            <p:ph type="ftr" sz="quarter" idx="60"/>
          </p:nvPr>
        </p:nvSpPr>
        <p:spPr/>
        <p:txBody>
          <a:bodyPr/>
          <a:lstStyle/>
          <a:p>
            <a:pPr>
              <a:defRPr/>
            </a:pPr>
            <a:r>
              <a:rPr lang="en-US"/>
              <a:t>Presenter Name | Presentation Title or Meeting Title</a:t>
            </a:r>
          </a:p>
        </p:txBody>
      </p:sp>
      <p:sp>
        <p:nvSpPr>
          <p:cNvPr id="9" name="Slide Number Placeholder 8">
            <a:extLst>
              <a:ext uri="{FF2B5EF4-FFF2-40B4-BE49-F238E27FC236}">
                <a16:creationId xmlns:a16="http://schemas.microsoft.com/office/drawing/2014/main" id="{FC444157-9DBF-C378-F538-F7840483133D}"/>
              </a:ext>
            </a:extLst>
          </p:cNvPr>
          <p:cNvSpPr>
            <a:spLocks noGrp="1"/>
          </p:cNvSpPr>
          <p:nvPr>
            <p:ph type="sldNum" sz="quarter" idx="61"/>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73283968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6-ideas">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7813F2B-33D1-CE0E-E387-D5B3B86BB60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9" name="Text Placeholder 19">
            <a:extLst>
              <a:ext uri="{FF2B5EF4-FFF2-40B4-BE49-F238E27FC236}">
                <a16:creationId xmlns:a16="http://schemas.microsoft.com/office/drawing/2014/main" id="{DCD67CB5-6160-A440-ED55-AD32D8B18E3C}"/>
              </a:ext>
            </a:extLst>
          </p:cNvPr>
          <p:cNvSpPr>
            <a:spLocks noGrp="1"/>
          </p:cNvSpPr>
          <p:nvPr>
            <p:ph type="body" sz="quarter" idx="37" hasCustomPrompt="1"/>
          </p:nvPr>
        </p:nvSpPr>
        <p:spPr>
          <a:xfrm>
            <a:off x="914401" y="820351"/>
            <a:ext cx="9994393" cy="596900"/>
          </a:xfrm>
        </p:spPr>
        <p:txBody>
          <a:bodyPr/>
          <a:lstStyle>
            <a:lvl1pPr marL="0" indent="0">
              <a:buNone/>
              <a:defRPr spc="-20" baseline="0">
                <a:solidFill>
                  <a:schemeClr val="tx1"/>
                </a:solidFill>
              </a:defRPr>
            </a:lvl1pPr>
          </a:lstStyle>
          <a:p>
            <a:pPr lvl="0"/>
            <a:r>
              <a:rPr lang="en-US"/>
              <a:t>Click to add subheading (optional)</a:t>
            </a:r>
          </a:p>
        </p:txBody>
      </p:sp>
      <p:pic>
        <p:nvPicPr>
          <p:cNvPr id="10" name="Picture 9" descr="Logo, company name&#10;&#10;AI-generated content may be incorrect.">
            <a:extLst>
              <a:ext uri="{FF2B5EF4-FFF2-40B4-BE49-F238E27FC236}">
                <a16:creationId xmlns:a16="http://schemas.microsoft.com/office/drawing/2014/main" id="{D7722649-BB7F-E00B-2BFE-CAA66451924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1" name="Title Placeholder 1">
            <a:extLst>
              <a:ext uri="{FF2B5EF4-FFF2-40B4-BE49-F238E27FC236}">
                <a16:creationId xmlns:a16="http://schemas.microsoft.com/office/drawing/2014/main" id="{221A7E90-F175-1CC3-CCD9-CBD10099A0B0}"/>
              </a:ext>
            </a:extLst>
          </p:cNvPr>
          <p:cNvSpPr>
            <a:spLocks noGrp="1"/>
          </p:cNvSpPr>
          <p:nvPr>
            <p:ph type="title" hasCustomPrompt="1"/>
          </p:nvPr>
        </p:nvSpPr>
        <p:spPr>
          <a:xfrm>
            <a:off x="914400" y="365762"/>
            <a:ext cx="9994393" cy="433527"/>
          </a:xfrm>
          <a:prstGeom prst="rect">
            <a:avLst/>
          </a:prstGeom>
        </p:spPr>
        <p:txBody>
          <a:bodyPr vert="horz" lIns="0" tIns="0" rIns="0" bIns="0" rtlCol="0" anchor="t">
            <a:noAutofit/>
          </a:bodyPr>
          <a:lstStyle>
            <a:lvl1pPr>
              <a:defRPr>
                <a:solidFill>
                  <a:schemeClr val="tx1"/>
                </a:solidFill>
              </a:defRPr>
            </a:lvl1pPr>
          </a:lstStyle>
          <a:p>
            <a:r>
              <a:rPr lang="en-US"/>
              <a:t>Click to add title</a:t>
            </a:r>
          </a:p>
        </p:txBody>
      </p:sp>
      <p:sp>
        <p:nvSpPr>
          <p:cNvPr id="12" name="Text Placeholder 11">
            <a:extLst>
              <a:ext uri="{FF2B5EF4-FFF2-40B4-BE49-F238E27FC236}">
                <a16:creationId xmlns:a16="http://schemas.microsoft.com/office/drawing/2014/main" id="{89385C64-D0FC-E300-55DA-BCF7F9AE2D7C}"/>
              </a:ext>
            </a:extLst>
          </p:cNvPr>
          <p:cNvSpPr>
            <a:spLocks noGrp="1"/>
          </p:cNvSpPr>
          <p:nvPr>
            <p:ph type="body" sz="quarter" idx="41"/>
          </p:nvPr>
        </p:nvSpPr>
        <p:spPr>
          <a:xfrm>
            <a:off x="914397" y="1874672"/>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3" name="Text Placeholder 13">
            <a:extLst>
              <a:ext uri="{FF2B5EF4-FFF2-40B4-BE49-F238E27FC236}">
                <a16:creationId xmlns:a16="http://schemas.microsoft.com/office/drawing/2014/main" id="{923E6B3B-1082-004A-1ACD-E7066B97F006}"/>
              </a:ext>
            </a:extLst>
          </p:cNvPr>
          <p:cNvSpPr>
            <a:spLocks noGrp="1"/>
          </p:cNvSpPr>
          <p:nvPr>
            <p:ph type="body" sz="quarter" idx="48"/>
          </p:nvPr>
        </p:nvSpPr>
        <p:spPr>
          <a:xfrm>
            <a:off x="914397" y="2543772"/>
            <a:ext cx="3070731"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17544981-8CC8-FD66-5962-8360F99F4D54}"/>
              </a:ext>
            </a:extLst>
          </p:cNvPr>
          <p:cNvSpPr/>
          <p:nvPr userDrawn="1"/>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1" name="Text Placeholder 11">
            <a:extLst>
              <a:ext uri="{FF2B5EF4-FFF2-40B4-BE49-F238E27FC236}">
                <a16:creationId xmlns:a16="http://schemas.microsoft.com/office/drawing/2014/main" id="{30F32B04-69CD-6970-1192-E9622B2A14F4}"/>
              </a:ext>
            </a:extLst>
          </p:cNvPr>
          <p:cNvSpPr>
            <a:spLocks noGrp="1"/>
          </p:cNvSpPr>
          <p:nvPr>
            <p:ph type="body" sz="quarter" idx="49"/>
          </p:nvPr>
        </p:nvSpPr>
        <p:spPr>
          <a:xfrm>
            <a:off x="7838061" y="1874672"/>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2" name="Text Placeholder 13">
            <a:extLst>
              <a:ext uri="{FF2B5EF4-FFF2-40B4-BE49-F238E27FC236}">
                <a16:creationId xmlns:a16="http://schemas.microsoft.com/office/drawing/2014/main" id="{5686534F-895A-175D-9ECA-69644D7DB84C}"/>
              </a:ext>
            </a:extLst>
          </p:cNvPr>
          <p:cNvSpPr>
            <a:spLocks noGrp="1"/>
          </p:cNvSpPr>
          <p:nvPr>
            <p:ph type="body" sz="quarter" idx="50"/>
          </p:nvPr>
        </p:nvSpPr>
        <p:spPr>
          <a:xfrm>
            <a:off x="7838061" y="2543772"/>
            <a:ext cx="3070731"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3" name="Rectangle 32">
            <a:extLst>
              <a:ext uri="{FF2B5EF4-FFF2-40B4-BE49-F238E27FC236}">
                <a16:creationId xmlns:a16="http://schemas.microsoft.com/office/drawing/2014/main" id="{5F9C5E80-2D6A-7B81-F349-81A6C92D8B1B}"/>
              </a:ext>
            </a:extLst>
          </p:cNvPr>
          <p:cNvSpPr/>
          <p:nvPr userDrawn="1"/>
        </p:nvSpPr>
        <p:spPr>
          <a:xfrm rot="16200000">
            <a:off x="7386196"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Text Placeholder 11">
            <a:extLst>
              <a:ext uri="{FF2B5EF4-FFF2-40B4-BE49-F238E27FC236}">
                <a16:creationId xmlns:a16="http://schemas.microsoft.com/office/drawing/2014/main" id="{8B364BB1-2F03-07C5-EAB7-CB49A1EC3282}"/>
              </a:ext>
            </a:extLst>
          </p:cNvPr>
          <p:cNvSpPr>
            <a:spLocks noGrp="1"/>
          </p:cNvSpPr>
          <p:nvPr>
            <p:ph type="body" sz="quarter" idx="51"/>
          </p:nvPr>
        </p:nvSpPr>
        <p:spPr>
          <a:xfrm>
            <a:off x="4376229" y="1880785"/>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5" name="Text Placeholder 13">
            <a:extLst>
              <a:ext uri="{FF2B5EF4-FFF2-40B4-BE49-F238E27FC236}">
                <a16:creationId xmlns:a16="http://schemas.microsoft.com/office/drawing/2014/main" id="{459A5D6D-C5DE-C8EE-F37F-3367BBA9F840}"/>
              </a:ext>
            </a:extLst>
          </p:cNvPr>
          <p:cNvSpPr>
            <a:spLocks noGrp="1"/>
          </p:cNvSpPr>
          <p:nvPr>
            <p:ph type="body" sz="quarter" idx="52"/>
          </p:nvPr>
        </p:nvSpPr>
        <p:spPr>
          <a:xfrm>
            <a:off x="4376229" y="2549885"/>
            <a:ext cx="3070731"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6" name="Rectangle 35">
            <a:extLst>
              <a:ext uri="{FF2B5EF4-FFF2-40B4-BE49-F238E27FC236}">
                <a16:creationId xmlns:a16="http://schemas.microsoft.com/office/drawing/2014/main" id="{B449DD49-1A8D-76CC-A4AF-D0AD5C195FB8}"/>
              </a:ext>
            </a:extLst>
          </p:cNvPr>
          <p:cNvSpPr/>
          <p:nvPr userDrawn="1"/>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7" name="Text Placeholder 11">
            <a:extLst>
              <a:ext uri="{FF2B5EF4-FFF2-40B4-BE49-F238E27FC236}">
                <a16:creationId xmlns:a16="http://schemas.microsoft.com/office/drawing/2014/main" id="{B29C255B-11E7-E49D-1EDD-C2F6FB66D083}"/>
              </a:ext>
            </a:extLst>
          </p:cNvPr>
          <p:cNvSpPr>
            <a:spLocks noGrp="1"/>
          </p:cNvSpPr>
          <p:nvPr>
            <p:ph type="body" sz="quarter" idx="53"/>
          </p:nvPr>
        </p:nvSpPr>
        <p:spPr>
          <a:xfrm>
            <a:off x="914397" y="4318320"/>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8" name="Text Placeholder 13">
            <a:extLst>
              <a:ext uri="{FF2B5EF4-FFF2-40B4-BE49-F238E27FC236}">
                <a16:creationId xmlns:a16="http://schemas.microsoft.com/office/drawing/2014/main" id="{F32E0527-0C17-B229-AE53-082144E5EC6C}"/>
              </a:ext>
            </a:extLst>
          </p:cNvPr>
          <p:cNvSpPr>
            <a:spLocks noGrp="1"/>
          </p:cNvSpPr>
          <p:nvPr>
            <p:ph type="body" sz="quarter" idx="54"/>
          </p:nvPr>
        </p:nvSpPr>
        <p:spPr>
          <a:xfrm>
            <a:off x="914397" y="4987422"/>
            <a:ext cx="3070731"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9" name="Rectangle 38">
            <a:extLst>
              <a:ext uri="{FF2B5EF4-FFF2-40B4-BE49-F238E27FC236}">
                <a16:creationId xmlns:a16="http://schemas.microsoft.com/office/drawing/2014/main" id="{B38D1526-CCB8-95A3-3CF3-B935126F6D3B}"/>
              </a:ext>
            </a:extLst>
          </p:cNvPr>
          <p:cNvSpPr/>
          <p:nvPr userDrawn="1"/>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0" name="Text Placeholder 11">
            <a:extLst>
              <a:ext uri="{FF2B5EF4-FFF2-40B4-BE49-F238E27FC236}">
                <a16:creationId xmlns:a16="http://schemas.microsoft.com/office/drawing/2014/main" id="{8F94305F-ACC4-02B6-29A1-4EFF95BB5331}"/>
              </a:ext>
            </a:extLst>
          </p:cNvPr>
          <p:cNvSpPr>
            <a:spLocks noGrp="1"/>
          </p:cNvSpPr>
          <p:nvPr>
            <p:ph type="body" sz="quarter" idx="55"/>
          </p:nvPr>
        </p:nvSpPr>
        <p:spPr>
          <a:xfrm>
            <a:off x="7838061" y="4318320"/>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1" name="Text Placeholder 13">
            <a:extLst>
              <a:ext uri="{FF2B5EF4-FFF2-40B4-BE49-F238E27FC236}">
                <a16:creationId xmlns:a16="http://schemas.microsoft.com/office/drawing/2014/main" id="{F4292675-527D-A6B4-E4DC-2415844F85F2}"/>
              </a:ext>
            </a:extLst>
          </p:cNvPr>
          <p:cNvSpPr>
            <a:spLocks noGrp="1"/>
          </p:cNvSpPr>
          <p:nvPr>
            <p:ph type="body" sz="quarter" idx="56"/>
          </p:nvPr>
        </p:nvSpPr>
        <p:spPr>
          <a:xfrm>
            <a:off x="7838061" y="4987422"/>
            <a:ext cx="3070731"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2" name="Rectangle 41">
            <a:extLst>
              <a:ext uri="{FF2B5EF4-FFF2-40B4-BE49-F238E27FC236}">
                <a16:creationId xmlns:a16="http://schemas.microsoft.com/office/drawing/2014/main" id="{4085E3D5-CA56-CDAB-FA38-F7ED7B165DA8}"/>
              </a:ext>
            </a:extLst>
          </p:cNvPr>
          <p:cNvSpPr/>
          <p:nvPr userDrawn="1"/>
        </p:nvSpPr>
        <p:spPr>
          <a:xfrm rot="16200000">
            <a:off x="7386196"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5" name="Text Placeholder 11">
            <a:extLst>
              <a:ext uri="{FF2B5EF4-FFF2-40B4-BE49-F238E27FC236}">
                <a16:creationId xmlns:a16="http://schemas.microsoft.com/office/drawing/2014/main" id="{F81F7DBF-CBB6-1C17-14EC-49A4683D985E}"/>
              </a:ext>
            </a:extLst>
          </p:cNvPr>
          <p:cNvSpPr>
            <a:spLocks noGrp="1"/>
          </p:cNvSpPr>
          <p:nvPr>
            <p:ph type="body" sz="quarter" idx="57"/>
          </p:nvPr>
        </p:nvSpPr>
        <p:spPr>
          <a:xfrm>
            <a:off x="4376229" y="4324433"/>
            <a:ext cx="3070731"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55C0AAD-ABA7-E72D-77DF-67C494E98156}"/>
              </a:ext>
            </a:extLst>
          </p:cNvPr>
          <p:cNvSpPr>
            <a:spLocks noGrp="1"/>
          </p:cNvSpPr>
          <p:nvPr>
            <p:ph type="body" sz="quarter" idx="58"/>
          </p:nvPr>
        </p:nvSpPr>
        <p:spPr>
          <a:xfrm>
            <a:off x="4376229" y="4993535"/>
            <a:ext cx="3070731"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E048C6CE-4BDC-C393-A7CE-46A7BDCD6840}"/>
              </a:ext>
            </a:extLst>
          </p:cNvPr>
          <p:cNvSpPr/>
          <p:nvPr userDrawn="1"/>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Date Placeholder 4">
            <a:extLst>
              <a:ext uri="{FF2B5EF4-FFF2-40B4-BE49-F238E27FC236}">
                <a16:creationId xmlns:a16="http://schemas.microsoft.com/office/drawing/2014/main" id="{5F5FDBA3-89C7-4621-B40D-7DE83FA22F5A}"/>
              </a:ext>
            </a:extLst>
          </p:cNvPr>
          <p:cNvSpPr>
            <a:spLocks noGrp="1"/>
          </p:cNvSpPr>
          <p:nvPr>
            <p:ph type="dt" sz="half" idx="59"/>
          </p:nvPr>
        </p:nvSpPr>
        <p:spPr/>
        <p:txBody>
          <a:bodyPr/>
          <a:lstStyle/>
          <a:p>
            <a:pPr>
              <a:defRPr/>
            </a:pPr>
            <a:fld id="{7CD339AD-7025-CC4E-8705-3600855D375A}" type="datetime1">
              <a:rPr lang="en-US" smtClean="0"/>
              <a:t>5/20/2026</a:t>
            </a:fld>
            <a:endParaRPr lang="en-US"/>
          </a:p>
        </p:txBody>
      </p:sp>
      <p:sp>
        <p:nvSpPr>
          <p:cNvPr id="6" name="Footer Placeholder 5">
            <a:extLst>
              <a:ext uri="{FF2B5EF4-FFF2-40B4-BE49-F238E27FC236}">
                <a16:creationId xmlns:a16="http://schemas.microsoft.com/office/drawing/2014/main" id="{F97AF3A4-EAA0-74A8-537D-7B63527E0231}"/>
              </a:ext>
            </a:extLst>
          </p:cNvPr>
          <p:cNvSpPr>
            <a:spLocks noGrp="1"/>
          </p:cNvSpPr>
          <p:nvPr>
            <p:ph type="ftr" sz="quarter" idx="60"/>
          </p:nvPr>
        </p:nvSpPr>
        <p:spPr/>
        <p:txBody>
          <a:bodyPr/>
          <a:lstStyle/>
          <a:p>
            <a:pPr>
              <a:defRPr/>
            </a:pPr>
            <a:r>
              <a:rPr lang="en-US"/>
              <a:t>Presenter Name | Presentation Title or Meeting Title</a:t>
            </a:r>
          </a:p>
        </p:txBody>
      </p:sp>
      <p:sp>
        <p:nvSpPr>
          <p:cNvPr id="7" name="Slide Number Placeholder 6">
            <a:extLst>
              <a:ext uri="{FF2B5EF4-FFF2-40B4-BE49-F238E27FC236}">
                <a16:creationId xmlns:a16="http://schemas.microsoft.com/office/drawing/2014/main" id="{718D8A77-0A01-BA2F-A32E-706B0FA90008}"/>
              </a:ext>
            </a:extLst>
          </p:cNvPr>
          <p:cNvSpPr>
            <a:spLocks noGrp="1"/>
          </p:cNvSpPr>
          <p:nvPr>
            <p:ph type="sldNum" sz="quarter" idx="61"/>
          </p:nvPr>
        </p:nvSpPr>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272552863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hoto-with-caption-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342CFCE2-B4C8-ABC2-3278-6BDD1A6BA4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905564" y="3940023"/>
            <a:ext cx="2920677" cy="2917979"/>
          </a:xfrm>
          <a:prstGeom prst="rect">
            <a:avLst/>
          </a:prstGeom>
        </p:spPr>
      </p:pic>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365760" y="5938579"/>
            <a:ext cx="11091672" cy="383991"/>
          </a:xfrm>
        </p:spPr>
        <p:txBody>
          <a:bodyPr lIns="0" rIns="0" anchor="t">
            <a:noAutofit/>
          </a:bodyPr>
          <a:lstStyle>
            <a:lvl1pPr marL="0" indent="0">
              <a:buNone/>
              <a:defRPr sz="2400" b="1" i="0" spc="-100" baseline="0">
                <a:solidFill>
                  <a:schemeClr val="tx2"/>
                </a:solidFill>
                <a:latin typeface="Helvetica" pitchFamily="2" charset="0"/>
              </a:defRPr>
            </a:lvl1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 name="Picture Placeholder 5">
            <a:extLst>
              <a:ext uri="{FF2B5EF4-FFF2-40B4-BE49-F238E27FC236}">
                <a16:creationId xmlns:a16="http://schemas.microsoft.com/office/drawing/2014/main" id="{A34CFE70-A9DA-519B-846A-B0978C9FFD7C}"/>
              </a:ext>
            </a:extLst>
          </p:cNvPr>
          <p:cNvSpPr>
            <a:spLocks noGrp="1"/>
          </p:cNvSpPr>
          <p:nvPr>
            <p:ph type="pic" sz="quarter" idx="16" hasCustomPrompt="1"/>
          </p:nvPr>
        </p:nvSpPr>
        <p:spPr>
          <a:xfrm>
            <a:off x="0" y="2"/>
            <a:ext cx="11826240" cy="5509547"/>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a:t>Click icon to add image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365760" y="6289556"/>
            <a:ext cx="11091672" cy="238244"/>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C2EC6AD6-BD59-A2C2-2F3A-CEF4E0667B4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44B6D53A-92C9-55F9-0CA2-68EF8475BEA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5760" y="345187"/>
            <a:ext cx="415981" cy="415981"/>
          </a:xfrm>
          <a:prstGeom prst="rect">
            <a:avLst/>
          </a:prstGeom>
        </p:spPr>
      </p:pic>
      <p:sp>
        <p:nvSpPr>
          <p:cNvPr id="16" name="Rectangle 15">
            <a:extLst>
              <a:ext uri="{FF2B5EF4-FFF2-40B4-BE49-F238E27FC236}">
                <a16:creationId xmlns:a16="http://schemas.microsoft.com/office/drawing/2014/main" id="{BF573D6D-30D5-5B7B-90C2-D7583296043C}"/>
              </a:ext>
            </a:extLst>
          </p:cNvPr>
          <p:cNvSpPr/>
          <p:nvPr userDrawn="1"/>
        </p:nvSpPr>
        <p:spPr>
          <a:xfrm rot="10800000">
            <a:off x="365061" y="5782203"/>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a:extLst>
              <a:ext uri="{FF2B5EF4-FFF2-40B4-BE49-F238E27FC236}">
                <a16:creationId xmlns:a16="http://schemas.microsoft.com/office/drawing/2014/main" id="{E7606984-9DED-F33B-C04F-1C29849539A7}"/>
              </a:ext>
            </a:extLst>
          </p:cNvPr>
          <p:cNvSpPr>
            <a:spLocks noGrp="1"/>
          </p:cNvSpPr>
          <p:nvPr>
            <p:ph type="sldNum" sz="quarter" idx="19"/>
          </p:nvPr>
        </p:nvSpPr>
        <p:spPr>
          <a:xfrm>
            <a:off x="11830051" y="6356352"/>
            <a:ext cx="358919" cy="365125"/>
          </a:xfrm>
          <a:prstGeom prst="rect">
            <a:avLst/>
          </a:prstGeom>
        </p:spPr>
        <p:txBody>
          <a:bodyPr/>
          <a:lstStyle/>
          <a:p>
            <a:fld id="{F4BAA12D-5F28-3140-935A-44BF4B54B6B6}" type="slidenum">
              <a:rPr lang="en-US" smtClean="0"/>
              <a:pPr/>
              <a:t>‹#›</a:t>
            </a:fld>
            <a:endParaRPr lang="en-US"/>
          </a:p>
        </p:txBody>
      </p:sp>
    </p:spTree>
    <p:extLst>
      <p:ext uri="{BB962C8B-B14F-4D97-AF65-F5344CB8AC3E}">
        <p14:creationId xmlns:p14="http://schemas.microsoft.com/office/powerpoint/2010/main" val="3134992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9"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9" Type="http://schemas.openxmlformats.org/officeDocument/2006/relationships/image" Target="../media/image1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image" Target="../media/image12.png"/><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theme" Target="../theme/theme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slideLayout" Target="../slideLayouts/slideLayout79.xml"/><Relationship Id="rId3" Type="http://schemas.openxmlformats.org/officeDocument/2006/relationships/slideLayout" Target="../slideLayouts/slideLayout64.xml"/><Relationship Id="rId21" Type="http://schemas.openxmlformats.org/officeDocument/2006/relationships/slideLayout" Target="../slideLayouts/slideLayout82.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5" Type="http://schemas.openxmlformats.org/officeDocument/2006/relationships/image" Target="../media/image1.jpeg"/><Relationship Id="rId2" Type="http://schemas.openxmlformats.org/officeDocument/2006/relationships/slideLayout" Target="../slideLayouts/slideLayout63.xml"/><Relationship Id="rId16" Type="http://schemas.openxmlformats.org/officeDocument/2006/relationships/slideLayout" Target="../slideLayouts/slideLayout77.xml"/><Relationship Id="rId20" Type="http://schemas.openxmlformats.org/officeDocument/2006/relationships/slideLayout" Target="../slideLayouts/slideLayout81.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24" Type="http://schemas.openxmlformats.org/officeDocument/2006/relationships/theme" Target="../theme/theme5.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23" Type="http://schemas.openxmlformats.org/officeDocument/2006/relationships/slideLayout" Target="../slideLayouts/slideLayout84.xml"/><Relationship Id="rId10" Type="http://schemas.openxmlformats.org/officeDocument/2006/relationships/slideLayout" Target="../slideLayouts/slideLayout71.xml"/><Relationship Id="rId19" Type="http://schemas.openxmlformats.org/officeDocument/2006/relationships/slideLayout" Target="../slideLayouts/slideLayout80.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 Id="rId22" Type="http://schemas.openxmlformats.org/officeDocument/2006/relationships/slideLayout" Target="../slideLayouts/slideLayout8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3" Type="http://schemas.openxmlformats.org/officeDocument/2006/relationships/slideLayout" Target="../slideLayouts/slideLayout87.xml"/><Relationship Id="rId21" Type="http://schemas.openxmlformats.org/officeDocument/2006/relationships/slideLayout" Target="../slideLayouts/slideLayout105.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5" Type="http://schemas.openxmlformats.org/officeDocument/2006/relationships/image" Target="../media/image27.jpeg"/><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24" Type="http://schemas.openxmlformats.org/officeDocument/2006/relationships/theme" Target="../theme/theme6.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23" Type="http://schemas.openxmlformats.org/officeDocument/2006/relationships/slideLayout" Target="../slideLayouts/slideLayout107.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 Id="rId22" Type="http://schemas.openxmlformats.org/officeDocument/2006/relationships/slideLayout" Target="../slideLayouts/slideLayout10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a:extLst>
              <a:ext uri="{FF2B5EF4-FFF2-40B4-BE49-F238E27FC236}">
                <a16:creationId xmlns:a16="http://schemas.microsoft.com/office/drawing/2014/main" id="{0786C5C5-BA40-ED91-0B8F-3E5B695BC2FA}"/>
              </a:ext>
            </a:extLst>
          </p:cNvPr>
          <p:cNvPicPr>
            <a:picLocks noChangeAspect="1"/>
          </p:cNvPicPr>
          <p:nvPr userDrawn="1"/>
        </p:nvPicPr>
        <p:blipFill>
          <a:blip r:embed="rId25"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4394AAFE-E3DF-B28D-63BF-3EFB9EF59B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10" name="Date Placeholder 3">
            <a:extLst>
              <a:ext uri="{FF2B5EF4-FFF2-40B4-BE49-F238E27FC236}">
                <a16:creationId xmlns:a16="http://schemas.microsoft.com/office/drawing/2014/main" id="{2CE553BB-E886-DE6F-F16C-696C36EA8549}"/>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D2696730-93A2-1C40-A288-6C0ADF526623}" type="datetime1">
              <a:rPr lang="en-US" smtClean="0"/>
              <a:t>5/20/2026</a:t>
            </a:fld>
            <a:endParaRPr lang="en-US" dirty="0"/>
          </a:p>
        </p:txBody>
      </p:sp>
      <p:sp>
        <p:nvSpPr>
          <p:cNvPr id="12" name="Footer Placeholder 8">
            <a:extLst>
              <a:ext uri="{FF2B5EF4-FFF2-40B4-BE49-F238E27FC236}">
                <a16:creationId xmlns:a16="http://schemas.microsoft.com/office/drawing/2014/main" id="{7D89A822-DC7D-79CA-3EF6-AF26B05C52B0}"/>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endParaRPr lang="en-US" dirty="0"/>
          </a:p>
        </p:txBody>
      </p:sp>
    </p:spTree>
    <p:extLst>
      <p:ext uri="{BB962C8B-B14F-4D97-AF65-F5344CB8AC3E}">
        <p14:creationId xmlns:p14="http://schemas.microsoft.com/office/powerpoint/2010/main" val="711206077"/>
      </p:ext>
    </p:extLst>
  </p:cSld>
  <p:clrMap bg1="lt1" tx1="dk1" bg2="lt2" tx2="dk2" accent1="accent1" accent2="accent2" accent3="accent3" accent4="accent4" accent5="accent5" accent6="accent6" hlink="hlink" folHlink="folHlink"/>
  <p:sldLayoutIdLst>
    <p:sldLayoutId id="2147483863" r:id="rId1"/>
    <p:sldLayoutId id="2147483747" r:id="rId2"/>
    <p:sldLayoutId id="2147483748" r:id="rId3"/>
    <p:sldLayoutId id="2147483964" r:id="rId4"/>
    <p:sldLayoutId id="2147483965" r:id="rId5"/>
    <p:sldLayoutId id="2147483785" r:id="rId6"/>
    <p:sldLayoutId id="2147483814" r:id="rId7"/>
    <p:sldLayoutId id="2147483816" r:id="rId8"/>
    <p:sldLayoutId id="2147483786" r:id="rId9"/>
    <p:sldLayoutId id="2147483787" r:id="rId10"/>
    <p:sldLayoutId id="2147483742" r:id="rId11"/>
    <p:sldLayoutId id="2147483744" r:id="rId12"/>
    <p:sldLayoutId id="2147483781" r:id="rId13"/>
    <p:sldLayoutId id="2147483784" r:id="rId14"/>
    <p:sldLayoutId id="2147483756" r:id="rId15"/>
    <p:sldLayoutId id="2147483759" r:id="rId16"/>
    <p:sldLayoutId id="2147483791" r:id="rId17"/>
    <p:sldLayoutId id="2147483788" r:id="rId18"/>
    <p:sldLayoutId id="2147483778" r:id="rId19"/>
    <p:sldLayoutId id="2147483813" r:id="rId20"/>
    <p:sldLayoutId id="2147483815" r:id="rId21"/>
    <p:sldLayoutId id="2147483864" r:id="rId22"/>
    <p:sldLayoutId id="2147483975" r:id="rId23"/>
  </p:sldLayoutIdLst>
  <p:hf hdr="0" ftr="0" dt="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dirty="0"/>
              <a:t>Click to edit Master title style</a:t>
            </a:r>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7">
            <a:extLst>
              <a:ext uri="{FF2B5EF4-FFF2-40B4-BE49-F238E27FC236}">
                <a16:creationId xmlns:a16="http://schemas.microsoft.com/office/drawing/2014/main" id="{DDDF5A06-F641-5EC3-D719-B34F1834A66B}"/>
              </a:ext>
            </a:extLst>
          </p:cNvPr>
          <p:cNvPicPr>
            <a:picLocks noChangeAspect="1"/>
          </p:cNvPicPr>
          <p:nvPr userDrawn="1"/>
        </p:nvPicPr>
        <p:blipFill>
          <a:blip r:embed="rId9" cstate="screen">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Slide Number Placeholder 9">
            <a:extLst>
              <a:ext uri="{FF2B5EF4-FFF2-40B4-BE49-F238E27FC236}">
                <a16:creationId xmlns:a16="http://schemas.microsoft.com/office/drawing/2014/main" id="{F04EE99E-B369-AEF4-31C2-D04F8CDD013C}"/>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10" name="Date Placeholder 3">
            <a:extLst>
              <a:ext uri="{FF2B5EF4-FFF2-40B4-BE49-F238E27FC236}">
                <a16:creationId xmlns:a16="http://schemas.microsoft.com/office/drawing/2014/main" id="{8FD664DD-4B4F-B6F9-44D8-026688A69C91}"/>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BC968A07-0B94-C142-9CC9-B25991A27E9B}" type="datetime1">
              <a:rPr lang="en-US" smtClean="0"/>
              <a:t>5/20/2026</a:t>
            </a:fld>
            <a:endParaRPr lang="en-US" dirty="0"/>
          </a:p>
        </p:txBody>
      </p:sp>
      <p:sp>
        <p:nvSpPr>
          <p:cNvPr id="11" name="Footer Placeholder 8">
            <a:extLst>
              <a:ext uri="{FF2B5EF4-FFF2-40B4-BE49-F238E27FC236}">
                <a16:creationId xmlns:a16="http://schemas.microsoft.com/office/drawing/2014/main" id="{E736E786-2843-9B52-0847-6BFC3D1CBCAD}"/>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endParaRPr lang="en-US" dirty="0"/>
          </a:p>
        </p:txBody>
      </p:sp>
    </p:spTree>
    <p:extLst>
      <p:ext uri="{BB962C8B-B14F-4D97-AF65-F5344CB8AC3E}">
        <p14:creationId xmlns:p14="http://schemas.microsoft.com/office/powerpoint/2010/main" val="4133648019"/>
      </p:ext>
    </p:extLst>
  </p:cSld>
  <p:clrMap bg1="lt1" tx1="dk1" bg2="lt2" tx2="dk2" accent1="accent1" accent2="accent2" accent3="accent3" accent4="accent4" accent5="accent5" accent6="accent6" hlink="hlink" folHlink="folHlink"/>
  <p:sldLayoutIdLst>
    <p:sldLayoutId id="2147483710" r:id="rId1"/>
    <p:sldLayoutId id="2147483715" r:id="rId2"/>
    <p:sldLayoutId id="2147483716" r:id="rId3"/>
    <p:sldLayoutId id="2147483970" r:id="rId4"/>
    <p:sldLayoutId id="2147483971" r:id="rId5"/>
    <p:sldLayoutId id="2147483972" r:id="rId6"/>
    <p:sldLayoutId id="2147483973" r:id="rId7"/>
  </p:sldLayoutIdLst>
  <p:hf hdr="0" ftr="0" dt="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a:extLst>
              <a:ext uri="{FF2B5EF4-FFF2-40B4-BE49-F238E27FC236}">
                <a16:creationId xmlns:a16="http://schemas.microsoft.com/office/drawing/2014/main" id="{8FD664DD-4B4F-B6F9-44D8-026688A69C91}"/>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BC968A07-0B94-C142-9CC9-B25991A27E9B}" type="datetime1">
              <a:rPr lang="en-US" smtClean="0"/>
              <a:t>5/20/2026</a:t>
            </a:fld>
            <a:endParaRPr lang="en-US"/>
          </a:p>
        </p:txBody>
      </p:sp>
      <p:sp>
        <p:nvSpPr>
          <p:cNvPr id="11" name="Footer Placeholder 8">
            <a:extLst>
              <a:ext uri="{FF2B5EF4-FFF2-40B4-BE49-F238E27FC236}">
                <a16:creationId xmlns:a16="http://schemas.microsoft.com/office/drawing/2014/main" id="{E736E786-2843-9B52-0847-6BFC3D1CBCAD}"/>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p>
        </p:txBody>
      </p:sp>
      <p:pic>
        <p:nvPicPr>
          <p:cNvPr id="4" name="Picture 3">
            <a:extLst>
              <a:ext uri="{FF2B5EF4-FFF2-40B4-BE49-F238E27FC236}">
                <a16:creationId xmlns:a16="http://schemas.microsoft.com/office/drawing/2014/main" id="{A0A6AFA4-77D5-E1B7-4106-BEE581F18E84}"/>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5" name="Slide Number Placeholder 9">
            <a:extLst>
              <a:ext uri="{FF2B5EF4-FFF2-40B4-BE49-F238E27FC236}">
                <a16:creationId xmlns:a16="http://schemas.microsoft.com/office/drawing/2014/main" id="{3C03DB72-EF25-6977-2264-00B44C2DBB9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895872276"/>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Lst>
  <p:hf hdr="0" ftr="0" dt="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a:extLst>
              <a:ext uri="{FF2B5EF4-FFF2-40B4-BE49-F238E27FC236}">
                <a16:creationId xmlns:a16="http://schemas.microsoft.com/office/drawing/2014/main" id="{2CE553BB-E886-DE6F-F16C-696C36EA8549}"/>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D2696730-93A2-1C40-A288-6C0ADF526623}" type="datetime1">
              <a:rPr lang="en-US" smtClean="0"/>
              <a:t>5/20/2026</a:t>
            </a:fld>
            <a:endParaRPr lang="en-US"/>
          </a:p>
        </p:txBody>
      </p:sp>
      <p:sp>
        <p:nvSpPr>
          <p:cNvPr id="12" name="Footer Placeholder 8">
            <a:extLst>
              <a:ext uri="{FF2B5EF4-FFF2-40B4-BE49-F238E27FC236}">
                <a16:creationId xmlns:a16="http://schemas.microsoft.com/office/drawing/2014/main" id="{7D89A822-DC7D-79CA-3EF6-AF26B05C52B0}"/>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p>
        </p:txBody>
      </p:sp>
      <p:pic>
        <p:nvPicPr>
          <p:cNvPr id="7" name="Picture 6">
            <a:extLst>
              <a:ext uri="{FF2B5EF4-FFF2-40B4-BE49-F238E27FC236}">
                <a16:creationId xmlns:a16="http://schemas.microsoft.com/office/drawing/2014/main" id="{EA98F519-2915-9261-E39F-995444443C8A}"/>
              </a:ext>
            </a:extLst>
          </p:cNvPr>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4394AAFE-E3DF-B28D-63BF-3EFB9EF59B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Tree>
    <p:extLst>
      <p:ext uri="{BB962C8B-B14F-4D97-AF65-F5344CB8AC3E}">
        <p14:creationId xmlns:p14="http://schemas.microsoft.com/office/powerpoint/2010/main" val="2928046785"/>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 id="2147483996" r:id="rId12"/>
    <p:sldLayoutId id="2147483997" r:id="rId13"/>
    <p:sldLayoutId id="2147483998" r:id="rId14"/>
    <p:sldLayoutId id="2147483999" r:id="rId15"/>
    <p:sldLayoutId id="2147484000" r:id="rId16"/>
    <p:sldLayoutId id="2147484001" r:id="rId17"/>
    <p:sldLayoutId id="2147484002" r:id="rId18"/>
    <p:sldLayoutId id="2147484003" r:id="rId19"/>
    <p:sldLayoutId id="2147484004" r:id="rId20"/>
    <p:sldLayoutId id="2147484005" r:id="rId21"/>
    <p:sldLayoutId id="2147484006" r:id="rId22"/>
    <p:sldLayoutId id="2147484007" r:id="rId23"/>
    <p:sldLayoutId id="2147484008" r:id="rId24"/>
  </p:sldLayoutIdLst>
  <p:hf hdr="0" ftr="0" dt="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7"/>
          <p:cNvSpPr txBox="1">
            <a:spLocks noGrp="1"/>
          </p:cNvSpPr>
          <p:nvPr>
            <p:ph type="title"/>
          </p:nvPr>
        </p:nvSpPr>
        <p:spPr>
          <a:xfrm>
            <a:off x="969264" y="306022"/>
            <a:ext cx="10853928" cy="433527"/>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600"/>
              <a:buFont typeface="Helvetica Neue"/>
              <a:buNone/>
              <a:defRPr sz="3600" b="1"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7"/>
          <p:cNvSpPr txBox="1">
            <a:spLocks noGrp="1"/>
          </p:cNvSpPr>
          <p:nvPr>
            <p:ph type="body" idx="1"/>
          </p:nvPr>
        </p:nvSpPr>
        <p:spPr>
          <a:xfrm>
            <a:off x="915924" y="1700784"/>
            <a:ext cx="10360152" cy="4297680"/>
          </a:xfrm>
          <a:prstGeom prst="rect">
            <a:avLst/>
          </a:prstGeom>
          <a:noFill/>
          <a:ln>
            <a:noFill/>
          </a:ln>
        </p:spPr>
        <p:txBody>
          <a:bodyPr spcFirstLastPara="1" wrap="square" lIns="0" tIns="0" rIns="0" bIns="0" anchor="t" anchorCtr="0">
            <a:normAutofit/>
          </a:bodyPr>
          <a:lstStyle>
            <a:lvl1pPr marL="457200" marR="0" lvl="0" indent="-355600" algn="l" rtl="0">
              <a:lnSpc>
                <a:spcPct val="100000"/>
              </a:lnSpc>
              <a:spcBef>
                <a:spcPts val="0"/>
              </a:spcBef>
              <a:spcAft>
                <a:spcPts val="0"/>
              </a:spcAft>
              <a:buClr>
                <a:schemeClr val="accent1"/>
              </a:buClr>
              <a:buSzPts val="2000"/>
              <a:buFont typeface="Arial"/>
              <a:buChar char="•"/>
              <a:defRPr sz="2000" b="0" i="0" u="none" strike="noStrike" cap="none">
                <a:solidFill>
                  <a:schemeClr val="dk1"/>
                </a:solidFill>
                <a:latin typeface="Helvetica Neue"/>
                <a:ea typeface="Helvetica Neue"/>
                <a:cs typeface="Helvetica Neue"/>
                <a:sym typeface="Helvetica Neue"/>
              </a:defRPr>
            </a:lvl1pPr>
            <a:lvl2pPr marL="914400" marR="0" lvl="1" indent="-330200" algn="l" rtl="0">
              <a:lnSpc>
                <a:spcPct val="100000"/>
              </a:lnSpc>
              <a:spcBef>
                <a:spcPts val="800"/>
              </a:spcBef>
              <a:spcAft>
                <a:spcPts val="0"/>
              </a:spcAft>
              <a:buClr>
                <a:schemeClr val="accent1"/>
              </a:buClr>
              <a:buSzPts val="1600"/>
              <a:buFont typeface="Arial"/>
              <a:buChar char="•"/>
              <a:defRPr sz="1600" b="0" i="0" u="none" strike="noStrike" cap="none">
                <a:solidFill>
                  <a:schemeClr val="dk1"/>
                </a:solidFill>
                <a:latin typeface="Helvetica Neue"/>
                <a:ea typeface="Helvetica Neue"/>
                <a:cs typeface="Helvetica Neue"/>
                <a:sym typeface="Helvetica Neue"/>
              </a:defRPr>
            </a:lvl2pPr>
            <a:lvl3pPr marL="1371600" marR="0" lvl="2" indent="-317500" algn="l" rtl="0">
              <a:lnSpc>
                <a:spcPct val="100000"/>
              </a:lnSpc>
              <a:spcBef>
                <a:spcPts val="800"/>
              </a:spcBef>
              <a:spcAft>
                <a:spcPts val="0"/>
              </a:spcAft>
              <a:buClr>
                <a:schemeClr val="accent1"/>
              </a:buClr>
              <a:buSzPts val="1400"/>
              <a:buFont typeface="Arial"/>
              <a:buChar char="•"/>
              <a:defRPr sz="1400" b="0" i="0" u="none" strike="noStrike" cap="none">
                <a:solidFill>
                  <a:schemeClr val="dk1"/>
                </a:solidFill>
                <a:latin typeface="Helvetica Neue"/>
                <a:ea typeface="Helvetica Neue"/>
                <a:cs typeface="Helvetica Neue"/>
                <a:sym typeface="Helvetica Neue"/>
              </a:defRPr>
            </a:lvl3pPr>
            <a:lvl4pPr marL="1828800" marR="0" lvl="3" indent="-317500" algn="l" rtl="0">
              <a:lnSpc>
                <a:spcPct val="100000"/>
              </a:lnSpc>
              <a:spcBef>
                <a:spcPts val="800"/>
              </a:spcBef>
              <a:spcAft>
                <a:spcPts val="0"/>
              </a:spcAft>
              <a:buClr>
                <a:schemeClr val="accent1"/>
              </a:buClr>
              <a:buSzPts val="1400"/>
              <a:buFont typeface="Arial"/>
              <a:buChar char="•"/>
              <a:defRPr sz="1400" b="0" i="0" u="none" strike="noStrike" cap="none">
                <a:solidFill>
                  <a:schemeClr val="dk1"/>
                </a:solidFill>
                <a:latin typeface="Helvetica Neue"/>
                <a:ea typeface="Helvetica Neue"/>
                <a:cs typeface="Helvetica Neue"/>
                <a:sym typeface="Helvetica Neue"/>
              </a:defRPr>
            </a:lvl4pPr>
            <a:lvl5pPr marL="2286000" marR="0" lvl="4" indent="-317500" algn="l" rtl="0">
              <a:lnSpc>
                <a:spcPct val="100000"/>
              </a:lnSpc>
              <a:spcBef>
                <a:spcPts val="800"/>
              </a:spcBef>
              <a:spcAft>
                <a:spcPts val="0"/>
              </a:spcAft>
              <a:buClr>
                <a:schemeClr val="accent1"/>
              </a:buClr>
              <a:buSzPts val="1400"/>
              <a:buFont typeface="Arial"/>
              <a:buChar char="•"/>
              <a:defRPr sz="14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2" name="Google Shape;12;p7"/>
          <p:cNvPicPr preferRelativeResize="0"/>
          <p:nvPr/>
        </p:nvPicPr>
        <p:blipFill rotWithShape="1">
          <a:blip r:embed="rId25" cstate="screen">
            <a:alphaModFix/>
            <a:extLst>
              <a:ext uri="{28A0092B-C50C-407E-A947-70E740481C1C}">
                <a14:useLocalDpi xmlns:a14="http://schemas.microsoft.com/office/drawing/2010/main"/>
              </a:ext>
            </a:extLst>
          </a:blip>
          <a:srcRect/>
          <a:stretch/>
        </p:blipFill>
        <p:spPr>
          <a:xfrm>
            <a:off x="11830050" y="0"/>
            <a:ext cx="361950" cy="6858000"/>
          </a:xfrm>
          <a:prstGeom prst="rect">
            <a:avLst/>
          </a:prstGeom>
          <a:noFill/>
          <a:ln>
            <a:noFill/>
          </a:ln>
        </p:spPr>
      </p:pic>
      <p:sp>
        <p:nvSpPr>
          <p:cNvPr id="13" name="Google Shape;13;p7"/>
          <p:cNvSpPr txBox="1">
            <a:spLocks noGrp="1"/>
          </p:cNvSpPr>
          <p:nvPr>
            <p:ph type="sldNum" idx="12"/>
          </p:nvPr>
        </p:nvSpPr>
        <p:spPr>
          <a:xfrm>
            <a:off x="11830050" y="6356350"/>
            <a:ext cx="358919" cy="365125"/>
          </a:xfrm>
          <a:prstGeom prst="rect">
            <a:avLst/>
          </a:prstGeom>
          <a:noFill/>
          <a:ln>
            <a:noFill/>
          </a:ln>
        </p:spPr>
        <p:txBody>
          <a:bodyPr spcFirstLastPara="1" wrap="square" lIns="0" tIns="0" rIns="0" bIns="0" anchor="b" anchorCtr="0">
            <a:noAutofit/>
          </a:bodyPr>
          <a:lstStyle>
            <a:lvl1pPr marL="0" marR="0" lvl="0" indent="0" algn="ctr" rtl="0">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000000"/>
              </a:buClr>
              <a:buSzPts val="900"/>
              <a:buFont typeface="Arial"/>
              <a:buNone/>
              <a:defRPr sz="900" b="1" i="0" u="none" strike="noStrike" cap="none">
                <a:solidFill>
                  <a:schemeClr val="lt1"/>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
        <p:nvSpPr>
          <p:cNvPr id="14" name="Google Shape;14;p7"/>
          <p:cNvSpPr txBox="1">
            <a:spLocks noGrp="1"/>
          </p:cNvSpPr>
          <p:nvPr>
            <p:ph type="dt" idx="10"/>
          </p:nvPr>
        </p:nvSpPr>
        <p:spPr>
          <a:xfrm>
            <a:off x="365760" y="6357618"/>
            <a:ext cx="675368" cy="365760"/>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chemeClr val="accent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5" name="Google Shape;15;p7"/>
          <p:cNvSpPr txBox="1">
            <a:spLocks noGrp="1"/>
          </p:cNvSpPr>
          <p:nvPr>
            <p:ph type="ftr" idx="11"/>
          </p:nvPr>
        </p:nvSpPr>
        <p:spPr>
          <a:xfrm>
            <a:off x="1163212" y="6356350"/>
            <a:ext cx="4542643" cy="365760"/>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chemeClr val="accent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58396184"/>
      </p:ext>
    </p:extLst>
  </p:cSld>
  <p:clrMap bg1="lt1" tx1="dk1" bg2="dk2" tx2="lt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 id="2147484019" r:id="rId10"/>
    <p:sldLayoutId id="2147484020" r:id="rId11"/>
    <p:sldLayoutId id="2147484021" r:id="rId12"/>
    <p:sldLayoutId id="2147484022" r:id="rId13"/>
    <p:sldLayoutId id="2147484023" r:id="rId14"/>
    <p:sldLayoutId id="2147484024" r:id="rId15"/>
    <p:sldLayoutId id="2147484025" r:id="rId16"/>
    <p:sldLayoutId id="2147484026" r:id="rId17"/>
    <p:sldLayoutId id="2147484027" r:id="rId18"/>
    <p:sldLayoutId id="2147484028" r:id="rId19"/>
    <p:sldLayoutId id="2147484029" r:id="rId20"/>
    <p:sldLayoutId id="2147484030" r:id="rId21"/>
    <p:sldLayoutId id="2147484031" r:id="rId22"/>
    <p:sldLayoutId id="2147484032" r:id="rId2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4"/>
            <a:ext cx="10853928" cy="433527"/>
          </a:xfrm>
          <a:prstGeom prst="rect">
            <a:avLst/>
          </a:prstGeom>
        </p:spPr>
        <p:txBody>
          <a:bodyPr vert="horz" lIns="0" tIns="0" rIns="0" bIns="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a16="http://schemas.microsoft.com/office/drawing/2014/main" id="{0786C5C5-BA40-ED91-0B8F-3E5B695BC2FA}"/>
              </a:ext>
            </a:extLst>
          </p:cNvPr>
          <p:cNvPicPr>
            <a:picLocks noChangeAspect="1"/>
          </p:cNvPicPr>
          <p:nvPr userDrawn="1"/>
        </p:nvPicPr>
        <p:blipFill>
          <a:blip r:embed="rId25" cstate="screen">
            <a:extLst>
              <a:ext uri="{28A0092B-C50C-407E-A947-70E740481C1C}">
                <a14:useLocalDpi xmlns:a14="http://schemas.microsoft.com/office/drawing/2010/main"/>
              </a:ext>
            </a:extLst>
          </a:blip>
          <a:srcRect/>
          <a:stretch/>
        </p:blipFill>
        <p:spPr>
          <a:xfrm>
            <a:off x="11830050" y="0"/>
            <a:ext cx="361951" cy="6858000"/>
          </a:xfrm>
          <a:prstGeom prst="rect">
            <a:avLst/>
          </a:prstGeom>
        </p:spPr>
      </p:pic>
      <p:sp>
        <p:nvSpPr>
          <p:cNvPr id="6" name="Slide Number Placeholder 9">
            <a:extLst>
              <a:ext uri="{FF2B5EF4-FFF2-40B4-BE49-F238E27FC236}">
                <a16:creationId xmlns:a16="http://schemas.microsoft.com/office/drawing/2014/main" id="{4394AAFE-E3DF-B28D-63BF-3EFB9EF59BC9}"/>
              </a:ext>
            </a:extLst>
          </p:cNvPr>
          <p:cNvSpPr>
            <a:spLocks noGrp="1"/>
          </p:cNvSpPr>
          <p:nvPr>
            <p:ph type="sldNum" sz="quarter" idx="4"/>
          </p:nvPr>
        </p:nvSpPr>
        <p:spPr>
          <a:xfrm>
            <a:off x="11830051" y="6356352"/>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
        <p:nvSpPr>
          <p:cNvPr id="10" name="Date Placeholder 3">
            <a:extLst>
              <a:ext uri="{FF2B5EF4-FFF2-40B4-BE49-F238E27FC236}">
                <a16:creationId xmlns:a16="http://schemas.microsoft.com/office/drawing/2014/main" id="{2CE553BB-E886-DE6F-F16C-696C36EA8549}"/>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D2696730-93A2-1C40-A288-6C0ADF526623}" type="datetime1">
              <a:rPr lang="en-US" smtClean="0"/>
              <a:t>5/20/2026</a:t>
            </a:fld>
            <a:endParaRPr lang="en-US"/>
          </a:p>
        </p:txBody>
      </p:sp>
      <p:sp>
        <p:nvSpPr>
          <p:cNvPr id="12" name="Footer Placeholder 8">
            <a:extLst>
              <a:ext uri="{FF2B5EF4-FFF2-40B4-BE49-F238E27FC236}">
                <a16:creationId xmlns:a16="http://schemas.microsoft.com/office/drawing/2014/main" id="{7D89A822-DC7D-79CA-3EF6-AF26B05C52B0}"/>
              </a:ext>
            </a:extLst>
          </p:cNvPr>
          <p:cNvSpPr>
            <a:spLocks noGrp="1"/>
          </p:cNvSpPr>
          <p:nvPr>
            <p:ph type="ftr" sz="quarter" idx="3"/>
          </p:nvPr>
        </p:nvSpPr>
        <p:spPr>
          <a:xfrm>
            <a:off x="1163213" y="6356350"/>
            <a:ext cx="4542643" cy="365760"/>
          </a:xfrm>
          <a:prstGeom prst="rect">
            <a:avLst/>
          </a:prstGeom>
        </p:spPr>
        <p:txBody>
          <a:bodyPr lIns="0" tIns="0" rIns="0" bIns="0" anchor="b"/>
          <a:lstStyle>
            <a:lvl1pPr marL="0" algn="l" defTabSz="914377"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p>
        </p:txBody>
      </p:sp>
    </p:spTree>
    <p:extLst>
      <p:ext uri="{BB962C8B-B14F-4D97-AF65-F5344CB8AC3E}">
        <p14:creationId xmlns:p14="http://schemas.microsoft.com/office/powerpoint/2010/main" val="853059252"/>
      </p:ext>
    </p:extLst>
  </p:cSld>
  <p:clrMap bg1="lt1" tx1="dk1" bg2="lt2" tx2="dk2" accent1="accent1" accent2="accent2" accent3="accent3" accent4="accent4" accent5="accent5" accent6="accent6" hlink="hlink" folHlink="folHlink"/>
  <p:sldLayoutIdLst>
    <p:sldLayoutId id="2147484034" r:id="rId1"/>
    <p:sldLayoutId id="2147484035" r:id="rId2"/>
    <p:sldLayoutId id="2147484036" r:id="rId3"/>
    <p:sldLayoutId id="2147484037" r:id="rId4"/>
    <p:sldLayoutId id="2147484038" r:id="rId5"/>
    <p:sldLayoutId id="2147484039" r:id="rId6"/>
    <p:sldLayoutId id="2147484040" r:id="rId7"/>
    <p:sldLayoutId id="2147484041" r:id="rId8"/>
    <p:sldLayoutId id="2147484042" r:id="rId9"/>
    <p:sldLayoutId id="2147484043" r:id="rId10"/>
    <p:sldLayoutId id="2147484044" r:id="rId11"/>
    <p:sldLayoutId id="2147484045" r:id="rId12"/>
    <p:sldLayoutId id="2147484046" r:id="rId13"/>
    <p:sldLayoutId id="2147484047" r:id="rId14"/>
    <p:sldLayoutId id="2147484048" r:id="rId15"/>
    <p:sldLayoutId id="2147484049" r:id="rId16"/>
    <p:sldLayoutId id="2147484050" r:id="rId17"/>
    <p:sldLayoutId id="2147484051" r:id="rId18"/>
    <p:sldLayoutId id="2147484052" r:id="rId19"/>
    <p:sldLayoutId id="2147484053" r:id="rId20"/>
    <p:sldLayoutId id="2147484054" r:id="rId21"/>
    <p:sldLayoutId id="2147484055" r:id="rId22"/>
    <p:sldLayoutId id="2147484056" r:id="rId23"/>
  </p:sldLayoutIdLst>
  <p:hf hdr="0" ftr="0" dt="0"/>
  <p:txStyles>
    <p:titleStyle>
      <a:lvl1pPr algn="l" defTabSz="914377" rtl="0" eaLnBrk="1" latinLnBrk="0" hangingPunct="1">
        <a:lnSpc>
          <a:spcPct val="85000"/>
        </a:lnSpc>
        <a:spcBef>
          <a:spcPct val="0"/>
        </a:spcBef>
        <a:buNone/>
        <a:defRPr sz="3600" b="1" i="0" kern="1200" spc="-51" baseline="0">
          <a:solidFill>
            <a:schemeClr val="tx1"/>
          </a:solidFill>
          <a:latin typeface="Helvetica" pitchFamily="2" charset="0"/>
          <a:ea typeface="+mj-ea"/>
          <a:cs typeface="+mj-cs"/>
        </a:defRPr>
      </a:lvl1pPr>
    </p:titleStyle>
    <p:bodyStyle>
      <a:lvl1pPr marL="228594" indent="-228594" algn="l" defTabSz="914377"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783" indent="-228594" algn="l" defTabSz="914377"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2971" indent="-228594" algn="l" defTabSz="914377"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160" indent="-228594" algn="l" defTabSz="914377"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349" indent="-228594" algn="l" defTabSz="914377"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9.xml"/><Relationship Id="rId1" Type="http://schemas.openxmlformats.org/officeDocument/2006/relationships/slideLayout" Target="../slideLayouts/slideLayout40.xml"/><Relationship Id="rId5" Type="http://schemas.openxmlformats.org/officeDocument/2006/relationships/image" Target="../media/image61.jpeg"/><Relationship Id="rId4" Type="http://schemas.openxmlformats.org/officeDocument/2006/relationships/image" Target="../media/image60.png"/></Relationships>
</file>

<file path=ppt/slides/_rels/slide1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0.xml"/><Relationship Id="rId1" Type="http://schemas.openxmlformats.org/officeDocument/2006/relationships/slideLayout" Target="../slideLayouts/slideLayout91.xml"/><Relationship Id="rId4" Type="http://schemas.openxmlformats.org/officeDocument/2006/relationships/image" Target="../media/image63.jpeg"/></Relationships>
</file>

<file path=ppt/slides/_rels/slide1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1.xml"/><Relationship Id="rId1" Type="http://schemas.openxmlformats.org/officeDocument/2006/relationships/slideLayout" Target="../slideLayouts/slideLayout61.xml"/></Relationships>
</file>

<file path=ppt/slides/_rels/slide1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2.xml"/><Relationship Id="rId1" Type="http://schemas.openxmlformats.org/officeDocument/2006/relationships/slideLayout" Target="../slideLayouts/slideLayout40.xml"/><Relationship Id="rId4" Type="http://schemas.openxmlformats.org/officeDocument/2006/relationships/image" Target="../media/image66.jpeg"/></Relationships>
</file>

<file path=ppt/slides/_rels/slide1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3.xml"/><Relationship Id="rId1" Type="http://schemas.openxmlformats.org/officeDocument/2006/relationships/slideLayout" Target="../slideLayouts/slideLayout40.xml"/><Relationship Id="rId4" Type="http://schemas.openxmlformats.org/officeDocument/2006/relationships/image" Target="../media/image68.jpeg"/></Relationships>
</file>

<file path=ppt/slides/_rels/slide1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4.xml"/><Relationship Id="rId1" Type="http://schemas.openxmlformats.org/officeDocument/2006/relationships/slideLayout" Target="../slideLayouts/slideLayout40.xml"/><Relationship Id="rId5" Type="http://schemas.openxmlformats.org/officeDocument/2006/relationships/image" Target="../media/image71.emf"/><Relationship Id="rId4" Type="http://schemas.openxmlformats.org/officeDocument/2006/relationships/image" Target="../media/image7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77.png"/><Relationship Id="rId4" Type="http://schemas.openxmlformats.org/officeDocument/2006/relationships/image" Target="../media/image76.jpeg"/></Relationships>
</file>

<file path=ppt/slides/_rels/slide21.xml.rels><?xml version="1.0" encoding="UTF-8" standalone="yes"?>
<Relationships xmlns="http://schemas.openxmlformats.org/package/2006/relationships"><Relationship Id="rId8" Type="http://schemas.openxmlformats.org/officeDocument/2006/relationships/image" Target="../media/image81.svg"/><Relationship Id="rId3" Type="http://schemas.openxmlformats.org/officeDocument/2006/relationships/slideLayout" Target="../slideLayouts/slideLayout2.xml"/><Relationship Id="rId7" Type="http://schemas.openxmlformats.org/officeDocument/2006/relationships/image" Target="../media/image80.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79.png"/><Relationship Id="rId11" Type="http://schemas.openxmlformats.org/officeDocument/2006/relationships/image" Target="../media/image84.png"/><Relationship Id="rId5" Type="http://schemas.openxmlformats.org/officeDocument/2006/relationships/image" Target="../media/image78.png"/><Relationship Id="rId10" Type="http://schemas.openxmlformats.org/officeDocument/2006/relationships/image" Target="../media/image83.png"/><Relationship Id="rId4" Type="http://schemas.openxmlformats.org/officeDocument/2006/relationships/notesSlide" Target="../notesSlides/notesSlide19.xml"/><Relationship Id="rId9" Type="http://schemas.openxmlformats.org/officeDocument/2006/relationships/image" Target="../media/image82.jpeg"/></Relationships>
</file>

<file path=ppt/slides/_rels/slide2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7.jpeg"/><Relationship Id="rId4" Type="http://schemas.openxmlformats.org/officeDocument/2006/relationships/image" Target="../media/image46.jpeg"/></Relationships>
</file>

<file path=ppt/slides/_rels/slide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xml"/><Relationship Id="rId1" Type="http://schemas.openxmlformats.org/officeDocument/2006/relationships/slideLayout" Target="../slideLayouts/slideLayout40.xml"/><Relationship Id="rId4" Type="http://schemas.openxmlformats.org/officeDocument/2006/relationships/image" Target="../media/image50.jpeg"/></Relationships>
</file>

<file path=ppt/slides/_rels/slide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40.xml"/><Relationship Id="rId6" Type="http://schemas.openxmlformats.org/officeDocument/2006/relationships/image" Target="../media/image55.jpeg"/><Relationship Id="rId5" Type="http://schemas.openxmlformats.org/officeDocument/2006/relationships/image" Target="../media/image54.svg"/><Relationship Id="rId4" Type="http://schemas.openxmlformats.org/officeDocument/2006/relationships/image" Target="../media/image53.jpeg"/></Relationships>
</file>

<file path=ppt/slides/_rels/slide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8.xml"/><Relationship Id="rId1" Type="http://schemas.openxmlformats.org/officeDocument/2006/relationships/slideLayout" Target="../slideLayouts/slideLayout62.xml"/><Relationship Id="rId5" Type="http://schemas.openxmlformats.org/officeDocument/2006/relationships/image" Target="../media/image58.png"/><Relationship Id="rId4" Type="http://schemas.openxmlformats.org/officeDocument/2006/relationships/image" Target="../media/image5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29DEB-3669-48FF-F639-8E47D188B1FB}"/>
              </a:ext>
            </a:extLst>
          </p:cNvPr>
          <p:cNvSpPr>
            <a:spLocks noGrp="1"/>
          </p:cNvSpPr>
          <p:nvPr>
            <p:ph type="title"/>
          </p:nvPr>
        </p:nvSpPr>
        <p:spPr/>
        <p:txBody>
          <a:bodyPr/>
          <a:lstStyle/>
          <a:p>
            <a:r>
              <a:rPr lang="en-US" dirty="0"/>
              <a:t>Fermilab 2026</a:t>
            </a:r>
          </a:p>
        </p:txBody>
      </p:sp>
      <p:sp>
        <p:nvSpPr>
          <p:cNvPr id="3" name="Text Placeholder 2">
            <a:extLst>
              <a:ext uri="{FF2B5EF4-FFF2-40B4-BE49-F238E27FC236}">
                <a16:creationId xmlns:a16="http://schemas.microsoft.com/office/drawing/2014/main" id="{8ED633E3-4177-F181-BC7B-DC73C6F97CE0}"/>
              </a:ext>
            </a:extLst>
          </p:cNvPr>
          <p:cNvSpPr>
            <a:spLocks noGrp="1"/>
          </p:cNvSpPr>
          <p:nvPr>
            <p:ph type="body" sz="quarter" idx="13"/>
          </p:nvPr>
        </p:nvSpPr>
        <p:spPr/>
        <p:txBody>
          <a:bodyPr/>
          <a:lstStyle/>
          <a:p>
            <a:r>
              <a:rPr lang="en-US" dirty="0"/>
              <a:t>NORBERT HOLTKAMP</a:t>
            </a:r>
          </a:p>
        </p:txBody>
      </p:sp>
      <p:sp>
        <p:nvSpPr>
          <p:cNvPr id="4" name="Text Placeholder 3">
            <a:extLst>
              <a:ext uri="{FF2B5EF4-FFF2-40B4-BE49-F238E27FC236}">
                <a16:creationId xmlns:a16="http://schemas.microsoft.com/office/drawing/2014/main" id="{DF6C09CE-2BCA-BF74-C695-1868BC1799AF}"/>
              </a:ext>
            </a:extLst>
          </p:cNvPr>
          <p:cNvSpPr>
            <a:spLocks noGrp="1"/>
          </p:cNvSpPr>
          <p:nvPr>
            <p:ph type="body" sz="quarter" idx="11"/>
          </p:nvPr>
        </p:nvSpPr>
        <p:spPr/>
        <p:txBody>
          <a:bodyPr/>
          <a:lstStyle/>
          <a:p>
            <a:r>
              <a:rPr lang="en-US" dirty="0"/>
              <a:t>Fermilab Director</a:t>
            </a:r>
          </a:p>
        </p:txBody>
      </p:sp>
      <p:sp>
        <p:nvSpPr>
          <p:cNvPr id="5" name="Text Placeholder 4">
            <a:extLst>
              <a:ext uri="{FF2B5EF4-FFF2-40B4-BE49-F238E27FC236}">
                <a16:creationId xmlns:a16="http://schemas.microsoft.com/office/drawing/2014/main" id="{7A707F2E-3570-EB81-7AD7-CA85628E64F5}"/>
              </a:ext>
            </a:extLst>
          </p:cNvPr>
          <p:cNvSpPr>
            <a:spLocks noGrp="1"/>
          </p:cNvSpPr>
          <p:nvPr>
            <p:ph type="body" sz="quarter" idx="14"/>
          </p:nvPr>
        </p:nvSpPr>
        <p:spPr/>
        <p:txBody>
          <a:bodyPr/>
          <a:lstStyle/>
          <a:p>
            <a:r>
              <a:rPr lang="en-US" dirty="0"/>
              <a:t>May 21, 2026</a:t>
            </a:r>
          </a:p>
        </p:txBody>
      </p:sp>
      <p:sp>
        <p:nvSpPr>
          <p:cNvPr id="6" name="Slide Number Placeholder 5">
            <a:extLst>
              <a:ext uri="{FF2B5EF4-FFF2-40B4-BE49-F238E27FC236}">
                <a16:creationId xmlns:a16="http://schemas.microsoft.com/office/drawing/2014/main" id="{9A702C80-71FE-A96D-4759-9D9D5687356C}"/>
              </a:ext>
            </a:extLst>
          </p:cNvPr>
          <p:cNvSpPr>
            <a:spLocks noGrp="1"/>
          </p:cNvSpPr>
          <p:nvPr>
            <p:ph type="sldNum" sz="quarter" idx="17"/>
          </p:nvPr>
        </p:nvSpPr>
        <p:spPr/>
        <p:txBody>
          <a:bodyPr/>
          <a:lstStyle/>
          <a:p>
            <a:fld id="{F4BAA12D-5F28-3140-935A-44BF4B54B6B6}" type="slidenum">
              <a:rPr lang="en-US" smtClean="0"/>
              <a:pPr/>
              <a:t>1</a:t>
            </a:fld>
            <a:endParaRPr lang="en-US" dirty="0"/>
          </a:p>
        </p:txBody>
      </p:sp>
    </p:spTree>
    <p:extLst>
      <p:ext uri="{BB962C8B-B14F-4D97-AF65-F5344CB8AC3E}">
        <p14:creationId xmlns:p14="http://schemas.microsoft.com/office/powerpoint/2010/main" val="4115106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00B412-10D1-5E4F-3F5A-EB5602BD0A2C}"/>
            </a:ext>
          </a:extLst>
        </p:cNvPr>
        <p:cNvGrpSpPr/>
        <p:nvPr/>
      </p:nvGrpSpPr>
      <p:grpSpPr>
        <a:xfrm>
          <a:off x="0" y="0"/>
          <a:ext cx="0" cy="0"/>
          <a:chOff x="0" y="0"/>
          <a:chExt cx="0" cy="0"/>
        </a:xfrm>
      </p:grpSpPr>
      <p:pic>
        <p:nvPicPr>
          <p:cNvPr id="32" name="Picture 31" descr="A group of people in yellow vests standing in a room&#10;&#10;AI-generated content may be incorrect.">
            <a:extLst>
              <a:ext uri="{FF2B5EF4-FFF2-40B4-BE49-F238E27FC236}">
                <a16:creationId xmlns:a16="http://schemas.microsoft.com/office/drawing/2014/main" id="{109AA305-F018-B0D6-8668-7358169D22B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65761" y="1006223"/>
            <a:ext cx="4504404" cy="2593664"/>
          </a:xfrm>
          <a:prstGeom prst="roundRect">
            <a:avLst>
              <a:gd name="adj" fmla="val 2150"/>
            </a:avLst>
          </a:prstGeom>
        </p:spPr>
      </p:pic>
      <p:sp>
        <p:nvSpPr>
          <p:cNvPr id="5" name="Title 4">
            <a:extLst>
              <a:ext uri="{FF2B5EF4-FFF2-40B4-BE49-F238E27FC236}">
                <a16:creationId xmlns:a16="http://schemas.microsoft.com/office/drawing/2014/main" id="{BB95B609-1F7B-9259-019B-54D68FC441B1}"/>
              </a:ext>
            </a:extLst>
          </p:cNvPr>
          <p:cNvSpPr>
            <a:spLocks noGrp="1"/>
          </p:cNvSpPr>
          <p:nvPr>
            <p:ph type="title"/>
          </p:nvPr>
        </p:nvSpPr>
        <p:spPr/>
        <p:txBody>
          <a:bodyPr/>
          <a:lstStyle/>
          <a:p>
            <a:r>
              <a:rPr lang="en-US"/>
              <a:t>Delivering Science: Building Future Capability</a:t>
            </a:r>
          </a:p>
        </p:txBody>
      </p:sp>
      <p:grpSp>
        <p:nvGrpSpPr>
          <p:cNvPr id="18" name="Group 17">
            <a:extLst>
              <a:ext uri="{FF2B5EF4-FFF2-40B4-BE49-F238E27FC236}">
                <a16:creationId xmlns:a16="http://schemas.microsoft.com/office/drawing/2014/main" id="{2F3EF676-9EFC-3D7D-D746-3CEB459E6C20}"/>
              </a:ext>
            </a:extLst>
          </p:cNvPr>
          <p:cNvGrpSpPr/>
          <p:nvPr/>
        </p:nvGrpSpPr>
        <p:grpSpPr>
          <a:xfrm>
            <a:off x="365760" y="3688388"/>
            <a:ext cx="4504414" cy="2094143"/>
            <a:chOff x="134604" y="3719210"/>
            <a:chExt cx="4504414" cy="2094143"/>
          </a:xfrm>
        </p:grpSpPr>
        <p:grpSp>
          <p:nvGrpSpPr>
            <p:cNvPr id="19" name="Group 18">
              <a:extLst>
                <a:ext uri="{FF2B5EF4-FFF2-40B4-BE49-F238E27FC236}">
                  <a16:creationId xmlns:a16="http://schemas.microsoft.com/office/drawing/2014/main" id="{4F671331-3312-8A98-7FDF-02019041998B}"/>
                </a:ext>
              </a:extLst>
            </p:cNvPr>
            <p:cNvGrpSpPr/>
            <p:nvPr/>
          </p:nvGrpSpPr>
          <p:grpSpPr>
            <a:xfrm>
              <a:off x="134606" y="3719210"/>
              <a:ext cx="4504412" cy="2087441"/>
              <a:chOff x="90816" y="3640732"/>
              <a:chExt cx="4782032" cy="2087441"/>
            </a:xfrm>
            <a:effectLst/>
          </p:grpSpPr>
          <p:sp>
            <p:nvSpPr>
              <p:cNvPr id="23" name="Round Same Side Corner Rectangle 22">
                <a:extLst>
                  <a:ext uri="{FF2B5EF4-FFF2-40B4-BE49-F238E27FC236}">
                    <a16:creationId xmlns:a16="http://schemas.microsoft.com/office/drawing/2014/main" id="{0CD90121-F238-F824-0E02-B68DC52C8E2B}"/>
                  </a:ext>
                </a:extLst>
              </p:cNvPr>
              <p:cNvSpPr/>
              <p:nvPr/>
            </p:nvSpPr>
            <p:spPr>
              <a:xfrm>
                <a:off x="90822" y="3640732"/>
                <a:ext cx="4782025" cy="473680"/>
              </a:xfrm>
              <a:prstGeom prst="round2SameRect">
                <a:avLst>
                  <a:gd name="adj1" fmla="val 11954"/>
                  <a:gd name="adj2" fmla="val 0"/>
                </a:avLst>
              </a:prstGeom>
              <a:solidFill>
                <a:srgbClr val="CB6016"/>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a:ln>
                      <a:noFill/>
                    </a:ln>
                    <a:solidFill>
                      <a:srgbClr val="FFFFFF"/>
                    </a:solidFill>
                    <a:effectLst/>
                    <a:uLnTx/>
                    <a:uFillTx/>
                    <a:latin typeface="Helvetica" pitchFamily="2" charset="0"/>
                    <a:ea typeface="+mn-ea"/>
                    <a:cs typeface="+mn-cs"/>
                  </a:rPr>
                  <a:t>Mu2e</a:t>
                </a:r>
                <a:endParaRPr kumimoji="0" lang="en-US" sz="22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4" name="Round Same Side Corner Rectangle 23">
                <a:extLst>
                  <a:ext uri="{FF2B5EF4-FFF2-40B4-BE49-F238E27FC236}">
                    <a16:creationId xmlns:a16="http://schemas.microsoft.com/office/drawing/2014/main" id="{CC229427-5E76-22C3-0189-3E006E6B40F1}"/>
                  </a:ext>
                </a:extLst>
              </p:cNvPr>
              <p:cNvSpPr/>
              <p:nvPr/>
            </p:nvSpPr>
            <p:spPr>
              <a:xfrm rot="10800000">
                <a:off x="90816" y="4114406"/>
                <a:ext cx="4782032" cy="1613767"/>
              </a:xfrm>
              <a:prstGeom prst="round2SameRect">
                <a:avLst>
                  <a:gd name="adj1" fmla="val 2937"/>
                  <a:gd name="adj2" fmla="val 0"/>
                </a:avLst>
              </a:prstGeom>
              <a:solidFill>
                <a:schemeClr val="tx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grpSp>
        <p:sp>
          <p:nvSpPr>
            <p:cNvPr id="20" name="Rectangle: Rounded Corners 5">
              <a:extLst>
                <a:ext uri="{FF2B5EF4-FFF2-40B4-BE49-F238E27FC236}">
                  <a16:creationId xmlns:a16="http://schemas.microsoft.com/office/drawing/2014/main" id="{42625799-F1EF-07A7-5A91-AEBC19680C12}"/>
                </a:ext>
              </a:extLst>
            </p:cNvPr>
            <p:cNvSpPr/>
            <p:nvPr/>
          </p:nvSpPr>
          <p:spPr>
            <a:xfrm>
              <a:off x="134604" y="3724106"/>
              <a:ext cx="4385144" cy="2089247"/>
            </a:xfrm>
            <a:prstGeom prst="roundRect">
              <a:avLst>
                <a:gd name="adj" fmla="val 0"/>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lIns="182880" tIns="640080" rIns="0" rtlCol="0" anchor="t"/>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US" sz="2000" b="0" i="0" u="none" strike="noStrike" kern="1200" cap="none" spc="0" normalizeH="0" baseline="0" noProof="1">
                  <a:ln>
                    <a:noFill/>
                  </a:ln>
                  <a:solidFill>
                    <a:srgbClr val="FFFFFF"/>
                  </a:solidFill>
                  <a:effectLst/>
                  <a:uLnTx/>
                  <a:uFillTx/>
                  <a:latin typeface="Helvetica" pitchFamily="2" charset="0"/>
                  <a:ea typeface="+mn-ea"/>
                  <a:cs typeface="+mn-cs"/>
                </a:rPr>
                <a:t>Investigating Lepton Flavor Violation</a:t>
              </a:r>
              <a:endParaRPr kumimoji="0" lang="en-US" sz="1600" b="0" i="0" u="none" strike="noStrike" kern="1200" cap="none" spc="0" normalizeH="0" baseline="0" noProof="1">
                <a:ln>
                  <a:noFill/>
                </a:ln>
                <a:solidFill>
                  <a:srgbClr val="FFFFFF">
                    <a:lumMod val="85000"/>
                  </a:srgbClr>
                </a:solidFill>
                <a:effectLst/>
                <a:uLnTx/>
                <a:uFillTx/>
                <a:latin typeface="Helvetica" pitchFamily="2" charset="0"/>
                <a:ea typeface="+mn-ea"/>
                <a:cs typeface="+mn-cs"/>
              </a:endParaRPr>
            </a:p>
            <a:p>
              <a:pPr marL="285750" marR="0" lvl="0" indent="-2857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en-US" sz="1600" b="0" i="0" u="none" strike="noStrike" kern="1200" cap="none" spc="0" normalizeH="0" baseline="0" noProof="1">
                  <a:ln>
                    <a:noFill/>
                  </a:ln>
                  <a:solidFill>
                    <a:srgbClr val="FFFFFF">
                      <a:lumMod val="85000"/>
                    </a:srgbClr>
                  </a:solidFill>
                  <a:effectLst/>
                  <a:uLnTx/>
                  <a:uFillTx/>
                  <a:latin typeface="Helvetica" pitchFamily="2" charset="0"/>
                  <a:ea typeface="+mn-ea"/>
                  <a:cs typeface="+mn-cs"/>
                </a:rPr>
                <a:t>Unprecedented muon intensity</a:t>
              </a:r>
            </a:p>
            <a:p>
              <a:pPr marL="285750" marR="0" lvl="0" indent="-28575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en-US" sz="1600" b="0" i="0" u="none" strike="noStrike" kern="1200" cap="none" spc="0" normalizeH="0" baseline="0" noProof="1">
                  <a:ln>
                    <a:noFill/>
                  </a:ln>
                  <a:solidFill>
                    <a:srgbClr val="FFFFFF">
                      <a:lumMod val="85000"/>
                    </a:srgbClr>
                  </a:solidFill>
                  <a:effectLst/>
                  <a:uLnTx/>
                  <a:uFillTx/>
                  <a:latin typeface="Helvetica" pitchFamily="2" charset="0"/>
                  <a:ea typeface="+mn-ea"/>
                  <a:cs typeface="+mn-cs"/>
                </a:rPr>
                <a:t>Muon conversion with 10,000× statistics</a:t>
              </a:r>
            </a:p>
          </p:txBody>
        </p:sp>
      </p:grpSp>
      <p:sp>
        <p:nvSpPr>
          <p:cNvPr id="27" name="Google Shape;375;p37">
            <a:extLst>
              <a:ext uri="{FF2B5EF4-FFF2-40B4-BE49-F238E27FC236}">
                <a16:creationId xmlns:a16="http://schemas.microsoft.com/office/drawing/2014/main" id="{E4CEB9CE-CF64-7EDC-5B45-1FB928126F80}"/>
              </a:ext>
            </a:extLst>
          </p:cNvPr>
          <p:cNvSpPr txBox="1"/>
          <p:nvPr/>
        </p:nvSpPr>
        <p:spPr>
          <a:xfrm>
            <a:off x="1549100" y="1087391"/>
            <a:ext cx="3321063" cy="523220"/>
          </a:xfrm>
          <a:prstGeom prst="rect">
            <a:avLst/>
          </a:prstGeom>
          <a:solidFill>
            <a:schemeClr val="tx1">
              <a:alpha val="50000"/>
            </a:schemeClr>
          </a:solidFill>
          <a:ln>
            <a:noFill/>
          </a:ln>
        </p:spPr>
        <p:txBody>
          <a:bodyPr spcFirstLastPara="1" wrap="square" lIns="91440" tIns="91440" rIns="91440" bIns="91440" anchor="ctr" anchorCtr="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t>Detector train (tracker, calorimeter, </a:t>
            </a:r>
            <a:br>
              <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br>
            <a:r>
              <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t>and muon beam stop) installed in hall</a:t>
            </a:r>
          </a:p>
        </p:txBody>
      </p:sp>
      <p:sp>
        <p:nvSpPr>
          <p:cNvPr id="36" name="TextBox 35">
            <a:extLst>
              <a:ext uri="{FF2B5EF4-FFF2-40B4-BE49-F238E27FC236}">
                <a16:creationId xmlns:a16="http://schemas.microsoft.com/office/drawing/2014/main" id="{8D4C43C2-F9D3-12C4-E22A-2A593BF4C01E}"/>
              </a:ext>
            </a:extLst>
          </p:cNvPr>
          <p:cNvSpPr txBox="1"/>
          <p:nvPr/>
        </p:nvSpPr>
        <p:spPr>
          <a:xfrm>
            <a:off x="365760" y="5861804"/>
            <a:ext cx="11103392" cy="716399"/>
          </a:xfrm>
          <a:prstGeom prst="roundRect">
            <a:avLst>
              <a:gd name="adj" fmla="val 10487"/>
            </a:avLst>
          </a:prstGeom>
          <a:solidFill>
            <a:schemeClr val="accent4"/>
          </a:solidFill>
        </p:spPr>
        <p:txBody>
          <a:bodyPr wrap="square" lIns="365760" tIns="182880" rIns="365760" bIns="182880"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a:ln>
                  <a:noFill/>
                </a:ln>
                <a:solidFill>
                  <a:srgbClr val="FFFFFF"/>
                </a:solidFill>
                <a:effectLst/>
                <a:uLnTx/>
                <a:uFillTx/>
                <a:latin typeface="Helvetica" pitchFamily="2" charset="0"/>
                <a:ea typeface="+mn-ea"/>
                <a:cs typeface="+mn-cs"/>
              </a:rPr>
              <a:t>Laying a strong foundation – Transition to DUNE</a:t>
            </a:r>
          </a:p>
        </p:txBody>
      </p:sp>
      <p:sp>
        <p:nvSpPr>
          <p:cNvPr id="8" name="Slide Number Placeholder 5">
            <a:extLst>
              <a:ext uri="{FF2B5EF4-FFF2-40B4-BE49-F238E27FC236}">
                <a16:creationId xmlns:a16="http://schemas.microsoft.com/office/drawing/2014/main" id="{83DA3371-D582-9D06-664A-D02C5F96D05B}"/>
              </a:ext>
            </a:extLst>
          </p:cNvPr>
          <p:cNvSpPr>
            <a:spLocks noGrp="1"/>
          </p:cNvSpPr>
          <p:nvPr>
            <p:ph type="sldNum" sz="quarter" idx="4"/>
          </p:nvPr>
        </p:nvSpPr>
        <p:spPr>
          <a:xfrm>
            <a:off x="11830050" y="6356350"/>
            <a:ext cx="358919"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900" b="1" i="0" u="none" strike="noStrike" kern="1200" cap="none" spc="0" normalizeH="0" baseline="0" noProof="0">
              <a:ln>
                <a:noFill/>
              </a:ln>
              <a:solidFill>
                <a:srgbClr val="FFFFFF"/>
              </a:solidFill>
              <a:effectLst/>
              <a:uLnTx/>
              <a:uFillTx/>
              <a:latin typeface="Helvetica" pitchFamily="2" charset="0"/>
              <a:ea typeface="+mn-ea"/>
              <a:cs typeface="+mn-cs"/>
            </a:endParaRPr>
          </a:p>
        </p:txBody>
      </p:sp>
      <p:pic>
        <p:nvPicPr>
          <p:cNvPr id="6" name="Picture 5">
            <a:extLst>
              <a:ext uri="{FF2B5EF4-FFF2-40B4-BE49-F238E27FC236}">
                <a16:creationId xmlns:a16="http://schemas.microsoft.com/office/drawing/2014/main" id="{7C8F837D-E97F-F805-5160-3468EB88EF7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4969564" y="1012270"/>
            <a:ext cx="6499577" cy="2596660"/>
          </a:xfrm>
          <a:prstGeom prst="roundRect">
            <a:avLst>
              <a:gd name="adj" fmla="val 2118"/>
            </a:avLst>
          </a:prstGeom>
        </p:spPr>
      </p:pic>
      <p:grpSp>
        <p:nvGrpSpPr>
          <p:cNvPr id="13" name="Group 12">
            <a:extLst>
              <a:ext uri="{FF2B5EF4-FFF2-40B4-BE49-F238E27FC236}">
                <a16:creationId xmlns:a16="http://schemas.microsoft.com/office/drawing/2014/main" id="{5F885EED-9019-265A-CC10-6254BABE76C7}"/>
              </a:ext>
            </a:extLst>
          </p:cNvPr>
          <p:cNvGrpSpPr/>
          <p:nvPr/>
        </p:nvGrpSpPr>
        <p:grpSpPr>
          <a:xfrm>
            <a:off x="4969564" y="3688388"/>
            <a:ext cx="6499577" cy="2094143"/>
            <a:chOff x="134604" y="3719210"/>
            <a:chExt cx="4504414" cy="2094143"/>
          </a:xfrm>
        </p:grpSpPr>
        <p:grpSp>
          <p:nvGrpSpPr>
            <p:cNvPr id="15" name="Group 14">
              <a:extLst>
                <a:ext uri="{FF2B5EF4-FFF2-40B4-BE49-F238E27FC236}">
                  <a16:creationId xmlns:a16="http://schemas.microsoft.com/office/drawing/2014/main" id="{73503744-8178-A008-159B-C7DD57421A88}"/>
                </a:ext>
              </a:extLst>
            </p:cNvPr>
            <p:cNvGrpSpPr/>
            <p:nvPr/>
          </p:nvGrpSpPr>
          <p:grpSpPr>
            <a:xfrm>
              <a:off x="134606" y="3719210"/>
              <a:ext cx="4504412" cy="2087441"/>
              <a:chOff x="90816" y="3640732"/>
              <a:chExt cx="4782032" cy="2087441"/>
            </a:xfrm>
            <a:effectLst/>
          </p:grpSpPr>
          <p:sp>
            <p:nvSpPr>
              <p:cNvPr id="29" name="Round Same Side Corner Rectangle 28">
                <a:extLst>
                  <a:ext uri="{FF2B5EF4-FFF2-40B4-BE49-F238E27FC236}">
                    <a16:creationId xmlns:a16="http://schemas.microsoft.com/office/drawing/2014/main" id="{0F95B368-4F26-0340-01A1-612814DDA810}"/>
                  </a:ext>
                </a:extLst>
              </p:cNvPr>
              <p:cNvSpPr/>
              <p:nvPr/>
            </p:nvSpPr>
            <p:spPr>
              <a:xfrm>
                <a:off x="90822" y="3640732"/>
                <a:ext cx="4782025" cy="473680"/>
              </a:xfrm>
              <a:prstGeom prst="round2SameRect">
                <a:avLst>
                  <a:gd name="adj1" fmla="val 11954"/>
                  <a:gd name="adj2" fmla="val 0"/>
                </a:avLst>
              </a:prstGeom>
              <a:solidFill>
                <a:srgbClr val="CB6016"/>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a:ln>
                      <a:noFill/>
                    </a:ln>
                    <a:solidFill>
                      <a:srgbClr val="FFFFFF"/>
                    </a:solidFill>
                    <a:effectLst/>
                    <a:uLnTx/>
                    <a:uFillTx/>
                    <a:latin typeface="Helvetica" pitchFamily="2" charset="0"/>
                    <a:ea typeface="+mn-ea"/>
                    <a:cs typeface="+mn-cs"/>
                  </a:rPr>
                  <a:t>Short Baseline Neutrino Program</a:t>
                </a:r>
              </a:p>
            </p:txBody>
          </p:sp>
          <p:sp>
            <p:nvSpPr>
              <p:cNvPr id="30" name="Round Same Side Corner Rectangle 29">
                <a:extLst>
                  <a:ext uri="{FF2B5EF4-FFF2-40B4-BE49-F238E27FC236}">
                    <a16:creationId xmlns:a16="http://schemas.microsoft.com/office/drawing/2014/main" id="{79C4B866-139C-5C46-8EBD-E9F29CE5D17E}"/>
                  </a:ext>
                </a:extLst>
              </p:cNvPr>
              <p:cNvSpPr/>
              <p:nvPr/>
            </p:nvSpPr>
            <p:spPr>
              <a:xfrm rot="10800000">
                <a:off x="90816" y="4114406"/>
                <a:ext cx="4782032" cy="1613767"/>
              </a:xfrm>
              <a:prstGeom prst="round2SameRect">
                <a:avLst>
                  <a:gd name="adj1" fmla="val 2937"/>
                  <a:gd name="adj2" fmla="val 0"/>
                </a:avLst>
              </a:prstGeom>
              <a:solidFill>
                <a:schemeClr val="tx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grpSp>
        <p:sp>
          <p:nvSpPr>
            <p:cNvPr id="16" name="Rectangle: Rounded Corners 5">
              <a:extLst>
                <a:ext uri="{FF2B5EF4-FFF2-40B4-BE49-F238E27FC236}">
                  <a16:creationId xmlns:a16="http://schemas.microsoft.com/office/drawing/2014/main" id="{E8FA367A-3596-8AF4-4CAD-0BAD839BBCC7}"/>
                </a:ext>
              </a:extLst>
            </p:cNvPr>
            <p:cNvSpPr/>
            <p:nvPr/>
          </p:nvSpPr>
          <p:spPr>
            <a:xfrm>
              <a:off x="134604" y="3724106"/>
              <a:ext cx="4385144" cy="2089247"/>
            </a:xfrm>
            <a:prstGeom prst="roundRect">
              <a:avLst>
                <a:gd name="adj" fmla="val 0"/>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lIns="182880" tIns="640080" rIns="0" rtlCol="0" anchor="t"/>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US" sz="2000" b="0" i="0" u="none" strike="noStrike" kern="1200" cap="none" spc="0" normalizeH="0" baseline="0" noProof="1">
                  <a:ln>
                    <a:noFill/>
                  </a:ln>
                  <a:solidFill>
                    <a:srgbClr val="FFFFFF"/>
                  </a:solidFill>
                  <a:effectLst/>
                  <a:uLnTx/>
                  <a:uFillTx/>
                  <a:latin typeface="Helvetica" pitchFamily="2" charset="0"/>
                  <a:ea typeface="+mn-ea"/>
                  <a:cs typeface="+mn-cs"/>
                </a:rPr>
                <a:t>Measuring neutrino properties and gaining critical experience with liquid argon detectors </a:t>
              </a:r>
            </a:p>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US" sz="2000" b="0" i="0" u="none" strike="noStrike" kern="1200" cap="none" spc="0" normalizeH="0" baseline="0" noProof="1">
                <a:ln>
                  <a:noFill/>
                </a:ln>
                <a:solidFill>
                  <a:srgbClr val="FFFFFF"/>
                </a:solidFill>
                <a:effectLst/>
                <a:uLnTx/>
                <a:uFillTx/>
                <a:latin typeface="Helvetica" pitchFamily="2" charset="0"/>
                <a:ea typeface="+mn-ea"/>
                <a:cs typeface="+mn-cs"/>
              </a:endParaRPr>
            </a:p>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US" sz="1600" b="0" i="0" u="none" strike="noStrike" kern="1200" cap="none" spc="0" normalizeH="0" baseline="0" noProof="1">
                <a:ln>
                  <a:noFill/>
                </a:ln>
                <a:solidFill>
                  <a:srgbClr val="FFFFFF">
                    <a:lumMod val="85000"/>
                  </a:srgbClr>
                </a:solidFill>
                <a:effectLst/>
                <a:uLnTx/>
                <a:uFillTx/>
                <a:latin typeface="Helvetica" pitchFamily="2" charset="0"/>
                <a:ea typeface="+mn-ea"/>
                <a:cs typeface="+mn-cs"/>
              </a:endParaRPr>
            </a:p>
          </p:txBody>
        </p:sp>
      </p:grpSp>
      <p:pic>
        <p:nvPicPr>
          <p:cNvPr id="33" name="Picture 2">
            <a:extLst>
              <a:ext uri="{FF2B5EF4-FFF2-40B4-BE49-F238E27FC236}">
                <a16:creationId xmlns:a16="http://schemas.microsoft.com/office/drawing/2014/main" id="{93C1906B-B4FA-C2D2-92E0-438891A3E7E4}"/>
              </a:ext>
            </a:extLst>
          </p:cNvPr>
          <p:cNvPicPr>
            <a:picLocks noChangeAspect="1" noChangeArrowheads="1"/>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58196" y="2907140"/>
            <a:ext cx="4101345" cy="844181"/>
          </a:xfrm>
          <a:prstGeom prst="rect">
            <a:avLst/>
          </a:prstGeom>
          <a:noFill/>
          <a:effectLst>
            <a:outerShdw blurRad="25400" dist="38100" dir="5400000" algn="t" rotWithShape="0">
              <a:prstClr val="black"/>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977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7BAA90F-E7C9-F0FC-16FD-65E9A9D7873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35368" y="716221"/>
            <a:ext cx="4703721" cy="1363119"/>
          </a:xfrm>
          <a:prstGeom prst="rect">
            <a:avLst/>
          </a:prstGeom>
        </p:spPr>
      </p:pic>
      <p:sp>
        <p:nvSpPr>
          <p:cNvPr id="3" name="Text Placeholder 2">
            <a:extLst>
              <a:ext uri="{FF2B5EF4-FFF2-40B4-BE49-F238E27FC236}">
                <a16:creationId xmlns:a16="http://schemas.microsoft.com/office/drawing/2014/main" id="{48E81266-9CD5-F0B2-4BBC-E4FDDF27628E}"/>
              </a:ext>
            </a:extLst>
          </p:cNvPr>
          <p:cNvSpPr>
            <a:spLocks noGrp="1"/>
          </p:cNvSpPr>
          <p:nvPr>
            <p:ph type="body" sz="quarter" idx="11"/>
          </p:nvPr>
        </p:nvSpPr>
        <p:spPr>
          <a:xfrm>
            <a:off x="1195461" y="1871767"/>
            <a:ext cx="5470513" cy="596900"/>
          </a:xfrm>
        </p:spPr>
        <p:txBody>
          <a:bodyPr/>
          <a:lstStyle/>
          <a:p>
            <a:r>
              <a:rPr lang="en-US" dirty="0"/>
              <a:t>Production solenoid [here]</a:t>
            </a:r>
          </a:p>
        </p:txBody>
      </p:sp>
      <p:sp>
        <p:nvSpPr>
          <p:cNvPr id="4" name="Text Placeholder 3">
            <a:extLst>
              <a:ext uri="{FF2B5EF4-FFF2-40B4-BE49-F238E27FC236}">
                <a16:creationId xmlns:a16="http://schemas.microsoft.com/office/drawing/2014/main" id="{71DBF3F4-42F0-212B-BDAB-B9801A0875A0}"/>
              </a:ext>
            </a:extLst>
          </p:cNvPr>
          <p:cNvSpPr>
            <a:spLocks noGrp="1"/>
          </p:cNvSpPr>
          <p:nvPr>
            <p:ph type="body" sz="quarter" idx="12"/>
          </p:nvPr>
        </p:nvSpPr>
        <p:spPr>
          <a:xfrm>
            <a:off x="1195463" y="2496800"/>
            <a:ext cx="5470511" cy="696387"/>
          </a:xfrm>
        </p:spPr>
        <p:txBody>
          <a:bodyPr/>
          <a:lstStyle/>
          <a:p>
            <a:r>
              <a:rPr lang="en-US" dirty="0"/>
              <a:t>The production solenoid was delivered to Fermilab in Aug. 2025. This solenoid holds the target that creates the </a:t>
            </a:r>
            <a:r>
              <a:rPr lang="en-US" dirty="0" err="1"/>
              <a:t>pions</a:t>
            </a:r>
            <a:r>
              <a:rPr lang="en-US" dirty="0"/>
              <a:t> that decay into the muons for the experiment to study. </a:t>
            </a:r>
          </a:p>
        </p:txBody>
      </p:sp>
      <p:sp>
        <p:nvSpPr>
          <p:cNvPr id="5" name="Text Placeholder 4">
            <a:extLst>
              <a:ext uri="{FF2B5EF4-FFF2-40B4-BE49-F238E27FC236}">
                <a16:creationId xmlns:a16="http://schemas.microsoft.com/office/drawing/2014/main" id="{01E010F3-FB6B-CCDE-C22F-55AFF782CDD5}"/>
              </a:ext>
            </a:extLst>
          </p:cNvPr>
          <p:cNvSpPr>
            <a:spLocks noGrp="1"/>
          </p:cNvSpPr>
          <p:nvPr>
            <p:ph type="body" sz="quarter" idx="24"/>
          </p:nvPr>
        </p:nvSpPr>
        <p:spPr/>
        <p:txBody>
          <a:bodyPr/>
          <a:lstStyle/>
          <a:p>
            <a:r>
              <a:rPr lang="en-US" dirty="0"/>
              <a:t>One of the magnets that make up the  transport solenoid is lowered into the hall. Photo: Dan Svoboda</a:t>
            </a:r>
          </a:p>
        </p:txBody>
      </p:sp>
      <p:sp>
        <p:nvSpPr>
          <p:cNvPr id="6" name="Title 5">
            <a:extLst>
              <a:ext uri="{FF2B5EF4-FFF2-40B4-BE49-F238E27FC236}">
                <a16:creationId xmlns:a16="http://schemas.microsoft.com/office/drawing/2014/main" id="{C84185A0-BB36-5ABF-108D-A5724DA970B5}"/>
              </a:ext>
            </a:extLst>
          </p:cNvPr>
          <p:cNvSpPr>
            <a:spLocks noGrp="1"/>
          </p:cNvSpPr>
          <p:nvPr>
            <p:ph type="title"/>
          </p:nvPr>
        </p:nvSpPr>
        <p:spPr/>
        <p:txBody>
          <a:bodyPr/>
          <a:lstStyle/>
          <a:p>
            <a:r>
              <a:rPr lang="en-US" dirty="0"/>
              <a:t>Mu2e progress </a:t>
            </a:r>
          </a:p>
        </p:txBody>
      </p:sp>
      <p:sp>
        <p:nvSpPr>
          <p:cNvPr id="9" name="Text Placeholder 8">
            <a:extLst>
              <a:ext uri="{FF2B5EF4-FFF2-40B4-BE49-F238E27FC236}">
                <a16:creationId xmlns:a16="http://schemas.microsoft.com/office/drawing/2014/main" id="{06264F87-5DC4-3D35-080D-AD02E21D8935}"/>
              </a:ext>
            </a:extLst>
          </p:cNvPr>
          <p:cNvSpPr>
            <a:spLocks noGrp="1"/>
          </p:cNvSpPr>
          <p:nvPr>
            <p:ph type="body" sz="quarter" idx="39"/>
          </p:nvPr>
        </p:nvSpPr>
        <p:spPr>
          <a:xfrm>
            <a:off x="1195463" y="5464600"/>
            <a:ext cx="5470511" cy="696387"/>
          </a:xfrm>
        </p:spPr>
        <p:txBody>
          <a:bodyPr/>
          <a:lstStyle/>
          <a:p>
            <a:r>
              <a:rPr lang="en-US" dirty="0"/>
              <a:t>The detector solenoid is scheduled to be delivered this year. It will contain two of Mu2e’s subdetectors — the calorimeter and the tracker. </a:t>
            </a:r>
          </a:p>
        </p:txBody>
      </p:sp>
      <p:sp>
        <p:nvSpPr>
          <p:cNvPr id="10" name="Text Placeholder 9">
            <a:extLst>
              <a:ext uri="{FF2B5EF4-FFF2-40B4-BE49-F238E27FC236}">
                <a16:creationId xmlns:a16="http://schemas.microsoft.com/office/drawing/2014/main" id="{18B87E0F-0FB9-CD00-3BC2-CE7721F5FA37}"/>
              </a:ext>
            </a:extLst>
          </p:cNvPr>
          <p:cNvSpPr>
            <a:spLocks noGrp="1"/>
          </p:cNvSpPr>
          <p:nvPr>
            <p:ph type="body" sz="quarter" idx="40"/>
          </p:nvPr>
        </p:nvSpPr>
        <p:spPr>
          <a:xfrm>
            <a:off x="1195461" y="3359391"/>
            <a:ext cx="5470513" cy="596900"/>
          </a:xfrm>
        </p:spPr>
        <p:txBody>
          <a:bodyPr/>
          <a:lstStyle/>
          <a:p>
            <a:r>
              <a:rPr lang="en-US" dirty="0"/>
              <a:t>Transport solenoid [here]</a:t>
            </a:r>
          </a:p>
        </p:txBody>
      </p:sp>
      <p:sp>
        <p:nvSpPr>
          <p:cNvPr id="11" name="Text Placeholder 10">
            <a:extLst>
              <a:ext uri="{FF2B5EF4-FFF2-40B4-BE49-F238E27FC236}">
                <a16:creationId xmlns:a16="http://schemas.microsoft.com/office/drawing/2014/main" id="{D40F4664-1954-6800-B6CB-8C3023AE2ED0}"/>
              </a:ext>
            </a:extLst>
          </p:cNvPr>
          <p:cNvSpPr>
            <a:spLocks noGrp="1"/>
          </p:cNvSpPr>
          <p:nvPr>
            <p:ph type="body" sz="quarter" idx="41"/>
          </p:nvPr>
        </p:nvSpPr>
        <p:spPr>
          <a:xfrm>
            <a:off x="1195463" y="3984424"/>
            <a:ext cx="5470511" cy="696387"/>
          </a:xfrm>
        </p:spPr>
        <p:txBody>
          <a:bodyPr/>
          <a:lstStyle/>
          <a:p>
            <a:r>
              <a:rPr lang="en-US" dirty="0"/>
              <a:t>The two magnets that make up the transport solenoid were moved into the Mu2e hall in Dec. 2023 and Feb. 2024. This solenoid’s unique sinuous shape helps reduce the background noise for the experiment. </a:t>
            </a:r>
          </a:p>
        </p:txBody>
      </p:sp>
      <p:sp>
        <p:nvSpPr>
          <p:cNvPr id="12" name="Slide Number Placeholder 11">
            <a:extLst>
              <a:ext uri="{FF2B5EF4-FFF2-40B4-BE49-F238E27FC236}">
                <a16:creationId xmlns:a16="http://schemas.microsoft.com/office/drawing/2014/main" id="{BA74382B-241E-36DB-05A8-8130E6AE3C18}"/>
              </a:ext>
            </a:extLst>
          </p:cNvPr>
          <p:cNvSpPr>
            <a:spLocks noGrp="1"/>
          </p:cNvSpPr>
          <p:nvPr>
            <p:ph type="sldNum" sz="quarter" idx="4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900" b="1" i="0" u="none" strike="noStrike" kern="1200" cap="none" spc="0" normalizeH="0" baseline="0" noProof="0" dirty="0">
              <a:ln>
                <a:noFill/>
              </a:ln>
              <a:solidFill>
                <a:srgbClr val="FFFFFF"/>
              </a:solidFill>
              <a:effectLst/>
              <a:uLnTx/>
              <a:uFillTx/>
              <a:latin typeface="Helvetica" pitchFamily="2" charset="0"/>
              <a:ea typeface="+mn-ea"/>
              <a:cs typeface="+mn-cs"/>
            </a:endParaRPr>
          </a:p>
        </p:txBody>
      </p:sp>
      <p:sp>
        <p:nvSpPr>
          <p:cNvPr id="8" name="Text Placeholder 7">
            <a:extLst>
              <a:ext uri="{FF2B5EF4-FFF2-40B4-BE49-F238E27FC236}">
                <a16:creationId xmlns:a16="http://schemas.microsoft.com/office/drawing/2014/main" id="{6E0B79BA-1FA8-6667-C7EA-7C5D75ED1FA3}"/>
              </a:ext>
            </a:extLst>
          </p:cNvPr>
          <p:cNvSpPr>
            <a:spLocks noGrp="1"/>
          </p:cNvSpPr>
          <p:nvPr>
            <p:ph type="body" sz="quarter" idx="38"/>
          </p:nvPr>
        </p:nvSpPr>
        <p:spPr>
          <a:xfrm>
            <a:off x="1195461" y="4839567"/>
            <a:ext cx="5470513" cy="596900"/>
          </a:xfrm>
        </p:spPr>
        <p:txBody>
          <a:bodyPr/>
          <a:lstStyle/>
          <a:p>
            <a:r>
              <a:rPr lang="en-US" dirty="0"/>
              <a:t>Detector solenoid – it’s coming!</a:t>
            </a:r>
          </a:p>
        </p:txBody>
      </p:sp>
      <p:sp>
        <p:nvSpPr>
          <p:cNvPr id="15" name="TextBox 14">
            <a:extLst>
              <a:ext uri="{FF2B5EF4-FFF2-40B4-BE49-F238E27FC236}">
                <a16:creationId xmlns:a16="http://schemas.microsoft.com/office/drawing/2014/main" id="{B28E5CCA-B34C-2422-5EF2-8E268551C465}"/>
              </a:ext>
            </a:extLst>
          </p:cNvPr>
          <p:cNvSpPr txBox="1"/>
          <p:nvPr/>
        </p:nvSpPr>
        <p:spPr>
          <a:xfrm>
            <a:off x="12421603" y="5348177"/>
            <a:ext cx="738728" cy="846386"/>
          </a:xfrm>
          <a:prstGeom prst="rect">
            <a:avLst/>
          </a:prstGeom>
          <a:solidFill>
            <a:schemeClr val="accent1"/>
          </a:solidFill>
        </p:spPr>
        <p:txBody>
          <a:bodyPr wrap="none" lIns="365760" tIns="274320" rIns="365760" bIns="274320"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endParaRPr kumimoji="0" lang="en-US" sz="1900" b="1" i="0" u="none" strike="noStrike" kern="1200" cap="none" spc="0" normalizeH="0" baseline="0" noProof="0" dirty="0">
              <a:ln>
                <a:noFill/>
              </a:ln>
              <a:solidFill>
                <a:srgbClr val="FFFFFF"/>
              </a:solidFill>
              <a:effectLst/>
              <a:uLnTx/>
              <a:uFillTx/>
              <a:latin typeface="Helvetica" pitchFamily="2" charset="0"/>
              <a:ea typeface="+mn-ea"/>
              <a:cs typeface="+mn-cs"/>
            </a:endParaRPr>
          </a:p>
        </p:txBody>
      </p:sp>
      <p:pic>
        <p:nvPicPr>
          <p:cNvPr id="16" name="Picture Placeholder 15">
            <a:extLst>
              <a:ext uri="{FF2B5EF4-FFF2-40B4-BE49-F238E27FC236}">
                <a16:creationId xmlns:a16="http://schemas.microsoft.com/office/drawing/2014/main" id="{124E29EE-B0E9-F50D-6BFD-19FEC6361A9F}"/>
              </a:ext>
            </a:extLst>
          </p:cNvPr>
          <p:cNvPicPr>
            <a:picLocks noGrp="1"/>
          </p:cNvPicPr>
          <p:nvPr>
            <p:ph type="pic" sz="quarter" idx="15"/>
          </p:nvPr>
        </p:nvPicPr>
        <p:blipFill>
          <a:blip r:embed="rId4" cstate="screen">
            <a:extLst>
              <a:ext uri="{28A0092B-C50C-407E-A947-70E740481C1C}">
                <a14:useLocalDpi xmlns:a14="http://schemas.microsoft.com/office/drawing/2010/main"/>
              </a:ext>
            </a:extLst>
          </a:blip>
          <a:srcRect/>
          <a:stretch>
            <a:fillRect/>
          </a:stretch>
        </p:blipFill>
        <p:spPr>
          <a:xfrm>
            <a:off x="7583424" y="0"/>
            <a:ext cx="4242816" cy="6858000"/>
          </a:xfrm>
        </p:spPr>
      </p:pic>
    </p:spTree>
    <p:extLst>
      <p:ext uri="{BB962C8B-B14F-4D97-AF65-F5344CB8AC3E}">
        <p14:creationId xmlns:p14="http://schemas.microsoft.com/office/powerpoint/2010/main" val="2104512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70000"/>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5822264C-512B-4839-820A-063891500EF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2B3BFA0-36CF-CB07-92AD-9F7D09452080}"/>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9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 name="Title 1">
            <a:extLst>
              <a:ext uri="{FF2B5EF4-FFF2-40B4-BE49-F238E27FC236}">
                <a16:creationId xmlns:a16="http://schemas.microsoft.com/office/drawing/2014/main" id="{54553C7A-EFD4-BB03-0098-A3978E15F929}"/>
              </a:ext>
            </a:extLst>
          </p:cNvPr>
          <p:cNvSpPr txBox="1">
            <a:spLocks/>
          </p:cNvSpPr>
          <p:nvPr/>
        </p:nvSpPr>
        <p:spPr>
          <a:xfrm>
            <a:off x="914400" y="4775545"/>
            <a:ext cx="10797988" cy="1228413"/>
          </a:xfrm>
          <a:prstGeom prst="rect">
            <a:avLst/>
          </a:prstGeom>
          <a:noFill/>
        </p:spPr>
        <p:txBody>
          <a:bodyPr vert="horz" wrap="square" lIns="0" tIns="0" rIns="0" bIns="274320" rtlCol="0" anchor="t">
            <a:spAutoFit/>
          </a:bodyPr>
          <a:lstStyle>
            <a:lvl1pPr algn="l" defTabSz="914400" rtl="0" eaLnBrk="1" latinLnBrk="0" hangingPunct="1">
              <a:lnSpc>
                <a:spcPct val="85000"/>
              </a:lnSpc>
              <a:spcBef>
                <a:spcPct val="0"/>
              </a:spcBef>
              <a:buNone/>
              <a:defRPr sz="4000" b="0" i="0" kern="1200" spc="-50" baseline="0">
                <a:solidFill>
                  <a:schemeClr val="tx1"/>
                </a:solidFill>
                <a:latin typeface="Helvetica" pitchFamily="2" charset="0"/>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3600" b="0" i="0" u="none" strike="noStrike" kern="1200" cap="none" spc="-50" normalizeH="0" baseline="0" noProof="0">
                <a:ln>
                  <a:noFill/>
                </a:ln>
                <a:solidFill>
                  <a:srgbClr val="343A40"/>
                </a:solidFill>
                <a:effectLst/>
                <a:uLnTx/>
                <a:uFillTx/>
                <a:latin typeface="Helvetica" pitchFamily="2" charset="0"/>
                <a:ea typeface="+mj-ea"/>
                <a:cs typeface="+mj-cs"/>
              </a:rPr>
              <a:t>Drive High Luminosity Large Hadron Collider </a:t>
            </a:r>
            <a:br>
              <a:rPr kumimoji="0" lang="en-US" sz="3600" b="0" i="0" u="none" strike="noStrike" kern="1200" cap="none" spc="-50" normalizeH="0" baseline="0" noProof="0">
                <a:ln>
                  <a:noFill/>
                </a:ln>
                <a:solidFill>
                  <a:srgbClr val="343A40"/>
                </a:solidFill>
                <a:effectLst/>
                <a:uLnTx/>
                <a:uFillTx/>
                <a:latin typeface="Helvetica" pitchFamily="2" charset="0"/>
                <a:ea typeface="+mj-ea"/>
                <a:cs typeface="+mj-cs"/>
              </a:rPr>
            </a:br>
            <a:r>
              <a:rPr kumimoji="0" lang="en-US" sz="3600" b="0" i="0" u="none" strike="noStrike" kern="1200" cap="none" spc="-50" normalizeH="0" baseline="0" noProof="0">
                <a:ln>
                  <a:noFill/>
                </a:ln>
                <a:solidFill>
                  <a:srgbClr val="343A40"/>
                </a:solidFill>
                <a:effectLst/>
                <a:uLnTx/>
                <a:uFillTx/>
                <a:latin typeface="Helvetica" pitchFamily="2" charset="0"/>
                <a:ea typeface="+mj-ea"/>
                <a:cs typeface="+mj-cs"/>
              </a:rPr>
              <a:t>(HL-LHC) Physics and Discovery</a:t>
            </a:r>
          </a:p>
        </p:txBody>
      </p:sp>
      <p:sp>
        <p:nvSpPr>
          <p:cNvPr id="3" name="Text Placeholder 2">
            <a:extLst>
              <a:ext uri="{FF2B5EF4-FFF2-40B4-BE49-F238E27FC236}">
                <a16:creationId xmlns:a16="http://schemas.microsoft.com/office/drawing/2014/main" id="{4363E606-9A13-1064-257A-E56BF214172A}"/>
              </a:ext>
            </a:extLst>
          </p:cNvPr>
          <p:cNvSpPr txBox="1">
            <a:spLocks/>
          </p:cNvSpPr>
          <p:nvPr/>
        </p:nvSpPr>
        <p:spPr>
          <a:xfrm>
            <a:off x="914399" y="3634563"/>
            <a:ext cx="9761517" cy="1114088"/>
          </a:xfrm>
          <a:prstGeom prst="rect">
            <a:avLst/>
          </a:prstGeom>
          <a:noFill/>
        </p:spPr>
        <p:txBody>
          <a:bodyPr vert="horz" lIns="0" tIns="182880" rIns="0" bIns="0" rtlCol="0" anchor="ctr">
            <a:noAutofit/>
          </a:bodyPr>
          <a:lstStyle>
            <a:lvl1pPr marL="0" indent="12700" algn="l" defTabSz="914400" rtl="0" eaLnBrk="1" latinLnBrk="0" hangingPunct="1">
              <a:lnSpc>
                <a:spcPct val="90000"/>
              </a:lnSpc>
              <a:spcBef>
                <a:spcPct val="0"/>
              </a:spcBef>
              <a:spcAft>
                <a:spcPts val="1200"/>
              </a:spcAft>
              <a:buClr>
                <a:schemeClr val="accent1"/>
              </a:buClr>
              <a:buFont typeface="Arial" panose="020B0604020202020204" pitchFamily="34" charset="0"/>
              <a:buNone/>
              <a:tabLst/>
              <a:defRPr lang="en-US" sz="7200" b="0" i="0" kern="1200" spc="-100" baseline="0" dirty="0">
                <a:solidFill>
                  <a:schemeClr val="tx2"/>
                </a:solidFill>
                <a:latin typeface="Helvetica" pitchFamily="2" charset="0"/>
                <a:ea typeface="+mj-ea"/>
                <a:cs typeface="+mj-cs"/>
              </a:defRPr>
            </a:lvl1pPr>
            <a:lvl2pPr marL="6858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12700" algn="l" defTabSz="914400" rtl="0" eaLnBrk="1" fontAlgn="auto" latinLnBrk="0" hangingPunct="1">
              <a:lnSpc>
                <a:spcPct val="90000"/>
              </a:lnSpc>
              <a:spcBef>
                <a:spcPct val="0"/>
              </a:spcBef>
              <a:spcAft>
                <a:spcPts val="1200"/>
              </a:spcAft>
              <a:buClr>
                <a:srgbClr val="004C97"/>
              </a:buClr>
              <a:buSzTx/>
              <a:buFont typeface="Arial" panose="020B0604020202020204" pitchFamily="34" charset="0"/>
              <a:buNone/>
              <a:tabLst/>
              <a:defRPr/>
            </a:pPr>
            <a:r>
              <a:rPr kumimoji="0" lang="en-US" sz="2800" b="1" i="0" u="none" strike="noStrike" kern="1200" cap="none" spc="-100" normalizeH="0" baseline="0" noProof="0">
                <a:ln>
                  <a:noFill/>
                </a:ln>
                <a:solidFill>
                  <a:srgbClr val="004C97"/>
                </a:solidFill>
                <a:effectLst/>
                <a:uLnTx/>
                <a:uFillTx/>
                <a:latin typeface="Helvetica" pitchFamily="2" charset="0"/>
                <a:ea typeface="+mj-ea"/>
                <a:cs typeface="+mj-cs"/>
              </a:rPr>
              <a:t>SCIENCE &amp; TECHNOLOGY INITIATIVE</a:t>
            </a:r>
          </a:p>
        </p:txBody>
      </p:sp>
    </p:spTree>
    <p:extLst>
      <p:ext uri="{BB962C8B-B14F-4D97-AF65-F5344CB8AC3E}">
        <p14:creationId xmlns:p14="http://schemas.microsoft.com/office/powerpoint/2010/main" val="235018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ECEBCA-D112-8980-BC7B-F45EC57695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66E19AE-87D7-602C-B676-F94FE70848B2}"/>
              </a:ext>
            </a:extLst>
          </p:cNvPr>
          <p:cNvSpPr>
            <a:spLocks noGrp="1"/>
          </p:cNvSpPr>
          <p:nvPr>
            <p:ph type="body" sz="quarter" idx="38"/>
          </p:nvPr>
        </p:nvSpPr>
        <p:spPr>
          <a:xfrm>
            <a:off x="4744278" y="2375451"/>
            <a:ext cx="6304722" cy="3085549"/>
          </a:xfrm>
        </p:spPr>
        <p:txBody>
          <a:bodyPr anchor="ctr" anchorCtr="0"/>
          <a:lstStyle/>
          <a:p>
            <a:r>
              <a:rPr lang="en-US" b="1"/>
              <a:t>Complete</a:t>
            </a:r>
            <a:r>
              <a:rPr lang="en-US"/>
              <a:t> the U.S. contribution to both the HL-LHC Accelerator and CMS Detector Upgrade Projects</a:t>
            </a:r>
          </a:p>
          <a:p>
            <a:r>
              <a:rPr lang="en-US" b="1"/>
              <a:t>Provide</a:t>
            </a:r>
            <a:r>
              <a:rPr lang="en-US"/>
              <a:t> robust support of the CMS research program in the U.S. via our LHC Physics Center</a:t>
            </a:r>
          </a:p>
          <a:p>
            <a:r>
              <a:rPr lang="en-US" b="1"/>
              <a:t>Operate</a:t>
            </a:r>
            <a:r>
              <a:rPr lang="en-US"/>
              <a:t> the largest and most capable Tier 1 Data Center for CMS (40% global share) </a:t>
            </a:r>
          </a:p>
        </p:txBody>
      </p:sp>
      <p:sp>
        <p:nvSpPr>
          <p:cNvPr id="5" name="Title 4">
            <a:extLst>
              <a:ext uri="{FF2B5EF4-FFF2-40B4-BE49-F238E27FC236}">
                <a16:creationId xmlns:a16="http://schemas.microsoft.com/office/drawing/2014/main" id="{EAE3F2AC-41E9-9C39-1FEF-3181E15CE411}"/>
              </a:ext>
            </a:extLst>
          </p:cNvPr>
          <p:cNvSpPr>
            <a:spLocks noGrp="1"/>
          </p:cNvSpPr>
          <p:nvPr>
            <p:ph type="title"/>
          </p:nvPr>
        </p:nvSpPr>
        <p:spPr/>
        <p:txBody>
          <a:bodyPr/>
          <a:lstStyle/>
          <a:p>
            <a:r>
              <a:rPr lang="en-US"/>
              <a:t>Leading U.S. Efforts at CERN’s HL-LHC </a:t>
            </a:r>
          </a:p>
        </p:txBody>
      </p:sp>
      <p:sp>
        <p:nvSpPr>
          <p:cNvPr id="6" name="Slide Number Placeholder 5">
            <a:extLst>
              <a:ext uri="{FF2B5EF4-FFF2-40B4-BE49-F238E27FC236}">
                <a16:creationId xmlns:a16="http://schemas.microsoft.com/office/drawing/2014/main" id="{EC830A6C-215C-A93B-7E71-0CB228C6AE8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900" b="1" i="0" u="none" strike="noStrike" kern="1200" cap="none" spc="0" normalizeH="0" baseline="0" noProof="0">
              <a:ln>
                <a:noFill/>
              </a:ln>
              <a:solidFill>
                <a:srgbClr val="FFFFFF"/>
              </a:solidFill>
              <a:effectLst/>
              <a:uLnTx/>
              <a:uFillTx/>
              <a:latin typeface="Helvetica" pitchFamily="2" charset="0"/>
              <a:ea typeface="+mn-ea"/>
              <a:cs typeface="+mn-cs"/>
            </a:endParaRPr>
          </a:p>
        </p:txBody>
      </p:sp>
      <p:pic>
        <p:nvPicPr>
          <p:cNvPr id="4" name="Picture 2">
            <a:extLst>
              <a:ext uri="{FF2B5EF4-FFF2-40B4-BE49-F238E27FC236}">
                <a16:creationId xmlns:a16="http://schemas.microsoft.com/office/drawing/2014/main" id="{828FC452-80AB-2874-E9EB-0C257123D19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365760" y="2024175"/>
            <a:ext cx="4003216" cy="1869839"/>
          </a:xfrm>
          <a:prstGeom prst="roundRect">
            <a:avLst>
              <a:gd name="adj" fmla="val 3806"/>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E5F3A0B8-B43F-3040-D037-62A65D39865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365760" y="3959328"/>
            <a:ext cx="4003215" cy="1828800"/>
          </a:xfrm>
          <a:prstGeom prst="round2SameRect">
            <a:avLst>
              <a:gd name="adj1" fmla="val 1356"/>
              <a:gd name="adj2" fmla="val 4167"/>
            </a:avLst>
          </a:prstGeom>
        </p:spPr>
      </p:pic>
      <p:sp>
        <p:nvSpPr>
          <p:cNvPr id="12" name="TextBox 11">
            <a:extLst>
              <a:ext uri="{FF2B5EF4-FFF2-40B4-BE49-F238E27FC236}">
                <a16:creationId xmlns:a16="http://schemas.microsoft.com/office/drawing/2014/main" id="{B613F098-7212-5774-6C0A-2A39FD543749}"/>
              </a:ext>
            </a:extLst>
          </p:cNvPr>
          <p:cNvSpPr txBox="1"/>
          <p:nvPr/>
        </p:nvSpPr>
        <p:spPr>
          <a:xfrm>
            <a:off x="365760" y="5861804"/>
            <a:ext cx="11103392" cy="716399"/>
          </a:xfrm>
          <a:prstGeom prst="roundRect">
            <a:avLst>
              <a:gd name="adj" fmla="val 10487"/>
            </a:avLst>
          </a:prstGeom>
          <a:solidFill>
            <a:schemeClr val="accent1"/>
          </a:solidFill>
        </p:spPr>
        <p:txBody>
          <a:bodyPr wrap="square" lIns="365760" tIns="182880" rIns="365760" bIns="182880"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a:ln>
                  <a:noFill/>
                </a:ln>
                <a:solidFill>
                  <a:srgbClr val="FFFFFF"/>
                </a:solidFill>
                <a:effectLst/>
                <a:uLnTx/>
                <a:uFillTx/>
                <a:latin typeface="Helvetica" pitchFamily="2" charset="0"/>
                <a:ea typeface="+mn-ea"/>
                <a:cs typeface="+mn-cs"/>
              </a:rPr>
              <a:t>Enabling immediate exploitation of the physics of the HL-LHC</a:t>
            </a:r>
          </a:p>
        </p:txBody>
      </p:sp>
      <p:sp>
        <p:nvSpPr>
          <p:cNvPr id="13" name="TextBox 12">
            <a:extLst>
              <a:ext uri="{FF2B5EF4-FFF2-40B4-BE49-F238E27FC236}">
                <a16:creationId xmlns:a16="http://schemas.microsoft.com/office/drawing/2014/main" id="{883B8610-A9FC-0089-924C-00C523477021}"/>
              </a:ext>
            </a:extLst>
          </p:cNvPr>
          <p:cNvSpPr txBox="1"/>
          <p:nvPr/>
        </p:nvSpPr>
        <p:spPr>
          <a:xfrm>
            <a:off x="365760" y="916826"/>
            <a:ext cx="11103392" cy="1042035"/>
          </a:xfrm>
          <a:prstGeom prst="roundRect">
            <a:avLst>
              <a:gd name="adj" fmla="val 6308"/>
            </a:avLst>
          </a:prstGeom>
          <a:solidFill>
            <a:schemeClr val="accent1"/>
          </a:solidFill>
        </p:spPr>
        <p:txBody>
          <a:bodyPr wrap="square" lIns="365760" tIns="182880" rIns="365760" bIns="182880" rtlCol="0">
            <a:sp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a:ln>
                  <a:noFill/>
                </a:ln>
                <a:solidFill>
                  <a:srgbClr val="FFFFFF"/>
                </a:solidFill>
                <a:effectLst/>
                <a:uLnTx/>
                <a:uFillTx/>
                <a:latin typeface="Helvetica" pitchFamily="2" charset="0"/>
                <a:ea typeface="+mn-ea"/>
                <a:cs typeface="+mn-cs"/>
              </a:rPr>
              <a:t>Near-Term Vision: Capitalize on U.S. and international HL-LHC investments to advance Higgs particle science in the 2030s</a:t>
            </a:r>
          </a:p>
        </p:txBody>
      </p:sp>
      <p:sp>
        <p:nvSpPr>
          <p:cNvPr id="16" name="Google Shape;375;p37">
            <a:extLst>
              <a:ext uri="{FF2B5EF4-FFF2-40B4-BE49-F238E27FC236}">
                <a16:creationId xmlns:a16="http://schemas.microsoft.com/office/drawing/2014/main" id="{08E3A584-4FF1-5AAC-AE07-3DF91D697057}"/>
              </a:ext>
            </a:extLst>
          </p:cNvPr>
          <p:cNvSpPr txBox="1"/>
          <p:nvPr/>
        </p:nvSpPr>
        <p:spPr>
          <a:xfrm>
            <a:off x="1948929" y="3277437"/>
            <a:ext cx="2420046" cy="523220"/>
          </a:xfrm>
          <a:prstGeom prst="rect">
            <a:avLst/>
          </a:prstGeom>
          <a:solidFill>
            <a:schemeClr val="tx1">
              <a:alpha val="50000"/>
            </a:schemeClr>
          </a:solidFill>
          <a:ln>
            <a:noFill/>
          </a:ln>
        </p:spPr>
        <p:txBody>
          <a:bodyPr spcFirstLastPara="1" wrap="square" lIns="91440" tIns="91440" rIns="91440" bIns="91440" anchor="ctr" anchorCtr="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Helvetica" pitchFamily="2" charset="0"/>
                <a:ea typeface="+mn-ea"/>
                <a:cs typeface="+mn-cs"/>
              </a:rPr>
              <a:t> HL-LHC Magnet produced with advanced Nb</a:t>
            </a:r>
            <a:r>
              <a:rPr kumimoji="0" lang="en-US" sz="1100" b="0" i="0" u="none" strike="noStrike" kern="1200" cap="none" spc="0" normalizeH="0" baseline="-25000" noProof="0">
                <a:ln>
                  <a:noFill/>
                </a:ln>
                <a:solidFill>
                  <a:srgbClr val="FFFFFF"/>
                </a:solidFill>
                <a:effectLst/>
                <a:uLnTx/>
                <a:uFillTx/>
                <a:latin typeface="Helvetica" pitchFamily="2" charset="0"/>
                <a:ea typeface="+mn-ea"/>
                <a:cs typeface="+mn-cs"/>
              </a:rPr>
              <a:t>3</a:t>
            </a:r>
            <a:r>
              <a:rPr kumimoji="0" lang="en-US" sz="1100" b="0" i="0" u="none" strike="noStrike" kern="1200" cap="none" spc="0" normalizeH="0" baseline="0" noProof="0">
                <a:ln>
                  <a:noFill/>
                </a:ln>
                <a:solidFill>
                  <a:srgbClr val="FFFFFF"/>
                </a:solidFill>
                <a:effectLst/>
                <a:uLnTx/>
                <a:uFillTx/>
                <a:latin typeface="Helvetica" pitchFamily="2" charset="0"/>
                <a:ea typeface="+mn-ea"/>
                <a:cs typeface="+mn-cs"/>
              </a:rPr>
              <a:t>Sn Technology</a:t>
            </a:r>
          </a:p>
        </p:txBody>
      </p:sp>
      <p:sp>
        <p:nvSpPr>
          <p:cNvPr id="17" name="Google Shape;375;p37">
            <a:extLst>
              <a:ext uri="{FF2B5EF4-FFF2-40B4-BE49-F238E27FC236}">
                <a16:creationId xmlns:a16="http://schemas.microsoft.com/office/drawing/2014/main" id="{74FDA4E8-C8DA-DB35-29A7-E5613DD594EC}"/>
              </a:ext>
            </a:extLst>
          </p:cNvPr>
          <p:cNvSpPr txBox="1"/>
          <p:nvPr/>
        </p:nvSpPr>
        <p:spPr>
          <a:xfrm>
            <a:off x="365760" y="5179913"/>
            <a:ext cx="2176206" cy="523220"/>
          </a:xfrm>
          <a:prstGeom prst="rect">
            <a:avLst/>
          </a:prstGeom>
          <a:solidFill>
            <a:schemeClr val="tx1">
              <a:alpha val="50000"/>
            </a:schemeClr>
          </a:solidFill>
          <a:ln>
            <a:noFill/>
          </a:ln>
        </p:spPr>
        <p:txBody>
          <a:bodyPr spcFirstLastPara="1" wrap="square" lIns="91440" tIns="91440" rIns="91440" bIns="9144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t>Calorimeter Endcap Cassette</a:t>
            </a:r>
            <a:br>
              <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br>
            <a:r>
              <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t>Demonstration  </a:t>
            </a:r>
          </a:p>
        </p:txBody>
      </p:sp>
    </p:spTree>
    <p:extLst>
      <p:ext uri="{BB962C8B-B14F-4D97-AF65-F5344CB8AC3E}">
        <p14:creationId xmlns:p14="http://schemas.microsoft.com/office/powerpoint/2010/main" val="3567623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84856-6E4A-BDA1-4005-B1B7AAD3544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F372428-5254-7922-8555-733C0B38FD22}"/>
              </a:ext>
            </a:extLst>
          </p:cNvPr>
          <p:cNvSpPr>
            <a:spLocks noGrp="1"/>
          </p:cNvSpPr>
          <p:nvPr>
            <p:ph type="body" sz="quarter" idx="38"/>
          </p:nvPr>
        </p:nvSpPr>
        <p:spPr>
          <a:xfrm>
            <a:off x="914401" y="1128713"/>
            <a:ext cx="8634556" cy="1614488"/>
          </a:xfrm>
        </p:spPr>
        <p:txBody>
          <a:bodyPr vert="horz" lIns="0" tIns="0" rIns="0" bIns="0" rtlCol="0" anchor="t">
            <a:noAutofit/>
          </a:bodyPr>
          <a:lstStyle/>
          <a:p>
            <a:pPr>
              <a:spcAft>
                <a:spcPts val="0"/>
              </a:spcAft>
            </a:pPr>
            <a:r>
              <a:rPr lang="en-US" sz="2400">
                <a:latin typeface="Helvetica"/>
                <a:cs typeface="Helvetica"/>
              </a:rPr>
              <a:t>DOE is contributing to the HL-LHC Accelerator Upgrade Project (AUP TPC - $266M) </a:t>
            </a:r>
            <a:endParaRPr lang="en-US"/>
          </a:p>
          <a:p>
            <a:pPr lvl="1">
              <a:spcAft>
                <a:spcPts val="0"/>
              </a:spcAft>
            </a:pPr>
            <a:r>
              <a:rPr lang="en-US" sz="2400">
                <a:latin typeface="Helvetica"/>
                <a:cs typeface="Helvetica"/>
              </a:rPr>
              <a:t>10</a:t>
            </a:r>
            <a:r>
              <a:rPr lang="en-US" sz="2000">
                <a:latin typeface="Helvetica"/>
                <a:cs typeface="Helvetica"/>
              </a:rPr>
              <a:t> Cryo-assemblies </a:t>
            </a:r>
          </a:p>
          <a:p>
            <a:pPr lvl="1">
              <a:spcAft>
                <a:spcPts val="0"/>
              </a:spcAft>
            </a:pPr>
            <a:r>
              <a:rPr lang="en-US" sz="2000">
                <a:latin typeface="Helvetica"/>
                <a:cs typeface="Helvetica"/>
              </a:rPr>
              <a:t>10 SRF Crab Cavit</a:t>
            </a:r>
            <a:r>
              <a:rPr lang="en-US" sz="2400">
                <a:latin typeface="Helvetica"/>
                <a:cs typeface="Helvetica"/>
              </a:rPr>
              <a:t>ies</a:t>
            </a:r>
          </a:p>
          <a:p>
            <a:endParaRPr lang="en-US"/>
          </a:p>
        </p:txBody>
      </p:sp>
      <p:sp>
        <p:nvSpPr>
          <p:cNvPr id="5" name="Title 4">
            <a:extLst>
              <a:ext uri="{FF2B5EF4-FFF2-40B4-BE49-F238E27FC236}">
                <a16:creationId xmlns:a16="http://schemas.microsoft.com/office/drawing/2014/main" id="{7BA08B0D-3446-BD83-4BE6-8913D8A5DC16}"/>
              </a:ext>
            </a:extLst>
          </p:cNvPr>
          <p:cNvSpPr>
            <a:spLocks noGrp="1"/>
          </p:cNvSpPr>
          <p:nvPr>
            <p:ph type="title"/>
          </p:nvPr>
        </p:nvSpPr>
        <p:spPr>
          <a:xfrm>
            <a:off x="914398" y="302261"/>
            <a:ext cx="10904559" cy="1417776"/>
          </a:xfrm>
        </p:spPr>
        <p:txBody>
          <a:bodyPr/>
          <a:lstStyle/>
          <a:p>
            <a:r>
              <a:rPr lang="en-US">
                <a:latin typeface="Helvetica"/>
                <a:cs typeface="Helvetica"/>
              </a:rPr>
              <a:t>HL-LHC Accelerator Upgrade Project </a:t>
            </a:r>
          </a:p>
        </p:txBody>
      </p:sp>
      <p:sp>
        <p:nvSpPr>
          <p:cNvPr id="6" name="Slide Number Placeholder 5">
            <a:extLst>
              <a:ext uri="{FF2B5EF4-FFF2-40B4-BE49-F238E27FC236}">
                <a16:creationId xmlns:a16="http://schemas.microsoft.com/office/drawing/2014/main" id="{D5116C94-BEFA-6B8C-E75E-3D3D3B9FDBDA}"/>
              </a:ext>
            </a:extLst>
          </p:cNvPr>
          <p:cNvSpPr>
            <a:spLocks noGrp="1"/>
          </p:cNvSpPr>
          <p:nvPr>
            <p:ph type="sldNum" sz="quarter" idx="4"/>
          </p:nvPr>
        </p:nvSpPr>
        <p:spPr>
          <a:xfrm>
            <a:off x="11830050" y="6356350"/>
            <a:ext cx="358919"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900" b="1" i="0" u="none" strike="noStrike" kern="1200" cap="none" spc="0" normalizeH="0" baseline="0" noProof="0">
              <a:ln>
                <a:noFill/>
              </a:ln>
              <a:solidFill>
                <a:srgbClr val="FFFFFF"/>
              </a:solidFill>
              <a:effectLst/>
              <a:uLnTx/>
              <a:uFillTx/>
              <a:latin typeface="Helvetica" pitchFamily="2" charset="0"/>
              <a:ea typeface="+mn-ea"/>
              <a:cs typeface="+mn-cs"/>
            </a:endParaRPr>
          </a:p>
        </p:txBody>
      </p:sp>
      <p:pic>
        <p:nvPicPr>
          <p:cNvPr id="18" name="Picture 17">
            <a:extLst>
              <a:ext uri="{FF2B5EF4-FFF2-40B4-BE49-F238E27FC236}">
                <a16:creationId xmlns:a16="http://schemas.microsoft.com/office/drawing/2014/main" id="{5CECE778-6AA8-798C-DA4A-5204EF38A5C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286280" y="2299973"/>
            <a:ext cx="6182872" cy="3479466"/>
          </a:xfrm>
          <a:prstGeom prst="roundRect">
            <a:avLst>
              <a:gd name="adj" fmla="val 2573"/>
            </a:avLst>
          </a:prstGeom>
          <a:ln>
            <a:noFill/>
          </a:ln>
          <a:effectLst/>
        </p:spPr>
      </p:pic>
      <p:grpSp>
        <p:nvGrpSpPr>
          <p:cNvPr id="21" name="Group 20">
            <a:extLst>
              <a:ext uri="{FF2B5EF4-FFF2-40B4-BE49-F238E27FC236}">
                <a16:creationId xmlns:a16="http://schemas.microsoft.com/office/drawing/2014/main" id="{8A775C4F-D3A2-9AFD-6B3E-9A1E1C34141C}"/>
              </a:ext>
            </a:extLst>
          </p:cNvPr>
          <p:cNvGrpSpPr/>
          <p:nvPr/>
        </p:nvGrpSpPr>
        <p:grpSpPr>
          <a:xfrm>
            <a:off x="9941386" y="305197"/>
            <a:ext cx="1526804" cy="1927852"/>
            <a:chOff x="9894052" y="305197"/>
            <a:chExt cx="1526804" cy="1927852"/>
          </a:xfrm>
        </p:grpSpPr>
        <p:pic>
          <p:nvPicPr>
            <p:cNvPr id="16" name="Picture 15">
              <a:extLst>
                <a:ext uri="{FF2B5EF4-FFF2-40B4-BE49-F238E27FC236}">
                  <a16:creationId xmlns:a16="http://schemas.microsoft.com/office/drawing/2014/main" id="{8893BB27-5282-0E38-3CF5-A57B8F304C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94053" y="305197"/>
              <a:ext cx="1526803" cy="1908504"/>
            </a:xfrm>
            <a:prstGeom prst="roundRect">
              <a:avLst>
                <a:gd name="adj" fmla="val 5408"/>
              </a:avLst>
            </a:prstGeom>
            <a:solidFill>
              <a:schemeClr val="bg1"/>
            </a:solidFill>
            <a:ln>
              <a:noFill/>
            </a:ln>
          </p:spPr>
        </p:pic>
        <p:sp>
          <p:nvSpPr>
            <p:cNvPr id="20" name="Google Shape;375;p37">
              <a:extLst>
                <a:ext uri="{FF2B5EF4-FFF2-40B4-BE49-F238E27FC236}">
                  <a16:creationId xmlns:a16="http://schemas.microsoft.com/office/drawing/2014/main" id="{1B5FBEBA-8946-72E0-E48E-CD9BFE1676BC}"/>
                </a:ext>
              </a:extLst>
            </p:cNvPr>
            <p:cNvSpPr txBox="1"/>
            <p:nvPr/>
          </p:nvSpPr>
          <p:spPr>
            <a:xfrm>
              <a:off x="9894052" y="1709829"/>
              <a:ext cx="1526803" cy="523220"/>
            </a:xfrm>
            <a:prstGeom prst="rect">
              <a:avLst/>
            </a:prstGeom>
            <a:solidFill>
              <a:schemeClr val="tx1">
                <a:alpha val="50000"/>
              </a:schemeClr>
            </a:solidFill>
            <a:ln>
              <a:noFill/>
            </a:ln>
          </p:spPr>
          <p:txBody>
            <a:bodyPr spcFirstLastPara="1" wrap="square" lIns="91440" tIns="91440" rIns="91440" bIns="91440" anchor="ctr" anchorCtr="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Helvetica Neue"/>
                  <a:ea typeface="Helvetica Neue"/>
                  <a:cs typeface="Helvetica Neue"/>
                  <a:sym typeface="Helvetica Neue"/>
                </a:rPr>
                <a:t>Project Manager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Helvetica Neue"/>
                  <a:ea typeface="Helvetica Neue"/>
                  <a:cs typeface="Helvetica Neue"/>
                  <a:sym typeface="Helvetica Neue"/>
                </a:rPr>
                <a:t> G. </a:t>
              </a:r>
              <a:r>
                <a:rPr kumimoji="0" lang="en-US" sz="1100" b="0" i="0" u="none" strike="noStrike" kern="1200" cap="none" spc="0" normalizeH="0" baseline="0" noProof="0" err="1">
                  <a:ln>
                    <a:noFill/>
                  </a:ln>
                  <a:solidFill>
                    <a:srgbClr val="FFFFFF"/>
                  </a:solidFill>
                  <a:effectLst/>
                  <a:uLnTx/>
                  <a:uFillTx/>
                  <a:latin typeface="Helvetica Neue"/>
                  <a:ea typeface="Helvetica Neue"/>
                  <a:cs typeface="Helvetica Neue"/>
                  <a:sym typeface="Helvetica Neue"/>
                </a:rPr>
                <a:t>Apollinari</a:t>
              </a:r>
              <a:endParaRPr kumimoji="0" lang="en-US" sz="1100" b="0" i="0" u="none" strike="noStrike" kern="1200" cap="none" spc="0" normalizeH="0" baseline="0" noProof="0">
                <a:ln>
                  <a:noFill/>
                </a:ln>
                <a:solidFill>
                  <a:srgbClr val="FFFFFF"/>
                </a:solidFill>
                <a:effectLst/>
                <a:uLnTx/>
                <a:uFillTx/>
                <a:latin typeface="Helvetica Neue"/>
                <a:ea typeface="Helvetica Neue"/>
                <a:cs typeface="Helvetica Neue"/>
                <a:sym typeface="Helvetica Neue"/>
              </a:endParaRPr>
            </a:p>
          </p:txBody>
        </p:sp>
      </p:grpSp>
      <p:sp>
        <p:nvSpPr>
          <p:cNvPr id="22" name="TextBox 21">
            <a:extLst>
              <a:ext uri="{FF2B5EF4-FFF2-40B4-BE49-F238E27FC236}">
                <a16:creationId xmlns:a16="http://schemas.microsoft.com/office/drawing/2014/main" id="{4D676DF7-5E7A-DB56-C2D3-C374566C98BA}"/>
              </a:ext>
            </a:extLst>
          </p:cNvPr>
          <p:cNvSpPr txBox="1"/>
          <p:nvPr/>
        </p:nvSpPr>
        <p:spPr>
          <a:xfrm>
            <a:off x="7013986" y="4728953"/>
            <a:ext cx="4635615" cy="1150858"/>
          </a:xfrm>
          <a:prstGeom prst="roundRect">
            <a:avLst>
              <a:gd name="adj" fmla="val 7031"/>
            </a:avLst>
          </a:prstGeom>
          <a:solidFill>
            <a:schemeClr val="bg1"/>
          </a:solidFill>
        </p:spPr>
        <p:txBody>
          <a:bodyPr wrap="square" lIns="182880" tIns="182880" rIns="182880" bIns="18288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Helvetica" panose="020B0604020202020204" pitchFamily="34" charset="0"/>
                <a:ea typeface="+mn-ea"/>
                <a:cs typeface="Helvetica" panose="020B0604020202020204" pitchFamily="34" charset="0"/>
              </a:rPr>
              <a:t>DOE Secretary Wright saw one of the record-setting magnets that will be the first of its kind to operate in a particle accelerator. The magnets will enable the upgraded LHC to provide 10x the current number of collisions.</a:t>
            </a:r>
          </a:p>
        </p:txBody>
      </p:sp>
      <p:sp>
        <p:nvSpPr>
          <p:cNvPr id="19" name="TextBox 18">
            <a:extLst>
              <a:ext uri="{FF2B5EF4-FFF2-40B4-BE49-F238E27FC236}">
                <a16:creationId xmlns:a16="http://schemas.microsoft.com/office/drawing/2014/main" id="{89AF471E-238C-DD5A-1A5A-D8BD6B165D1A}"/>
              </a:ext>
            </a:extLst>
          </p:cNvPr>
          <p:cNvSpPr txBox="1"/>
          <p:nvPr/>
        </p:nvSpPr>
        <p:spPr>
          <a:xfrm>
            <a:off x="365760" y="5861804"/>
            <a:ext cx="11103392" cy="716399"/>
          </a:xfrm>
          <a:prstGeom prst="roundRect">
            <a:avLst>
              <a:gd name="adj" fmla="val 10487"/>
            </a:avLst>
          </a:prstGeom>
          <a:solidFill>
            <a:schemeClr val="accent1"/>
          </a:solidFill>
        </p:spPr>
        <p:txBody>
          <a:bodyPr wrap="square" lIns="365760" tIns="182880" rIns="365760" bIns="182880"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a:ln>
                  <a:noFill/>
                </a:ln>
                <a:solidFill>
                  <a:srgbClr val="FFFFFF"/>
                </a:solidFill>
                <a:effectLst/>
                <a:uLnTx/>
                <a:uFillTx/>
                <a:latin typeface="Helvetica" pitchFamily="2" charset="0"/>
                <a:ea typeface="+mn-ea"/>
                <a:cs typeface="+mn-cs"/>
              </a:rPr>
              <a:t>Higher luminosity beam answers science questions in five versus fifty years</a:t>
            </a:r>
          </a:p>
        </p:txBody>
      </p:sp>
      <p:sp>
        <p:nvSpPr>
          <p:cNvPr id="4" name="Text Placeholder 1">
            <a:extLst>
              <a:ext uri="{FF2B5EF4-FFF2-40B4-BE49-F238E27FC236}">
                <a16:creationId xmlns:a16="http://schemas.microsoft.com/office/drawing/2014/main" id="{0D8F25BD-5DEB-8CD1-656E-D512F4824C28}"/>
              </a:ext>
            </a:extLst>
          </p:cNvPr>
          <p:cNvSpPr txBox="1">
            <a:spLocks/>
          </p:cNvSpPr>
          <p:nvPr/>
        </p:nvSpPr>
        <p:spPr>
          <a:xfrm>
            <a:off x="918634" y="2455863"/>
            <a:ext cx="4253056" cy="3762904"/>
          </a:xfrm>
          <a:prstGeom prst="rect">
            <a:avLst/>
          </a:prstGeom>
        </p:spPr>
        <p:txBody>
          <a:bodyPr vert="horz" lIns="0" tIns="0" rIns="0" bIns="0" rtlCol="0" anchor="t">
            <a:noAutofit/>
          </a:bodyPr>
          <a:lstStyle>
            <a:lvl1pPr marL="2286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endParaRPr lang="en-US" sz="2400" dirty="0">
              <a:latin typeface="Helvetica"/>
              <a:cs typeface="Helvetica"/>
            </a:endParaRPr>
          </a:p>
          <a:p>
            <a:r>
              <a:rPr lang="en-US" sz="2400">
                <a:latin typeface="Helvetica"/>
                <a:cs typeface="Helvetica"/>
              </a:rPr>
              <a:t>In-kind deliveries to CERN are in progress (~50% delivered)</a:t>
            </a:r>
          </a:p>
          <a:p>
            <a:r>
              <a:rPr lang="en-US" sz="2400">
                <a:latin typeface="Helvetica"/>
                <a:cs typeface="Helvetica"/>
              </a:rPr>
              <a:t>Project on track to complete by late CY27 (~2 years ahead of scheduled CD4) </a:t>
            </a:r>
          </a:p>
          <a:p>
            <a:endParaRPr lang="en-US"/>
          </a:p>
          <a:p>
            <a:endParaRPr lang="en-US"/>
          </a:p>
          <a:p>
            <a:endParaRPr lang="en-US"/>
          </a:p>
        </p:txBody>
      </p:sp>
    </p:spTree>
    <p:extLst>
      <p:ext uri="{BB962C8B-B14F-4D97-AF65-F5344CB8AC3E}">
        <p14:creationId xmlns:p14="http://schemas.microsoft.com/office/powerpoint/2010/main" val="3912409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5ADF6-E4C9-40AA-F523-8E4758AE895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F8E5BBBB-C4D3-8E58-0CCA-2BDAE418A2DA}"/>
              </a:ext>
            </a:extLst>
          </p:cNvPr>
          <p:cNvSpPr>
            <a:spLocks noGrp="1"/>
          </p:cNvSpPr>
          <p:nvPr>
            <p:ph type="title"/>
          </p:nvPr>
        </p:nvSpPr>
        <p:spPr>
          <a:xfrm>
            <a:off x="914398" y="365760"/>
            <a:ext cx="10506458" cy="433527"/>
          </a:xfrm>
        </p:spPr>
        <p:txBody>
          <a:bodyPr/>
          <a:lstStyle/>
          <a:p>
            <a:r>
              <a:rPr lang="en-US"/>
              <a:t>HL-LHC CMS Detector Upgrade Project</a:t>
            </a:r>
          </a:p>
        </p:txBody>
      </p:sp>
      <p:sp>
        <p:nvSpPr>
          <p:cNvPr id="6" name="Slide Number Placeholder 5">
            <a:extLst>
              <a:ext uri="{FF2B5EF4-FFF2-40B4-BE49-F238E27FC236}">
                <a16:creationId xmlns:a16="http://schemas.microsoft.com/office/drawing/2014/main" id="{B92D49B5-2119-330D-F185-F37C6512C1B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9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 name="Text Placeholder 1">
            <a:extLst>
              <a:ext uri="{FF2B5EF4-FFF2-40B4-BE49-F238E27FC236}">
                <a16:creationId xmlns:a16="http://schemas.microsoft.com/office/drawing/2014/main" id="{CD42E347-33F3-E69A-15EE-7EA14C4C0A90}"/>
              </a:ext>
            </a:extLst>
          </p:cNvPr>
          <p:cNvSpPr>
            <a:spLocks noGrp="1"/>
          </p:cNvSpPr>
          <p:nvPr>
            <p:ph type="body" sz="quarter" idx="38"/>
          </p:nvPr>
        </p:nvSpPr>
        <p:spPr>
          <a:xfrm>
            <a:off x="914400" y="1090348"/>
            <a:ext cx="5256740" cy="4592637"/>
          </a:xfrm>
        </p:spPr>
        <p:txBody>
          <a:bodyPr vert="horz" lIns="0" tIns="0" rIns="0" bIns="0" rtlCol="0" anchor="t">
            <a:noAutofit/>
          </a:bodyPr>
          <a:lstStyle/>
          <a:p>
            <a:pPr>
              <a:spcAft>
                <a:spcPts val="0"/>
              </a:spcAft>
            </a:pPr>
            <a:r>
              <a:rPr lang="en-US" sz="2400">
                <a:latin typeface="Helvetica"/>
                <a:cs typeface="Helvetica"/>
              </a:rPr>
              <a:t>Fermilab leads over 45 U.S. institutions building next-gen particle detectors for the HL-LHC</a:t>
            </a:r>
            <a:endParaRPr lang="en-US" sz="2400" dirty="0">
              <a:latin typeface="Helvetica"/>
              <a:cs typeface="Helvetica"/>
            </a:endParaRPr>
          </a:p>
          <a:p>
            <a:pPr lvl="1">
              <a:spcAft>
                <a:spcPts val="0"/>
              </a:spcAft>
            </a:pPr>
            <a:r>
              <a:rPr lang="en-US" sz="2000">
                <a:latin typeface="Helvetica"/>
                <a:cs typeface="Helvetica"/>
              </a:rPr>
              <a:t>Cultivates next generation of U.S. scientists</a:t>
            </a:r>
          </a:p>
          <a:p>
            <a:pPr lvl="1">
              <a:spcAft>
                <a:spcPts val="0"/>
              </a:spcAft>
            </a:pPr>
            <a:r>
              <a:rPr lang="en-US" sz="2000">
                <a:latin typeface="Helvetica"/>
                <a:cs typeface="Helvetica"/>
              </a:rPr>
              <a:t>Maintains U.S. leadership in international science</a:t>
            </a:r>
            <a:endParaRPr lang="en-US" sz="2000" dirty="0">
              <a:latin typeface="Helvetica"/>
              <a:cs typeface="Helvetica"/>
            </a:endParaRPr>
          </a:p>
          <a:p>
            <a:pPr>
              <a:spcAft>
                <a:spcPts val="0"/>
              </a:spcAft>
            </a:pPr>
            <a:r>
              <a:rPr lang="en-US" sz="2400">
                <a:latin typeface="Helvetica"/>
                <a:cs typeface="Helvetica"/>
              </a:rPr>
              <a:t>CMS Detector Upgrade in production (TPC- $200M) </a:t>
            </a:r>
          </a:p>
        </p:txBody>
      </p:sp>
      <p:pic>
        <p:nvPicPr>
          <p:cNvPr id="7" name="Picture 6">
            <a:extLst>
              <a:ext uri="{FF2B5EF4-FFF2-40B4-BE49-F238E27FC236}">
                <a16:creationId xmlns:a16="http://schemas.microsoft.com/office/drawing/2014/main" id="{DE81FF96-C465-8894-F3E7-8B16FC4FBC70}"/>
              </a:ext>
            </a:extLst>
          </p:cNvPr>
          <p:cNvPicPr>
            <a:picLocks noChangeAspect="1"/>
          </p:cNvPicPr>
          <p:nvPr/>
        </p:nvPicPr>
        <p:blipFill>
          <a:blip r:embed="rId3" cstate="screen">
            <a:extLst>
              <a:ext uri="{28A0092B-C50C-407E-A947-70E740481C1C}">
                <a14:useLocalDpi xmlns:a14="http://schemas.microsoft.com/office/drawing/2010/main"/>
              </a:ext>
            </a:extLst>
          </a:blip>
          <a:srcRect r="1511" b="1404"/>
          <a:stretch>
            <a:fillRect/>
          </a:stretch>
        </p:blipFill>
        <p:spPr>
          <a:xfrm>
            <a:off x="6311474" y="1087382"/>
            <a:ext cx="4621742" cy="3019179"/>
          </a:xfrm>
          <a:prstGeom prst="roundRect">
            <a:avLst>
              <a:gd name="adj" fmla="val 2447"/>
            </a:avLst>
          </a:prstGeom>
        </p:spPr>
      </p:pic>
      <p:sp>
        <p:nvSpPr>
          <p:cNvPr id="9" name="TextBox 8">
            <a:extLst>
              <a:ext uri="{FF2B5EF4-FFF2-40B4-BE49-F238E27FC236}">
                <a16:creationId xmlns:a16="http://schemas.microsoft.com/office/drawing/2014/main" id="{46514531-5F53-BD36-978F-D0C7752A8698}"/>
              </a:ext>
            </a:extLst>
          </p:cNvPr>
          <p:cNvSpPr txBox="1"/>
          <p:nvPr/>
        </p:nvSpPr>
        <p:spPr>
          <a:xfrm>
            <a:off x="9084622" y="4354458"/>
            <a:ext cx="2384530" cy="132343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343A40"/>
                </a:solidFill>
                <a:effectLst/>
                <a:uLnTx/>
                <a:uFillTx/>
                <a:latin typeface="Helvetica" pitchFamily="2" charset="0"/>
                <a:ea typeface="+mn-ea"/>
                <a:cs typeface="Helvetica" panose="020B0604020202020204"/>
              </a:rPr>
              <a:t>Microelectronics and </a:t>
            </a:r>
            <a:br>
              <a:rPr kumimoji="0" lang="en-US" sz="1600" b="0" i="0" u="none" strike="noStrike" kern="1200" cap="none" spc="0" normalizeH="0" baseline="0" noProof="0">
                <a:ln>
                  <a:noFill/>
                </a:ln>
                <a:solidFill>
                  <a:srgbClr val="343A40"/>
                </a:solidFill>
                <a:effectLst/>
                <a:uLnTx/>
                <a:uFillTx/>
                <a:latin typeface="Helvetica" pitchFamily="2" charset="0"/>
                <a:ea typeface="+mn-ea"/>
                <a:cs typeface="Helvetica" panose="020B0604020202020204"/>
              </a:rPr>
            </a:br>
            <a:r>
              <a:rPr kumimoji="0" lang="en-US" sz="1600" b="0" i="0" u="none" strike="noStrike" kern="1200" cap="none" spc="0" normalizeH="0" baseline="0" noProof="0">
                <a:ln>
                  <a:noFill/>
                </a:ln>
                <a:solidFill>
                  <a:srgbClr val="343A40"/>
                </a:solidFill>
                <a:effectLst/>
                <a:uLnTx/>
                <a:uFillTx/>
                <a:latin typeface="Helvetica" pitchFamily="2" charset="0"/>
                <a:ea typeface="+mn-ea"/>
                <a:cs typeface="Helvetica" panose="020B0604020202020204"/>
              </a:rPr>
              <a:t>AI initiatives combine in adaptive, rad-hard, and </a:t>
            </a:r>
            <a:br>
              <a:rPr kumimoji="0" lang="en-US" sz="1600" b="0" i="0" u="none" strike="noStrike" kern="1200" cap="none" spc="0" normalizeH="0" baseline="0" noProof="0">
                <a:ln>
                  <a:noFill/>
                </a:ln>
                <a:solidFill>
                  <a:srgbClr val="343A40"/>
                </a:solidFill>
                <a:effectLst/>
                <a:uLnTx/>
                <a:uFillTx/>
                <a:latin typeface="Helvetica" pitchFamily="2" charset="0"/>
                <a:ea typeface="+mn-ea"/>
                <a:cs typeface="Helvetica" panose="020B0604020202020204"/>
              </a:rPr>
            </a:br>
            <a:r>
              <a:rPr kumimoji="0" lang="en-US" sz="1600" b="0" i="0" u="none" strike="noStrike" kern="1200" cap="none" spc="0" normalizeH="0" baseline="0" noProof="0">
                <a:ln>
                  <a:noFill/>
                </a:ln>
                <a:solidFill>
                  <a:srgbClr val="343A40"/>
                </a:solidFill>
                <a:effectLst/>
                <a:uLnTx/>
                <a:uFillTx/>
                <a:latin typeface="Helvetica" pitchFamily="2" charset="0"/>
                <a:ea typeface="+mn-ea"/>
                <a:cs typeface="Helvetica" panose="020B0604020202020204"/>
              </a:rPr>
              <a:t>ultra-fast ECON ASIC with embedded AI</a:t>
            </a:r>
            <a:endParaRPr kumimoji="0" lang="en-US" sz="1600" b="0" i="0" u="none" strike="noStrike" kern="1200" cap="none" spc="0" normalizeH="0" baseline="0" noProof="0">
              <a:ln>
                <a:noFill/>
              </a:ln>
              <a:solidFill>
                <a:srgbClr val="343A40"/>
              </a:solidFill>
              <a:effectLst/>
              <a:uLnTx/>
              <a:uFillTx/>
              <a:latin typeface="Helvetica" pitchFamily="2" charset="0"/>
              <a:ea typeface="+mn-ea"/>
              <a:cs typeface="+mn-cs"/>
            </a:endParaRPr>
          </a:p>
        </p:txBody>
      </p:sp>
      <p:sp>
        <p:nvSpPr>
          <p:cNvPr id="42" name="TextBox 41">
            <a:extLst>
              <a:ext uri="{FF2B5EF4-FFF2-40B4-BE49-F238E27FC236}">
                <a16:creationId xmlns:a16="http://schemas.microsoft.com/office/drawing/2014/main" id="{8F5EEEB6-4704-7CCD-058D-6CA29E43691D}"/>
              </a:ext>
            </a:extLst>
          </p:cNvPr>
          <p:cNvSpPr txBox="1"/>
          <p:nvPr/>
        </p:nvSpPr>
        <p:spPr>
          <a:xfrm>
            <a:off x="365760" y="5861804"/>
            <a:ext cx="11103392" cy="716399"/>
          </a:xfrm>
          <a:prstGeom prst="roundRect">
            <a:avLst>
              <a:gd name="adj" fmla="val 10487"/>
            </a:avLst>
          </a:prstGeom>
          <a:solidFill>
            <a:schemeClr val="accent1"/>
          </a:solidFill>
        </p:spPr>
        <p:txBody>
          <a:bodyPr wrap="square" lIns="365760" tIns="182880" rIns="365760" bIns="182880"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a:ln>
                  <a:noFill/>
                </a:ln>
                <a:solidFill>
                  <a:srgbClr val="FFFFFF"/>
                </a:solidFill>
                <a:effectLst/>
                <a:uLnTx/>
                <a:uFillTx/>
                <a:latin typeface="Helvetica" pitchFamily="2" charset="0"/>
                <a:ea typeface="+mn-ea"/>
                <a:cs typeface="+mn-cs"/>
              </a:rPr>
              <a:t>CMS upgrade is detector innovation at the bleeding edge of possibility</a:t>
            </a:r>
          </a:p>
        </p:txBody>
      </p:sp>
      <p:grpSp>
        <p:nvGrpSpPr>
          <p:cNvPr id="44" name="Group 43">
            <a:extLst>
              <a:ext uri="{FF2B5EF4-FFF2-40B4-BE49-F238E27FC236}">
                <a16:creationId xmlns:a16="http://schemas.microsoft.com/office/drawing/2014/main" id="{4566B270-91FA-65ED-2C07-3C5C8627D35B}"/>
              </a:ext>
            </a:extLst>
          </p:cNvPr>
          <p:cNvGrpSpPr/>
          <p:nvPr/>
        </p:nvGrpSpPr>
        <p:grpSpPr>
          <a:xfrm>
            <a:off x="10183648" y="137005"/>
            <a:ext cx="1526804" cy="1927851"/>
            <a:chOff x="9894051" y="305198"/>
            <a:chExt cx="1526804" cy="1927851"/>
          </a:xfrm>
        </p:grpSpPr>
        <p:pic>
          <p:nvPicPr>
            <p:cNvPr id="45" name="Picture 44">
              <a:extLst>
                <a:ext uri="{FF2B5EF4-FFF2-40B4-BE49-F238E27FC236}">
                  <a16:creationId xmlns:a16="http://schemas.microsoft.com/office/drawing/2014/main" id="{4E8A71F4-45EE-BA71-1866-110D4763A10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894051" y="305198"/>
              <a:ext cx="1526804" cy="1908503"/>
            </a:xfrm>
            <a:prstGeom prst="roundRect">
              <a:avLst>
                <a:gd name="adj" fmla="val 5678"/>
              </a:avLst>
            </a:prstGeom>
          </p:spPr>
        </p:pic>
        <p:sp>
          <p:nvSpPr>
            <p:cNvPr id="46" name="Google Shape;375;p37">
              <a:extLst>
                <a:ext uri="{FF2B5EF4-FFF2-40B4-BE49-F238E27FC236}">
                  <a16:creationId xmlns:a16="http://schemas.microsoft.com/office/drawing/2014/main" id="{5532FB90-EA43-8279-9239-5F8D9787644A}"/>
                </a:ext>
              </a:extLst>
            </p:cNvPr>
            <p:cNvSpPr txBox="1"/>
            <p:nvPr/>
          </p:nvSpPr>
          <p:spPr>
            <a:xfrm>
              <a:off x="9894052" y="1709829"/>
              <a:ext cx="1526803" cy="523220"/>
            </a:xfrm>
            <a:prstGeom prst="rect">
              <a:avLst/>
            </a:prstGeom>
            <a:solidFill>
              <a:schemeClr val="tx1">
                <a:alpha val="50000"/>
              </a:schemeClr>
            </a:solidFill>
            <a:ln>
              <a:noFill/>
            </a:ln>
          </p:spPr>
          <p:txBody>
            <a:bodyPr spcFirstLastPara="1" wrap="square" lIns="91440" tIns="91440" rIns="91440" bIns="91440" anchor="ctr" anchorCtr="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Helvetica Neue"/>
                  <a:ea typeface="Helvetica Neue"/>
                  <a:cs typeface="Helvetica Neue"/>
                  <a:sym typeface="Helvetica Neue"/>
                </a:rPr>
                <a:t>Project Manager</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Helvetica Neue"/>
                  <a:ea typeface="Helvetica Neue"/>
                  <a:cs typeface="Helvetica Neue"/>
                  <a:sym typeface="Helvetica Neue"/>
                </a:rPr>
                <a:t> S. Nahn</a:t>
              </a:r>
            </a:p>
          </p:txBody>
        </p:sp>
      </p:grpSp>
      <p:pic>
        <p:nvPicPr>
          <p:cNvPr id="4" name="Picture 3">
            <a:extLst>
              <a:ext uri="{FF2B5EF4-FFF2-40B4-BE49-F238E27FC236}">
                <a16:creationId xmlns:a16="http://schemas.microsoft.com/office/drawing/2014/main" id="{0480D5CB-491E-ECB8-773F-B9FC5A78C3B2}"/>
              </a:ext>
            </a:extLst>
          </p:cNvPr>
          <p:cNvPicPr>
            <a:picLocks noChangeAspect="1"/>
          </p:cNvPicPr>
          <p:nvPr/>
        </p:nvPicPr>
        <p:blipFill>
          <a:blip r:embed="rId5"/>
          <a:srcRect l="1688" t="1123" r="51785" b="-438"/>
          <a:stretch>
            <a:fillRect/>
          </a:stretch>
        </p:blipFill>
        <p:spPr>
          <a:xfrm rot="21540000">
            <a:off x="7531013" y="4257529"/>
            <a:ext cx="1399279" cy="1476340"/>
          </a:xfrm>
          <a:prstGeom prst="roundRect">
            <a:avLst>
              <a:gd name="adj" fmla="val 6289"/>
            </a:avLst>
          </a:prstGeom>
        </p:spPr>
      </p:pic>
      <p:sp>
        <p:nvSpPr>
          <p:cNvPr id="8" name="Text Placeholder 1">
            <a:extLst>
              <a:ext uri="{FF2B5EF4-FFF2-40B4-BE49-F238E27FC236}">
                <a16:creationId xmlns:a16="http://schemas.microsoft.com/office/drawing/2014/main" id="{16CEFD7F-8E45-BC6F-6767-FFFADAFE23FE}"/>
              </a:ext>
            </a:extLst>
          </p:cNvPr>
          <p:cNvSpPr txBox="1">
            <a:spLocks/>
          </p:cNvSpPr>
          <p:nvPr/>
        </p:nvSpPr>
        <p:spPr>
          <a:xfrm>
            <a:off x="950384" y="3782748"/>
            <a:ext cx="5828240" cy="2571221"/>
          </a:xfrm>
          <a:prstGeom prst="rect">
            <a:avLst/>
          </a:prstGeom>
        </p:spPr>
        <p:txBody>
          <a:bodyPr vert="horz" lIns="0" tIns="0" rIns="0" bIns="0" rtlCol="0" anchor="t">
            <a:noAutofit/>
          </a:bodyPr>
          <a:lstStyle>
            <a:lvl1pPr marL="2286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endParaRPr lang="en-US" sz="2400" dirty="0">
              <a:latin typeface="Helvetica"/>
              <a:cs typeface="Helvetica"/>
            </a:endParaRPr>
          </a:p>
          <a:p>
            <a:pPr lvl="1">
              <a:spcAft>
                <a:spcPts val="0"/>
              </a:spcAft>
            </a:pPr>
            <a:r>
              <a:rPr lang="en-US" sz="2000" dirty="0">
                <a:latin typeface="Helvetica"/>
                <a:cs typeface="Helvetica"/>
              </a:rPr>
              <a:t>Assembly centers across U.S. established, ramping to full throughput</a:t>
            </a:r>
          </a:p>
          <a:p>
            <a:pPr lvl="1">
              <a:spcAft>
                <a:spcPts val="0"/>
              </a:spcAft>
            </a:pPr>
            <a:r>
              <a:rPr lang="en-US" sz="2000">
                <a:latin typeface="Helvetica"/>
                <a:cs typeface="Helvetica"/>
              </a:rPr>
              <a:t>Early completion of U.S. project end of 2028 (CD-4 at end of</a:t>
            </a:r>
            <a:r>
              <a:rPr lang="en-US" sz="2400">
                <a:latin typeface="Helvetica"/>
                <a:cs typeface="Helvetica"/>
              </a:rPr>
              <a:t> 2030)</a:t>
            </a:r>
            <a:endParaRPr lang="en-US" sz="2400" dirty="0">
              <a:latin typeface="Helvetica"/>
              <a:cs typeface="Helvetica"/>
            </a:endParaRPr>
          </a:p>
          <a:p>
            <a:pPr>
              <a:spcAft>
                <a:spcPts val="0"/>
              </a:spcAft>
            </a:pPr>
            <a:r>
              <a:rPr lang="en-US" sz="2400">
                <a:latin typeface="Helvetica"/>
                <a:cs typeface="Helvetica"/>
              </a:rPr>
              <a:t>Extreme environment drives innovation</a:t>
            </a:r>
          </a:p>
        </p:txBody>
      </p:sp>
    </p:spTree>
    <p:extLst>
      <p:ext uri="{BB962C8B-B14F-4D97-AF65-F5344CB8AC3E}">
        <p14:creationId xmlns:p14="http://schemas.microsoft.com/office/powerpoint/2010/main" val="2047201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072C29-A2BC-F3D5-61E9-2D57470C6FB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B28FD5F-BE89-9EBA-687C-CB0AB08E7915}"/>
              </a:ext>
            </a:extLst>
          </p:cNvPr>
          <p:cNvSpPr>
            <a:spLocks noGrp="1"/>
          </p:cNvSpPr>
          <p:nvPr>
            <p:ph type="sldNum" sz="quarter" idx="4"/>
          </p:nvPr>
        </p:nvSpPr>
        <p:spPr/>
        <p:txBody>
          <a:bodyPr/>
          <a:lstStyle/>
          <a:p>
            <a:fld id="{F4BAA12D-5F28-3140-935A-44BF4B54B6B6}" type="slidenum">
              <a:rPr lang="en-US" smtClean="0"/>
              <a:pPr/>
              <a:t>16</a:t>
            </a:fld>
            <a:endParaRPr lang="en-US"/>
          </a:p>
        </p:txBody>
      </p:sp>
      <p:sp>
        <p:nvSpPr>
          <p:cNvPr id="11" name="Title 1">
            <a:extLst>
              <a:ext uri="{FF2B5EF4-FFF2-40B4-BE49-F238E27FC236}">
                <a16:creationId xmlns:a16="http://schemas.microsoft.com/office/drawing/2014/main" id="{E0C349AE-7DEC-7B68-F42C-DA198049271C}"/>
              </a:ext>
            </a:extLst>
          </p:cNvPr>
          <p:cNvSpPr>
            <a:spLocks noGrp="1"/>
          </p:cNvSpPr>
          <p:nvPr>
            <p:ph type="title"/>
          </p:nvPr>
        </p:nvSpPr>
        <p:spPr>
          <a:xfrm>
            <a:off x="914400" y="4775545"/>
            <a:ext cx="9923930" cy="1228413"/>
          </a:xfrm>
        </p:spPr>
        <p:txBody>
          <a:bodyPr/>
          <a:lstStyle/>
          <a:p>
            <a:r>
              <a:rPr lang="en-US" sz="3600"/>
              <a:t>Apply World Leading Capabilities to Deliver Innovative Technologies and Enhance National Competitiveness</a:t>
            </a:r>
          </a:p>
        </p:txBody>
      </p:sp>
      <p:sp>
        <p:nvSpPr>
          <p:cNvPr id="12" name="Text Placeholder 2">
            <a:extLst>
              <a:ext uri="{FF2B5EF4-FFF2-40B4-BE49-F238E27FC236}">
                <a16:creationId xmlns:a16="http://schemas.microsoft.com/office/drawing/2014/main" id="{FA81A02A-A49A-5956-ABF5-132F2493903A}"/>
              </a:ext>
            </a:extLst>
          </p:cNvPr>
          <p:cNvSpPr>
            <a:spLocks noGrp="1"/>
          </p:cNvSpPr>
          <p:nvPr>
            <p:ph type="body" sz="quarter" idx="10"/>
          </p:nvPr>
        </p:nvSpPr>
        <p:spPr>
          <a:xfrm>
            <a:off x="914399" y="3634563"/>
            <a:ext cx="9761517" cy="1114088"/>
          </a:xfrm>
        </p:spPr>
        <p:txBody>
          <a:bodyPr/>
          <a:lstStyle/>
          <a:p>
            <a:r>
              <a:rPr lang="en-US" sz="2800" b="1" dirty="0">
                <a:solidFill>
                  <a:schemeClr val="accent1"/>
                </a:solidFill>
              </a:rPr>
              <a:t>DRIVING INNOVATION</a:t>
            </a:r>
          </a:p>
        </p:txBody>
      </p:sp>
    </p:spTree>
    <p:extLst>
      <p:ext uri="{BB962C8B-B14F-4D97-AF65-F5344CB8AC3E}">
        <p14:creationId xmlns:p14="http://schemas.microsoft.com/office/powerpoint/2010/main" val="1147516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479AC5-BF97-BABC-5637-5BBBB876AC3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6081211-F327-AA9B-FCB7-37F7F91957CB}"/>
              </a:ext>
            </a:extLst>
          </p:cNvPr>
          <p:cNvSpPr>
            <a:spLocks noGrp="1"/>
          </p:cNvSpPr>
          <p:nvPr>
            <p:ph type="body" sz="quarter" idx="38"/>
          </p:nvPr>
        </p:nvSpPr>
        <p:spPr>
          <a:xfrm>
            <a:off x="914398" y="1118916"/>
            <a:ext cx="6915152" cy="3896055"/>
          </a:xfrm>
        </p:spPr>
        <p:txBody>
          <a:bodyPr/>
          <a:lstStyle/>
          <a:p>
            <a:pPr>
              <a:spcAft>
                <a:spcPts val="700"/>
              </a:spcAft>
            </a:pPr>
            <a:r>
              <a:rPr lang="en-US"/>
              <a:t>What new discoveries become possible with </a:t>
            </a:r>
            <a:r>
              <a:rPr lang="en-US" b="1"/>
              <a:t>quantum-enabled measurement</a:t>
            </a:r>
            <a:r>
              <a:rPr lang="en-US"/>
              <a:t>?</a:t>
            </a:r>
          </a:p>
          <a:p>
            <a:pPr>
              <a:spcAft>
                <a:spcPts val="700"/>
              </a:spcAft>
            </a:pPr>
            <a:r>
              <a:rPr lang="en-US"/>
              <a:t>How do we build </a:t>
            </a:r>
            <a:r>
              <a:rPr lang="en-US" b="1"/>
              <a:t>scalable quantum systems</a:t>
            </a:r>
            <a:r>
              <a:rPr lang="en-US"/>
              <a:t> that unlock </a:t>
            </a:r>
            <a:br>
              <a:rPr lang="en-US"/>
            </a:br>
            <a:r>
              <a:rPr lang="en-US"/>
              <a:t>new regimes of computation and sensing?</a:t>
            </a:r>
          </a:p>
          <a:p>
            <a:pPr>
              <a:spcAft>
                <a:spcPts val="700"/>
              </a:spcAft>
            </a:pPr>
            <a:r>
              <a:rPr lang="en-US"/>
              <a:t>How can </a:t>
            </a:r>
            <a:r>
              <a:rPr lang="en-US" b="1"/>
              <a:t>cryogenic materials science</a:t>
            </a:r>
            <a:r>
              <a:rPr lang="en-US"/>
              <a:t> unlock higher performance in quantum systems and next-generation microelectronics?</a:t>
            </a:r>
          </a:p>
          <a:p>
            <a:pPr>
              <a:spcAft>
                <a:spcPts val="700"/>
              </a:spcAft>
            </a:pPr>
            <a:r>
              <a:rPr lang="en-US"/>
              <a:t>How can </a:t>
            </a:r>
            <a:r>
              <a:rPr lang="en-US" b="1"/>
              <a:t>AI and advanced computing</a:t>
            </a:r>
            <a:r>
              <a:rPr lang="en-US"/>
              <a:t> accelerate </a:t>
            </a:r>
            <a:br>
              <a:rPr lang="en-US"/>
            </a:br>
            <a:r>
              <a:rPr lang="en-US"/>
              <a:t>scientific discovery across DOE missions?</a:t>
            </a:r>
          </a:p>
          <a:p>
            <a:pPr>
              <a:spcAft>
                <a:spcPts val="700"/>
              </a:spcAft>
            </a:pPr>
            <a:r>
              <a:rPr lang="en-US"/>
              <a:t>What breakthroughs in </a:t>
            </a:r>
            <a:r>
              <a:rPr lang="en-US" b="1"/>
              <a:t>accelerator science</a:t>
            </a:r>
            <a:r>
              <a:rPr lang="en-US"/>
              <a:t> are needed </a:t>
            </a:r>
            <a:br>
              <a:rPr lang="en-US"/>
            </a:br>
            <a:r>
              <a:rPr lang="en-US"/>
              <a:t>for next-generation facilities?</a:t>
            </a:r>
          </a:p>
          <a:p>
            <a:pPr>
              <a:spcAft>
                <a:spcPts val="700"/>
              </a:spcAft>
            </a:pPr>
            <a:r>
              <a:rPr lang="en-US"/>
              <a:t>How do we build </a:t>
            </a:r>
            <a:r>
              <a:rPr lang="en-US" b="1"/>
              <a:t>integrated, scalable systems </a:t>
            </a:r>
            <a:r>
              <a:rPr lang="en-US"/>
              <a:t>that combine physics, engineering, and computation?</a:t>
            </a:r>
          </a:p>
        </p:txBody>
      </p:sp>
      <p:sp>
        <p:nvSpPr>
          <p:cNvPr id="5" name="Title 4">
            <a:extLst>
              <a:ext uri="{FF2B5EF4-FFF2-40B4-BE49-F238E27FC236}">
                <a16:creationId xmlns:a16="http://schemas.microsoft.com/office/drawing/2014/main" id="{61F8CEEF-B3D4-C0C2-9A29-0B51998FD219}"/>
              </a:ext>
            </a:extLst>
          </p:cNvPr>
          <p:cNvSpPr>
            <a:spLocks noGrp="1"/>
          </p:cNvSpPr>
          <p:nvPr>
            <p:ph type="title"/>
          </p:nvPr>
        </p:nvSpPr>
        <p:spPr>
          <a:xfrm>
            <a:off x="920259" y="400151"/>
            <a:ext cx="9994393" cy="433527"/>
          </a:xfrm>
        </p:spPr>
        <p:txBody>
          <a:bodyPr/>
          <a:lstStyle/>
          <a:p>
            <a:r>
              <a:rPr lang="en-US"/>
              <a:t>Technology is Shaping the Future of Discovery</a:t>
            </a:r>
          </a:p>
        </p:txBody>
      </p:sp>
      <p:sp>
        <p:nvSpPr>
          <p:cNvPr id="6" name="Slide Number Placeholder 5">
            <a:extLst>
              <a:ext uri="{FF2B5EF4-FFF2-40B4-BE49-F238E27FC236}">
                <a16:creationId xmlns:a16="http://schemas.microsoft.com/office/drawing/2014/main" id="{2F6AB02F-7478-BFDA-AF03-491395D0FA68}"/>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defPPr>
              <a:defRPr lang="en-US"/>
            </a:defPPr>
            <a:lvl1pPr marL="0" algn="ctr" defTabSz="914400" rtl="0" eaLnBrk="1" latinLnBrk="0" hangingPunct="1">
              <a:defRPr sz="900" b="1" i="0" kern="1200">
                <a:solidFill>
                  <a:schemeClr val="bg1"/>
                </a:solidFill>
                <a:latin typeface="Helvetica" pitchFamily="2"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4BAA12D-5F28-3140-935A-44BF4B54B6B6}" type="slidenum">
              <a:rPr lang="en-US" smtClean="0"/>
              <a:pPr/>
              <a:t>17</a:t>
            </a:fld>
            <a:endParaRPr lang="en-US"/>
          </a:p>
        </p:txBody>
      </p:sp>
      <p:sp>
        <p:nvSpPr>
          <p:cNvPr id="22" name="TextBox 21">
            <a:extLst>
              <a:ext uri="{FF2B5EF4-FFF2-40B4-BE49-F238E27FC236}">
                <a16:creationId xmlns:a16="http://schemas.microsoft.com/office/drawing/2014/main" id="{78F99F40-EDB3-874B-6375-DAB36BF64426}"/>
              </a:ext>
            </a:extLst>
          </p:cNvPr>
          <p:cNvSpPr txBox="1"/>
          <p:nvPr/>
        </p:nvSpPr>
        <p:spPr>
          <a:xfrm>
            <a:off x="365760" y="5861804"/>
            <a:ext cx="11103392" cy="716399"/>
          </a:xfrm>
          <a:prstGeom prst="roundRect">
            <a:avLst>
              <a:gd name="adj" fmla="val 334"/>
            </a:avLst>
          </a:prstGeom>
          <a:solidFill>
            <a:schemeClr val="tx2">
              <a:lumMod val="90000"/>
              <a:lumOff val="10000"/>
            </a:schemeClr>
          </a:solidFill>
        </p:spPr>
        <p:txBody>
          <a:bodyPr wrap="square" lIns="365760" tIns="182880" rIns="365760" bIns="182880" rtlCol="0">
            <a:spAutoFit/>
          </a:bodyPr>
          <a:lstStyle/>
          <a:p>
            <a:pPr algn="ctr">
              <a:spcAft>
                <a:spcPts val="800"/>
              </a:spcAft>
            </a:pPr>
            <a:r>
              <a:rPr lang="en-US" sz="2000" b="1">
                <a:solidFill>
                  <a:schemeClr val="bg1"/>
                </a:solidFill>
                <a:latin typeface="Helvetica" pitchFamily="2" charset="0"/>
              </a:rPr>
              <a:t>Innovating technologies goes hand-in-hand with advancing science </a:t>
            </a:r>
          </a:p>
        </p:txBody>
      </p:sp>
      <p:pic>
        <p:nvPicPr>
          <p:cNvPr id="7" name="Picture 6">
            <a:extLst>
              <a:ext uri="{FF2B5EF4-FFF2-40B4-BE49-F238E27FC236}">
                <a16:creationId xmlns:a16="http://schemas.microsoft.com/office/drawing/2014/main" id="{F9ADF1EC-E528-A56C-509C-14CCBE78AADA}"/>
              </a:ext>
            </a:extLst>
          </p:cNvPr>
          <p:cNvPicPr>
            <a:picLocks noChangeAspect="1"/>
          </p:cNvPicPr>
          <p:nvPr/>
        </p:nvPicPr>
        <p:blipFill>
          <a:blip r:embed="rId3"/>
          <a:stretch>
            <a:fillRect/>
          </a:stretch>
        </p:blipFill>
        <p:spPr>
          <a:xfrm>
            <a:off x="7638544" y="1237659"/>
            <a:ext cx="3639058" cy="4220164"/>
          </a:xfrm>
          <a:prstGeom prst="rect">
            <a:avLst/>
          </a:prstGeom>
        </p:spPr>
      </p:pic>
    </p:spTree>
    <p:extLst>
      <p:ext uri="{BB962C8B-B14F-4D97-AF65-F5344CB8AC3E}">
        <p14:creationId xmlns:p14="http://schemas.microsoft.com/office/powerpoint/2010/main" val="129435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F266E68B-165D-AF32-102F-426D7571837B}"/>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a:prstGeom prst="rect">
            <a:avLst/>
          </a:prstGeom>
        </p:spPr>
      </p:pic>
      <p:sp>
        <p:nvSpPr>
          <p:cNvPr id="4" name="Text Placeholder 3">
            <a:extLst>
              <a:ext uri="{FF2B5EF4-FFF2-40B4-BE49-F238E27FC236}">
                <a16:creationId xmlns:a16="http://schemas.microsoft.com/office/drawing/2014/main" id="{2F9520A1-5897-427F-F3D0-5B43513D67DC}"/>
              </a:ext>
            </a:extLst>
          </p:cNvPr>
          <p:cNvSpPr>
            <a:spLocks noGrp="1"/>
          </p:cNvSpPr>
          <p:nvPr>
            <p:ph type="body" sz="quarter" idx="11"/>
          </p:nvPr>
        </p:nvSpPr>
        <p:spPr>
          <a:xfrm>
            <a:off x="1195461" y="1700784"/>
            <a:ext cx="5343452" cy="596900"/>
          </a:xfrm>
        </p:spPr>
        <p:txBody>
          <a:bodyPr/>
          <a:lstStyle/>
          <a:p>
            <a:r>
              <a:rPr lang="en-US" sz="2000" dirty="0"/>
              <a:t>Advancing discovery in high-energy physics research</a:t>
            </a:r>
          </a:p>
        </p:txBody>
      </p:sp>
      <p:sp>
        <p:nvSpPr>
          <p:cNvPr id="10" name="Text Placeholder 9">
            <a:extLst>
              <a:ext uri="{FF2B5EF4-FFF2-40B4-BE49-F238E27FC236}">
                <a16:creationId xmlns:a16="http://schemas.microsoft.com/office/drawing/2014/main" id="{6CC9DC43-991B-16FC-AFBD-BDE36AABCBB2}"/>
              </a:ext>
            </a:extLst>
          </p:cNvPr>
          <p:cNvSpPr>
            <a:spLocks noGrp="1"/>
          </p:cNvSpPr>
          <p:nvPr>
            <p:ph type="body" sz="quarter" idx="38"/>
          </p:nvPr>
        </p:nvSpPr>
        <p:spPr>
          <a:xfrm>
            <a:off x="1195461" y="4668584"/>
            <a:ext cx="4533828" cy="1301549"/>
          </a:xfrm>
        </p:spPr>
        <p:txBody>
          <a:bodyPr/>
          <a:lstStyle/>
          <a:p>
            <a:r>
              <a:rPr lang="en-US" sz="2000" dirty="0"/>
              <a:t>Fostering collaboration to address interdisciplinary AI challenges and share insights with scientific and technology partners</a:t>
            </a:r>
          </a:p>
        </p:txBody>
      </p:sp>
      <p:sp>
        <p:nvSpPr>
          <p:cNvPr id="3" name="Title 2">
            <a:extLst>
              <a:ext uri="{FF2B5EF4-FFF2-40B4-BE49-F238E27FC236}">
                <a16:creationId xmlns:a16="http://schemas.microsoft.com/office/drawing/2014/main" id="{69FBDCFC-E654-3023-5BFD-744AFDB0C58E}"/>
              </a:ext>
            </a:extLst>
          </p:cNvPr>
          <p:cNvSpPr>
            <a:spLocks noGrp="1"/>
          </p:cNvSpPr>
          <p:nvPr>
            <p:ph type="title"/>
          </p:nvPr>
        </p:nvSpPr>
        <p:spPr/>
        <p:txBody>
          <a:bodyPr/>
          <a:lstStyle/>
          <a:p>
            <a:r>
              <a:rPr lang="en-US" dirty="0"/>
              <a:t>How AI enhances scientific goals of particle physics</a:t>
            </a:r>
          </a:p>
        </p:txBody>
      </p:sp>
      <p:sp>
        <p:nvSpPr>
          <p:cNvPr id="12" name="Text Placeholder 11">
            <a:extLst>
              <a:ext uri="{FF2B5EF4-FFF2-40B4-BE49-F238E27FC236}">
                <a16:creationId xmlns:a16="http://schemas.microsoft.com/office/drawing/2014/main" id="{81622061-2C9C-97E4-6DA1-185404DD29AC}"/>
              </a:ext>
            </a:extLst>
          </p:cNvPr>
          <p:cNvSpPr>
            <a:spLocks noGrp="1"/>
          </p:cNvSpPr>
          <p:nvPr>
            <p:ph type="body" sz="quarter" idx="40"/>
          </p:nvPr>
        </p:nvSpPr>
        <p:spPr>
          <a:xfrm>
            <a:off x="1195461" y="3188407"/>
            <a:ext cx="4533828" cy="960691"/>
          </a:xfrm>
        </p:spPr>
        <p:txBody>
          <a:bodyPr/>
          <a:lstStyle/>
          <a:p>
            <a:r>
              <a:rPr lang="en-US" sz="2000" dirty="0"/>
              <a:t>Developing national AI capabilities that build on the challenges of </a:t>
            </a:r>
            <a:br>
              <a:rPr lang="en-US" sz="2000" dirty="0"/>
            </a:br>
            <a:r>
              <a:rPr lang="en-US" sz="2000" dirty="0"/>
              <a:t>particle physics and technologies</a:t>
            </a:r>
          </a:p>
        </p:txBody>
      </p:sp>
      <p:sp>
        <p:nvSpPr>
          <p:cNvPr id="5" name="Slide Number Placeholder 4">
            <a:extLst>
              <a:ext uri="{FF2B5EF4-FFF2-40B4-BE49-F238E27FC236}">
                <a16:creationId xmlns:a16="http://schemas.microsoft.com/office/drawing/2014/main" id="{1F3257A2-718D-3609-B4F4-75644C8B7937}"/>
              </a:ext>
            </a:extLst>
          </p:cNvPr>
          <p:cNvSpPr>
            <a:spLocks noGrp="1"/>
          </p:cNvSpPr>
          <p:nvPr>
            <p:ph type="sldNum" sz="quarter" idx="44"/>
          </p:nvPr>
        </p:nvSpPr>
        <p:spPr/>
        <p:txBody>
          <a:bodyPr/>
          <a:lstStyle/>
          <a:p>
            <a:fld id="{F4BAA12D-5F28-3140-935A-44BF4B54B6B6}" type="slidenum">
              <a:rPr lang="en-US" smtClean="0"/>
              <a:pPr/>
              <a:t>18</a:t>
            </a:fld>
            <a:endParaRPr lang="en-US" dirty="0"/>
          </a:p>
        </p:txBody>
      </p:sp>
      <p:sp>
        <p:nvSpPr>
          <p:cNvPr id="14" name="TextBox 13">
            <a:extLst>
              <a:ext uri="{FF2B5EF4-FFF2-40B4-BE49-F238E27FC236}">
                <a16:creationId xmlns:a16="http://schemas.microsoft.com/office/drawing/2014/main" id="{5A2EE697-CA54-97A6-B806-A001F9F061BC}"/>
              </a:ext>
            </a:extLst>
          </p:cNvPr>
          <p:cNvSpPr txBox="1"/>
          <p:nvPr/>
        </p:nvSpPr>
        <p:spPr>
          <a:xfrm>
            <a:off x="6183152" y="3705265"/>
            <a:ext cx="2806640" cy="3016210"/>
          </a:xfrm>
          <a:prstGeom prst="rect">
            <a:avLst/>
          </a:prstGeom>
          <a:solidFill>
            <a:schemeClr val="accent1"/>
          </a:solidFill>
        </p:spPr>
        <p:txBody>
          <a:bodyPr wrap="square" lIns="365760" tIns="274320" rIns="365760" bIns="274320" rtlCol="0">
            <a:spAutoFit/>
          </a:bodyPr>
          <a:lstStyle/>
          <a:p>
            <a:pPr algn="ctr">
              <a:spcAft>
                <a:spcPts val="800"/>
              </a:spcAft>
            </a:pPr>
            <a:r>
              <a:rPr lang="en-US" sz="1600" b="1" dirty="0">
                <a:solidFill>
                  <a:schemeClr val="bg1"/>
                </a:solidFill>
                <a:latin typeface="Helvetica" pitchFamily="2" charset="0"/>
              </a:rPr>
              <a:t>By integrating AI throughout its research and operations, Fermilab not only propels its own scientific mission forward but also contributes to the evolution of artificial intelligence.</a:t>
            </a:r>
          </a:p>
        </p:txBody>
      </p:sp>
    </p:spTree>
    <p:extLst>
      <p:ext uri="{BB962C8B-B14F-4D97-AF65-F5344CB8AC3E}">
        <p14:creationId xmlns:p14="http://schemas.microsoft.com/office/powerpoint/2010/main" val="1632332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CA71D4-724E-7562-C8DC-4EF1DAC00EF0}"/>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CAB9ECCE-03AB-0111-8E11-207C7DEF9202}"/>
              </a:ext>
            </a:extLst>
          </p:cNvPr>
          <p:cNvPicPr>
            <a:picLocks noChangeAspect="1"/>
          </p:cNvPicPr>
          <p:nvPr/>
        </p:nvPicPr>
        <p:blipFill>
          <a:blip r:embed="rId2"/>
          <a:stretch>
            <a:fillRect/>
          </a:stretch>
        </p:blipFill>
        <p:spPr>
          <a:xfrm>
            <a:off x="4962831" y="818244"/>
            <a:ext cx="1252116" cy="5564413"/>
          </a:xfrm>
          <a:prstGeom prst="rect">
            <a:avLst/>
          </a:prstGeom>
        </p:spPr>
      </p:pic>
      <p:sp>
        <p:nvSpPr>
          <p:cNvPr id="9" name="Text Placeholder 8">
            <a:extLst>
              <a:ext uri="{FF2B5EF4-FFF2-40B4-BE49-F238E27FC236}">
                <a16:creationId xmlns:a16="http://schemas.microsoft.com/office/drawing/2014/main" id="{CCCB8F33-20FE-BF29-4AEF-DA1C760D63B7}"/>
              </a:ext>
            </a:extLst>
          </p:cNvPr>
          <p:cNvSpPr>
            <a:spLocks noGrp="1"/>
          </p:cNvSpPr>
          <p:nvPr>
            <p:ph type="body" sz="quarter" idx="39"/>
          </p:nvPr>
        </p:nvSpPr>
        <p:spPr>
          <a:xfrm>
            <a:off x="6096000" y="4315068"/>
            <a:ext cx="4984053" cy="2161498"/>
          </a:xfrm>
        </p:spPr>
        <p:txBody>
          <a:bodyPr/>
          <a:lstStyle/>
          <a:p>
            <a:pPr marL="457200" lvl="1" indent="0">
              <a:buNone/>
            </a:pPr>
            <a:r>
              <a:rPr lang="en-US" sz="2000" dirty="0"/>
              <a:t>Fermilab’s leadership in AI-enabled research, quantum science, microelectronics, and the design and operation of some of the world’s most complex scientific instruments will be essential to the success of Genesis. </a:t>
            </a:r>
            <a:endParaRPr lang="en-US" sz="1800" dirty="0"/>
          </a:p>
        </p:txBody>
      </p:sp>
      <p:sp>
        <p:nvSpPr>
          <p:cNvPr id="3" name="Title 2">
            <a:extLst>
              <a:ext uri="{FF2B5EF4-FFF2-40B4-BE49-F238E27FC236}">
                <a16:creationId xmlns:a16="http://schemas.microsoft.com/office/drawing/2014/main" id="{50CB57E5-1A39-FAA3-6726-BA82166BC8EB}"/>
              </a:ext>
            </a:extLst>
          </p:cNvPr>
          <p:cNvSpPr>
            <a:spLocks noGrp="1"/>
          </p:cNvSpPr>
          <p:nvPr>
            <p:ph type="title"/>
          </p:nvPr>
        </p:nvSpPr>
        <p:spPr/>
        <p:txBody>
          <a:bodyPr/>
          <a:lstStyle/>
          <a:p>
            <a:r>
              <a:rPr lang="en-US" dirty="0"/>
              <a:t>A symbiotic relationship</a:t>
            </a:r>
          </a:p>
        </p:txBody>
      </p:sp>
      <p:sp>
        <p:nvSpPr>
          <p:cNvPr id="8" name="Text Placeholder 7">
            <a:extLst>
              <a:ext uri="{FF2B5EF4-FFF2-40B4-BE49-F238E27FC236}">
                <a16:creationId xmlns:a16="http://schemas.microsoft.com/office/drawing/2014/main" id="{3D6D6AB7-9E24-CCDD-96FB-4BBEEF22A20B}"/>
              </a:ext>
            </a:extLst>
          </p:cNvPr>
          <p:cNvSpPr>
            <a:spLocks noGrp="1"/>
          </p:cNvSpPr>
          <p:nvPr>
            <p:ph type="body" sz="quarter" idx="38"/>
          </p:nvPr>
        </p:nvSpPr>
        <p:spPr>
          <a:xfrm>
            <a:off x="1283209" y="3257550"/>
            <a:ext cx="4305680" cy="2927349"/>
          </a:xfrm>
        </p:spPr>
        <p:txBody>
          <a:bodyPr vert="horz" lIns="0" tIns="0" rIns="0" bIns="0" rtlCol="0" anchor="t">
            <a:noAutofit/>
          </a:bodyPr>
          <a:lstStyle/>
          <a:p>
            <a:pPr>
              <a:spcAft>
                <a:spcPts val="0"/>
              </a:spcAft>
            </a:pPr>
            <a:r>
              <a:rPr lang="en-US" sz="1800" dirty="0"/>
              <a:t>Neutrino experiments</a:t>
            </a:r>
            <a:endParaRPr lang="en-US"/>
          </a:p>
          <a:p>
            <a:pPr>
              <a:spcAft>
                <a:spcPts val="0"/>
              </a:spcAft>
            </a:pPr>
            <a:r>
              <a:rPr lang="en-US" sz="1800" dirty="0"/>
              <a:t>Accelerator research</a:t>
            </a:r>
            <a:endParaRPr lang="en-US" sz="1800" dirty="0">
              <a:cs typeface="Helvetica" pitchFamily="2" charset="0"/>
            </a:endParaRPr>
          </a:p>
          <a:p>
            <a:pPr>
              <a:spcAft>
                <a:spcPts val="0"/>
              </a:spcAft>
            </a:pPr>
            <a:r>
              <a:rPr lang="en-US" sz="1800" dirty="0"/>
              <a:t>Quantum information science</a:t>
            </a:r>
            <a:endParaRPr lang="en-US" sz="1800" dirty="0">
              <a:cs typeface="Helvetica" pitchFamily="2" charset="0"/>
            </a:endParaRPr>
          </a:p>
          <a:p>
            <a:pPr>
              <a:spcAft>
                <a:spcPts val="0"/>
              </a:spcAft>
            </a:pPr>
            <a:r>
              <a:rPr lang="en-US" sz="1800" dirty="0"/>
              <a:t>Smart detectors and sensors</a:t>
            </a:r>
            <a:endParaRPr lang="en-US" sz="1800" dirty="0">
              <a:cs typeface="Helvetica" pitchFamily="2" charset="0"/>
            </a:endParaRPr>
          </a:p>
          <a:p>
            <a:pPr>
              <a:spcAft>
                <a:spcPts val="0"/>
              </a:spcAft>
            </a:pPr>
            <a:r>
              <a:rPr lang="en-US" sz="1800" dirty="0"/>
              <a:t>Particle physics at colliders</a:t>
            </a:r>
            <a:endParaRPr lang="en-US" sz="1800" dirty="0">
              <a:cs typeface="Helvetica" pitchFamily="2" charset="0"/>
            </a:endParaRPr>
          </a:p>
          <a:p>
            <a:pPr>
              <a:spcAft>
                <a:spcPts val="0"/>
              </a:spcAft>
            </a:pPr>
            <a:r>
              <a:rPr lang="en-US" sz="1800" dirty="0"/>
              <a:t>Astrophysics</a:t>
            </a:r>
            <a:endParaRPr lang="en-US" sz="1800" dirty="0">
              <a:cs typeface="Helvetica" pitchFamily="2" charset="0"/>
            </a:endParaRPr>
          </a:p>
          <a:p>
            <a:pPr>
              <a:spcAft>
                <a:spcPts val="0"/>
              </a:spcAft>
            </a:pPr>
            <a:r>
              <a:rPr lang="en-US" sz="1800" dirty="0"/>
              <a:t>Business operations</a:t>
            </a:r>
            <a:endParaRPr lang="en-US" sz="1800" dirty="0">
              <a:cs typeface="Helvetica" pitchFamily="2" charset="0"/>
            </a:endParaRPr>
          </a:p>
        </p:txBody>
      </p:sp>
      <p:sp>
        <p:nvSpPr>
          <p:cNvPr id="5" name="Slide Number Placeholder 4">
            <a:extLst>
              <a:ext uri="{FF2B5EF4-FFF2-40B4-BE49-F238E27FC236}">
                <a16:creationId xmlns:a16="http://schemas.microsoft.com/office/drawing/2014/main" id="{E1D1FA7F-FCA5-4FC0-B828-2D6E3A6ABB53}"/>
              </a:ext>
            </a:extLst>
          </p:cNvPr>
          <p:cNvSpPr>
            <a:spLocks noGrp="1"/>
          </p:cNvSpPr>
          <p:nvPr>
            <p:ph type="sldNum" sz="quarter" idx="42"/>
          </p:nvPr>
        </p:nvSpPr>
        <p:spPr/>
        <p:txBody>
          <a:bodyPr/>
          <a:lstStyle/>
          <a:p>
            <a:fld id="{F4BAA12D-5F28-3140-935A-44BF4B54B6B6}" type="slidenum">
              <a:rPr lang="en-US" smtClean="0"/>
              <a:pPr/>
              <a:t>19</a:t>
            </a:fld>
            <a:endParaRPr lang="en-US" dirty="0"/>
          </a:p>
        </p:txBody>
      </p:sp>
      <p:sp>
        <p:nvSpPr>
          <p:cNvPr id="13" name="Text Placeholder 1">
            <a:extLst>
              <a:ext uri="{FF2B5EF4-FFF2-40B4-BE49-F238E27FC236}">
                <a16:creationId xmlns:a16="http://schemas.microsoft.com/office/drawing/2014/main" id="{88DD3784-9AC9-FBB7-D4BB-AB0091BE6DCB}"/>
              </a:ext>
            </a:extLst>
          </p:cNvPr>
          <p:cNvSpPr txBox="1">
            <a:spLocks/>
          </p:cNvSpPr>
          <p:nvPr/>
        </p:nvSpPr>
        <p:spPr>
          <a:xfrm>
            <a:off x="802039" y="1118801"/>
            <a:ext cx="4786850" cy="1651900"/>
          </a:xfrm>
          <a:prstGeom prst="rect">
            <a:avLst/>
          </a:prstGeom>
        </p:spPr>
        <p:txBody>
          <a:bodyPr/>
          <a:lst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dirty="0">
                <a:solidFill>
                  <a:schemeClr val="tx2"/>
                </a:solidFill>
              </a:rPr>
              <a:t>AI plays a key role across many of our </a:t>
            </a:r>
            <a:r>
              <a:rPr lang="en-US" sz="3200" b="1" dirty="0">
                <a:solidFill>
                  <a:schemeClr val="tx2"/>
                </a:solidFill>
              </a:rPr>
              <a:t>core research and mission areas</a:t>
            </a:r>
            <a:r>
              <a:rPr lang="en-US" sz="3200" dirty="0">
                <a:solidFill>
                  <a:schemeClr val="tx2"/>
                </a:solidFill>
              </a:rPr>
              <a:t>:</a:t>
            </a:r>
          </a:p>
        </p:txBody>
      </p:sp>
      <p:sp>
        <p:nvSpPr>
          <p:cNvPr id="15" name="Text Placeholder 3">
            <a:extLst>
              <a:ext uri="{FF2B5EF4-FFF2-40B4-BE49-F238E27FC236}">
                <a16:creationId xmlns:a16="http://schemas.microsoft.com/office/drawing/2014/main" id="{4233CCDC-A6DD-826F-F2A7-1BF3BAED492F}"/>
              </a:ext>
            </a:extLst>
          </p:cNvPr>
          <p:cNvSpPr txBox="1">
            <a:spLocks/>
          </p:cNvSpPr>
          <p:nvPr/>
        </p:nvSpPr>
        <p:spPr>
          <a:xfrm>
            <a:off x="6386945" y="1118801"/>
            <a:ext cx="5003016" cy="1775013"/>
          </a:xfrm>
          <a:prstGeom prst="rect">
            <a:avLst/>
          </a:prstGeom>
        </p:spPr>
        <p:txBody>
          <a:bodyPr/>
          <a:lst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800" dirty="0">
                <a:solidFill>
                  <a:schemeClr val="tx2"/>
                </a:solidFill>
              </a:rPr>
              <a:t>Fermilab plays a central role in the </a:t>
            </a:r>
            <a:r>
              <a:rPr lang="en-US" sz="2800" b="1" dirty="0">
                <a:solidFill>
                  <a:schemeClr val="tx2"/>
                </a:solidFill>
              </a:rPr>
              <a:t>DOE’s Genesis Mission</a:t>
            </a:r>
            <a:r>
              <a:rPr lang="en-US" sz="2800" dirty="0">
                <a:solidFill>
                  <a:schemeClr val="tx2"/>
                </a:solidFill>
              </a:rPr>
              <a:t>, a national initiative to</a:t>
            </a:r>
            <a:r>
              <a:rPr lang="en-US" sz="2800" b="1" dirty="0">
                <a:solidFill>
                  <a:schemeClr val="tx2"/>
                </a:solidFill>
              </a:rPr>
              <a:t> double U.S. scientific productivity through AI, </a:t>
            </a:r>
            <a:r>
              <a:rPr lang="en-US" sz="2800" dirty="0">
                <a:solidFill>
                  <a:schemeClr val="tx2"/>
                </a:solidFill>
              </a:rPr>
              <a:t>quantum technologies and advanced computing.</a:t>
            </a:r>
          </a:p>
        </p:txBody>
      </p:sp>
    </p:spTree>
    <p:extLst>
      <p:ext uri="{BB962C8B-B14F-4D97-AF65-F5344CB8AC3E}">
        <p14:creationId xmlns:p14="http://schemas.microsoft.com/office/powerpoint/2010/main" val="2576715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A67C60C6-B0D8-4B01-B7D0-16022BA8BF2C}"/>
              </a:ext>
            </a:extLst>
          </p:cNvPr>
          <p:cNvSpPr txBox="1">
            <a:spLocks/>
          </p:cNvSpPr>
          <p:nvPr/>
        </p:nvSpPr>
        <p:spPr>
          <a:xfrm>
            <a:off x="915924" y="251752"/>
            <a:ext cx="10971275" cy="635754"/>
          </a:xfrm>
          <a:prstGeom prst="rect">
            <a:avLst/>
          </a:prstGeom>
        </p:spPr>
        <p:txBody>
          <a:bodyPr/>
          <a:lstStyle>
            <a:lvl1pPr algn="l" defTabSz="457189"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189"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378"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566"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754"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pPr marL="0" marR="0" lvl="0" indent="0" algn="l" defTabSz="609555"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schemeClr val="tx1">
                    <a:lumMod val="75000"/>
                  </a:schemeClr>
                </a:solidFill>
                <a:effectLst/>
                <a:uLnTx/>
                <a:uFillTx/>
                <a:latin typeface="Helvetica"/>
                <a:ea typeface="Geneva" charset="0"/>
              </a:rPr>
              <a:t>Fermilab at a glance</a:t>
            </a:r>
          </a:p>
        </p:txBody>
      </p:sp>
      <p:sp>
        <p:nvSpPr>
          <p:cNvPr id="12" name="Content Placeholder 5">
            <a:extLst>
              <a:ext uri="{FF2B5EF4-FFF2-40B4-BE49-F238E27FC236}">
                <a16:creationId xmlns:a16="http://schemas.microsoft.com/office/drawing/2014/main" id="{F6E93CF6-6946-416D-BF0D-37F0973BDD76}"/>
              </a:ext>
            </a:extLst>
          </p:cNvPr>
          <p:cNvSpPr txBox="1">
            <a:spLocks/>
          </p:cNvSpPr>
          <p:nvPr/>
        </p:nvSpPr>
        <p:spPr>
          <a:xfrm>
            <a:off x="462298" y="1239866"/>
            <a:ext cx="3860320" cy="5102503"/>
          </a:xfrm>
          <a:prstGeom prst="rect">
            <a:avLst/>
          </a:prstGeom>
          <a:solidFill>
            <a:schemeClr val="tx1">
              <a:alpha val="67000"/>
            </a:schemeClr>
          </a:solidFill>
          <a:effectLst>
            <a:outerShdw blurRad="50800" dist="38100" dir="2700000" algn="tl" rotWithShape="0">
              <a:prstClr val="black">
                <a:alpha val="40000"/>
              </a:prstClr>
            </a:outerShdw>
          </a:effectLst>
        </p:spPr>
        <p:txBody>
          <a:bodyPr lIns="0" tIns="0" rIns="182880" bIns="0" anchor="ctr"/>
          <a:lstStyle>
            <a:lvl1pPr marL="342900" indent="-342900" algn="l" defTabSz="457200" rtl="0" eaLnBrk="1" fontAlgn="base" hangingPunct="1">
              <a:spcBef>
                <a:spcPts val="1200"/>
              </a:spcBef>
              <a:spcAft>
                <a:spcPct val="0"/>
              </a:spcAft>
              <a:buFont typeface="Arial" charset="0"/>
              <a:buChar char="•"/>
              <a:defRPr sz="2400" kern="1200">
                <a:solidFill>
                  <a:srgbClr val="000000"/>
                </a:solidFill>
                <a:latin typeface="Helvetica"/>
                <a:ea typeface="Geneva" charset="0"/>
                <a:cs typeface="ＭＳ Ｐゴシック" charset="0"/>
              </a:defRPr>
            </a:lvl1pPr>
            <a:lvl2pPr marL="742950" indent="-285750" algn="l" defTabSz="457200" rtl="0" eaLnBrk="1" fontAlgn="base" hangingPunct="1">
              <a:spcBef>
                <a:spcPts val="200"/>
              </a:spcBef>
              <a:spcAft>
                <a:spcPct val="0"/>
              </a:spcAft>
              <a:buFont typeface="Arial" charset="0"/>
              <a:buChar char="–"/>
              <a:defRPr sz="2200" kern="1200">
                <a:solidFill>
                  <a:schemeClr val="tx2"/>
                </a:solidFill>
                <a:latin typeface="Helvetica"/>
                <a:ea typeface="ＭＳ Ｐゴシック" charset="0"/>
                <a:cs typeface="ＭＳ Ｐゴシック" charset="0"/>
              </a:defRPr>
            </a:lvl2pPr>
            <a:lvl3pPr marL="1143000" indent="-228600" algn="l" defTabSz="457200" rtl="0" eaLnBrk="1" fontAlgn="base" hangingPunct="1">
              <a:spcBef>
                <a:spcPts val="0"/>
              </a:spcBef>
              <a:spcAft>
                <a:spcPct val="0"/>
              </a:spcAft>
              <a:buFont typeface="Arial" charset="0"/>
              <a:buChar char="•"/>
              <a:defRPr sz="2000" kern="1200">
                <a:solidFill>
                  <a:srgbClr val="000000"/>
                </a:solidFill>
                <a:latin typeface="Helvetica"/>
                <a:ea typeface="ＭＳ Ｐゴシック" charset="0"/>
                <a:cs typeface="ＭＳ Ｐゴシック" charset="0"/>
              </a:defRPr>
            </a:lvl3pPr>
            <a:lvl4pPr marL="1600200" indent="-228600" algn="l" defTabSz="457200" rtl="0" eaLnBrk="1" fontAlgn="base" hangingPunct="1">
              <a:spcBef>
                <a:spcPts val="0"/>
              </a:spcBef>
              <a:spcAft>
                <a:spcPct val="0"/>
              </a:spcAft>
              <a:buFont typeface="Arial" charset="0"/>
              <a:buChar char="–"/>
              <a:defRPr sz="1800" kern="1200">
                <a:solidFill>
                  <a:srgbClr val="000000"/>
                </a:solidFill>
                <a:latin typeface="Helvetica"/>
                <a:ea typeface="ＭＳ Ｐゴシック" charset="0"/>
                <a:cs typeface="ＭＳ Ｐゴシック" charset="0"/>
              </a:defRPr>
            </a:lvl4pPr>
            <a:lvl5pPr marL="2057400" indent="-228600" algn="l" defTabSz="457200" rtl="0" eaLnBrk="1" fontAlgn="base" hangingPunct="1">
              <a:spcBef>
                <a:spcPts val="0"/>
              </a:spcBef>
              <a:spcAft>
                <a:spcPct val="0"/>
              </a:spcAft>
              <a:buFont typeface="Arial"/>
              <a:buChar char="•"/>
              <a:defRPr sz="1600" kern="1200">
                <a:solidFill>
                  <a:srgbClr val="00000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61411" marR="0" lvl="0" indent="-264571" algn="l" defTabSz="457178" rtl="0" eaLnBrk="1" fontAlgn="base" latinLnBrk="0" hangingPunct="1">
              <a:lnSpc>
                <a:spcPct val="100000"/>
              </a:lnSpc>
              <a:spcBef>
                <a:spcPts val="1200"/>
              </a:spcBef>
              <a:spcAft>
                <a:spcPct val="0"/>
              </a:spcAft>
              <a:buClrTx/>
              <a:buSzTx/>
              <a:buFont typeface="Arial" panose="020B0604020202020204" pitchFamily="34" charset="0"/>
              <a:buChar char="•"/>
              <a:tabLst/>
              <a:defRPr/>
            </a:pPr>
            <a:r>
              <a:rPr kumimoji="0" lang="en-US" sz="1733"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Helvetica"/>
                <a:ea typeface="Geneva" charset="0"/>
              </a:rPr>
              <a:t>America's particle physics and accelerator laboratory</a:t>
            </a:r>
          </a:p>
          <a:p>
            <a:pPr marL="461411" marR="0" lvl="0" indent="-264571" algn="l" defTabSz="457178" rtl="0" eaLnBrk="1" fontAlgn="base" latinLnBrk="0" hangingPunct="1">
              <a:lnSpc>
                <a:spcPct val="100000"/>
              </a:lnSpc>
              <a:spcBef>
                <a:spcPts val="600"/>
              </a:spcBef>
              <a:spcAft>
                <a:spcPts val="0"/>
              </a:spcAft>
              <a:buClrTx/>
              <a:buSzTx/>
              <a:buFont typeface="Arial" panose="020B0604020202020204" pitchFamily="34" charset="0"/>
              <a:buChar char="•"/>
              <a:tabLst/>
              <a:defRPr/>
            </a:pPr>
            <a:r>
              <a:rPr kumimoji="0" lang="en-US" sz="1733"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Helvetica" panose="020B0604020202020204" pitchFamily="34" charset="0"/>
                <a:ea typeface="Geneva" charset="0"/>
                <a:cs typeface="Helvetica" panose="020B0604020202020204" pitchFamily="34" charset="0"/>
              </a:rPr>
              <a:t>Operates the largest US particle accelerator complex</a:t>
            </a:r>
          </a:p>
          <a:p>
            <a:pPr marL="461411" marR="0" lvl="0" indent="-264571" algn="l" defTabSz="457178" rtl="0" eaLnBrk="1" fontAlgn="base" latinLnBrk="0" hangingPunct="1">
              <a:lnSpc>
                <a:spcPct val="100000"/>
              </a:lnSpc>
              <a:spcBef>
                <a:spcPts val="1200"/>
              </a:spcBef>
              <a:spcAft>
                <a:spcPct val="0"/>
              </a:spcAft>
              <a:buClrTx/>
              <a:buSzTx/>
              <a:buFont typeface="Arial" charset="0"/>
              <a:buChar char="•"/>
              <a:tabLst/>
              <a:defRPr/>
            </a:pPr>
            <a:r>
              <a:rPr kumimoji="0" lang="en-US" sz="1733"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Helvetica"/>
                <a:ea typeface="Geneva" charset="0"/>
              </a:rPr>
              <a:t>~1,900 staff and </a:t>
            </a:r>
            <a:r>
              <a:rPr kumimoji="0" lang="en-US" sz="1733"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Helvetica" pitchFamily="2" charset="0"/>
                <a:ea typeface="Geneva" charset="0"/>
              </a:rPr>
              <a:t>~$780M/year budget </a:t>
            </a:r>
            <a:endParaRPr kumimoji="0" lang="en-US" sz="1733"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Helvetica"/>
              <a:ea typeface="Geneva" charset="0"/>
            </a:endParaRPr>
          </a:p>
          <a:p>
            <a:pPr marL="461411" marR="0" lvl="0" indent="-264571" algn="l" defTabSz="457178" rtl="0" eaLnBrk="1" fontAlgn="base" latinLnBrk="0" hangingPunct="1">
              <a:lnSpc>
                <a:spcPct val="100000"/>
              </a:lnSpc>
              <a:spcBef>
                <a:spcPts val="1200"/>
              </a:spcBef>
              <a:spcAft>
                <a:spcPct val="0"/>
              </a:spcAft>
              <a:buClrTx/>
              <a:buSzTx/>
              <a:buFont typeface="Arial" charset="0"/>
              <a:buChar char="•"/>
              <a:tabLst>
                <a:tab pos="2963185" algn="l"/>
              </a:tabLst>
              <a:defRPr/>
            </a:pPr>
            <a:r>
              <a:rPr kumimoji="0" lang="en-US" sz="1733"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Helvetica"/>
                <a:ea typeface="Geneva" charset="0"/>
              </a:rPr>
              <a:t>6,800 acres of federal land</a:t>
            </a:r>
          </a:p>
          <a:p>
            <a:pPr marL="461411" marR="0" lvl="0" indent="-264571" algn="l" defTabSz="457178" rtl="0" eaLnBrk="1" fontAlgn="base" latinLnBrk="0" hangingPunct="1">
              <a:lnSpc>
                <a:spcPct val="100000"/>
              </a:lnSpc>
              <a:spcBef>
                <a:spcPts val="1200"/>
              </a:spcBef>
              <a:spcAft>
                <a:spcPct val="0"/>
              </a:spcAft>
              <a:buClrTx/>
              <a:buSzTx/>
              <a:buFont typeface="Arial" charset="0"/>
              <a:buChar char="•"/>
              <a:tabLst/>
              <a:defRPr/>
            </a:pPr>
            <a:r>
              <a:rPr kumimoji="0" lang="en-US" sz="1733"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Helvetica"/>
                <a:ea typeface="Geneva" charset="0"/>
              </a:rPr>
              <a:t>Facilities used by 4,000 scientists from &gt;50 countries </a:t>
            </a:r>
          </a:p>
          <a:p>
            <a:pPr marL="196839" marR="0" lvl="0" indent="0" algn="l" defTabSz="457178" rtl="0" eaLnBrk="1" fontAlgn="base" latinLnBrk="0" hangingPunct="1">
              <a:lnSpc>
                <a:spcPct val="100000"/>
              </a:lnSpc>
              <a:spcBef>
                <a:spcPts val="1200"/>
              </a:spcBef>
              <a:spcAft>
                <a:spcPct val="0"/>
              </a:spcAft>
              <a:buClrTx/>
              <a:buSzTx/>
              <a:buFont typeface="Arial" charset="0"/>
              <a:buNone/>
              <a:tabLst/>
              <a:defRPr/>
            </a:pPr>
            <a:r>
              <a:rPr kumimoji="0" lang="en-US" sz="1733"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Helvetica" panose="020B0604020202020204" pitchFamily="34" charset="0"/>
                <a:ea typeface="Geneva" charset="0"/>
                <a:cs typeface="Helvetica" panose="020B0604020202020204" pitchFamily="34" charset="0"/>
              </a:rPr>
              <a:t>As we move into the next 50 years, we will continue to drive leadership in neutrino science and deliver and operate world-leading accelerator and detector facilities that enable transformative discovery.</a:t>
            </a:r>
          </a:p>
        </p:txBody>
      </p:sp>
    </p:spTree>
    <p:extLst>
      <p:ext uri="{BB962C8B-B14F-4D97-AF65-F5344CB8AC3E}">
        <p14:creationId xmlns:p14="http://schemas.microsoft.com/office/powerpoint/2010/main" val="28823242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F36CB-77DF-B7B5-F4A3-AF865B1DC296}"/>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9793BC82-8158-A2C0-109D-A0ECA4DE689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331776" y="2136729"/>
            <a:ext cx="3554361" cy="3665208"/>
          </a:xfrm>
          <a:prstGeom prst="rect">
            <a:avLst/>
          </a:prstGeom>
        </p:spPr>
      </p:pic>
      <p:pic>
        <p:nvPicPr>
          <p:cNvPr id="3" name="Picture 2" descr="Image preview">
            <a:extLst>
              <a:ext uri="{FF2B5EF4-FFF2-40B4-BE49-F238E27FC236}">
                <a16:creationId xmlns:a16="http://schemas.microsoft.com/office/drawing/2014/main" id="{393A20A6-7788-2B4B-2E76-BA5217853232}"/>
              </a:ext>
            </a:extLst>
          </p:cNvPr>
          <p:cNvPicPr>
            <a:picLocks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5982750" y="1017842"/>
            <a:ext cx="5486400" cy="2846236"/>
          </a:xfrm>
          <a:prstGeom prst="roundRect">
            <a:avLst>
              <a:gd name="adj" fmla="val 2681"/>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6F2C1509-4034-4629-FB80-95FF7003AA6D}"/>
              </a:ext>
            </a:extLst>
          </p:cNvPr>
          <p:cNvSpPr>
            <a:spLocks noGrp="1"/>
          </p:cNvSpPr>
          <p:nvPr>
            <p:ph type="title"/>
          </p:nvPr>
        </p:nvSpPr>
        <p:spPr>
          <a:xfrm>
            <a:off x="914400" y="365125"/>
            <a:ext cx="10554750" cy="433388"/>
          </a:xfrm>
        </p:spPr>
        <p:txBody>
          <a:bodyPr/>
          <a:lstStyle/>
          <a:p>
            <a:r>
              <a:rPr lang="en-US"/>
              <a:t>FNAL Vision for Supporting the Genesis Platform</a:t>
            </a:r>
          </a:p>
        </p:txBody>
      </p:sp>
      <p:sp>
        <p:nvSpPr>
          <p:cNvPr id="6" name="Slide Number Placeholder 5">
            <a:extLst>
              <a:ext uri="{FF2B5EF4-FFF2-40B4-BE49-F238E27FC236}">
                <a16:creationId xmlns:a16="http://schemas.microsoft.com/office/drawing/2014/main" id="{7BB09B8A-F3FC-4D92-7D31-3B83D0CB347F}"/>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defPPr>
              <a:defRPr lang="en-US"/>
            </a:defPPr>
            <a:lvl1pPr marL="0" algn="ctr" defTabSz="914400" rtl="0" eaLnBrk="1" latinLnBrk="0" hangingPunct="1">
              <a:defRPr sz="900" b="1" i="0" kern="1200">
                <a:solidFill>
                  <a:schemeClr val="bg1"/>
                </a:solidFill>
                <a:latin typeface="Helvetica" pitchFamily="2"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4BAA12D-5F28-3140-935A-44BF4B54B6B6}" type="slidenum">
              <a:rPr lang="en-US" smtClean="0"/>
              <a:pPr/>
              <a:t>20</a:t>
            </a:fld>
            <a:endParaRPr lang="en-US"/>
          </a:p>
        </p:txBody>
      </p:sp>
      <p:sp>
        <p:nvSpPr>
          <p:cNvPr id="23" name="Google Shape;375;p37">
            <a:extLst>
              <a:ext uri="{FF2B5EF4-FFF2-40B4-BE49-F238E27FC236}">
                <a16:creationId xmlns:a16="http://schemas.microsoft.com/office/drawing/2014/main" id="{DB3F9586-608D-E6A5-3499-D5DFA8C46F3F}"/>
              </a:ext>
            </a:extLst>
          </p:cNvPr>
          <p:cNvSpPr txBox="1"/>
          <p:nvPr/>
        </p:nvSpPr>
        <p:spPr>
          <a:xfrm>
            <a:off x="5982751" y="1129999"/>
            <a:ext cx="5486400" cy="523220"/>
          </a:xfrm>
          <a:prstGeom prst="rect">
            <a:avLst/>
          </a:prstGeom>
          <a:solidFill>
            <a:schemeClr val="tx1">
              <a:alpha val="50000"/>
            </a:schemeClr>
          </a:solidFill>
          <a:ln>
            <a:noFill/>
          </a:ln>
        </p:spPr>
        <p:txBody>
          <a:bodyPr spcFirstLastPara="1" wrap="square" lIns="91440" tIns="91440" rIns="91440" bIns="91440" anchor="ctr" anchorCtr="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100">
                <a:solidFill>
                  <a:schemeClr val="bg1"/>
                </a:solidFill>
                <a:latin typeface="Helvetica" pitchFamily="2" charset="0"/>
                <a:ea typeface="Helvetica Neue"/>
                <a:cs typeface="Helvetica Neue"/>
                <a:sym typeface="Helvetica Neue"/>
              </a:rPr>
              <a:t>Pictorial of Cryogenic Quantum</a:t>
            </a:r>
            <a:br>
              <a:rPr lang="en-US" sz="1100">
                <a:solidFill>
                  <a:schemeClr val="bg1"/>
                </a:solidFill>
                <a:latin typeface="Helvetica" pitchFamily="2" charset="0"/>
                <a:ea typeface="Helvetica Neue"/>
                <a:cs typeface="Helvetica Neue"/>
                <a:sym typeface="Helvetica Neue"/>
              </a:rPr>
            </a:br>
            <a:r>
              <a:rPr lang="en-US" sz="1100">
                <a:solidFill>
                  <a:schemeClr val="bg1"/>
                </a:solidFill>
                <a:latin typeface="Helvetica" pitchFamily="2" charset="0"/>
                <a:ea typeface="Helvetica Neue"/>
                <a:cs typeface="Helvetica Neue"/>
                <a:sym typeface="Helvetica Neue"/>
              </a:rPr>
              <a:t> Computing Facility at Fermilab </a:t>
            </a:r>
          </a:p>
        </p:txBody>
      </p:sp>
      <p:sp>
        <p:nvSpPr>
          <p:cNvPr id="2" name="TextBox 1">
            <a:extLst>
              <a:ext uri="{FF2B5EF4-FFF2-40B4-BE49-F238E27FC236}">
                <a16:creationId xmlns:a16="http://schemas.microsoft.com/office/drawing/2014/main" id="{DC26F5AD-F6EE-8F56-8FE1-E00A7838579D}"/>
              </a:ext>
            </a:extLst>
          </p:cNvPr>
          <p:cNvSpPr txBox="1"/>
          <p:nvPr/>
        </p:nvSpPr>
        <p:spPr>
          <a:xfrm>
            <a:off x="365760" y="5861804"/>
            <a:ext cx="11103392" cy="716399"/>
          </a:xfrm>
          <a:prstGeom prst="roundRect">
            <a:avLst>
              <a:gd name="adj" fmla="val 0"/>
            </a:avLst>
          </a:prstGeom>
          <a:solidFill>
            <a:schemeClr val="accent2"/>
          </a:solidFill>
        </p:spPr>
        <p:txBody>
          <a:bodyPr wrap="square" lIns="365760" tIns="182880" rIns="365760" bIns="182880" rtlCol="0">
            <a:spAutoFit/>
          </a:bodyPr>
          <a:lstStyle/>
          <a:p>
            <a:pPr algn="ctr">
              <a:spcAft>
                <a:spcPts val="800"/>
              </a:spcAft>
            </a:pPr>
            <a:r>
              <a:rPr lang="en-US" sz="2000" b="1">
                <a:solidFill>
                  <a:schemeClr val="bg1"/>
                </a:solidFill>
                <a:latin typeface="Helvetica" pitchFamily="2" charset="0"/>
              </a:rPr>
              <a:t>Unique infrastructure and expertise to advance the Genesis Platform</a:t>
            </a:r>
          </a:p>
        </p:txBody>
      </p:sp>
      <p:sp>
        <p:nvSpPr>
          <p:cNvPr id="21" name="TextBox 20">
            <a:extLst>
              <a:ext uri="{FF2B5EF4-FFF2-40B4-BE49-F238E27FC236}">
                <a16:creationId xmlns:a16="http://schemas.microsoft.com/office/drawing/2014/main" id="{BD39521C-6341-B9C5-6847-DDC695644A39}"/>
              </a:ext>
            </a:extLst>
          </p:cNvPr>
          <p:cNvSpPr txBox="1"/>
          <p:nvPr/>
        </p:nvSpPr>
        <p:spPr>
          <a:xfrm>
            <a:off x="365757" y="1026568"/>
            <a:ext cx="5486400" cy="1045131"/>
          </a:xfrm>
          <a:prstGeom prst="roundRect">
            <a:avLst>
              <a:gd name="adj" fmla="val 5262"/>
            </a:avLst>
          </a:prstGeom>
          <a:solidFill>
            <a:schemeClr val="tx1"/>
          </a:solidFill>
        </p:spPr>
        <p:txBody>
          <a:bodyPr wrap="square" lIns="182880" tIns="137160" rIns="91440" bIns="137160">
            <a:spAutoFit/>
          </a:bodyPr>
          <a:lstStyle/>
          <a:p>
            <a:r>
              <a:rPr lang="en-US" sz="1600">
                <a:solidFill>
                  <a:schemeClr val="bg1"/>
                </a:solidFill>
                <a:latin typeface="Helvetica" panose="020B0604020202020204" pitchFamily="34" charset="0"/>
                <a:cs typeface="Helvetica" panose="020B0604020202020204" pitchFamily="34" charset="0"/>
              </a:rPr>
              <a:t>Years of investments have built </a:t>
            </a:r>
            <a:r>
              <a:rPr lang="en-US" sz="1600" b="1">
                <a:solidFill>
                  <a:schemeClr val="bg1"/>
                </a:solidFill>
                <a:latin typeface="Helvetica" panose="020B0604020202020204" pitchFamily="34" charset="0"/>
                <a:cs typeface="Helvetica" panose="020B0604020202020204" pitchFamily="34" charset="0"/>
              </a:rPr>
              <a:t>world-class</a:t>
            </a:r>
            <a:r>
              <a:rPr lang="en-US" sz="1600">
                <a:solidFill>
                  <a:schemeClr val="bg1"/>
                </a:solidFill>
                <a:latin typeface="Helvetica" panose="020B0604020202020204" pitchFamily="34" charset="0"/>
                <a:cs typeface="Helvetica" panose="020B0604020202020204" pitchFamily="34" charset="0"/>
              </a:rPr>
              <a:t> workforce and infrastructure in </a:t>
            </a:r>
            <a:r>
              <a:rPr lang="en-US" sz="1600" b="1">
                <a:solidFill>
                  <a:schemeClr val="bg1"/>
                </a:solidFill>
                <a:latin typeface="Helvetica" panose="020B0604020202020204" pitchFamily="34" charset="0"/>
                <a:cs typeface="Helvetica" panose="020B0604020202020204" pitchFamily="34" charset="0"/>
              </a:rPr>
              <a:t>quantum</a:t>
            </a:r>
            <a:r>
              <a:rPr lang="en-US" sz="1600">
                <a:solidFill>
                  <a:schemeClr val="bg1"/>
                </a:solidFill>
                <a:latin typeface="Helvetica" panose="020B0604020202020204" pitchFamily="34" charset="0"/>
                <a:cs typeface="Helvetica" panose="020B0604020202020204" pitchFamily="34" charset="0"/>
              </a:rPr>
              <a:t> S&amp;T, </a:t>
            </a:r>
            <a:r>
              <a:rPr lang="en-US" sz="1600" b="1">
                <a:solidFill>
                  <a:schemeClr val="bg1"/>
                </a:solidFill>
                <a:latin typeface="Helvetica" panose="020B0604020202020204" pitchFamily="34" charset="0"/>
                <a:cs typeface="Helvetica" panose="020B0604020202020204" pitchFamily="34" charset="0"/>
              </a:rPr>
              <a:t>cryogenics</a:t>
            </a:r>
            <a:r>
              <a:rPr lang="en-US" sz="1600">
                <a:solidFill>
                  <a:schemeClr val="bg1"/>
                </a:solidFill>
                <a:latin typeface="Helvetica" panose="020B0604020202020204" pitchFamily="34" charset="0"/>
                <a:cs typeface="Helvetica" panose="020B0604020202020204" pitchFamily="34" charset="0"/>
              </a:rPr>
              <a:t>, </a:t>
            </a:r>
            <a:r>
              <a:rPr lang="en-US" sz="1600" b="1">
                <a:solidFill>
                  <a:schemeClr val="bg1"/>
                </a:solidFill>
                <a:latin typeface="Helvetica" panose="020B0604020202020204" pitchFamily="34" charset="0"/>
                <a:cs typeface="Helvetica" panose="020B0604020202020204" pitchFamily="34" charset="0"/>
              </a:rPr>
              <a:t>AI-ready data serving</a:t>
            </a:r>
            <a:r>
              <a:rPr lang="en-US" sz="1600">
                <a:solidFill>
                  <a:schemeClr val="bg1"/>
                </a:solidFill>
                <a:latin typeface="Helvetica" panose="020B0604020202020204" pitchFamily="34" charset="0"/>
                <a:cs typeface="Helvetica" panose="020B0604020202020204" pitchFamily="34" charset="0"/>
              </a:rPr>
              <a:t>, major industry partnerships </a:t>
            </a:r>
          </a:p>
        </p:txBody>
      </p:sp>
      <p:pic>
        <p:nvPicPr>
          <p:cNvPr id="8" name="Picture 7">
            <a:extLst>
              <a:ext uri="{FF2B5EF4-FFF2-40B4-BE49-F238E27FC236}">
                <a16:creationId xmlns:a16="http://schemas.microsoft.com/office/drawing/2014/main" id="{5D77BB36-667A-0300-FEFC-B0DFEB4B4ABD}"/>
              </a:ext>
            </a:extLst>
          </p:cNvPr>
          <p:cNvPicPr>
            <a:picLocks noChangeAspect="1"/>
          </p:cNvPicPr>
          <p:nvPr/>
        </p:nvPicPr>
        <p:blipFill>
          <a:blip r:embed="rId5"/>
          <a:stretch>
            <a:fillRect/>
          </a:stretch>
        </p:blipFill>
        <p:spPr>
          <a:xfrm>
            <a:off x="8222673" y="2983808"/>
            <a:ext cx="3377070" cy="2877996"/>
          </a:xfrm>
          <a:prstGeom prst="rect">
            <a:avLst/>
          </a:prstGeom>
        </p:spPr>
      </p:pic>
    </p:spTree>
    <p:extLst>
      <p:ext uri="{BB962C8B-B14F-4D97-AF65-F5344CB8AC3E}">
        <p14:creationId xmlns:p14="http://schemas.microsoft.com/office/powerpoint/2010/main" val="336700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414779-5D5D-87CC-E8D7-B338B0F01FDF}"/>
            </a:ext>
          </a:extLst>
        </p:cNvPr>
        <p:cNvGrpSpPr/>
        <p:nvPr/>
      </p:nvGrpSpPr>
      <p:grpSpPr>
        <a:xfrm>
          <a:off x="0" y="0"/>
          <a:ext cx="0" cy="0"/>
          <a:chOff x="0" y="0"/>
          <a:chExt cx="0" cy="0"/>
        </a:xfrm>
      </p:grpSpPr>
      <p:sp>
        <p:nvSpPr>
          <p:cNvPr id="45" name="Title 44">
            <a:extLst>
              <a:ext uri="{FF2B5EF4-FFF2-40B4-BE49-F238E27FC236}">
                <a16:creationId xmlns:a16="http://schemas.microsoft.com/office/drawing/2014/main" id="{E45E0BDD-C8EB-A8DA-144A-5E0ECE5F4B66}"/>
              </a:ext>
            </a:extLst>
          </p:cNvPr>
          <p:cNvSpPr>
            <a:spLocks noGrp="1"/>
          </p:cNvSpPr>
          <p:nvPr>
            <p:ph type="title"/>
          </p:nvPr>
        </p:nvSpPr>
        <p:spPr/>
        <p:txBody>
          <a:bodyPr/>
          <a:lstStyle/>
          <a:p>
            <a:r>
              <a:rPr lang="en-US"/>
              <a:t>Genesis AI for Science Early Wins</a:t>
            </a:r>
          </a:p>
        </p:txBody>
      </p:sp>
      <p:sp>
        <p:nvSpPr>
          <p:cNvPr id="6" name="Slide Number Placeholder 5">
            <a:extLst>
              <a:ext uri="{FF2B5EF4-FFF2-40B4-BE49-F238E27FC236}">
                <a16:creationId xmlns:a16="http://schemas.microsoft.com/office/drawing/2014/main" id="{3A525997-4257-120E-4128-175BF2D706ED}"/>
              </a:ext>
            </a:extLst>
          </p:cNvPr>
          <p:cNvSpPr>
            <a:spLocks noGrp="1"/>
          </p:cNvSpPr>
          <p:nvPr>
            <p:ph type="sldNum" sz="quarter" idx="40"/>
          </p:nvPr>
        </p:nvSpPr>
        <p:spPr/>
        <p:txBody>
          <a:bodyPr/>
          <a:lstStyle/>
          <a:p>
            <a:fld id="{F4BAA12D-5F28-3140-935A-44BF4B54B6B6}" type="slidenum">
              <a:rPr lang="en-US" smtClean="0"/>
              <a:pPr/>
              <a:t>21</a:t>
            </a:fld>
            <a:endParaRPr lang="en-US"/>
          </a:p>
        </p:txBody>
      </p:sp>
      <p:sp>
        <p:nvSpPr>
          <p:cNvPr id="49" name="Text Placeholder 1">
            <a:extLst>
              <a:ext uri="{FF2B5EF4-FFF2-40B4-BE49-F238E27FC236}">
                <a16:creationId xmlns:a16="http://schemas.microsoft.com/office/drawing/2014/main" id="{41630F82-E94B-EC67-0356-4DAC525AFB92}"/>
              </a:ext>
            </a:extLst>
          </p:cNvPr>
          <p:cNvSpPr txBox="1">
            <a:spLocks/>
          </p:cNvSpPr>
          <p:nvPr/>
        </p:nvSpPr>
        <p:spPr>
          <a:xfrm>
            <a:off x="914399" y="820351"/>
            <a:ext cx="10246660" cy="596900"/>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1200"/>
              </a:spcAft>
              <a:buClr>
                <a:schemeClr val="accent1"/>
              </a:buClr>
              <a:buFont typeface="Arial" panose="020B0604020202020204" pitchFamily="34" charset="0"/>
              <a:buNone/>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800">
              <a:latin typeface="Helvetica"/>
              <a:cs typeface="Helvetica"/>
            </a:endParaRPr>
          </a:p>
          <a:p>
            <a:endParaRPr lang="en-US" sz="1800">
              <a:latin typeface="Helvetica"/>
              <a:cs typeface="Helvetica"/>
            </a:endParaRPr>
          </a:p>
          <a:p>
            <a:endParaRPr lang="en-US" sz="1800">
              <a:latin typeface="Helvetica"/>
              <a:cs typeface="Helvetica"/>
            </a:endParaRPr>
          </a:p>
        </p:txBody>
      </p:sp>
      <p:pic>
        <p:nvPicPr>
          <p:cNvPr id="50" name="Picture 49">
            <a:extLst>
              <a:ext uri="{FF2B5EF4-FFF2-40B4-BE49-F238E27FC236}">
                <a16:creationId xmlns:a16="http://schemas.microsoft.com/office/drawing/2014/main" id="{7374B80B-5CF6-8535-D820-20B1E3BD944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82752" y="2941114"/>
            <a:ext cx="3919412" cy="2491946"/>
          </a:xfrm>
          <a:prstGeom prst="roundRect">
            <a:avLst>
              <a:gd name="adj" fmla="val 2768"/>
            </a:avLst>
          </a:prstGeom>
        </p:spPr>
      </p:pic>
      <p:pic>
        <p:nvPicPr>
          <p:cNvPr id="51" name="Picture 50">
            <a:extLst>
              <a:ext uri="{FF2B5EF4-FFF2-40B4-BE49-F238E27FC236}">
                <a16:creationId xmlns:a16="http://schemas.microsoft.com/office/drawing/2014/main" id="{E0ED2063-BD8D-4882-B2FE-30C9949D75A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89567" y="3950171"/>
            <a:ext cx="1967134" cy="1781433"/>
          </a:xfrm>
          <a:prstGeom prst="roundRect">
            <a:avLst>
              <a:gd name="adj" fmla="val 4223"/>
            </a:avLst>
          </a:prstGeom>
        </p:spPr>
      </p:pic>
      <p:pic>
        <p:nvPicPr>
          <p:cNvPr id="55" name="Picture 54" descr="Siemens Logo and symbol, meaning, history, PNG, brand">
            <a:extLst>
              <a:ext uri="{FF2B5EF4-FFF2-40B4-BE49-F238E27FC236}">
                <a16:creationId xmlns:a16="http://schemas.microsoft.com/office/drawing/2014/main" id="{58528D03-D640-DF9F-3971-F2A78A270CC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95313" y="3281982"/>
            <a:ext cx="1104296" cy="623812"/>
          </a:xfrm>
          <a:prstGeom prst="rect">
            <a:avLst/>
          </a:prstGeom>
        </p:spPr>
      </p:pic>
      <p:pic>
        <p:nvPicPr>
          <p:cNvPr id="56" name="Graphic 55" descr="Amd Logo Vector Logo - Download Free SVG Icon | Worldvectorlogo">
            <a:extLst>
              <a:ext uri="{FF2B5EF4-FFF2-40B4-BE49-F238E27FC236}">
                <a16:creationId xmlns:a16="http://schemas.microsoft.com/office/drawing/2014/main" id="{C63CD543-8035-42CC-B355-AAAFFA8FE154}"/>
              </a:ext>
            </a:extLst>
          </p:cNvPr>
          <p:cNvPicPr>
            <a:picLocks noChangeAspect="1"/>
          </p:cNvPicPr>
          <p:nvPr/>
        </p:nvPicPr>
        <p:blipFill>
          <a:blip>
            <a:extLst>
              <a:ext uri="{96DAC541-7B7A-43D3-8B79-37D633B846F1}">
                <asvg:svgBlip xmlns:asvg="http://schemas.microsoft.com/office/drawing/2016/SVG/main" r:embed="rId8"/>
              </a:ext>
            </a:extLst>
          </a:blip>
          <a:stretch>
            <a:fillRect/>
          </a:stretch>
        </p:blipFill>
        <p:spPr>
          <a:xfrm>
            <a:off x="1086551" y="3087623"/>
            <a:ext cx="856339" cy="194359"/>
          </a:xfrm>
          <a:prstGeom prst="rect">
            <a:avLst/>
          </a:prstGeom>
        </p:spPr>
      </p:pic>
      <p:pic>
        <p:nvPicPr>
          <p:cNvPr id="57" name="Picture 56" descr="GlobalFoundries New Brand Identity | Siegel+Gale Rebrands GlobalFoundries">
            <a:extLst>
              <a:ext uri="{FF2B5EF4-FFF2-40B4-BE49-F238E27FC236}">
                <a16:creationId xmlns:a16="http://schemas.microsoft.com/office/drawing/2014/main" id="{EDA987CF-4DE5-9380-55D9-0AB48030F140}"/>
              </a:ext>
            </a:extLst>
          </p:cNvPr>
          <p:cNvPicPr>
            <a:picLocks noChangeAspect="1"/>
          </p:cNvPicPr>
          <p:nvPr/>
        </p:nvPicPr>
        <p:blipFill>
          <a:blip r:embed="rId9" cstate="screen">
            <a:extLst>
              <a:ext uri="{28A0092B-C50C-407E-A947-70E740481C1C}">
                <a14:useLocalDpi xmlns:a14="http://schemas.microsoft.com/office/drawing/2010/main"/>
              </a:ext>
            </a:extLst>
          </a:blip>
          <a:srcRect r="-221"/>
          <a:stretch>
            <a:fillRect/>
          </a:stretch>
        </p:blipFill>
        <p:spPr>
          <a:xfrm>
            <a:off x="1068916" y="3733421"/>
            <a:ext cx="1938876" cy="451705"/>
          </a:xfrm>
          <a:prstGeom prst="rect">
            <a:avLst/>
          </a:prstGeom>
        </p:spPr>
      </p:pic>
      <p:sp>
        <p:nvSpPr>
          <p:cNvPr id="62" name="TextBox 61">
            <a:extLst>
              <a:ext uri="{FF2B5EF4-FFF2-40B4-BE49-F238E27FC236}">
                <a16:creationId xmlns:a16="http://schemas.microsoft.com/office/drawing/2014/main" id="{B55FEEA2-A35C-9308-E975-8C2908A37457}"/>
              </a:ext>
            </a:extLst>
          </p:cNvPr>
          <p:cNvSpPr txBox="1"/>
          <p:nvPr/>
        </p:nvSpPr>
        <p:spPr>
          <a:xfrm>
            <a:off x="365760" y="1026568"/>
            <a:ext cx="5486400" cy="1803332"/>
          </a:xfrm>
          <a:prstGeom prst="roundRect">
            <a:avLst>
              <a:gd name="adj" fmla="val 0"/>
            </a:avLst>
          </a:prstGeom>
          <a:solidFill>
            <a:schemeClr val="accent2"/>
          </a:solidFill>
        </p:spPr>
        <p:txBody>
          <a:bodyPr wrap="square" lIns="365760" tIns="274320" rIns="365760" bIns="274320" rtlCol="0" anchor="ctr">
            <a:noAutofit/>
          </a:bodyPr>
          <a:lstStyle/>
          <a:p>
            <a:pPr algn="ctr">
              <a:spcAft>
                <a:spcPts val="800"/>
              </a:spcAft>
            </a:pPr>
            <a:r>
              <a:rPr lang="en-US" sz="2000" b="1">
                <a:solidFill>
                  <a:schemeClr val="bg1"/>
                </a:solidFill>
                <a:latin typeface="Helvetica" pitchFamily="2" charset="0"/>
              </a:rPr>
              <a:t>Accelerated Microelectronics Design in Extreme Environments</a:t>
            </a:r>
          </a:p>
          <a:p>
            <a:pPr algn="ctr">
              <a:spcAft>
                <a:spcPts val="800"/>
              </a:spcAft>
            </a:pPr>
            <a:r>
              <a:rPr lang="en-US" sz="1600">
                <a:solidFill>
                  <a:schemeClr val="bg1"/>
                </a:solidFill>
                <a:latin typeface="Helvetica" pitchFamily="2" charset="0"/>
              </a:rPr>
              <a:t>Speedup of circuit design from months to hours</a:t>
            </a:r>
          </a:p>
        </p:txBody>
      </p:sp>
      <p:sp>
        <p:nvSpPr>
          <p:cNvPr id="65" name="TextBox 64">
            <a:extLst>
              <a:ext uri="{FF2B5EF4-FFF2-40B4-BE49-F238E27FC236}">
                <a16:creationId xmlns:a16="http://schemas.microsoft.com/office/drawing/2014/main" id="{CAAEFAFC-1308-7321-D0A9-7D766B8EEDC0}"/>
              </a:ext>
            </a:extLst>
          </p:cNvPr>
          <p:cNvSpPr txBox="1"/>
          <p:nvPr/>
        </p:nvSpPr>
        <p:spPr>
          <a:xfrm>
            <a:off x="5982752" y="1026568"/>
            <a:ext cx="5486400" cy="1803332"/>
          </a:xfrm>
          <a:prstGeom prst="roundRect">
            <a:avLst>
              <a:gd name="adj" fmla="val 0"/>
            </a:avLst>
          </a:prstGeom>
          <a:solidFill>
            <a:schemeClr val="accent2"/>
          </a:solidFill>
        </p:spPr>
        <p:txBody>
          <a:bodyPr wrap="square" lIns="365760" tIns="274320" rIns="365760" bIns="274320" rtlCol="0" anchor="ctr">
            <a:noAutofit/>
          </a:bodyPr>
          <a:lstStyle/>
          <a:p>
            <a:pPr algn="ctr">
              <a:spcAft>
                <a:spcPts val="800"/>
              </a:spcAft>
            </a:pPr>
            <a:r>
              <a:rPr lang="en-US" sz="2000" b="1" dirty="0">
                <a:solidFill>
                  <a:schemeClr val="bg1"/>
                </a:solidFill>
                <a:latin typeface="Helvetica" pitchFamily="2" charset="0"/>
              </a:rPr>
              <a:t>Agentic AI Accelerator Operations</a:t>
            </a:r>
          </a:p>
          <a:p>
            <a:pPr algn="ctr">
              <a:spcAft>
                <a:spcPts val="800"/>
              </a:spcAft>
            </a:pPr>
            <a:r>
              <a:rPr lang="en-US" sz="1600" dirty="0">
                <a:solidFill>
                  <a:schemeClr val="bg1"/>
                </a:solidFill>
                <a:latin typeface="Helvetica" pitchFamily="2" charset="0"/>
              </a:rPr>
              <a:t>FNAL high-power proton facility part of multi-lab, cross-facility/program team pushing state-of-the-art for accelerator AI assistant capabilities</a:t>
            </a:r>
          </a:p>
        </p:txBody>
      </p:sp>
      <p:sp>
        <p:nvSpPr>
          <p:cNvPr id="66" name="TextBox 65">
            <a:extLst>
              <a:ext uri="{FF2B5EF4-FFF2-40B4-BE49-F238E27FC236}">
                <a16:creationId xmlns:a16="http://schemas.microsoft.com/office/drawing/2014/main" id="{AEE89CD1-2089-B05E-CF6C-8494FC99F390}"/>
              </a:ext>
            </a:extLst>
          </p:cNvPr>
          <p:cNvSpPr txBox="1"/>
          <p:nvPr/>
        </p:nvSpPr>
        <p:spPr>
          <a:xfrm>
            <a:off x="9121217" y="3140719"/>
            <a:ext cx="2347935" cy="1171813"/>
          </a:xfrm>
          <a:prstGeom prst="roundRect">
            <a:avLst>
              <a:gd name="adj" fmla="val 5262"/>
            </a:avLst>
          </a:prstGeom>
          <a:solidFill>
            <a:schemeClr val="tx1"/>
          </a:solidFill>
        </p:spPr>
        <p:txBody>
          <a:bodyPr wrap="square" lIns="137160" tIns="137160" rIns="137160" bIns="137160">
            <a:spAutoFit/>
          </a:bodyPr>
          <a:lstStyle/>
          <a:p>
            <a:pPr algn="ctr"/>
            <a:r>
              <a:rPr lang="en-US" sz="1400" dirty="0">
                <a:solidFill>
                  <a:schemeClr val="bg1"/>
                </a:solidFill>
                <a:latin typeface="Helvetica" panose="020B0604020202020204" pitchFamily="34" charset="0"/>
                <a:cs typeface="Helvetica" panose="020B0604020202020204" pitchFamily="34" charset="0"/>
              </a:rPr>
              <a:t>Assists operators in rapidly diagnosing issues and optimizing beam parameters</a:t>
            </a:r>
          </a:p>
        </p:txBody>
      </p:sp>
      <p:sp>
        <p:nvSpPr>
          <p:cNvPr id="67" name="TextBox 66">
            <a:extLst>
              <a:ext uri="{FF2B5EF4-FFF2-40B4-BE49-F238E27FC236}">
                <a16:creationId xmlns:a16="http://schemas.microsoft.com/office/drawing/2014/main" id="{C3876F87-8DD3-3BEC-EC73-A52786A2F442}"/>
              </a:ext>
            </a:extLst>
          </p:cNvPr>
          <p:cNvSpPr txBox="1"/>
          <p:nvPr/>
        </p:nvSpPr>
        <p:spPr>
          <a:xfrm>
            <a:off x="365760" y="5861804"/>
            <a:ext cx="11103392" cy="716399"/>
          </a:xfrm>
          <a:prstGeom prst="roundRect">
            <a:avLst>
              <a:gd name="adj" fmla="val 0"/>
            </a:avLst>
          </a:prstGeom>
          <a:solidFill>
            <a:schemeClr val="accent2"/>
          </a:solidFill>
        </p:spPr>
        <p:txBody>
          <a:bodyPr wrap="square" lIns="365760" tIns="182880" rIns="365760" bIns="182880" rtlCol="0">
            <a:spAutoFit/>
          </a:bodyPr>
          <a:lstStyle/>
          <a:p>
            <a:pPr algn="ctr">
              <a:spcAft>
                <a:spcPts val="800"/>
              </a:spcAft>
            </a:pPr>
            <a:r>
              <a:rPr lang="en-US" sz="2000" b="1">
                <a:solidFill>
                  <a:schemeClr val="bg1"/>
                </a:solidFill>
                <a:latin typeface="Helvetica" pitchFamily="2" charset="0"/>
              </a:rPr>
              <a:t>Genesis Model Teams working towards June showcase for America 250</a:t>
            </a:r>
          </a:p>
        </p:txBody>
      </p:sp>
      <p:sp>
        <p:nvSpPr>
          <p:cNvPr id="68" name="TextBox 67">
            <a:extLst>
              <a:ext uri="{FF2B5EF4-FFF2-40B4-BE49-F238E27FC236}">
                <a16:creationId xmlns:a16="http://schemas.microsoft.com/office/drawing/2014/main" id="{8206047B-E0E7-5A85-4923-F0F0CE466570}"/>
              </a:ext>
            </a:extLst>
          </p:cNvPr>
          <p:cNvSpPr txBox="1"/>
          <p:nvPr/>
        </p:nvSpPr>
        <p:spPr>
          <a:xfrm>
            <a:off x="365761" y="4338096"/>
            <a:ext cx="2493756" cy="1393508"/>
          </a:xfrm>
          <a:prstGeom prst="roundRect">
            <a:avLst>
              <a:gd name="adj" fmla="val 5262"/>
            </a:avLst>
          </a:prstGeom>
          <a:solidFill>
            <a:schemeClr val="tx1"/>
          </a:solidFill>
        </p:spPr>
        <p:txBody>
          <a:bodyPr wrap="square" lIns="137160" tIns="137160" rIns="91440" bIns="137160">
            <a:spAutoFit/>
          </a:bodyPr>
          <a:lstStyle/>
          <a:p>
            <a:r>
              <a:rPr lang="en-US" sz="1400">
                <a:solidFill>
                  <a:schemeClr val="bg1"/>
                </a:solidFill>
                <a:latin typeface="Helvetica" panose="020B0604020202020204" pitchFamily="34" charset="0"/>
                <a:cs typeface="Helvetica" panose="020B0604020202020204" pitchFamily="34" charset="0"/>
              </a:rPr>
              <a:t>Deploying novel AI surrogates on Genesis compute for </a:t>
            </a:r>
            <a:r>
              <a:rPr lang="en-US" sz="1400" u="sng">
                <a:solidFill>
                  <a:schemeClr val="bg1"/>
                </a:solidFill>
                <a:latin typeface="Helvetica" panose="020B0604020202020204" pitchFamily="34" charset="0"/>
                <a:cs typeface="Helvetica" panose="020B0604020202020204" pitchFamily="34" charset="0"/>
              </a:rPr>
              <a:t>500x speed up</a:t>
            </a:r>
            <a:r>
              <a:rPr lang="en-US" sz="1400">
                <a:solidFill>
                  <a:schemeClr val="bg1"/>
                </a:solidFill>
                <a:latin typeface="Helvetica" panose="020B0604020202020204" pitchFamily="34" charset="0"/>
                <a:cs typeface="Helvetica" panose="020B0604020202020204" pitchFamily="34" charset="0"/>
              </a:rPr>
              <a:t> in design exploration for qubit readout</a:t>
            </a:r>
          </a:p>
        </p:txBody>
      </p:sp>
      <p:pic>
        <p:nvPicPr>
          <p:cNvPr id="2" name="parallel_pan (1)">
            <a:hlinkClick r:id="" action="ppaction://media"/>
            <a:extLst>
              <a:ext uri="{FF2B5EF4-FFF2-40B4-BE49-F238E27FC236}">
                <a16:creationId xmlns:a16="http://schemas.microsoft.com/office/drawing/2014/main" id="{30E75DCA-39C8-5CCD-CEE3-ED95E9FA13A7}"/>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2990109" y="3153729"/>
            <a:ext cx="2862051" cy="2577875"/>
          </a:xfrm>
          <a:prstGeom prst="rect">
            <a:avLst/>
          </a:prstGeom>
        </p:spPr>
      </p:pic>
      <p:pic>
        <p:nvPicPr>
          <p:cNvPr id="7" name="Picture 6" descr="Genesis Mission | Argonne National Laboratory">
            <a:extLst>
              <a:ext uri="{FF2B5EF4-FFF2-40B4-BE49-F238E27FC236}">
                <a16:creationId xmlns:a16="http://schemas.microsoft.com/office/drawing/2014/main" id="{99B25C83-CA06-9685-F0E1-40B78AD6E1E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465580" y="53791"/>
            <a:ext cx="3322900" cy="931918"/>
          </a:xfrm>
          <a:prstGeom prst="rect">
            <a:avLst/>
          </a:prstGeom>
        </p:spPr>
      </p:pic>
    </p:spTree>
    <p:extLst>
      <p:ext uri="{BB962C8B-B14F-4D97-AF65-F5344CB8AC3E}">
        <p14:creationId xmlns:p14="http://schemas.microsoft.com/office/powerpoint/2010/main" val="3592025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05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after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C80B5B4-975E-051D-2D1B-1297FF4337FD}"/>
              </a:ext>
            </a:extLst>
          </p:cNvPr>
          <p:cNvSpPr>
            <a:spLocks noGrp="1"/>
          </p:cNvSpPr>
          <p:nvPr>
            <p:ph type="body" sz="quarter" idx="10"/>
          </p:nvPr>
        </p:nvSpPr>
        <p:spPr/>
        <p:txBody>
          <a:bodyPr/>
          <a:lstStyle/>
          <a:p>
            <a:endParaRPr lang="en-US"/>
          </a:p>
        </p:txBody>
      </p:sp>
      <p:sp>
        <p:nvSpPr>
          <p:cNvPr id="3" name="Title 2">
            <a:extLst>
              <a:ext uri="{FF2B5EF4-FFF2-40B4-BE49-F238E27FC236}">
                <a16:creationId xmlns:a16="http://schemas.microsoft.com/office/drawing/2014/main" id="{A5ABA1A0-113E-36CF-A3F4-8D1C0CC38050}"/>
              </a:ext>
            </a:extLst>
          </p:cNvPr>
          <p:cNvSpPr>
            <a:spLocks noGrp="1"/>
          </p:cNvSpPr>
          <p:nvPr>
            <p:ph type="title"/>
          </p:nvPr>
        </p:nvSpPr>
        <p:spPr/>
        <p:txBody>
          <a:bodyPr/>
          <a:lstStyle/>
          <a:p>
            <a:endParaRPr lang="en-US"/>
          </a:p>
        </p:txBody>
      </p:sp>
      <p:sp>
        <p:nvSpPr>
          <p:cNvPr id="4" name="Text Placeholder 3">
            <a:extLst>
              <a:ext uri="{FF2B5EF4-FFF2-40B4-BE49-F238E27FC236}">
                <a16:creationId xmlns:a16="http://schemas.microsoft.com/office/drawing/2014/main" id="{7F01EA90-F405-93CB-95FA-2287A09C8331}"/>
              </a:ext>
            </a:extLst>
          </p:cNvPr>
          <p:cNvSpPr>
            <a:spLocks noGrp="1"/>
          </p:cNvSpPr>
          <p:nvPr>
            <p:ph type="body" sz="quarter" idx="37"/>
          </p:nvPr>
        </p:nvSpPr>
        <p:spPr/>
        <p:txBody>
          <a:bodyPr/>
          <a:lstStyle/>
          <a:p>
            <a:endParaRPr lang="en-US"/>
          </a:p>
        </p:txBody>
      </p:sp>
      <p:sp>
        <p:nvSpPr>
          <p:cNvPr id="5" name="Slide Number Placeholder 4">
            <a:extLst>
              <a:ext uri="{FF2B5EF4-FFF2-40B4-BE49-F238E27FC236}">
                <a16:creationId xmlns:a16="http://schemas.microsoft.com/office/drawing/2014/main" id="{9B450AE5-8346-72D5-088A-61D6A99D8F5C}"/>
              </a:ext>
            </a:extLst>
          </p:cNvPr>
          <p:cNvSpPr>
            <a:spLocks noGrp="1"/>
          </p:cNvSpPr>
          <p:nvPr>
            <p:ph type="sldNum" sz="quarter" idx="40"/>
          </p:nvPr>
        </p:nvSpPr>
        <p:spPr/>
        <p:txBody>
          <a:bodyPr/>
          <a:lstStyle/>
          <a:p>
            <a:fld id="{F4BAA12D-5F28-3140-935A-44BF4B54B6B6}" type="slidenum">
              <a:rPr lang="en-US" smtClean="0"/>
              <a:pPr/>
              <a:t>22</a:t>
            </a:fld>
            <a:endParaRPr lang="en-US" dirty="0"/>
          </a:p>
        </p:txBody>
      </p:sp>
      <p:pic>
        <p:nvPicPr>
          <p:cNvPr id="6" name="Picture 5" descr="A close up of a business card&#10;&#10;AI-generated content may be incorrect.">
            <a:extLst>
              <a:ext uri="{FF2B5EF4-FFF2-40B4-BE49-F238E27FC236}">
                <a16:creationId xmlns:a16="http://schemas.microsoft.com/office/drawing/2014/main" id="{A7754D9A-6A9F-CBE9-4FAA-52AB6DF512F4}"/>
              </a:ext>
            </a:extLst>
          </p:cNvPr>
          <p:cNvPicPr>
            <a:picLocks noChangeAspect="1"/>
          </p:cNvPicPr>
          <p:nvPr/>
        </p:nvPicPr>
        <p:blipFill>
          <a:blip r:embed="rId3"/>
          <a:stretch>
            <a:fillRect/>
          </a:stretch>
        </p:blipFill>
        <p:spPr>
          <a:xfrm>
            <a:off x="-132291" y="14287"/>
            <a:ext cx="12350749" cy="6882341"/>
          </a:xfrm>
          <a:prstGeom prst="rect">
            <a:avLst/>
          </a:prstGeom>
        </p:spPr>
      </p:pic>
    </p:spTree>
    <p:extLst>
      <p:ext uri="{BB962C8B-B14F-4D97-AF65-F5344CB8AC3E}">
        <p14:creationId xmlns:p14="http://schemas.microsoft.com/office/powerpoint/2010/main" val="1384904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4C349-3668-A3D7-31C3-1B7F2D6A45F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4D11852-CD0C-E98D-E9B5-43C26B39E406}"/>
              </a:ext>
            </a:extLst>
          </p:cNvPr>
          <p:cNvSpPr>
            <a:spLocks noGrp="1"/>
          </p:cNvSpPr>
          <p:nvPr>
            <p:ph type="body" sz="quarter" idx="10"/>
          </p:nvPr>
        </p:nvSpPr>
        <p:spPr>
          <a:xfrm>
            <a:off x="201881" y="914400"/>
            <a:ext cx="11507189" cy="4842383"/>
          </a:xfrm>
        </p:spPr>
        <p:txBody>
          <a:bodyPr vert="horz" lIns="0" tIns="0" rIns="0" bIns="0" rtlCol="0" anchor="t">
            <a:noAutofit/>
          </a:bodyPr>
          <a:lstStyle/>
          <a:p>
            <a:pPr marL="0" indent="0">
              <a:buNone/>
            </a:pPr>
            <a:endParaRPr lang="en-US" b="1" dirty="0">
              <a:cs typeface="Helvetica"/>
            </a:endParaRPr>
          </a:p>
          <a:p>
            <a:endParaRPr lang="en-US" dirty="0"/>
          </a:p>
          <a:p>
            <a:endParaRPr lang="en-US" dirty="0"/>
          </a:p>
        </p:txBody>
      </p:sp>
      <p:sp>
        <p:nvSpPr>
          <p:cNvPr id="3" name="Title 2">
            <a:extLst>
              <a:ext uri="{FF2B5EF4-FFF2-40B4-BE49-F238E27FC236}">
                <a16:creationId xmlns:a16="http://schemas.microsoft.com/office/drawing/2014/main" id="{96752EE4-ABA7-17E7-C998-E1CFC0A0840A}"/>
              </a:ext>
            </a:extLst>
          </p:cNvPr>
          <p:cNvSpPr>
            <a:spLocks noGrp="1"/>
          </p:cNvSpPr>
          <p:nvPr>
            <p:ph type="title"/>
          </p:nvPr>
        </p:nvSpPr>
        <p:spPr>
          <a:xfrm>
            <a:off x="914399" y="365760"/>
            <a:ext cx="5549902" cy="433527"/>
          </a:xfrm>
        </p:spPr>
        <p:txBody>
          <a:bodyPr/>
          <a:lstStyle/>
          <a:p>
            <a:r>
              <a:rPr lang="en-US" dirty="0"/>
              <a:t>2026 Biannual Meeting Special Events</a:t>
            </a:r>
          </a:p>
        </p:txBody>
      </p:sp>
      <p:sp>
        <p:nvSpPr>
          <p:cNvPr id="5" name="Slide Number Placeholder 4">
            <a:extLst>
              <a:ext uri="{FF2B5EF4-FFF2-40B4-BE49-F238E27FC236}">
                <a16:creationId xmlns:a16="http://schemas.microsoft.com/office/drawing/2014/main" id="{907830FA-2BA0-7791-F806-1E42F37784D6}"/>
              </a:ext>
            </a:extLst>
          </p:cNvPr>
          <p:cNvSpPr>
            <a:spLocks noGrp="1"/>
          </p:cNvSpPr>
          <p:nvPr>
            <p:ph type="sldNum" sz="quarter" idx="40"/>
          </p:nvPr>
        </p:nvSpPr>
        <p:spPr/>
        <p:txBody>
          <a:bodyPr/>
          <a:lstStyle/>
          <a:p>
            <a:fld id="{F4BAA12D-5F28-3140-935A-44BF4B54B6B6}" type="slidenum">
              <a:rPr lang="en-US" smtClean="0"/>
              <a:pPr/>
              <a:t>23</a:t>
            </a:fld>
            <a:endParaRPr lang="en-US" dirty="0"/>
          </a:p>
        </p:txBody>
      </p:sp>
      <p:sp>
        <p:nvSpPr>
          <p:cNvPr id="4" name="TextBox 3">
            <a:extLst>
              <a:ext uri="{FF2B5EF4-FFF2-40B4-BE49-F238E27FC236}">
                <a16:creationId xmlns:a16="http://schemas.microsoft.com/office/drawing/2014/main" id="{120BB175-7DB3-4141-A6C6-614F9E3335F6}"/>
              </a:ext>
            </a:extLst>
          </p:cNvPr>
          <p:cNvSpPr txBox="1"/>
          <p:nvPr/>
        </p:nvSpPr>
        <p:spPr>
          <a:xfrm>
            <a:off x="617356" y="1506260"/>
            <a:ext cx="6223209" cy="4985980"/>
          </a:xfrm>
          <a:prstGeom prst="rect">
            <a:avLst/>
          </a:prstGeom>
          <a:noFill/>
          <a:ln>
            <a:noFill/>
          </a:ln>
        </p:spPr>
        <p:txBody>
          <a:bodyPr rot="0" spcFirstLastPara="0" vertOverflow="overflow" horzOverflow="overflow" vert="horz" wrap="square" lIns="365760" tIns="274320" rIns="365760" bIns="274320" numCol="1" spcCol="0" rtlCol="0" fromWordArt="0" anchor="t" anchorCtr="0" forceAA="0" compatLnSpc="1">
            <a:prstTxWarp prst="textNoShape">
              <a:avLst/>
            </a:prstTxWarp>
            <a:spAutoFit/>
          </a:bodyPr>
          <a:lstStyle/>
          <a:p>
            <a:pPr lvl="0" algn="l" rtl="0"/>
            <a:r>
              <a:rPr lang="en-US" sz="2400" b="0" i="0" u="none" strike="noStrike" dirty="0">
                <a:solidFill>
                  <a:srgbClr val="343A40"/>
                </a:solidFill>
                <a:latin typeface="Helvetica"/>
                <a:ea typeface="Arial"/>
                <a:cs typeface="Helvetica"/>
              </a:rPr>
              <a:t>July 20 </a:t>
            </a:r>
            <a:endParaRPr lang="en-US" sz="2400" dirty="0">
              <a:solidFill>
                <a:srgbClr val="343A40"/>
              </a:solidFill>
              <a:latin typeface="Helvetica"/>
              <a:ea typeface="Arial"/>
              <a:cs typeface="Helvetica"/>
            </a:endParaRPr>
          </a:p>
          <a:p>
            <a:pPr lvl="1"/>
            <a:r>
              <a:rPr lang="en-US" sz="2400" b="1" i="1" dirty="0">
                <a:solidFill>
                  <a:srgbClr val="343A40"/>
                </a:solidFill>
                <a:latin typeface="Helvetica"/>
                <a:ea typeface="Arial"/>
                <a:cs typeface="Helvetica"/>
              </a:rPr>
              <a:t>Particle Physics: Uncovering the Secrets of the Universe</a:t>
            </a:r>
          </a:p>
          <a:p>
            <a:pPr lvl="1"/>
            <a:r>
              <a:rPr lang="en-US" sz="2400" b="0" i="0" u="none" strike="noStrike" dirty="0">
                <a:solidFill>
                  <a:srgbClr val="343A40"/>
                </a:solidFill>
                <a:latin typeface="Helvetica"/>
                <a:ea typeface="Arial"/>
                <a:cs typeface="Helvetica"/>
              </a:rPr>
              <a:t>- 	Public lecture by </a:t>
            </a:r>
            <a:r>
              <a:rPr lang="en-US" sz="2400" dirty="0">
                <a:solidFill>
                  <a:srgbClr val="343A40"/>
                </a:solidFill>
                <a:latin typeface="Helvetica"/>
                <a:ea typeface="Arial"/>
                <a:cs typeface="Helvetica"/>
              </a:rPr>
              <a:t>Mark Thomson,  	</a:t>
            </a:r>
            <a:r>
              <a:rPr lang="en-US" sz="2400" b="0" i="0" u="none" strike="noStrike" dirty="0">
                <a:solidFill>
                  <a:srgbClr val="343A40"/>
                </a:solidFill>
                <a:latin typeface="Helvetica"/>
                <a:ea typeface="Arial"/>
                <a:cs typeface="Helvetica"/>
              </a:rPr>
              <a:t>CERN Director-General</a:t>
            </a:r>
          </a:p>
          <a:p>
            <a:pPr lvl="1"/>
            <a:r>
              <a:rPr lang="en-US" sz="2400" b="0" i="0" dirty="0">
                <a:solidFill>
                  <a:srgbClr val="444444"/>
                </a:solidFill>
                <a:latin typeface="Helvetica"/>
                <a:ea typeface="Arial"/>
                <a:cs typeface="Helvetica"/>
              </a:rPr>
              <a:t>​</a:t>
            </a:r>
          </a:p>
          <a:p>
            <a:r>
              <a:rPr lang="en-US" sz="2400" b="0" i="0" u="none" strike="noStrike" dirty="0">
                <a:solidFill>
                  <a:srgbClr val="343A40"/>
                </a:solidFill>
                <a:latin typeface="Helvetica"/>
                <a:ea typeface="Arial"/>
                <a:cs typeface="Helvetica"/>
              </a:rPr>
              <a:t>July 24 </a:t>
            </a:r>
            <a:endParaRPr lang="en-US" sz="2400" dirty="0">
              <a:solidFill>
                <a:srgbClr val="343A40"/>
              </a:solidFill>
              <a:latin typeface="Helvetica"/>
              <a:ea typeface="Arial"/>
              <a:cs typeface="Helvetica"/>
            </a:endParaRPr>
          </a:p>
          <a:p>
            <a:pPr defTabSz="457200"/>
            <a:r>
              <a:rPr lang="en-US" sz="2400" dirty="0">
                <a:solidFill>
                  <a:srgbClr val="343A40"/>
                </a:solidFill>
                <a:latin typeface="Helvetica"/>
                <a:ea typeface="Arial"/>
                <a:cs typeface="Helvetica"/>
              </a:rPr>
              <a:t>	</a:t>
            </a:r>
            <a:r>
              <a:rPr lang="en-US" sz="2400" b="1" i="1" dirty="0">
                <a:solidFill>
                  <a:srgbClr val="343A40"/>
                </a:solidFill>
                <a:latin typeface="Helvetica"/>
                <a:ea typeface="Arial"/>
                <a:cs typeface="Helvetica"/>
              </a:rPr>
              <a:t>Future of High Energy Physics </a:t>
            </a:r>
          </a:p>
          <a:p>
            <a:pPr marL="457200" indent="-457200" defTabSz="457200"/>
            <a:r>
              <a:rPr lang="en-US" sz="2400" b="0" i="0" u="none" strike="noStrike" dirty="0">
                <a:solidFill>
                  <a:srgbClr val="343A40"/>
                </a:solidFill>
                <a:latin typeface="Helvetica"/>
                <a:ea typeface="Arial"/>
                <a:cs typeface="Helvetica"/>
              </a:rPr>
              <a:t>	 - 	Panel discussion, in coordination 	with the Fermilab Users and 	Affiliates meeting</a:t>
            </a:r>
            <a:r>
              <a:rPr lang="en-US" sz="2400" b="0" i="0" dirty="0">
                <a:solidFill>
                  <a:srgbClr val="444444"/>
                </a:solidFill>
                <a:latin typeface="Helvetica"/>
                <a:ea typeface="Arial"/>
                <a:cs typeface="Helvetica"/>
              </a:rPr>
              <a:t>​</a:t>
            </a:r>
          </a:p>
          <a:p>
            <a:pPr algn="ctr">
              <a:spcAft>
                <a:spcPts val="800"/>
              </a:spcAft>
            </a:pPr>
            <a:endParaRPr lang="en-US" sz="2400" b="1" dirty="0">
              <a:solidFill>
                <a:schemeClr val="bg1"/>
              </a:solidFill>
              <a:latin typeface="Helvetica"/>
              <a:cs typeface="Helvetica"/>
            </a:endParaRPr>
          </a:p>
        </p:txBody>
      </p:sp>
      <p:pic>
        <p:nvPicPr>
          <p:cNvPr id="1026" name="Picture 2">
            <a:extLst>
              <a:ext uri="{FF2B5EF4-FFF2-40B4-BE49-F238E27FC236}">
                <a16:creationId xmlns:a16="http://schemas.microsoft.com/office/drawing/2014/main" id="{D30F2849-C1EC-DAE0-4F28-51FD4B0EEF0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68739" y="1270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8356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9DFD50-5F54-9303-D553-FDA7E8C46DC7}"/>
            </a:ext>
          </a:extLst>
        </p:cNvPr>
        <p:cNvGrpSpPr/>
        <p:nvPr/>
      </p:nvGrpSpPr>
      <p:grpSpPr>
        <a:xfrm>
          <a:off x="0" y="0"/>
          <a:ext cx="0" cy="0"/>
          <a:chOff x="0" y="0"/>
          <a:chExt cx="0" cy="0"/>
        </a:xfrm>
      </p:grpSpPr>
    </p:spTree>
    <p:extLst>
      <p:ext uri="{BB962C8B-B14F-4D97-AF65-F5344CB8AC3E}">
        <p14:creationId xmlns:p14="http://schemas.microsoft.com/office/powerpoint/2010/main" val="3678000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8777A4-A1F6-D02F-CE7C-CDCF237B6973}"/>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E5117E8C-F0A9-8A91-31C1-80BB7212029B}"/>
              </a:ext>
            </a:extLst>
          </p:cNvPr>
          <p:cNvSpPr>
            <a:spLocks noGrp="1"/>
          </p:cNvSpPr>
          <p:nvPr>
            <p:ph type="body" sz="quarter" idx="38"/>
          </p:nvPr>
        </p:nvSpPr>
        <p:spPr>
          <a:xfrm>
            <a:off x="558800" y="1400034"/>
            <a:ext cx="4064000" cy="3862291"/>
          </a:xfrm>
        </p:spPr>
        <p:txBody>
          <a:bodyPr>
            <a:normAutofit/>
          </a:bodyPr>
          <a:lstStyle/>
          <a:p>
            <a:pPr marL="0" indent="0">
              <a:buNone/>
            </a:pPr>
            <a:r>
              <a:rPr lang="en-US" sz="2800" b="1">
                <a:solidFill>
                  <a:schemeClr val="accent1"/>
                </a:solidFill>
              </a:rPr>
              <a:t>LONG-TERM VISION</a:t>
            </a:r>
          </a:p>
          <a:p>
            <a:pPr marL="0" indent="0">
              <a:buNone/>
            </a:pPr>
            <a:endParaRPr lang="en-US" b="1"/>
          </a:p>
          <a:p>
            <a:pPr marL="0" indent="0">
              <a:buNone/>
            </a:pPr>
            <a:r>
              <a:rPr lang="en-US" sz="2400" i="1"/>
              <a:t>Answering the important science questions in fundamental physics by building new instruments &amp; executing groundbreaking experiments</a:t>
            </a:r>
          </a:p>
        </p:txBody>
      </p:sp>
      <p:sp>
        <p:nvSpPr>
          <p:cNvPr id="10" name="Text Placeholder 9">
            <a:extLst>
              <a:ext uri="{FF2B5EF4-FFF2-40B4-BE49-F238E27FC236}">
                <a16:creationId xmlns:a16="http://schemas.microsoft.com/office/drawing/2014/main" id="{5620FA49-A5B2-C4A3-1D9C-FBE97C8A8424}"/>
              </a:ext>
            </a:extLst>
          </p:cNvPr>
          <p:cNvSpPr>
            <a:spLocks noGrp="1"/>
          </p:cNvSpPr>
          <p:nvPr>
            <p:ph type="body" sz="quarter" idx="39"/>
          </p:nvPr>
        </p:nvSpPr>
        <p:spPr>
          <a:xfrm>
            <a:off x="5689558" y="1400508"/>
            <a:ext cx="5943642" cy="3861817"/>
          </a:xfrm>
        </p:spPr>
        <p:txBody>
          <a:bodyPr/>
          <a:lstStyle/>
          <a:p>
            <a:pPr marL="0" indent="0">
              <a:buNone/>
            </a:pPr>
            <a:r>
              <a:rPr lang="en-US" sz="2800" b="1">
                <a:solidFill>
                  <a:schemeClr val="accent1"/>
                </a:solidFill>
              </a:rPr>
              <a:t>NEAR-TERM VISION</a:t>
            </a:r>
          </a:p>
          <a:p>
            <a:pPr marL="0" indent="0">
              <a:buNone/>
            </a:pPr>
            <a:r>
              <a:rPr lang="en-US" sz="1800" b="1" i="1"/>
              <a:t>Current priorities are recognized science drivers and steppingstones towards compelling long-term vision </a:t>
            </a:r>
          </a:p>
          <a:p>
            <a:r>
              <a:rPr lang="en-US" sz="2400"/>
              <a:t>Resolve the mysteries around the neutrino</a:t>
            </a:r>
          </a:p>
          <a:p>
            <a:r>
              <a:rPr lang="en-US" sz="2400"/>
              <a:t>Use the Higgs boson as a new tool </a:t>
            </a:r>
            <a:br>
              <a:rPr lang="en-US" sz="2400"/>
            </a:br>
            <a:r>
              <a:rPr lang="en-US" sz="2400"/>
              <a:t>for discovery</a:t>
            </a:r>
          </a:p>
          <a:p>
            <a:r>
              <a:rPr lang="en-US" sz="2400"/>
              <a:t>Drive technology and innovation for the benefit of science and society </a:t>
            </a:r>
          </a:p>
          <a:p>
            <a:endParaRPr lang="en-US"/>
          </a:p>
        </p:txBody>
      </p:sp>
      <p:sp>
        <p:nvSpPr>
          <p:cNvPr id="3" name="Title 2">
            <a:extLst>
              <a:ext uri="{FF2B5EF4-FFF2-40B4-BE49-F238E27FC236}">
                <a16:creationId xmlns:a16="http://schemas.microsoft.com/office/drawing/2014/main" id="{3CB68049-74B5-DAF1-8EE5-9E0A725DA6EA}"/>
              </a:ext>
            </a:extLst>
          </p:cNvPr>
          <p:cNvSpPr>
            <a:spLocks noGrp="1"/>
          </p:cNvSpPr>
          <p:nvPr>
            <p:ph type="title"/>
          </p:nvPr>
        </p:nvSpPr>
        <p:spPr>
          <a:xfrm>
            <a:off x="914398" y="365760"/>
            <a:ext cx="9994393" cy="433527"/>
          </a:xfrm>
        </p:spPr>
        <p:txBody>
          <a:bodyPr/>
          <a:lstStyle/>
          <a:p>
            <a:r>
              <a:rPr lang="en-US" dirty="0"/>
              <a:t>The future of Fermilab</a:t>
            </a:r>
          </a:p>
        </p:txBody>
      </p:sp>
      <p:sp>
        <p:nvSpPr>
          <p:cNvPr id="5" name="Slide Number Placeholder 4">
            <a:extLst>
              <a:ext uri="{FF2B5EF4-FFF2-40B4-BE49-F238E27FC236}">
                <a16:creationId xmlns:a16="http://schemas.microsoft.com/office/drawing/2014/main" id="{3E9EA319-5F88-9E1F-8A9E-BD735CE603B0}"/>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defPPr>
              <a:defRPr lang="en-US"/>
            </a:defPPr>
            <a:lvl1pPr marL="0" algn="ctr" defTabSz="914400" rtl="0" eaLnBrk="1" latinLnBrk="0" hangingPunct="1">
              <a:defRPr sz="900" b="1" i="0" kern="1200">
                <a:solidFill>
                  <a:schemeClr val="bg1"/>
                </a:solidFill>
                <a:latin typeface="Helvetica" pitchFamily="2"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4BAA12D-5F28-3140-935A-44BF4B54B6B6}" type="slidenum">
              <a:rPr lang="en-US" smtClean="0"/>
              <a:pPr/>
              <a:t>3</a:t>
            </a:fld>
            <a:endParaRPr lang="en-US"/>
          </a:p>
        </p:txBody>
      </p:sp>
      <p:sp>
        <p:nvSpPr>
          <p:cNvPr id="22" name="TextBox 21">
            <a:extLst>
              <a:ext uri="{FF2B5EF4-FFF2-40B4-BE49-F238E27FC236}">
                <a16:creationId xmlns:a16="http://schemas.microsoft.com/office/drawing/2014/main" id="{C6890B43-4F0D-9F32-BC0B-4E30554859AF}"/>
              </a:ext>
            </a:extLst>
          </p:cNvPr>
          <p:cNvSpPr txBox="1"/>
          <p:nvPr/>
        </p:nvSpPr>
        <p:spPr>
          <a:xfrm>
            <a:off x="365759" y="5554027"/>
            <a:ext cx="11103393" cy="1013460"/>
          </a:xfrm>
          <a:prstGeom prst="roundRect">
            <a:avLst>
              <a:gd name="adj" fmla="val 4983"/>
            </a:avLst>
          </a:prstGeom>
          <a:solidFill>
            <a:schemeClr val="tx1"/>
          </a:solidFill>
        </p:spPr>
        <p:txBody>
          <a:bodyPr wrap="square" lIns="365760" tIns="182880" rIns="365760" bIns="182880" rtlCol="0">
            <a:spAutoFit/>
          </a:bodyPr>
          <a:lstStyle/>
          <a:p>
            <a:pPr algn="ctr">
              <a:spcAft>
                <a:spcPts val="800"/>
              </a:spcAft>
            </a:pPr>
            <a:r>
              <a:rPr lang="en-US" sz="2000" b="1" dirty="0">
                <a:solidFill>
                  <a:schemeClr val="bg1"/>
                </a:solidFill>
                <a:latin typeface="Helvetica" pitchFamily="2" charset="0"/>
              </a:rPr>
              <a:t>From neutrinos to the Higgs boson to quantum science, Fermilab is shaping the </a:t>
            </a:r>
            <a:br>
              <a:rPr lang="en-US" sz="2000" b="1" dirty="0">
                <a:solidFill>
                  <a:schemeClr val="bg1"/>
                </a:solidFill>
                <a:latin typeface="Helvetica" pitchFamily="2" charset="0"/>
              </a:rPr>
            </a:br>
            <a:r>
              <a:rPr lang="en-US" sz="2000" b="1" dirty="0">
                <a:solidFill>
                  <a:schemeClr val="bg1"/>
                </a:solidFill>
                <a:latin typeface="Helvetica" pitchFamily="2" charset="0"/>
              </a:rPr>
              <a:t>next generation of scientific discovery and technology innovation </a:t>
            </a:r>
          </a:p>
        </p:txBody>
      </p:sp>
      <p:pic>
        <p:nvPicPr>
          <p:cNvPr id="11" name="Picture 10">
            <a:extLst>
              <a:ext uri="{FF2B5EF4-FFF2-40B4-BE49-F238E27FC236}">
                <a16:creationId xmlns:a16="http://schemas.microsoft.com/office/drawing/2014/main" id="{B70C3282-DD8A-6F68-56DE-08689B57F7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48448" y="915287"/>
            <a:ext cx="970442" cy="970442"/>
          </a:xfrm>
          <a:prstGeom prst="rect">
            <a:avLst/>
          </a:prstGeom>
        </p:spPr>
      </p:pic>
      <p:pic>
        <p:nvPicPr>
          <p:cNvPr id="12" name="Picture 11">
            <a:extLst>
              <a:ext uri="{FF2B5EF4-FFF2-40B4-BE49-F238E27FC236}">
                <a16:creationId xmlns:a16="http://schemas.microsoft.com/office/drawing/2014/main" id="{BD671238-CB80-A6E1-0C0A-41C2FE8128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0115" y="1014789"/>
            <a:ext cx="1108814" cy="1108814"/>
          </a:xfrm>
          <a:prstGeom prst="rect">
            <a:avLst/>
          </a:prstGeom>
        </p:spPr>
      </p:pic>
      <p:pic>
        <p:nvPicPr>
          <p:cNvPr id="2" name="Picture 1">
            <a:extLst>
              <a:ext uri="{FF2B5EF4-FFF2-40B4-BE49-F238E27FC236}">
                <a16:creationId xmlns:a16="http://schemas.microsoft.com/office/drawing/2014/main" id="{72C5526E-379E-BFB8-165A-335B49DB3BE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830050" y="0"/>
            <a:ext cx="361950" cy="6858000"/>
          </a:xfrm>
          <a:prstGeom prst="rect">
            <a:avLst/>
          </a:prstGeom>
        </p:spPr>
      </p:pic>
    </p:spTree>
    <p:extLst>
      <p:ext uri="{BB962C8B-B14F-4D97-AF65-F5344CB8AC3E}">
        <p14:creationId xmlns:p14="http://schemas.microsoft.com/office/powerpoint/2010/main" val="3141176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E3DBE02-AC98-C137-697D-3A99726ADC82}"/>
              </a:ext>
            </a:extLst>
          </p:cNvPr>
          <p:cNvPicPr>
            <a:picLocks noChangeAspect="1"/>
          </p:cNvPicPr>
          <p:nvPr/>
        </p:nvPicPr>
        <p:blipFill>
          <a:blip r:embed="rId3" cstate="screen">
            <a:extLst>
              <a:ext uri="{28A0092B-C50C-407E-A947-70E740481C1C}">
                <a14:useLocalDpi xmlns:a14="http://schemas.microsoft.com/office/drawing/2010/main"/>
              </a:ext>
            </a:extLst>
          </a:blip>
          <a:srcRect l="-1" t="-1" b="-6178"/>
          <a:stretch>
            <a:fillRect/>
          </a:stretch>
        </p:blipFill>
        <p:spPr>
          <a:xfrm>
            <a:off x="4131637" y="1483257"/>
            <a:ext cx="3559916" cy="5339875"/>
          </a:xfrm>
          <a:prstGeom prst="rect">
            <a:avLst/>
          </a:prstGeom>
        </p:spPr>
      </p:pic>
      <p:sp>
        <p:nvSpPr>
          <p:cNvPr id="3" name="Title 2">
            <a:extLst>
              <a:ext uri="{FF2B5EF4-FFF2-40B4-BE49-F238E27FC236}">
                <a16:creationId xmlns:a16="http://schemas.microsoft.com/office/drawing/2014/main" id="{4DCA7D33-5BFF-3FC1-6313-FB4E5748B479}"/>
              </a:ext>
            </a:extLst>
          </p:cNvPr>
          <p:cNvSpPr>
            <a:spLocks noGrp="1"/>
          </p:cNvSpPr>
          <p:nvPr>
            <p:ph type="title"/>
          </p:nvPr>
        </p:nvSpPr>
        <p:spPr/>
        <p:txBody>
          <a:bodyPr/>
          <a:lstStyle/>
          <a:p>
            <a:r>
              <a:rPr lang="en-US" sz="3200" dirty="0"/>
              <a:t>Our top priorities</a:t>
            </a:r>
          </a:p>
        </p:txBody>
      </p:sp>
      <p:sp>
        <p:nvSpPr>
          <p:cNvPr id="4" name="Text Placeholder 3">
            <a:extLst>
              <a:ext uri="{FF2B5EF4-FFF2-40B4-BE49-F238E27FC236}">
                <a16:creationId xmlns:a16="http://schemas.microsoft.com/office/drawing/2014/main" id="{C798DA09-B49F-CED2-4071-A9A64917CB47}"/>
              </a:ext>
            </a:extLst>
          </p:cNvPr>
          <p:cNvSpPr>
            <a:spLocks noGrp="1"/>
          </p:cNvSpPr>
          <p:nvPr>
            <p:ph type="body" sz="quarter" idx="37"/>
          </p:nvPr>
        </p:nvSpPr>
        <p:spPr/>
        <p:txBody>
          <a:bodyPr/>
          <a:lstStyle/>
          <a:p>
            <a:r>
              <a:rPr lang="en-US"/>
              <a:t>We are </a:t>
            </a:r>
            <a:r>
              <a:rPr lang="en-US" b="1"/>
              <a:t>one lab. </a:t>
            </a:r>
            <a:r>
              <a:rPr lang="en-US"/>
              <a:t>We all work for </a:t>
            </a:r>
            <a:r>
              <a:rPr lang="en-US" b="1"/>
              <a:t>science. </a:t>
            </a:r>
            <a:r>
              <a:rPr lang="en-US"/>
              <a:t>We </a:t>
            </a:r>
            <a:r>
              <a:rPr lang="en-US" b="1"/>
              <a:t>focus. </a:t>
            </a:r>
            <a:r>
              <a:rPr lang="en-US"/>
              <a:t>We </a:t>
            </a:r>
            <a:r>
              <a:rPr lang="en-US" b="1"/>
              <a:t>collaborate. </a:t>
            </a:r>
            <a:r>
              <a:rPr lang="en-US"/>
              <a:t>We </a:t>
            </a:r>
            <a:r>
              <a:rPr lang="en-US" b="1"/>
              <a:t>execute.</a:t>
            </a:r>
          </a:p>
        </p:txBody>
      </p:sp>
      <p:grpSp>
        <p:nvGrpSpPr>
          <p:cNvPr id="6" name="Group 5">
            <a:extLst>
              <a:ext uri="{FF2B5EF4-FFF2-40B4-BE49-F238E27FC236}">
                <a16:creationId xmlns:a16="http://schemas.microsoft.com/office/drawing/2014/main" id="{973350C3-B718-F59F-74AE-1B9049FB37E3}"/>
              </a:ext>
            </a:extLst>
          </p:cNvPr>
          <p:cNvGrpSpPr/>
          <p:nvPr/>
        </p:nvGrpSpPr>
        <p:grpSpPr>
          <a:xfrm>
            <a:off x="406396" y="1463040"/>
            <a:ext cx="10990347" cy="5049419"/>
            <a:chOff x="406395" y="1463040"/>
            <a:chExt cx="10990347" cy="5049418"/>
          </a:xfrm>
        </p:grpSpPr>
        <p:pic>
          <p:nvPicPr>
            <p:cNvPr id="7" name="Picture 6">
              <a:extLst>
                <a:ext uri="{FF2B5EF4-FFF2-40B4-BE49-F238E27FC236}">
                  <a16:creationId xmlns:a16="http://schemas.microsoft.com/office/drawing/2014/main" id="{9EA045BA-8356-32DB-9577-DDD4BB642A72}"/>
                </a:ext>
              </a:extLst>
            </p:cNvPr>
            <p:cNvPicPr>
              <a:picLocks/>
            </p:cNvPicPr>
            <p:nvPr/>
          </p:nvPicPr>
          <p:blipFill rotWithShape="1">
            <a:blip r:embed="rId4" cstate="screen">
              <a:extLst>
                <a:ext uri="{28A0092B-C50C-407E-A947-70E740481C1C}">
                  <a14:useLocalDpi xmlns:a14="http://schemas.microsoft.com/office/drawing/2010/main"/>
                </a:ext>
              </a:extLst>
            </a:blip>
            <a:srcRect b="-5553"/>
            <a:stretch>
              <a:fillRect/>
            </a:stretch>
          </p:blipFill>
          <p:spPr>
            <a:xfrm>
              <a:off x="7830582" y="1463040"/>
              <a:ext cx="3566160" cy="5029200"/>
            </a:xfrm>
            <a:prstGeom prst="rect">
              <a:avLst/>
            </a:prstGeom>
          </p:spPr>
        </p:pic>
        <p:pic>
          <p:nvPicPr>
            <p:cNvPr id="8" name="Picture 3">
              <a:extLst>
                <a:ext uri="{FF2B5EF4-FFF2-40B4-BE49-F238E27FC236}">
                  <a16:creationId xmlns:a16="http://schemas.microsoft.com/office/drawing/2014/main" id="{443CD7D6-BB88-59F9-DFAB-50B3B0C24A6B}"/>
                </a:ext>
              </a:extLst>
            </p:cNvPr>
            <p:cNvPicPr>
              <a:picLocks/>
            </p:cNvPicPr>
            <p:nvPr/>
          </p:nvPicPr>
          <p:blipFill>
            <a:blip r:embed="rId5" cstate="screen">
              <a:extLst>
                <a:ext uri="{28A0092B-C50C-407E-A947-70E740481C1C}">
                  <a14:useLocalDpi xmlns:a14="http://schemas.microsoft.com/office/drawing/2010/main"/>
                </a:ext>
              </a:extLst>
            </a:blip>
            <a:srcRect/>
            <a:stretch>
              <a:fillRect/>
            </a:stretch>
          </p:blipFill>
          <p:spPr>
            <a:xfrm>
              <a:off x="406395" y="1483258"/>
              <a:ext cx="3566160" cy="4003142"/>
            </a:xfrm>
            <a:prstGeom prst="rect">
              <a:avLst/>
            </a:prstGeom>
          </p:spPr>
        </p:pic>
        <p:sp>
          <p:nvSpPr>
            <p:cNvPr id="10" name="TextBox 9">
              <a:extLst>
                <a:ext uri="{FF2B5EF4-FFF2-40B4-BE49-F238E27FC236}">
                  <a16:creationId xmlns:a16="http://schemas.microsoft.com/office/drawing/2014/main" id="{9DCB99AF-EEFD-B2B6-11EC-A1F2BE6C8BD1}"/>
                </a:ext>
              </a:extLst>
            </p:cNvPr>
            <p:cNvSpPr txBox="1"/>
            <p:nvPr/>
          </p:nvSpPr>
          <p:spPr>
            <a:xfrm>
              <a:off x="4119282" y="5304846"/>
              <a:ext cx="3566160" cy="1207612"/>
            </a:xfrm>
            <a:prstGeom prst="rect">
              <a:avLst/>
            </a:prstGeom>
            <a:solidFill>
              <a:schemeClr val="tx1"/>
            </a:solidFill>
          </p:spPr>
          <p:txBody>
            <a:bodyPr wrap="square" lIns="274320" tIns="0" rIns="274320" bIns="0" rtlCol="0" anchor="ctr" anchorCtr="0">
              <a:noAutofit/>
            </a:bodyPr>
            <a:lstStyle/>
            <a:p>
              <a:pPr algn="ctr" defTabSz="914377">
                <a:lnSpc>
                  <a:spcPts val="2200"/>
                </a:lnSpc>
                <a:defRPr/>
              </a:pPr>
              <a:r>
                <a:rPr lang="en-US" sz="2400" b="1">
                  <a:solidFill>
                    <a:schemeClr val="bg1"/>
                  </a:solidFill>
                  <a:latin typeface="Helvetica" pitchFamily="2" charset="0"/>
                </a:rPr>
                <a:t>HL-LHC</a:t>
              </a:r>
              <a:endParaRPr lang="en-US" sz="2400" b="1">
                <a:solidFill>
                  <a:schemeClr val="bg1"/>
                </a:solidFill>
                <a:latin typeface="Helvetica" pitchFamily="2" charset="0"/>
                <a:ea typeface="Calibri"/>
                <a:cs typeface="Calibri"/>
              </a:endParaRPr>
            </a:p>
          </p:txBody>
        </p:sp>
        <p:sp>
          <p:nvSpPr>
            <p:cNvPr id="11" name="TextBox 10">
              <a:extLst>
                <a:ext uri="{FF2B5EF4-FFF2-40B4-BE49-F238E27FC236}">
                  <a16:creationId xmlns:a16="http://schemas.microsoft.com/office/drawing/2014/main" id="{5B6F7BA3-8CE8-B064-AD8C-23042AB19635}"/>
                </a:ext>
              </a:extLst>
            </p:cNvPr>
            <p:cNvSpPr txBox="1"/>
            <p:nvPr/>
          </p:nvSpPr>
          <p:spPr>
            <a:xfrm>
              <a:off x="406395" y="5304846"/>
              <a:ext cx="3566160" cy="1207612"/>
            </a:xfrm>
            <a:prstGeom prst="rect">
              <a:avLst/>
            </a:prstGeom>
            <a:solidFill>
              <a:schemeClr val="accent1"/>
            </a:solidFill>
          </p:spPr>
          <p:txBody>
            <a:bodyPr wrap="square" lIns="274320" tIns="0" rIns="274320" bIns="0" rtlCol="0" anchor="ctr" anchorCtr="0">
              <a:noAutofit/>
            </a:bodyPr>
            <a:lstStyle/>
            <a:p>
              <a:pPr algn="ctr" defTabSz="914377">
                <a:lnSpc>
                  <a:spcPts val="2200"/>
                </a:lnSpc>
                <a:defRPr/>
              </a:pPr>
              <a:r>
                <a:rPr lang="en-US" sz="2400" b="1">
                  <a:solidFill>
                    <a:schemeClr val="bg1"/>
                  </a:solidFill>
                  <a:latin typeface="Helvetica" pitchFamily="2" charset="0"/>
                </a:rPr>
                <a:t>Beam to </a:t>
              </a:r>
            </a:p>
            <a:p>
              <a:pPr algn="ctr" defTabSz="914377">
                <a:lnSpc>
                  <a:spcPts val="2200"/>
                </a:lnSpc>
                <a:defRPr/>
              </a:pPr>
              <a:r>
                <a:rPr lang="en-US" sz="2400" b="1">
                  <a:solidFill>
                    <a:schemeClr val="bg1"/>
                  </a:solidFill>
                  <a:latin typeface="Helvetica" pitchFamily="2" charset="0"/>
                </a:rPr>
                <a:t>LBNF/DUNE-US </a:t>
              </a:r>
              <a:br>
                <a:rPr lang="en-US" sz="2400" b="1">
                  <a:solidFill>
                    <a:schemeClr val="bg1"/>
                  </a:solidFill>
                  <a:latin typeface="Helvetica" pitchFamily="2" charset="0"/>
                </a:rPr>
              </a:br>
              <a:r>
                <a:rPr lang="en-US" sz="2400" b="1">
                  <a:solidFill>
                    <a:schemeClr val="bg1"/>
                  </a:solidFill>
                  <a:latin typeface="Helvetica" pitchFamily="2" charset="0"/>
                </a:rPr>
                <a:t>by 2031</a:t>
              </a:r>
              <a:endParaRPr lang="en-US" b="1">
                <a:solidFill>
                  <a:schemeClr val="bg1"/>
                </a:solidFill>
                <a:latin typeface="Helvetica" pitchFamily="2" charset="0"/>
                <a:ea typeface="Calibri"/>
                <a:cs typeface="Calibri"/>
              </a:endParaRPr>
            </a:p>
          </p:txBody>
        </p:sp>
        <p:sp>
          <p:nvSpPr>
            <p:cNvPr id="12" name="TextBox 11">
              <a:extLst>
                <a:ext uri="{FF2B5EF4-FFF2-40B4-BE49-F238E27FC236}">
                  <a16:creationId xmlns:a16="http://schemas.microsoft.com/office/drawing/2014/main" id="{7C3254BF-6970-9CA9-8A7E-8E0542F3DB84}"/>
                </a:ext>
              </a:extLst>
            </p:cNvPr>
            <p:cNvSpPr txBox="1"/>
            <p:nvPr/>
          </p:nvSpPr>
          <p:spPr>
            <a:xfrm>
              <a:off x="7830582" y="5288513"/>
              <a:ext cx="3566160" cy="1207611"/>
            </a:xfrm>
            <a:prstGeom prst="rect">
              <a:avLst/>
            </a:prstGeom>
            <a:solidFill>
              <a:schemeClr val="tx2"/>
            </a:solidFill>
          </p:spPr>
          <p:txBody>
            <a:bodyPr wrap="square" lIns="274320" tIns="0" rIns="274320" bIns="0" rtlCol="0" anchor="ctr" anchorCtr="0">
              <a:noAutofit/>
            </a:bodyPr>
            <a:lstStyle/>
            <a:p>
              <a:pPr algn="ctr" defTabSz="914377">
                <a:lnSpc>
                  <a:spcPts val="2200"/>
                </a:lnSpc>
                <a:defRPr/>
              </a:pPr>
              <a:r>
                <a:rPr lang="en-US" sz="2400" b="1">
                  <a:solidFill>
                    <a:schemeClr val="bg1"/>
                  </a:solidFill>
                  <a:latin typeface="Helvetica" pitchFamily="2" charset="0"/>
                </a:rPr>
                <a:t>Driving Innovation </a:t>
              </a:r>
              <a:endParaRPr lang="en-US" sz="2400" b="1">
                <a:solidFill>
                  <a:schemeClr val="bg1"/>
                </a:solidFill>
                <a:latin typeface="Helvetica" pitchFamily="2" charset="0"/>
                <a:ea typeface="Calibri"/>
                <a:cs typeface="Calibri"/>
              </a:endParaRPr>
            </a:p>
          </p:txBody>
        </p:sp>
      </p:grpSp>
      <p:sp>
        <p:nvSpPr>
          <p:cNvPr id="2" name="Slide Number Placeholder 1">
            <a:extLst>
              <a:ext uri="{FF2B5EF4-FFF2-40B4-BE49-F238E27FC236}">
                <a16:creationId xmlns:a16="http://schemas.microsoft.com/office/drawing/2014/main" id="{DAB553BF-E63F-8B3B-F0AE-B388B75D8871}"/>
              </a:ext>
            </a:extLst>
          </p:cNvPr>
          <p:cNvSpPr>
            <a:spLocks noGrp="1"/>
          </p:cNvSpPr>
          <p:nvPr>
            <p:ph type="sldNum" sz="quarter" idx="40"/>
          </p:nvPr>
        </p:nvSpPr>
        <p:spPr/>
        <p:txBody>
          <a:bodyPr/>
          <a:lstStyle/>
          <a:p>
            <a:fld id="{F4BAA12D-5F28-3140-935A-44BF4B54B6B6}" type="slidenum">
              <a:rPr lang="en-US" smtClean="0"/>
              <a:pPr/>
              <a:t>4</a:t>
            </a:fld>
            <a:endParaRPr lang="en-US"/>
          </a:p>
        </p:txBody>
      </p:sp>
    </p:spTree>
    <p:extLst>
      <p:ext uri="{BB962C8B-B14F-4D97-AF65-F5344CB8AC3E}">
        <p14:creationId xmlns:p14="http://schemas.microsoft.com/office/powerpoint/2010/main" val="1478647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7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C415CFF-4259-250B-4F94-6EF1E657A4E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9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7" name="Title 1">
            <a:extLst>
              <a:ext uri="{FF2B5EF4-FFF2-40B4-BE49-F238E27FC236}">
                <a16:creationId xmlns:a16="http://schemas.microsoft.com/office/drawing/2014/main" id="{9BF094FB-164A-61F0-DF3C-1918911E31B1}"/>
              </a:ext>
            </a:extLst>
          </p:cNvPr>
          <p:cNvSpPr txBox="1">
            <a:spLocks/>
          </p:cNvSpPr>
          <p:nvPr/>
        </p:nvSpPr>
        <p:spPr>
          <a:xfrm>
            <a:off x="914400" y="4775545"/>
            <a:ext cx="10797988" cy="1228413"/>
          </a:xfrm>
          <a:prstGeom prst="rect">
            <a:avLst/>
          </a:prstGeom>
          <a:noFill/>
        </p:spPr>
        <p:txBody>
          <a:bodyPr vert="horz" wrap="square" lIns="0" tIns="0" rIns="0" bIns="274320" rtlCol="0" anchor="t">
            <a:spAutoFit/>
          </a:bodyPr>
          <a:lstStyle>
            <a:lvl1pPr algn="l" defTabSz="914400" rtl="0" eaLnBrk="1" latinLnBrk="0" hangingPunct="1">
              <a:lnSpc>
                <a:spcPct val="85000"/>
              </a:lnSpc>
              <a:spcBef>
                <a:spcPct val="0"/>
              </a:spcBef>
              <a:buNone/>
              <a:defRPr sz="4000" b="0" i="0" kern="1200" spc="-50" baseline="0">
                <a:solidFill>
                  <a:schemeClr val="tx1"/>
                </a:solidFill>
                <a:latin typeface="Helvetica" pitchFamily="2" charset="0"/>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3600" b="0" i="0" u="none" strike="noStrike" kern="1200" cap="none" spc="-50" normalizeH="0" baseline="0" noProof="0">
                <a:ln>
                  <a:noFill/>
                </a:ln>
                <a:solidFill>
                  <a:srgbClr val="343A40"/>
                </a:solidFill>
                <a:effectLst/>
                <a:uLnTx/>
                <a:uFillTx/>
                <a:latin typeface="Helvetica" pitchFamily="2" charset="0"/>
                <a:ea typeface="+mj-ea"/>
                <a:cs typeface="+mj-cs"/>
              </a:rPr>
              <a:t>Enable a Next Phase of Neutrino Science with </a:t>
            </a:r>
            <a:br>
              <a:rPr kumimoji="0" lang="en-US" sz="3600" b="0" i="0" u="none" strike="noStrike" kern="1200" cap="none" spc="-50" normalizeH="0" baseline="0" noProof="0">
                <a:ln>
                  <a:noFill/>
                </a:ln>
                <a:solidFill>
                  <a:srgbClr val="343A40"/>
                </a:solidFill>
                <a:effectLst/>
                <a:uLnTx/>
                <a:uFillTx/>
                <a:latin typeface="Helvetica" pitchFamily="2" charset="0"/>
                <a:ea typeface="+mj-ea"/>
                <a:cs typeface="+mj-cs"/>
              </a:rPr>
            </a:br>
            <a:r>
              <a:rPr kumimoji="0" lang="en-US" sz="3600" b="0" i="0" u="none" strike="noStrike" kern="1200" cap="none" spc="-50" normalizeH="0" baseline="0" noProof="0">
                <a:ln>
                  <a:noFill/>
                </a:ln>
                <a:solidFill>
                  <a:srgbClr val="343A40"/>
                </a:solidFill>
                <a:effectLst/>
                <a:uLnTx/>
                <a:uFillTx/>
                <a:latin typeface="Helvetica" pitchFamily="2" charset="0"/>
                <a:ea typeface="+mj-ea"/>
                <a:cs typeface="+mj-cs"/>
              </a:rPr>
              <a:t>Beam to the DUNE Program in 2031</a:t>
            </a:r>
          </a:p>
        </p:txBody>
      </p:sp>
      <p:sp>
        <p:nvSpPr>
          <p:cNvPr id="8" name="Text Placeholder 2">
            <a:extLst>
              <a:ext uri="{FF2B5EF4-FFF2-40B4-BE49-F238E27FC236}">
                <a16:creationId xmlns:a16="http://schemas.microsoft.com/office/drawing/2014/main" id="{C43C1CA6-ADB6-3FD0-B2B0-02A60C3EA55F}"/>
              </a:ext>
            </a:extLst>
          </p:cNvPr>
          <p:cNvSpPr txBox="1">
            <a:spLocks/>
          </p:cNvSpPr>
          <p:nvPr/>
        </p:nvSpPr>
        <p:spPr>
          <a:xfrm>
            <a:off x="914399" y="3634563"/>
            <a:ext cx="9761517" cy="1114088"/>
          </a:xfrm>
          <a:prstGeom prst="rect">
            <a:avLst/>
          </a:prstGeom>
          <a:noFill/>
        </p:spPr>
        <p:txBody>
          <a:bodyPr vert="horz" lIns="0" tIns="182880" rIns="0" bIns="0" rtlCol="0" anchor="ctr">
            <a:noAutofit/>
          </a:bodyPr>
          <a:lstStyle>
            <a:lvl1pPr marL="0" indent="12700" algn="l" defTabSz="914400" rtl="0" eaLnBrk="1" latinLnBrk="0" hangingPunct="1">
              <a:lnSpc>
                <a:spcPct val="90000"/>
              </a:lnSpc>
              <a:spcBef>
                <a:spcPct val="0"/>
              </a:spcBef>
              <a:spcAft>
                <a:spcPts val="1200"/>
              </a:spcAft>
              <a:buClr>
                <a:schemeClr val="accent1"/>
              </a:buClr>
              <a:buFont typeface="Arial" panose="020B0604020202020204" pitchFamily="34" charset="0"/>
              <a:buNone/>
              <a:tabLst/>
              <a:defRPr lang="en-US" sz="7200" b="0" i="0" kern="1200" spc="-100" baseline="0" dirty="0">
                <a:solidFill>
                  <a:schemeClr val="tx2"/>
                </a:solidFill>
                <a:latin typeface="Helvetica" pitchFamily="2" charset="0"/>
                <a:ea typeface="+mj-ea"/>
                <a:cs typeface="+mj-cs"/>
              </a:defRPr>
            </a:lvl1pPr>
            <a:lvl2pPr marL="6858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12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12700" algn="l" defTabSz="914400" rtl="0" eaLnBrk="1" fontAlgn="auto" latinLnBrk="0" hangingPunct="1">
              <a:lnSpc>
                <a:spcPct val="90000"/>
              </a:lnSpc>
              <a:spcBef>
                <a:spcPct val="0"/>
              </a:spcBef>
              <a:spcAft>
                <a:spcPts val="1200"/>
              </a:spcAft>
              <a:buClr>
                <a:srgbClr val="004C97"/>
              </a:buClr>
              <a:buSzTx/>
              <a:buFont typeface="Arial" panose="020B0604020202020204" pitchFamily="34" charset="0"/>
              <a:buNone/>
              <a:tabLst/>
              <a:defRPr/>
            </a:pPr>
            <a:r>
              <a:rPr kumimoji="0" lang="en-US" sz="2800" b="1" i="0" u="none" strike="noStrike" kern="1200" cap="none" spc="-100" normalizeH="0" baseline="0" noProof="0">
                <a:ln>
                  <a:noFill/>
                </a:ln>
                <a:solidFill>
                  <a:srgbClr val="004C97"/>
                </a:solidFill>
                <a:effectLst/>
                <a:uLnTx/>
                <a:uFillTx/>
                <a:latin typeface="Helvetica" pitchFamily="2" charset="0"/>
                <a:ea typeface="+mj-ea"/>
                <a:cs typeface="+mj-cs"/>
              </a:rPr>
              <a:t>SCIENCE &amp; TECHNOLOGY INITIATIVE</a:t>
            </a:r>
          </a:p>
        </p:txBody>
      </p:sp>
    </p:spTree>
    <p:extLst>
      <p:ext uri="{BB962C8B-B14F-4D97-AF65-F5344CB8AC3E}">
        <p14:creationId xmlns:p14="http://schemas.microsoft.com/office/powerpoint/2010/main" val="2513739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430D6-2D54-B49E-E7D4-E16DDD6D663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D750F62-D261-7124-10D7-1A847338516D}"/>
              </a:ext>
            </a:extLst>
          </p:cNvPr>
          <p:cNvSpPr>
            <a:spLocks noGrp="1"/>
          </p:cNvSpPr>
          <p:nvPr>
            <p:ph type="body" sz="quarter" idx="38"/>
          </p:nvPr>
        </p:nvSpPr>
        <p:spPr>
          <a:xfrm>
            <a:off x="4932947" y="2447253"/>
            <a:ext cx="5541089" cy="2890122"/>
          </a:xfrm>
        </p:spPr>
        <p:txBody>
          <a:bodyPr/>
          <a:lstStyle/>
          <a:p>
            <a:r>
              <a:rPr lang="en-US" b="1"/>
              <a:t>Complete</a:t>
            </a:r>
            <a:r>
              <a:rPr lang="en-US"/>
              <a:t> the construction and commissioning of LBNF, the new PIP-II accelerator, and DUNE detectors </a:t>
            </a:r>
          </a:p>
          <a:p>
            <a:r>
              <a:rPr lang="en-US" b="1"/>
              <a:t>Provide</a:t>
            </a:r>
            <a:r>
              <a:rPr lang="en-US"/>
              <a:t> a more reliable and resilient Fermilab Accelerator Complex for the DUNE era</a:t>
            </a:r>
          </a:p>
          <a:p>
            <a:r>
              <a:rPr lang="en-US" b="1"/>
              <a:t>Operate</a:t>
            </a:r>
            <a:r>
              <a:rPr lang="en-US"/>
              <a:t> the ongoing programs which provide the scientific and technology foundation for DUNE Program</a:t>
            </a:r>
          </a:p>
        </p:txBody>
      </p:sp>
      <p:sp>
        <p:nvSpPr>
          <p:cNvPr id="5" name="Title 4">
            <a:extLst>
              <a:ext uri="{FF2B5EF4-FFF2-40B4-BE49-F238E27FC236}">
                <a16:creationId xmlns:a16="http://schemas.microsoft.com/office/drawing/2014/main" id="{514B94D7-44EC-9581-4F09-D1110B02FCC5}"/>
              </a:ext>
            </a:extLst>
          </p:cNvPr>
          <p:cNvSpPr>
            <a:spLocks noGrp="1"/>
          </p:cNvSpPr>
          <p:nvPr>
            <p:ph type="title"/>
          </p:nvPr>
        </p:nvSpPr>
        <p:spPr>
          <a:xfrm>
            <a:off x="914398" y="365760"/>
            <a:ext cx="9994393" cy="433527"/>
          </a:xfrm>
        </p:spPr>
        <p:txBody>
          <a:bodyPr/>
          <a:lstStyle/>
          <a:p>
            <a:r>
              <a:rPr lang="en-US"/>
              <a:t>Launching Next Phase of Neutrino Science</a:t>
            </a:r>
          </a:p>
        </p:txBody>
      </p:sp>
      <p:sp>
        <p:nvSpPr>
          <p:cNvPr id="6" name="Slide Number Placeholder 5">
            <a:extLst>
              <a:ext uri="{FF2B5EF4-FFF2-40B4-BE49-F238E27FC236}">
                <a16:creationId xmlns:a16="http://schemas.microsoft.com/office/drawing/2014/main" id="{5C3022A8-773D-0C6B-8F79-3A1BA96FB1D5}"/>
              </a:ext>
            </a:extLst>
          </p:cNvPr>
          <p:cNvSpPr>
            <a:spLocks noGrp="1"/>
          </p:cNvSpPr>
          <p:nvPr>
            <p:ph type="sldNum" sz="quarter" idx="4"/>
          </p:nvPr>
        </p:nvSpPr>
        <p:spPr>
          <a:xfrm>
            <a:off x="11830050" y="6356350"/>
            <a:ext cx="358919"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9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8" name="TextBox 7">
            <a:extLst>
              <a:ext uri="{FF2B5EF4-FFF2-40B4-BE49-F238E27FC236}">
                <a16:creationId xmlns:a16="http://schemas.microsoft.com/office/drawing/2014/main" id="{40F24650-BA2C-7822-6B67-1FEAA7FD1189}"/>
              </a:ext>
            </a:extLst>
          </p:cNvPr>
          <p:cNvSpPr txBox="1"/>
          <p:nvPr/>
        </p:nvSpPr>
        <p:spPr>
          <a:xfrm>
            <a:off x="365760" y="5861804"/>
            <a:ext cx="11103392" cy="716399"/>
          </a:xfrm>
          <a:prstGeom prst="roundRect">
            <a:avLst>
              <a:gd name="adj" fmla="val 10487"/>
            </a:avLst>
          </a:prstGeom>
          <a:solidFill>
            <a:schemeClr val="accent4"/>
          </a:solidFill>
        </p:spPr>
        <p:txBody>
          <a:bodyPr wrap="square" lIns="365760" tIns="182880" rIns="365760" bIns="182880"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a:ln>
                  <a:noFill/>
                </a:ln>
                <a:solidFill>
                  <a:srgbClr val="FFFFFF"/>
                </a:solidFill>
                <a:effectLst/>
                <a:uLnTx/>
                <a:uFillTx/>
                <a:latin typeface="Helvetica" pitchFamily="2" charset="0"/>
                <a:ea typeface="+mn-ea"/>
                <a:cs typeface="+mn-cs"/>
              </a:rPr>
              <a:t>DUNE is the culmination of 25 years of global neutrino experiments</a:t>
            </a:r>
          </a:p>
        </p:txBody>
      </p:sp>
      <p:sp>
        <p:nvSpPr>
          <p:cNvPr id="3" name="TextBox 2">
            <a:extLst>
              <a:ext uri="{FF2B5EF4-FFF2-40B4-BE49-F238E27FC236}">
                <a16:creationId xmlns:a16="http://schemas.microsoft.com/office/drawing/2014/main" id="{130B18A6-AB96-3277-2944-BA97C1BB3D0D}"/>
              </a:ext>
            </a:extLst>
          </p:cNvPr>
          <p:cNvSpPr txBox="1"/>
          <p:nvPr/>
        </p:nvSpPr>
        <p:spPr>
          <a:xfrm>
            <a:off x="365760" y="916826"/>
            <a:ext cx="11103392" cy="1013460"/>
          </a:xfrm>
          <a:prstGeom prst="roundRect">
            <a:avLst>
              <a:gd name="adj" fmla="val 5169"/>
            </a:avLst>
          </a:prstGeom>
          <a:solidFill>
            <a:schemeClr val="accent4"/>
          </a:solidFill>
        </p:spPr>
        <p:txBody>
          <a:bodyPr wrap="square" lIns="365760" tIns="182880" rIns="365760" bIns="182880" rtlCol="0">
            <a:sp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a:ln>
                  <a:noFill/>
                </a:ln>
                <a:solidFill>
                  <a:srgbClr val="FFFFFF"/>
                </a:solidFill>
                <a:effectLst/>
                <a:uLnTx/>
                <a:uFillTx/>
                <a:latin typeface="Helvetica" pitchFamily="2" charset="0"/>
                <a:ea typeface="+mn-ea"/>
                <a:cs typeface="+mn-cs"/>
              </a:rPr>
              <a:t>Near-Term Vision: Address neutrino mysteries with the Deep Underground Neutrino Experiment (DUNE) and Long Baseline Neutrino Facility (LBNF) </a:t>
            </a:r>
          </a:p>
        </p:txBody>
      </p:sp>
      <p:pic>
        <p:nvPicPr>
          <p:cNvPr id="4" name="Picture 3" descr="A large group of people in a hall">
            <a:extLst>
              <a:ext uri="{FF2B5EF4-FFF2-40B4-BE49-F238E27FC236}">
                <a16:creationId xmlns:a16="http://schemas.microsoft.com/office/drawing/2014/main" id="{122D7937-6281-1718-E3E8-D390DCF963E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68874" y="3950038"/>
            <a:ext cx="4003215" cy="1828800"/>
          </a:xfrm>
          <a:prstGeom prst="roundRect">
            <a:avLst>
              <a:gd name="adj" fmla="val 2193"/>
            </a:avLst>
          </a:prstGeom>
        </p:spPr>
      </p:pic>
      <p:pic>
        <p:nvPicPr>
          <p:cNvPr id="10" name="Picture 9" descr="A picture containing ground, outdoor">
            <a:extLst>
              <a:ext uri="{FF2B5EF4-FFF2-40B4-BE49-F238E27FC236}">
                <a16:creationId xmlns:a16="http://schemas.microsoft.com/office/drawing/2014/main" id="{E3662EF1-460B-39C6-9C3F-2583CF85EA9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368874" y="2042063"/>
            <a:ext cx="4003215" cy="1828800"/>
          </a:xfrm>
          <a:prstGeom prst="roundRect">
            <a:avLst>
              <a:gd name="adj" fmla="val 3509"/>
            </a:avLst>
          </a:prstGeom>
        </p:spPr>
      </p:pic>
      <p:sp>
        <p:nvSpPr>
          <p:cNvPr id="12" name="Google Shape;375;p37">
            <a:extLst>
              <a:ext uri="{FF2B5EF4-FFF2-40B4-BE49-F238E27FC236}">
                <a16:creationId xmlns:a16="http://schemas.microsoft.com/office/drawing/2014/main" id="{261E6C2D-671B-D567-8CAE-15224B82942C}"/>
              </a:ext>
            </a:extLst>
          </p:cNvPr>
          <p:cNvSpPr txBox="1"/>
          <p:nvPr/>
        </p:nvSpPr>
        <p:spPr>
          <a:xfrm>
            <a:off x="368874" y="3441032"/>
            <a:ext cx="1666626" cy="353943"/>
          </a:xfrm>
          <a:prstGeom prst="rect">
            <a:avLst/>
          </a:prstGeom>
          <a:solidFill>
            <a:schemeClr val="tx1">
              <a:alpha val="50000"/>
            </a:schemeClr>
          </a:solidFill>
          <a:ln>
            <a:noFill/>
          </a:ln>
        </p:spPr>
        <p:txBody>
          <a:bodyPr spcFirstLastPara="1" wrap="square" lIns="91440" tIns="91440" rIns="91440" bIns="9144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100" b="0" i="0" u="none" strike="noStrike" kern="1200" cap="none" spc="0" normalizeH="0" baseline="0" noProof="0">
                <a:ln>
                  <a:noFill/>
                </a:ln>
                <a:solidFill>
                  <a:srgbClr val="FFFFFF"/>
                </a:solidFill>
                <a:effectLst/>
                <a:uLnTx/>
                <a:uFillTx/>
                <a:latin typeface="Helvetica Neue"/>
                <a:ea typeface="Helvetica Neue"/>
                <a:cs typeface="Helvetica Neue"/>
                <a:sym typeface="Helvetica Neue"/>
              </a:rPr>
              <a:t>Prototype LBNF </a:t>
            </a:r>
            <a:r>
              <a:rPr kumimoji="0" lang="en"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t>Horn</a:t>
            </a:r>
            <a:endPar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3" name="Google Shape;375;p37">
            <a:extLst>
              <a:ext uri="{FF2B5EF4-FFF2-40B4-BE49-F238E27FC236}">
                <a16:creationId xmlns:a16="http://schemas.microsoft.com/office/drawing/2014/main" id="{1CE0E574-87D0-9AED-4B6E-27D4284A2C81}"/>
              </a:ext>
            </a:extLst>
          </p:cNvPr>
          <p:cNvSpPr txBox="1"/>
          <p:nvPr/>
        </p:nvSpPr>
        <p:spPr>
          <a:xfrm>
            <a:off x="2231588" y="4026566"/>
            <a:ext cx="2140501" cy="353943"/>
          </a:xfrm>
          <a:prstGeom prst="rect">
            <a:avLst/>
          </a:prstGeom>
          <a:solidFill>
            <a:schemeClr val="tx1">
              <a:alpha val="50000"/>
            </a:schemeClr>
          </a:solidFill>
          <a:ln>
            <a:noFill/>
          </a:ln>
        </p:spPr>
        <p:txBody>
          <a:bodyPr spcFirstLastPara="1" wrap="square" lIns="91440" tIns="91440" rIns="91440" bIns="91440" anchor="ctr" anchorCtr="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t>DUNE Collaboration</a:t>
            </a:r>
            <a:endPar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4" name="Google Shape;375;p37">
            <a:extLst>
              <a:ext uri="{FF2B5EF4-FFF2-40B4-BE49-F238E27FC236}">
                <a16:creationId xmlns:a16="http://schemas.microsoft.com/office/drawing/2014/main" id="{F27AF0F8-C2DF-D44C-4EFE-8E304A437B4D}"/>
              </a:ext>
            </a:extLst>
          </p:cNvPr>
          <p:cNvSpPr txBox="1"/>
          <p:nvPr/>
        </p:nvSpPr>
        <p:spPr>
          <a:xfrm>
            <a:off x="368874" y="5205024"/>
            <a:ext cx="3661705" cy="523220"/>
          </a:xfrm>
          <a:prstGeom prst="rect">
            <a:avLst/>
          </a:prstGeom>
          <a:solidFill>
            <a:schemeClr val="tx1">
              <a:alpha val="50000"/>
            </a:schemeClr>
          </a:solidFill>
          <a:ln>
            <a:noFill/>
          </a:ln>
        </p:spPr>
        <p:txBody>
          <a:bodyPr spcFirstLastPara="1" wrap="square" lIns="91440" tIns="91440" rIns="91440" bIns="9144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t>1,500 scientists and engineers from more than </a:t>
            </a:r>
            <a:br>
              <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br>
            <a:r>
              <a:rPr kumimoji="0" lang="en-US" sz="1100" b="0" i="0" u="none" strike="noStrike" kern="1200" cap="none" spc="0" normalizeH="0" baseline="0" noProof="0">
                <a:ln>
                  <a:noFill/>
                </a:ln>
                <a:solidFill>
                  <a:srgbClr val="FFFFFF"/>
                </a:solidFill>
                <a:effectLst/>
                <a:uLnTx/>
                <a:uFillTx/>
                <a:latin typeface="Helvetica" pitchFamily="2" charset="0"/>
                <a:ea typeface="Helvetica Neue"/>
                <a:cs typeface="Helvetica Neue"/>
                <a:sym typeface="Helvetica Neue"/>
              </a:rPr>
              <a:t>200 institutions in over 35 countries</a:t>
            </a:r>
          </a:p>
        </p:txBody>
      </p:sp>
    </p:spTree>
    <p:extLst>
      <p:ext uri="{BB962C8B-B14F-4D97-AF65-F5344CB8AC3E}">
        <p14:creationId xmlns:p14="http://schemas.microsoft.com/office/powerpoint/2010/main" val="1635579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6063FE-7268-12DB-5FCE-C5B9C936663A}"/>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C7B1E4BC-3AEF-2B69-834B-ABB99AB481D9}"/>
              </a:ext>
            </a:extLst>
          </p:cNvPr>
          <p:cNvSpPr>
            <a:spLocks noGrp="1"/>
          </p:cNvSpPr>
          <p:nvPr>
            <p:ph type="title"/>
          </p:nvPr>
        </p:nvSpPr>
        <p:spPr/>
        <p:txBody>
          <a:bodyPr/>
          <a:lstStyle/>
          <a:p>
            <a:r>
              <a:rPr lang="en-US" dirty="0"/>
              <a:t>DUNE cryostat construction begins!</a:t>
            </a:r>
          </a:p>
        </p:txBody>
      </p:sp>
      <p:sp>
        <p:nvSpPr>
          <p:cNvPr id="6" name="Slide Number Placeholder 5">
            <a:extLst>
              <a:ext uri="{FF2B5EF4-FFF2-40B4-BE49-F238E27FC236}">
                <a16:creationId xmlns:a16="http://schemas.microsoft.com/office/drawing/2014/main" id="{3E4A7B9B-462D-45E6-44F9-85A3FC5A9831}"/>
              </a:ext>
            </a:extLst>
          </p:cNvPr>
          <p:cNvSpPr>
            <a:spLocks noGrp="1"/>
          </p:cNvSpPr>
          <p:nvPr>
            <p:ph type="sldNum" sz="quarter" idx="42"/>
          </p:nvPr>
        </p:nvSpPr>
        <p:spPr>
          <a:xfrm>
            <a:off x="11830050" y="6356350"/>
            <a:ext cx="358919" cy="365125"/>
          </a:xfrm>
          <a:prstGeom prst="rect">
            <a:avLst/>
          </a:prstGeom>
        </p:spPr>
        <p:txBody>
          <a:bodyPr vert="horz" lIns="0" tIns="0" rIns="0" bIns="0" rtlCol="0" anchor="b"/>
          <a:lstStyle>
            <a:defPPr>
              <a:defRPr lang="en-US"/>
            </a:defPPr>
            <a:lvl1pPr marL="0" algn="ctr" defTabSz="914400" rtl="0" eaLnBrk="1" latinLnBrk="0" hangingPunct="1">
              <a:defRPr sz="900" b="1" i="0" kern="1200">
                <a:solidFill>
                  <a:schemeClr val="bg1"/>
                </a:solidFill>
                <a:latin typeface="Helvetica" pitchFamily="2"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900" b="1" i="0" u="none" strike="noStrike" kern="1200" cap="none" spc="0" normalizeH="0" baseline="0" noProof="0">
              <a:ln>
                <a:noFill/>
              </a:ln>
              <a:solidFill>
                <a:srgbClr val="FFFFFF"/>
              </a:solidFill>
              <a:effectLst/>
              <a:uLnTx/>
              <a:uFillTx/>
              <a:latin typeface="Helvetica" pitchFamily="2" charset="0"/>
              <a:ea typeface="+mn-ea"/>
              <a:cs typeface="+mn-cs"/>
            </a:endParaRPr>
          </a:p>
        </p:txBody>
      </p:sp>
      <p:pic>
        <p:nvPicPr>
          <p:cNvPr id="3" name="Picture 2">
            <a:extLst>
              <a:ext uri="{FF2B5EF4-FFF2-40B4-BE49-F238E27FC236}">
                <a16:creationId xmlns:a16="http://schemas.microsoft.com/office/drawing/2014/main" id="{A762D546-18B3-85DA-D32D-592988C0AC23}"/>
              </a:ext>
            </a:extLst>
          </p:cNvPr>
          <p:cNvPicPr>
            <a:picLocks noChangeAspect="1"/>
          </p:cNvPicPr>
          <p:nvPr/>
        </p:nvPicPr>
        <p:blipFill>
          <a:blip r:embed="rId3"/>
          <a:stretch>
            <a:fillRect/>
          </a:stretch>
        </p:blipFill>
        <p:spPr>
          <a:xfrm>
            <a:off x="2785" y="1346738"/>
            <a:ext cx="11827265" cy="5511262"/>
          </a:xfrm>
          <a:prstGeom prst="rect">
            <a:avLst/>
          </a:prstGeom>
        </p:spPr>
      </p:pic>
    </p:spTree>
    <p:extLst>
      <p:ext uri="{BB962C8B-B14F-4D97-AF65-F5344CB8AC3E}">
        <p14:creationId xmlns:p14="http://schemas.microsoft.com/office/powerpoint/2010/main" val="3824226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49011-4E2C-E3A7-440C-97A00EFDAB88}"/>
            </a:ext>
          </a:extLst>
        </p:cNvPr>
        <p:cNvGrpSpPr/>
        <p:nvPr/>
      </p:nvGrpSpPr>
      <p:grpSpPr>
        <a:xfrm>
          <a:off x="0" y="0"/>
          <a:ext cx="0" cy="0"/>
          <a:chOff x="0" y="0"/>
          <a:chExt cx="0" cy="0"/>
        </a:xfrm>
      </p:grpSpPr>
      <p:pic>
        <p:nvPicPr>
          <p:cNvPr id="42" name="Picture 41">
            <a:extLst>
              <a:ext uri="{FF2B5EF4-FFF2-40B4-BE49-F238E27FC236}">
                <a16:creationId xmlns:a16="http://schemas.microsoft.com/office/drawing/2014/main" id="{4C7B58D4-CA10-8A3B-1C88-52DEC0A6E2C2}"/>
              </a:ext>
            </a:extLst>
          </p:cNvPr>
          <p:cNvPicPr>
            <a:picLocks/>
          </p:cNvPicPr>
          <p:nvPr/>
        </p:nvPicPr>
        <p:blipFill>
          <a:blip r:embed="rId3" cstate="screen">
            <a:extLst>
              <a:ext uri="{28A0092B-C50C-407E-A947-70E740481C1C}">
                <a14:useLocalDpi xmlns:a14="http://schemas.microsoft.com/office/drawing/2010/main"/>
              </a:ext>
            </a:extLst>
          </a:blip>
          <a:srcRect/>
          <a:stretch>
            <a:fillRect/>
          </a:stretch>
        </p:blipFill>
        <p:spPr>
          <a:xfrm>
            <a:off x="365760" y="1577911"/>
            <a:ext cx="6370321" cy="2286000"/>
          </a:xfrm>
          <a:prstGeom prst="roundRect">
            <a:avLst>
              <a:gd name="adj" fmla="val 3121"/>
            </a:avLst>
          </a:prstGeom>
        </p:spPr>
      </p:pic>
      <p:sp>
        <p:nvSpPr>
          <p:cNvPr id="43" name="Text Placeholder 1">
            <a:extLst>
              <a:ext uri="{FF2B5EF4-FFF2-40B4-BE49-F238E27FC236}">
                <a16:creationId xmlns:a16="http://schemas.microsoft.com/office/drawing/2014/main" id="{72839C09-B940-0252-D050-3386687EE4D2}"/>
              </a:ext>
            </a:extLst>
          </p:cNvPr>
          <p:cNvSpPr>
            <a:spLocks noGrp="1"/>
          </p:cNvSpPr>
          <p:nvPr>
            <p:ph type="body" sz="quarter" idx="38"/>
          </p:nvPr>
        </p:nvSpPr>
        <p:spPr>
          <a:xfrm>
            <a:off x="365760" y="3911912"/>
            <a:ext cx="6756951" cy="1925195"/>
          </a:xfrm>
        </p:spPr>
        <p:txBody>
          <a:bodyPr/>
          <a:lstStyle/>
          <a:p>
            <a:r>
              <a:rPr lang="en-US"/>
              <a:t>State-of-the-art superconducting linear accelerator </a:t>
            </a:r>
          </a:p>
          <a:p>
            <a:r>
              <a:rPr lang="en-US"/>
              <a:t>Unique in the US: extremely high duty factor, high power proton beam</a:t>
            </a:r>
          </a:p>
          <a:p>
            <a:r>
              <a:rPr lang="en-US"/>
              <a:t>2 MW of continuous proton power available for new beamlines in addition to LBNF/DUNE</a:t>
            </a:r>
          </a:p>
        </p:txBody>
      </p:sp>
      <p:sp>
        <p:nvSpPr>
          <p:cNvPr id="5" name="Title 4">
            <a:extLst>
              <a:ext uri="{FF2B5EF4-FFF2-40B4-BE49-F238E27FC236}">
                <a16:creationId xmlns:a16="http://schemas.microsoft.com/office/drawing/2014/main" id="{75F53992-6D33-747E-22A9-61753BDB899B}"/>
              </a:ext>
            </a:extLst>
          </p:cNvPr>
          <p:cNvSpPr>
            <a:spLocks noGrp="1"/>
          </p:cNvSpPr>
          <p:nvPr>
            <p:ph type="title"/>
          </p:nvPr>
        </p:nvSpPr>
        <p:spPr>
          <a:xfrm>
            <a:off x="914399" y="365760"/>
            <a:ext cx="8248852" cy="523220"/>
          </a:xfrm>
        </p:spPr>
        <p:txBody>
          <a:bodyPr/>
          <a:lstStyle/>
          <a:p>
            <a:r>
              <a:rPr lang="en-US"/>
              <a:t>PIP-II: Proton Power for Research and Discovery</a:t>
            </a:r>
          </a:p>
        </p:txBody>
      </p:sp>
      <p:sp>
        <p:nvSpPr>
          <p:cNvPr id="6" name="Slide Number Placeholder 5">
            <a:extLst>
              <a:ext uri="{FF2B5EF4-FFF2-40B4-BE49-F238E27FC236}">
                <a16:creationId xmlns:a16="http://schemas.microsoft.com/office/drawing/2014/main" id="{AD2D448A-B412-5142-9F08-EDF50A8CC335}"/>
              </a:ext>
            </a:extLst>
          </p:cNvPr>
          <p:cNvSpPr>
            <a:spLocks noGrp="1"/>
          </p:cNvSpPr>
          <p:nvPr>
            <p:ph type="sldNum" sz="quarter" idx="4"/>
          </p:nvPr>
        </p:nvSpPr>
        <p:spPr>
          <a:xfrm>
            <a:off x="11830050" y="6356350"/>
            <a:ext cx="358919"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4BAA12D-5F28-3140-935A-44BF4B54B6B6}" type="slidenum">
              <a:rPr kumimoji="0" lang="en-US" sz="900" b="1" i="0" u="none" strike="noStrike" kern="1200" cap="none" spc="0" normalizeH="0" baseline="0" noProof="0" smtClean="0">
                <a:ln>
                  <a:noFill/>
                </a:ln>
                <a:solidFill>
                  <a:srgbClr val="FFFFFF"/>
                </a:solidFill>
                <a:effectLst/>
                <a:uLnTx/>
                <a:uFillTx/>
                <a:latin typeface="Helvetica" pitchFamily="2"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900" b="1" i="0" u="none" strike="noStrike" kern="1200" cap="none" spc="0" normalizeH="0" baseline="0" noProof="0">
              <a:ln>
                <a:noFill/>
              </a:ln>
              <a:solidFill>
                <a:srgbClr val="FFFFFF"/>
              </a:solidFill>
              <a:effectLst/>
              <a:uLnTx/>
              <a:uFillTx/>
              <a:latin typeface="Helvetica" pitchFamily="2" charset="0"/>
              <a:ea typeface="+mn-ea"/>
              <a:cs typeface="+mn-cs"/>
            </a:endParaRPr>
          </a:p>
        </p:txBody>
      </p:sp>
      <p:pic>
        <p:nvPicPr>
          <p:cNvPr id="38" name="Picture 6">
            <a:extLst>
              <a:ext uri="{FF2B5EF4-FFF2-40B4-BE49-F238E27FC236}">
                <a16:creationId xmlns:a16="http://schemas.microsoft.com/office/drawing/2014/main" id="{32E04B31-7868-2FCA-E166-2B79FA99FA64}"/>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7023101" y="3698066"/>
            <a:ext cx="4446052" cy="2048557"/>
          </a:xfrm>
          <a:prstGeom prst="roundRect">
            <a:avLst>
              <a:gd name="adj" fmla="val 2843"/>
            </a:avLst>
          </a:prstGeom>
          <a:ln>
            <a:noFill/>
          </a:ln>
          <a:effectLst/>
          <a:extLst>
            <a:ext uri="{909E8E84-426E-40DD-AFC4-6F175D3DCCD1}">
              <a14:hiddenFill xmlns:a14="http://schemas.microsoft.com/office/drawing/2010/main">
                <a:solidFill>
                  <a:srgbClr val="FFFFFF"/>
                </a:solidFill>
              </a14:hiddenFill>
            </a:ext>
          </a:extLst>
        </p:spPr>
      </p:pic>
      <p:sp>
        <p:nvSpPr>
          <p:cNvPr id="46" name="TextBox 45">
            <a:extLst>
              <a:ext uri="{FF2B5EF4-FFF2-40B4-BE49-F238E27FC236}">
                <a16:creationId xmlns:a16="http://schemas.microsoft.com/office/drawing/2014/main" id="{A2F9718C-7CD5-0409-AC25-E6E1536698F3}"/>
              </a:ext>
            </a:extLst>
          </p:cNvPr>
          <p:cNvSpPr txBox="1"/>
          <p:nvPr/>
        </p:nvSpPr>
        <p:spPr>
          <a:xfrm>
            <a:off x="365760" y="5861804"/>
            <a:ext cx="11103392" cy="716399"/>
          </a:xfrm>
          <a:prstGeom prst="roundRect">
            <a:avLst>
              <a:gd name="adj" fmla="val 10487"/>
            </a:avLst>
          </a:prstGeom>
          <a:solidFill>
            <a:schemeClr val="accent4"/>
          </a:solidFill>
        </p:spPr>
        <p:txBody>
          <a:bodyPr wrap="square" lIns="365760" tIns="182880" rIns="365760" bIns="182880"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a:ln>
                  <a:noFill/>
                </a:ln>
                <a:solidFill>
                  <a:srgbClr val="FFFFFF"/>
                </a:solidFill>
                <a:effectLst/>
                <a:uLnTx/>
                <a:uFillTx/>
                <a:latin typeface="Helvetica" pitchFamily="2" charset="0"/>
                <a:ea typeface="+mn-ea"/>
                <a:cs typeface="+mn-cs"/>
              </a:rPr>
              <a:t>PIP-II provides a powerful and flexible beam for particle physics and beyond</a:t>
            </a:r>
          </a:p>
        </p:txBody>
      </p:sp>
      <p:grpSp>
        <p:nvGrpSpPr>
          <p:cNvPr id="55" name="Group 54">
            <a:extLst>
              <a:ext uri="{FF2B5EF4-FFF2-40B4-BE49-F238E27FC236}">
                <a16:creationId xmlns:a16="http://schemas.microsoft.com/office/drawing/2014/main" id="{56C1D3EE-6704-2231-F1AD-041B42EFD3B5}"/>
              </a:ext>
            </a:extLst>
          </p:cNvPr>
          <p:cNvGrpSpPr/>
          <p:nvPr/>
        </p:nvGrpSpPr>
        <p:grpSpPr>
          <a:xfrm>
            <a:off x="7023100" y="1479643"/>
            <a:ext cx="4446052" cy="2142573"/>
            <a:chOff x="6847897" y="902071"/>
            <a:chExt cx="4621251" cy="2390911"/>
          </a:xfrm>
        </p:grpSpPr>
        <p:sp>
          <p:nvSpPr>
            <p:cNvPr id="52" name="Round Same Side Corner Rectangle 51">
              <a:extLst>
                <a:ext uri="{FF2B5EF4-FFF2-40B4-BE49-F238E27FC236}">
                  <a16:creationId xmlns:a16="http://schemas.microsoft.com/office/drawing/2014/main" id="{AFEC28CD-FA8D-34AF-2687-81B8D3BA5A8E}"/>
                </a:ext>
              </a:extLst>
            </p:cNvPr>
            <p:cNvSpPr/>
            <p:nvPr/>
          </p:nvSpPr>
          <p:spPr>
            <a:xfrm>
              <a:off x="6847906" y="1006984"/>
              <a:ext cx="4621241" cy="473680"/>
            </a:xfrm>
            <a:prstGeom prst="round2SameRect">
              <a:avLst>
                <a:gd name="adj1" fmla="val 11954"/>
                <a:gd name="adj2" fmla="val 0"/>
              </a:avLst>
            </a:prstGeom>
            <a:solidFill>
              <a:srgbClr val="CB6016"/>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a:ln>
                    <a:noFill/>
                  </a:ln>
                  <a:solidFill>
                    <a:srgbClr val="FFFFFF"/>
                  </a:solidFill>
                  <a:effectLst/>
                  <a:uLnTx/>
                  <a:uFillTx/>
                  <a:latin typeface="Helvetica" pitchFamily="2" charset="0"/>
                  <a:ea typeface="+mn-ea"/>
                  <a:cs typeface="+mn-cs"/>
                </a:rPr>
                <a:t>Milestones</a:t>
              </a:r>
              <a:endParaRPr kumimoji="0" lang="en-US" sz="22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53" name="Round Same Side Corner Rectangle 52">
              <a:extLst>
                <a:ext uri="{FF2B5EF4-FFF2-40B4-BE49-F238E27FC236}">
                  <a16:creationId xmlns:a16="http://schemas.microsoft.com/office/drawing/2014/main" id="{3A1087CB-7F12-FEEF-8B4D-EAA6797B2651}"/>
                </a:ext>
              </a:extLst>
            </p:cNvPr>
            <p:cNvSpPr/>
            <p:nvPr/>
          </p:nvSpPr>
          <p:spPr>
            <a:xfrm rot="10800000">
              <a:off x="6847897" y="1480657"/>
              <a:ext cx="4621251" cy="1812325"/>
            </a:xfrm>
            <a:prstGeom prst="round2SameRect">
              <a:avLst>
                <a:gd name="adj1" fmla="val 2937"/>
                <a:gd name="adj2" fmla="val 0"/>
              </a:avLst>
            </a:prstGeom>
            <a:solidFill>
              <a:schemeClr val="tx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49" name="Rectangle: Rounded Corners 5">
              <a:extLst>
                <a:ext uri="{FF2B5EF4-FFF2-40B4-BE49-F238E27FC236}">
                  <a16:creationId xmlns:a16="http://schemas.microsoft.com/office/drawing/2014/main" id="{0B6CAAD3-E908-460C-3B38-63E0C20D87E2}"/>
                </a:ext>
              </a:extLst>
            </p:cNvPr>
            <p:cNvSpPr/>
            <p:nvPr/>
          </p:nvSpPr>
          <p:spPr>
            <a:xfrm>
              <a:off x="6951433" y="902071"/>
              <a:ext cx="4372376" cy="2089247"/>
            </a:xfrm>
            <a:prstGeom prst="roundRect">
              <a:avLst>
                <a:gd name="adj" fmla="val 0"/>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lIns="182880" tIns="640080" rIns="0" rtlCol="0" anchor="t"/>
            <a:lstStyle/>
            <a:p>
              <a:pPr marL="0" marR="0" lvl="0" indent="0" algn="l" defTabSz="914400" rtl="0" eaLnBrk="1" fontAlgn="auto" latinLnBrk="0" hangingPunct="1">
                <a:lnSpc>
                  <a:spcPct val="100000"/>
                </a:lnSpc>
                <a:spcBef>
                  <a:spcPts val="0"/>
                </a:spcBef>
                <a:spcAft>
                  <a:spcPts val="400"/>
                </a:spcAft>
                <a:buClrTx/>
                <a:buSzTx/>
                <a:buFontTx/>
                <a:buNone/>
                <a:tabLst/>
                <a:defRPr/>
              </a:pPr>
              <a:r>
                <a:rPr kumimoji="0" lang="en-US" sz="2000" b="0" i="0" u="none" strike="noStrike" kern="1200" cap="none" spc="0" normalizeH="0" baseline="0" noProof="1">
                  <a:ln>
                    <a:noFill/>
                  </a:ln>
                  <a:solidFill>
                    <a:srgbClr val="FFFFFF">
                      <a:lumMod val="85000"/>
                    </a:srgbClr>
                  </a:solidFill>
                  <a:effectLst/>
                  <a:uLnTx/>
                  <a:uFillTx/>
                  <a:latin typeface="Helvetica" pitchFamily="2" charset="0"/>
                  <a:ea typeface="+mn-ea"/>
                  <a:cs typeface="+mn-cs"/>
                </a:rPr>
                <a:t>2026 // </a:t>
              </a:r>
              <a:r>
                <a:rPr kumimoji="0" lang="en-US" sz="2000" b="0" i="0" u="none" strike="noStrike" kern="1200" cap="none" spc="0" normalizeH="0" baseline="0" noProof="1">
                  <a:ln>
                    <a:noFill/>
                  </a:ln>
                  <a:solidFill>
                    <a:srgbClr val="FFFFFF"/>
                  </a:solidFill>
                  <a:effectLst/>
                  <a:uLnTx/>
                  <a:uFillTx/>
                  <a:latin typeface="Helvetica" pitchFamily="2" charset="0"/>
                  <a:ea typeface="+mn-ea"/>
                  <a:cs typeface="+mn-cs"/>
                </a:rPr>
                <a:t>Accelerator installation</a:t>
              </a:r>
            </a:p>
            <a:p>
              <a:pPr marL="0" marR="0" lvl="0" indent="0" algn="l" defTabSz="914400" rtl="0" eaLnBrk="1" fontAlgn="auto" latinLnBrk="0" hangingPunct="1">
                <a:lnSpc>
                  <a:spcPct val="100000"/>
                </a:lnSpc>
                <a:spcBef>
                  <a:spcPts val="0"/>
                </a:spcBef>
                <a:spcAft>
                  <a:spcPts val="400"/>
                </a:spcAft>
                <a:buClrTx/>
                <a:buSzTx/>
                <a:buFontTx/>
                <a:buNone/>
                <a:tabLst/>
                <a:defRPr/>
              </a:pPr>
              <a:r>
                <a:rPr kumimoji="0" lang="en-US" sz="2000" b="0" i="0" u="none" strike="noStrike" kern="1200" cap="none" spc="0" normalizeH="0" baseline="0" noProof="1">
                  <a:ln>
                    <a:noFill/>
                  </a:ln>
                  <a:solidFill>
                    <a:srgbClr val="FFFFFF">
                      <a:lumMod val="85000"/>
                    </a:srgbClr>
                  </a:solidFill>
                  <a:effectLst/>
                  <a:uLnTx/>
                  <a:uFillTx/>
                  <a:latin typeface="Helvetica" pitchFamily="2" charset="0"/>
                  <a:ea typeface="+mn-ea"/>
                  <a:cs typeface="+mn-cs"/>
                </a:rPr>
                <a:t>2027 // </a:t>
              </a:r>
              <a:r>
                <a:rPr kumimoji="0" lang="en-US" sz="2000" b="0" i="0" u="none" strike="noStrike" kern="1200" cap="none" spc="0" normalizeH="0" baseline="0" noProof="1">
                  <a:ln>
                    <a:noFill/>
                  </a:ln>
                  <a:solidFill>
                    <a:srgbClr val="FFFFFF"/>
                  </a:solidFill>
                  <a:effectLst/>
                  <a:uLnTx/>
                  <a:uFillTx/>
                  <a:latin typeface="Helvetica" pitchFamily="2" charset="0"/>
                  <a:ea typeface="+mn-ea"/>
                  <a:cs typeface="+mn-cs"/>
                </a:rPr>
                <a:t>Cryoplant commissioning</a:t>
              </a:r>
            </a:p>
            <a:p>
              <a:pPr marL="0" marR="0" lvl="0" indent="0" algn="l" defTabSz="914400" rtl="0" eaLnBrk="1" fontAlgn="auto" latinLnBrk="0" hangingPunct="1">
                <a:lnSpc>
                  <a:spcPct val="100000"/>
                </a:lnSpc>
                <a:spcBef>
                  <a:spcPts val="0"/>
                </a:spcBef>
                <a:spcAft>
                  <a:spcPts val="400"/>
                </a:spcAft>
                <a:buClrTx/>
                <a:buSzTx/>
                <a:buFontTx/>
                <a:buNone/>
                <a:tabLst/>
                <a:defRPr/>
              </a:pPr>
              <a:r>
                <a:rPr kumimoji="0" lang="en-US" sz="2000" b="0" i="0" u="none" strike="noStrike" kern="1200" cap="none" spc="0" normalizeH="0" baseline="0" noProof="1">
                  <a:ln>
                    <a:noFill/>
                  </a:ln>
                  <a:solidFill>
                    <a:srgbClr val="FFFFFF">
                      <a:lumMod val="85000"/>
                    </a:srgbClr>
                  </a:solidFill>
                  <a:effectLst/>
                  <a:uLnTx/>
                  <a:uFillTx/>
                  <a:latin typeface="Helvetica" pitchFamily="2" charset="0"/>
                  <a:ea typeface="+mn-ea"/>
                  <a:cs typeface="+mn-cs"/>
                </a:rPr>
                <a:t>2028 // </a:t>
              </a:r>
              <a:r>
                <a:rPr kumimoji="0" lang="en-US" sz="2000" b="0" i="0" u="none" strike="noStrike" kern="1200" cap="none" spc="0" normalizeH="0" baseline="0" noProof="1">
                  <a:ln>
                    <a:noFill/>
                  </a:ln>
                  <a:solidFill>
                    <a:srgbClr val="FFFFFF"/>
                  </a:solidFill>
                  <a:effectLst/>
                  <a:uLnTx/>
                  <a:uFillTx/>
                  <a:latin typeface="Helvetica" pitchFamily="2" charset="0"/>
                  <a:ea typeface="+mn-ea"/>
                  <a:cs typeface="+mn-cs"/>
                </a:rPr>
                <a:t>Tie-in to existing complex</a:t>
              </a:r>
            </a:p>
            <a:p>
              <a:pPr marL="0" marR="0" lvl="0" indent="0" algn="l" defTabSz="914400" rtl="0" eaLnBrk="1" fontAlgn="auto" latinLnBrk="0" hangingPunct="1">
                <a:lnSpc>
                  <a:spcPct val="100000"/>
                </a:lnSpc>
                <a:spcBef>
                  <a:spcPts val="0"/>
                </a:spcBef>
                <a:spcAft>
                  <a:spcPts val="400"/>
                </a:spcAft>
                <a:buClrTx/>
                <a:buSzTx/>
                <a:buFontTx/>
                <a:buNone/>
                <a:tabLst/>
                <a:defRPr/>
              </a:pPr>
              <a:r>
                <a:rPr kumimoji="0" lang="en-US" sz="2000" b="0" i="0" u="none" strike="noStrike" kern="1200" cap="none" spc="0" normalizeH="0" baseline="0" noProof="1">
                  <a:ln>
                    <a:noFill/>
                  </a:ln>
                  <a:solidFill>
                    <a:srgbClr val="FFFFFF">
                      <a:lumMod val="85000"/>
                    </a:srgbClr>
                  </a:solidFill>
                  <a:effectLst/>
                  <a:uLnTx/>
                  <a:uFillTx/>
                  <a:latin typeface="Helvetica" pitchFamily="2" charset="0"/>
                  <a:ea typeface="+mn-ea"/>
                  <a:cs typeface="+mn-cs"/>
                </a:rPr>
                <a:t>2029 // </a:t>
              </a:r>
              <a:r>
                <a:rPr kumimoji="0" lang="en-US" sz="2000" b="0" i="0" u="none" strike="noStrike" kern="1200" cap="none" spc="0" normalizeH="0" baseline="0" noProof="1">
                  <a:ln>
                    <a:noFill/>
                  </a:ln>
                  <a:solidFill>
                    <a:srgbClr val="FFFFFF"/>
                  </a:solidFill>
                  <a:effectLst/>
                  <a:uLnTx/>
                  <a:uFillTx/>
                  <a:latin typeface="Helvetica" pitchFamily="2" charset="0"/>
                  <a:ea typeface="+mn-ea"/>
                  <a:cs typeface="+mn-cs"/>
                </a:rPr>
                <a:t>PIP-II commissioning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1">
                <a:ln>
                  <a:noFill/>
                </a:ln>
                <a:solidFill>
                  <a:srgbClr val="FFFFFF"/>
                </a:solidFill>
                <a:effectLst/>
                <a:uLnTx/>
                <a:uFillTx/>
                <a:latin typeface="Helvetica" pitchFamily="2" charset="0"/>
                <a:ea typeface="+mn-ea"/>
                <a:cs typeface="+mn-cs"/>
              </a:endParaRPr>
            </a:p>
          </p:txBody>
        </p:sp>
        <p:sp>
          <p:nvSpPr>
            <p:cNvPr id="50" name="Oval 49">
              <a:extLst>
                <a:ext uri="{FF2B5EF4-FFF2-40B4-BE49-F238E27FC236}">
                  <a16:creationId xmlns:a16="http://schemas.microsoft.com/office/drawing/2014/main" id="{BA628A37-AF66-C80C-3BA0-2C11177B606A}"/>
                </a:ext>
              </a:extLst>
            </p:cNvPr>
            <p:cNvSpPr>
              <a:spLocks noChangeAspect="1"/>
            </p:cNvSpPr>
            <p:nvPr/>
          </p:nvSpPr>
          <p:spPr>
            <a:xfrm>
              <a:off x="10690499" y="1150890"/>
              <a:ext cx="548640" cy="548640"/>
            </a:xfrm>
            <a:prstGeom prst="ellipse">
              <a:avLst/>
            </a:prstGeom>
            <a:solidFill>
              <a:schemeClr val="bg1"/>
            </a:solidFill>
            <a:ln w="50800">
              <a:solidFill>
                <a:srgbClr val="CB601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ptos" panose="02110004020202020204"/>
                <a:ea typeface="+mn-ea"/>
                <a:cs typeface="+mn-cs"/>
              </a:endParaRPr>
            </a:p>
          </p:txBody>
        </p:sp>
        <p:pic>
          <p:nvPicPr>
            <p:cNvPr id="51" name="Graphic 50" descr="Marker with solid fill">
              <a:extLst>
                <a:ext uri="{FF2B5EF4-FFF2-40B4-BE49-F238E27FC236}">
                  <a16:creationId xmlns:a16="http://schemas.microsoft.com/office/drawing/2014/main" id="{6EA6560F-520F-064D-83DB-A50B744A2DEB}"/>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10715792" y="1207235"/>
              <a:ext cx="457140" cy="457140"/>
            </a:xfrm>
            <a:prstGeom prst="rect">
              <a:avLst/>
            </a:prstGeom>
          </p:spPr>
        </p:pic>
      </p:grpSp>
      <p:sp>
        <p:nvSpPr>
          <p:cNvPr id="54" name="Google Shape;375;p37">
            <a:extLst>
              <a:ext uri="{FF2B5EF4-FFF2-40B4-BE49-F238E27FC236}">
                <a16:creationId xmlns:a16="http://schemas.microsoft.com/office/drawing/2014/main" id="{1AB45173-4E68-889D-46BE-17AB5A1E986F}"/>
              </a:ext>
            </a:extLst>
          </p:cNvPr>
          <p:cNvSpPr txBox="1"/>
          <p:nvPr/>
        </p:nvSpPr>
        <p:spPr>
          <a:xfrm>
            <a:off x="7023100" y="3711942"/>
            <a:ext cx="1735889" cy="553998"/>
          </a:xfrm>
          <a:prstGeom prst="rect">
            <a:avLst/>
          </a:prstGeom>
          <a:solidFill>
            <a:schemeClr val="tx1">
              <a:alpha val="50000"/>
            </a:schemeClr>
          </a:solidFill>
          <a:ln>
            <a:noFill/>
          </a:ln>
        </p:spPr>
        <p:txBody>
          <a:bodyPr spcFirstLastPara="1" wrap="square" lIns="182880" tIns="91440" rIns="182880" bIns="9144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Helvetica Neue"/>
                <a:ea typeface="Helvetica Neue"/>
                <a:cs typeface="Helvetica Neue"/>
                <a:sym typeface="Helvetica Neue"/>
              </a:rPr>
              <a:t>Integrated test of the PIP-II injector </a:t>
            </a:r>
          </a:p>
        </p:txBody>
      </p:sp>
      <p:pic>
        <p:nvPicPr>
          <p:cNvPr id="3" name="Picture 2">
            <a:extLst>
              <a:ext uri="{FF2B5EF4-FFF2-40B4-BE49-F238E27FC236}">
                <a16:creationId xmlns:a16="http://schemas.microsoft.com/office/drawing/2014/main" id="{4765175E-B17F-83CF-6D66-C169D15D7825}"/>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0116152" y="79733"/>
            <a:ext cx="1298435" cy="1467249"/>
          </a:xfrm>
          <a:prstGeom prst="rect">
            <a:avLst/>
          </a:prstGeom>
        </p:spPr>
      </p:pic>
      <p:sp>
        <p:nvSpPr>
          <p:cNvPr id="4" name="Google Shape;375;p37">
            <a:extLst>
              <a:ext uri="{FF2B5EF4-FFF2-40B4-BE49-F238E27FC236}">
                <a16:creationId xmlns:a16="http://schemas.microsoft.com/office/drawing/2014/main" id="{EA625794-E36A-5F0E-DD00-EDBF436494A9}"/>
              </a:ext>
            </a:extLst>
          </p:cNvPr>
          <p:cNvSpPr txBox="1"/>
          <p:nvPr/>
        </p:nvSpPr>
        <p:spPr>
          <a:xfrm>
            <a:off x="10208877" y="1190582"/>
            <a:ext cx="1205710" cy="353943"/>
          </a:xfrm>
          <a:prstGeom prst="rect">
            <a:avLst/>
          </a:prstGeom>
          <a:solidFill>
            <a:schemeClr val="tx1">
              <a:alpha val="50000"/>
            </a:schemeClr>
          </a:solidFill>
          <a:ln>
            <a:noFill/>
          </a:ln>
        </p:spPr>
        <p:txBody>
          <a:bodyPr spcFirstLastPara="1" wrap="square" lIns="0" tIns="0" rIns="91440" bIns="0" anchor="ctr" anchorCtr="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Helvetica Neue"/>
                <a:ea typeface="Helvetica Neue"/>
                <a:cs typeface="Helvetica Neue"/>
                <a:sym typeface="Helvetica Neue"/>
              </a:rPr>
              <a:t>Project Director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Helvetica Neue"/>
                <a:ea typeface="Helvetica Neue"/>
                <a:cs typeface="Helvetica Neue"/>
                <a:sym typeface="Helvetica Neue"/>
              </a:rPr>
              <a:t> C.  Boffo</a:t>
            </a:r>
          </a:p>
        </p:txBody>
      </p:sp>
    </p:spTree>
    <p:extLst>
      <p:ext uri="{BB962C8B-B14F-4D97-AF65-F5344CB8AC3E}">
        <p14:creationId xmlns:p14="http://schemas.microsoft.com/office/powerpoint/2010/main" val="4099150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g3df22d3ffa0_0_0"/>
          <p:cNvSpPr txBox="1">
            <a:spLocks noGrp="1"/>
          </p:cNvSpPr>
          <p:nvPr>
            <p:ph type="body" idx="1"/>
          </p:nvPr>
        </p:nvSpPr>
        <p:spPr>
          <a:xfrm>
            <a:off x="341350" y="1421325"/>
            <a:ext cx="8687700" cy="5364900"/>
          </a:xfrm>
          <a:prstGeom prst="rect">
            <a:avLst/>
          </a:prstGeom>
          <a:noFill/>
          <a:ln>
            <a:noFill/>
          </a:ln>
        </p:spPr>
        <p:txBody>
          <a:bodyPr spcFirstLastPara="1" wrap="square" lIns="0" tIns="0" rIns="0" bIns="0" anchor="t" anchorCtr="0">
            <a:noAutofit/>
          </a:bodyPr>
          <a:lstStyle/>
          <a:p>
            <a:pPr marL="69850" lvl="0" indent="0" algn="l" rtl="0">
              <a:lnSpc>
                <a:spcPct val="100000"/>
              </a:lnSpc>
              <a:spcBef>
                <a:spcPts val="0"/>
              </a:spcBef>
              <a:spcAft>
                <a:spcPts val="0"/>
              </a:spcAft>
              <a:buSzPts val="2500"/>
              <a:buNone/>
            </a:pPr>
            <a:r>
              <a:rPr lang="en-US" sz="2400" b="1" dirty="0">
                <a:solidFill>
                  <a:schemeClr val="tx1"/>
                </a:solidFill>
                <a:latin typeface="Helvetica"/>
                <a:cs typeface="Helvetica"/>
              </a:rPr>
              <a:t>Guaranteed unambiguous (&gt;5σ) mass ordering discovery</a:t>
            </a:r>
            <a:endParaRPr lang="en-US" sz="2400" b="1">
              <a:solidFill>
                <a:schemeClr val="tx1"/>
              </a:solidFill>
            </a:endParaRPr>
          </a:p>
          <a:p>
            <a:pPr marL="857250" lvl="1" indent="-342900" algn="l" rtl="0">
              <a:lnSpc>
                <a:spcPct val="100000"/>
              </a:lnSpc>
              <a:spcBef>
                <a:spcPts val="0"/>
              </a:spcBef>
              <a:spcAft>
                <a:spcPts val="0"/>
              </a:spcAft>
              <a:buSzPts val="2500"/>
            </a:pPr>
            <a:r>
              <a:rPr lang="en-US" sz="2000" dirty="0">
                <a:solidFill>
                  <a:schemeClr val="tx1"/>
                </a:solidFill>
                <a:latin typeface="Helvetica"/>
                <a:cs typeface="Helvetica"/>
              </a:rPr>
              <a:t>Why are neutrinos so light?</a:t>
            </a:r>
            <a:endParaRPr sz="2000">
              <a:solidFill>
                <a:schemeClr val="tx1"/>
              </a:solidFill>
              <a:latin typeface="Helvetica"/>
              <a:cs typeface="Helvetica"/>
            </a:endParaRPr>
          </a:p>
          <a:p>
            <a:pPr marL="857250" lvl="1" indent="-342900" algn="l" rtl="0">
              <a:lnSpc>
                <a:spcPct val="100000"/>
              </a:lnSpc>
              <a:spcBef>
                <a:spcPts val="0"/>
              </a:spcBef>
              <a:spcAft>
                <a:spcPts val="0"/>
              </a:spcAft>
              <a:buSzPts val="2500"/>
            </a:pPr>
            <a:r>
              <a:rPr lang="en-US" sz="2000" dirty="0">
                <a:solidFill>
                  <a:schemeClr val="tx1"/>
                </a:solidFill>
                <a:latin typeface="Helvetica"/>
                <a:cs typeface="Helvetica"/>
              </a:rPr>
              <a:t>Where does neutrino mass come from?</a:t>
            </a:r>
            <a:endParaRPr sz="2000">
              <a:solidFill>
                <a:schemeClr val="tx1"/>
              </a:solidFill>
              <a:latin typeface="Helvetica"/>
              <a:cs typeface="Helvetica"/>
            </a:endParaRPr>
          </a:p>
          <a:p>
            <a:pPr marL="69850" lvl="0" indent="0" algn="l" rtl="0">
              <a:lnSpc>
                <a:spcPct val="100000"/>
              </a:lnSpc>
              <a:spcBef>
                <a:spcPts val="0"/>
              </a:spcBef>
              <a:spcAft>
                <a:spcPts val="0"/>
              </a:spcAft>
              <a:buSzPts val="2500"/>
              <a:buNone/>
            </a:pPr>
            <a:r>
              <a:rPr lang="en-US" sz="2400" b="1" dirty="0">
                <a:solidFill>
                  <a:schemeClr val="tx1"/>
                </a:solidFill>
                <a:latin typeface="Helvetica"/>
                <a:cs typeface="Helvetica"/>
              </a:rPr>
              <a:t>World-leading measurements of </a:t>
            </a:r>
            <a:r>
              <a:rPr lang="en-US" sz="2400" b="1" dirty="0" err="1">
                <a:solidFill>
                  <a:schemeClr val="tx1"/>
                </a:solidFill>
                <a:latin typeface="Helvetica"/>
                <a:cs typeface="Helvetica"/>
              </a:rPr>
              <a:t>ν</a:t>
            </a:r>
            <a:r>
              <a:rPr lang="en-US" sz="2400" b="1" baseline="-25000" dirty="0" err="1">
                <a:solidFill>
                  <a:schemeClr val="tx1"/>
                </a:solidFill>
                <a:latin typeface="Helvetica"/>
                <a:cs typeface="Helvetica"/>
              </a:rPr>
              <a:t>μ</a:t>
            </a:r>
            <a:r>
              <a:rPr lang="en-US" sz="2400" b="1" dirty="0">
                <a:solidFill>
                  <a:schemeClr val="tx1"/>
                </a:solidFill>
                <a:latin typeface="Helvetica"/>
                <a:cs typeface="Helvetica"/>
              </a:rPr>
              <a:t> oscillation parameters</a:t>
            </a:r>
            <a:endParaRPr sz="2400" b="1">
              <a:solidFill>
                <a:schemeClr val="tx1"/>
              </a:solidFill>
              <a:latin typeface="Helvetica"/>
              <a:cs typeface="Helvetica"/>
            </a:endParaRPr>
          </a:p>
          <a:p>
            <a:pPr marL="869950" lvl="1" indent="-342900">
              <a:spcBef>
                <a:spcPts val="0"/>
              </a:spcBef>
              <a:buSzPts val="2500"/>
            </a:pPr>
            <a:r>
              <a:rPr lang="en-US" sz="2000" dirty="0">
                <a:solidFill>
                  <a:schemeClr val="tx1"/>
                </a:solidFill>
                <a:latin typeface="Helvetica"/>
                <a:cs typeface="Helvetica"/>
              </a:rPr>
              <a:t>Are there symmetries in neutrino oscillations? </a:t>
            </a:r>
            <a:endParaRPr lang="en-US" sz="2000">
              <a:solidFill>
                <a:schemeClr val="tx1"/>
              </a:solidFill>
              <a:latin typeface="Helvetica"/>
              <a:cs typeface="Helvetica"/>
            </a:endParaRPr>
          </a:p>
          <a:p>
            <a:pPr marL="869950" lvl="1" indent="-342900" algn="l">
              <a:lnSpc>
                <a:spcPct val="100000"/>
              </a:lnSpc>
              <a:spcBef>
                <a:spcPts val="0"/>
              </a:spcBef>
              <a:spcAft>
                <a:spcPts val="0"/>
              </a:spcAft>
              <a:buSzPts val="2500"/>
            </a:pPr>
            <a:r>
              <a:rPr lang="en-US" sz="2000">
                <a:solidFill>
                  <a:schemeClr val="tx1"/>
                </a:solidFill>
                <a:latin typeface="Helvetica"/>
                <a:cs typeface="Helvetica"/>
              </a:rPr>
              <a:t>How are they broken?</a:t>
            </a:r>
            <a:endParaRPr sz="2000">
              <a:solidFill>
                <a:schemeClr val="tx1"/>
              </a:solidFill>
              <a:latin typeface="Helvetica"/>
              <a:cs typeface="Helvetica"/>
            </a:endParaRPr>
          </a:p>
          <a:p>
            <a:pPr marL="69850" lvl="0" indent="0" algn="l" rtl="0">
              <a:lnSpc>
                <a:spcPct val="100000"/>
              </a:lnSpc>
              <a:spcBef>
                <a:spcPts val="0"/>
              </a:spcBef>
              <a:spcAft>
                <a:spcPts val="0"/>
              </a:spcAft>
              <a:buSzPts val="2500"/>
              <a:buNone/>
            </a:pPr>
            <a:r>
              <a:rPr lang="en-US" sz="2400" b="1" dirty="0">
                <a:solidFill>
                  <a:schemeClr val="tx1"/>
                </a:solidFill>
                <a:latin typeface="Helvetica"/>
                <a:cs typeface="Helvetica"/>
              </a:rPr>
              <a:t>Sensitivity to new physics in neutrino oscillations</a:t>
            </a:r>
            <a:endParaRPr sz="2400" b="1">
              <a:solidFill>
                <a:schemeClr val="tx1"/>
              </a:solidFill>
              <a:latin typeface="Helvetica"/>
              <a:cs typeface="Helvetica"/>
            </a:endParaRPr>
          </a:p>
          <a:p>
            <a:pPr marL="857250" lvl="1" indent="-342900" algn="l" rtl="0">
              <a:lnSpc>
                <a:spcPct val="100000"/>
              </a:lnSpc>
              <a:spcBef>
                <a:spcPts val="0"/>
              </a:spcBef>
              <a:spcAft>
                <a:spcPts val="0"/>
              </a:spcAft>
              <a:buSzPts val="2500"/>
            </a:pPr>
            <a:r>
              <a:rPr lang="en-US" sz="2000" dirty="0">
                <a:solidFill>
                  <a:schemeClr val="tx1"/>
                </a:solidFill>
                <a:latin typeface="Helvetica"/>
                <a:cs typeface="Helvetica"/>
              </a:rPr>
              <a:t>Is the Standard Model complete?</a:t>
            </a:r>
            <a:endParaRPr sz="2000">
              <a:solidFill>
                <a:schemeClr val="tx1"/>
              </a:solidFill>
              <a:latin typeface="Helvetica"/>
              <a:cs typeface="Helvetica"/>
            </a:endParaRPr>
          </a:p>
          <a:p>
            <a:pPr marL="69850" lvl="0" indent="0" algn="l" rtl="0">
              <a:lnSpc>
                <a:spcPct val="100000"/>
              </a:lnSpc>
              <a:spcBef>
                <a:spcPts val="0"/>
              </a:spcBef>
              <a:spcAft>
                <a:spcPts val="0"/>
              </a:spcAft>
              <a:buSzPts val="2500"/>
              <a:buNone/>
            </a:pPr>
            <a:r>
              <a:rPr lang="en-US" sz="2400" b="1" dirty="0">
                <a:solidFill>
                  <a:schemeClr val="tx1"/>
                </a:solidFill>
                <a:latin typeface="Helvetica"/>
                <a:cs typeface="Helvetica"/>
              </a:rPr>
              <a:t>Study neutrinos from the sun and dying stars</a:t>
            </a:r>
            <a:endParaRPr sz="2400" b="1">
              <a:solidFill>
                <a:schemeClr val="tx1"/>
              </a:solidFill>
              <a:latin typeface="Helvetica"/>
              <a:cs typeface="Helvetica"/>
            </a:endParaRPr>
          </a:p>
          <a:p>
            <a:pPr marL="869950" lvl="1" indent="-355600" algn="l" rtl="0">
              <a:lnSpc>
                <a:spcPct val="100000"/>
              </a:lnSpc>
              <a:spcBef>
                <a:spcPts val="0"/>
              </a:spcBef>
              <a:spcAft>
                <a:spcPts val="0"/>
              </a:spcAft>
              <a:buSzPts val="2500"/>
            </a:pPr>
            <a:r>
              <a:rPr lang="en-US" sz="2000" dirty="0">
                <a:solidFill>
                  <a:schemeClr val="tx1"/>
                </a:solidFill>
                <a:latin typeface="Helvetica"/>
                <a:cs typeface="Helvetica"/>
              </a:rPr>
              <a:t>Complete our understanding of solar neutrino emission</a:t>
            </a:r>
            <a:endParaRPr sz="2000">
              <a:solidFill>
                <a:schemeClr val="tx1"/>
              </a:solidFill>
              <a:latin typeface="Helvetica"/>
              <a:cs typeface="Helvetica"/>
            </a:endParaRPr>
          </a:p>
          <a:p>
            <a:pPr marL="869950" lvl="1" indent="-355600" algn="l" rtl="0">
              <a:lnSpc>
                <a:spcPct val="100000"/>
              </a:lnSpc>
              <a:spcBef>
                <a:spcPts val="0"/>
              </a:spcBef>
              <a:spcAft>
                <a:spcPts val="0"/>
              </a:spcAft>
              <a:buSzPts val="2500"/>
            </a:pPr>
            <a:r>
              <a:rPr lang="en-US" sz="2000" dirty="0">
                <a:solidFill>
                  <a:schemeClr val="tx1"/>
                </a:solidFill>
                <a:latin typeface="Helvetica"/>
                <a:cs typeface="Helvetica"/>
              </a:rPr>
              <a:t>What does the birth of a black hole look like?</a:t>
            </a:r>
            <a:endParaRPr sz="2000">
              <a:solidFill>
                <a:schemeClr val="tx1"/>
              </a:solidFill>
              <a:latin typeface="Helvetica"/>
              <a:cs typeface="Helvetica"/>
            </a:endParaRPr>
          </a:p>
          <a:p>
            <a:pPr marL="69850" lvl="0" indent="0" algn="l" rtl="0">
              <a:lnSpc>
                <a:spcPct val="100000"/>
              </a:lnSpc>
              <a:spcBef>
                <a:spcPts val="0"/>
              </a:spcBef>
              <a:spcAft>
                <a:spcPts val="0"/>
              </a:spcAft>
              <a:buSzPts val="2500"/>
              <a:buNone/>
            </a:pPr>
            <a:r>
              <a:rPr lang="en-US" sz="2400" b="1" dirty="0">
                <a:solidFill>
                  <a:schemeClr val="tx1"/>
                </a:solidFill>
                <a:latin typeface="Helvetica"/>
                <a:cs typeface="Helvetica"/>
              </a:rPr>
              <a:t>Sensitivity to dark matter in the beamline</a:t>
            </a:r>
            <a:endParaRPr sz="2400">
              <a:solidFill>
                <a:schemeClr val="tx1"/>
              </a:solidFill>
              <a:latin typeface="Helvetica"/>
              <a:cs typeface="Helvetica"/>
            </a:endParaRPr>
          </a:p>
          <a:p>
            <a:pPr marL="869950" lvl="1" indent="-342900" algn="l" rtl="0">
              <a:lnSpc>
                <a:spcPct val="100000"/>
              </a:lnSpc>
              <a:spcBef>
                <a:spcPts val="0"/>
              </a:spcBef>
              <a:spcAft>
                <a:spcPts val="0"/>
              </a:spcAft>
              <a:buSzPts val="2500"/>
            </a:pPr>
            <a:r>
              <a:rPr lang="en-US" sz="2000" dirty="0">
                <a:solidFill>
                  <a:schemeClr val="tx1"/>
                </a:solidFill>
                <a:latin typeface="Helvetica"/>
                <a:cs typeface="Helvetica"/>
              </a:rPr>
              <a:t>What is the nature of dark matter?</a:t>
            </a:r>
            <a:endParaRPr sz="2000">
              <a:solidFill>
                <a:schemeClr val="tx1"/>
              </a:solidFill>
              <a:latin typeface="Helvetica"/>
              <a:cs typeface="Helvetica"/>
            </a:endParaRPr>
          </a:p>
          <a:p>
            <a:pPr marL="0" lvl="0" indent="0" algn="l" rtl="0">
              <a:lnSpc>
                <a:spcPct val="100000"/>
              </a:lnSpc>
              <a:spcBef>
                <a:spcPts val="0"/>
              </a:spcBef>
              <a:spcAft>
                <a:spcPts val="0"/>
              </a:spcAft>
              <a:buSzPts val="2000"/>
              <a:buNone/>
            </a:pPr>
            <a:endParaRPr sz="2500" i="1" dirty="0">
              <a:solidFill>
                <a:schemeClr val="accent1"/>
              </a:solidFill>
              <a:latin typeface="Helvetica"/>
              <a:cs typeface="Helvetica"/>
            </a:endParaRPr>
          </a:p>
        </p:txBody>
      </p:sp>
      <p:sp>
        <p:nvSpPr>
          <p:cNvPr id="319" name="Google Shape;319;g3df22d3ffa0_0_0"/>
          <p:cNvSpPr txBox="1">
            <a:spLocks noGrp="1"/>
          </p:cNvSpPr>
          <p:nvPr>
            <p:ph type="title"/>
          </p:nvPr>
        </p:nvSpPr>
        <p:spPr>
          <a:xfrm>
            <a:off x="914400" y="365750"/>
            <a:ext cx="10702500" cy="4335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3600"/>
              <a:buNone/>
            </a:pPr>
            <a:r>
              <a:rPr lang="en-US" dirty="0">
                <a:latin typeface="Helvetica"/>
                <a:cs typeface="Helvetica"/>
              </a:rPr>
              <a:t>Early data can help answer big questions</a:t>
            </a:r>
            <a:endParaRPr lang="en-US">
              <a:latin typeface="Helvetica"/>
              <a:cs typeface="Helvetica"/>
            </a:endParaRPr>
          </a:p>
        </p:txBody>
      </p:sp>
      <p:sp>
        <p:nvSpPr>
          <p:cNvPr id="320" name="Google Shape;320;g3df22d3ffa0_0_0"/>
          <p:cNvSpPr txBox="1">
            <a:spLocks noGrp="1"/>
          </p:cNvSpPr>
          <p:nvPr>
            <p:ph type="sldNum" idx="12"/>
          </p:nvPr>
        </p:nvSpPr>
        <p:spPr>
          <a:xfrm>
            <a:off x="11830050" y="6356350"/>
            <a:ext cx="358800" cy="365100"/>
          </a:xfrm>
          <a:prstGeom prst="rect">
            <a:avLst/>
          </a:prstGeom>
          <a:noFill/>
          <a:ln>
            <a:noFill/>
          </a:ln>
        </p:spPr>
        <p:txBody>
          <a:bodyPr spcFirstLastPara="1" wrap="square" lIns="0" tIns="0" rIns="0" bIns="0" anchor="b"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FFFFFF"/>
                </a:solidFill>
                <a:effectLst/>
                <a:uLnTx/>
                <a:uFillTx/>
                <a:latin typeface="Helvetica Neue"/>
                <a:sym typeface="Helvetica Neue"/>
              </a:rPr>
              <a:pPr marL="0" marR="0" lvl="0" indent="0" algn="ctr" defTabSz="914400" rtl="0" eaLnBrk="1" fontAlgn="auto" latinLnBrk="0" hangingPunct="1">
                <a:lnSpc>
                  <a:spcPct val="100000"/>
                </a:lnSpc>
                <a:spcBef>
                  <a:spcPts val="0"/>
                </a:spcBef>
                <a:spcAft>
                  <a:spcPts val="0"/>
                </a:spcAft>
                <a:buClr>
                  <a:srgbClr val="000000"/>
                </a:buClr>
                <a:buSzPts val="900"/>
                <a:buFont typeface="Arial"/>
                <a:buNone/>
                <a:tabLst/>
                <a:defRPr/>
              </a:pPr>
              <a:t>9</a:t>
            </a:fld>
            <a:endParaRPr kumimoji="0" sz="900" b="1" i="0" u="none" strike="noStrike" kern="0" cap="none" spc="0" normalizeH="0" baseline="0" noProof="0">
              <a:ln>
                <a:noFill/>
              </a:ln>
              <a:solidFill>
                <a:srgbClr val="FFFFFF"/>
              </a:solidFill>
              <a:effectLst/>
              <a:uLnTx/>
              <a:uFillTx/>
              <a:latin typeface="Helvetica Neue"/>
              <a:sym typeface="Helvetica Neue"/>
            </a:endParaRPr>
          </a:p>
        </p:txBody>
      </p:sp>
      <p:pic>
        <p:nvPicPr>
          <p:cNvPr id="322" name="Google Shape;322;g3df22d3ffa0_0_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417877" y="3978050"/>
            <a:ext cx="2023109" cy="2025875"/>
          </a:xfrm>
          <a:prstGeom prst="rect">
            <a:avLst/>
          </a:prstGeom>
          <a:noFill/>
          <a:ln>
            <a:noFill/>
          </a:ln>
        </p:spPr>
      </p:pic>
      <p:pic>
        <p:nvPicPr>
          <p:cNvPr id="327" name="Google Shape;327;g3df22d3ffa0_0_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9627047" y="1202084"/>
            <a:ext cx="1382438" cy="582300"/>
          </a:xfrm>
          <a:prstGeom prst="rect">
            <a:avLst/>
          </a:prstGeom>
          <a:noFill/>
          <a:ln>
            <a:noFill/>
          </a:ln>
        </p:spPr>
      </p:pic>
      <p:pic>
        <p:nvPicPr>
          <p:cNvPr id="328" name="Google Shape;328;g3df22d3ffa0_0_0"/>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9029050" y="2163640"/>
            <a:ext cx="2800999" cy="1420835"/>
          </a:xfrm>
          <a:prstGeom prst="rect">
            <a:avLst/>
          </a:prstGeom>
          <a:noFill/>
          <a:ln>
            <a:noFill/>
          </a:ln>
        </p:spPr>
      </p:pic>
    </p:spTree>
  </p:cSld>
  <p:clrMapOvr>
    <a:masterClrMapping/>
  </p:clrMapOvr>
</p:sld>
</file>

<file path=ppt/theme/theme1.xml><?xml version="1.0" encoding="utf-8"?>
<a:theme xmlns:a="http://schemas.openxmlformats.org/drawingml/2006/main" name="Content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4117714B-0F1D-FE4E-83D7-6E0F2E80C71C}" vid="{E08E9805-09EA-E442-BC7A-39F9B35BE742}"/>
    </a:ext>
  </a:extLst>
</a:theme>
</file>

<file path=ppt/theme/theme2.xml><?xml version="1.0" encoding="utf-8"?>
<a:theme xmlns:a="http://schemas.openxmlformats.org/drawingml/2006/main" name="Section Title and Agenda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4117714B-0F1D-FE4E-83D7-6E0F2E80C71C}" vid="{1B434EB7-C851-D64F-B5FB-282E00DDE655}"/>
    </a:ext>
  </a:extLst>
</a:theme>
</file>

<file path=ppt/theme/theme3.xml><?xml version="1.0" encoding="utf-8"?>
<a:theme xmlns:a="http://schemas.openxmlformats.org/drawingml/2006/main" name="1_Section Title and Agenda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4117714B-0F1D-FE4E-83D7-6E0F2E80C71C}" vid="{1B434EB7-C851-D64F-B5FB-282E00DDE655}"/>
    </a:ext>
  </a:extLst>
</a:theme>
</file>

<file path=ppt/theme/theme4.xml><?xml version="1.0" encoding="utf-8"?>
<a:theme xmlns:a="http://schemas.openxmlformats.org/drawingml/2006/main" name="1_Content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4117714B-0F1D-FE4E-83D7-6E0F2E80C71C}" vid="{E08E9805-09EA-E442-BC7A-39F9B35BE742}"/>
    </a:ext>
  </a:extLst>
</a:theme>
</file>

<file path=ppt/theme/theme5.xml><?xml version="1.0" encoding="utf-8"?>
<a:theme xmlns:a="http://schemas.openxmlformats.org/drawingml/2006/main" name="2_Content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Content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4117714B-0F1D-FE4E-83D7-6E0F2E80C71C}" vid="{E08E9805-09EA-E442-BC7A-39F9B35BE742}"/>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Content Slides</Template>
  <TotalTime>1580</TotalTime>
  <Words>4238</Words>
  <Application>Microsoft Office PowerPoint</Application>
  <PresentationFormat>Widescreen</PresentationFormat>
  <Paragraphs>360</Paragraphs>
  <Slides>24</Slides>
  <Notes>21</Notes>
  <HiddenSlides>0</HiddenSlides>
  <MMClips>1</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24</vt:i4>
      </vt:variant>
    </vt:vector>
  </HeadingPairs>
  <TitlesOfParts>
    <vt:vector size="37" baseType="lpstr">
      <vt:lpstr>Aptos</vt:lpstr>
      <vt:lpstr>Arial</vt:lpstr>
      <vt:lpstr>Calibri</vt:lpstr>
      <vt:lpstr>Helvetica</vt:lpstr>
      <vt:lpstr>Helvetica Neue</vt:lpstr>
      <vt:lpstr>Times New Roman</vt:lpstr>
      <vt:lpstr>Wingdings</vt:lpstr>
      <vt:lpstr>Content Slides</vt:lpstr>
      <vt:lpstr>Section Title and Agenda Slides</vt:lpstr>
      <vt:lpstr>1_Section Title and Agenda Slides</vt:lpstr>
      <vt:lpstr>1_Content Slides</vt:lpstr>
      <vt:lpstr>2_Content Slides</vt:lpstr>
      <vt:lpstr>3_Content Slides</vt:lpstr>
      <vt:lpstr>Fermilab 2026</vt:lpstr>
      <vt:lpstr>PowerPoint Presentation</vt:lpstr>
      <vt:lpstr>The future of Fermilab</vt:lpstr>
      <vt:lpstr>Our top priorities</vt:lpstr>
      <vt:lpstr>PowerPoint Presentation</vt:lpstr>
      <vt:lpstr>Launching Next Phase of Neutrino Science</vt:lpstr>
      <vt:lpstr>DUNE cryostat construction begins!</vt:lpstr>
      <vt:lpstr>PIP-II: Proton Power for Research and Discovery</vt:lpstr>
      <vt:lpstr>Early data can help answer big questions</vt:lpstr>
      <vt:lpstr>Delivering Science: Building Future Capability</vt:lpstr>
      <vt:lpstr>Mu2e progress </vt:lpstr>
      <vt:lpstr>PowerPoint Presentation</vt:lpstr>
      <vt:lpstr>Leading U.S. Efforts at CERN’s HL-LHC </vt:lpstr>
      <vt:lpstr>HL-LHC Accelerator Upgrade Project </vt:lpstr>
      <vt:lpstr>HL-LHC CMS Detector Upgrade Project</vt:lpstr>
      <vt:lpstr>Apply World Leading Capabilities to Deliver Innovative Technologies and Enhance National Competitiveness</vt:lpstr>
      <vt:lpstr>Technology is Shaping the Future of Discovery</vt:lpstr>
      <vt:lpstr>How AI enhances scientific goals of particle physics</vt:lpstr>
      <vt:lpstr>A symbiotic relationship</vt:lpstr>
      <vt:lpstr>FNAL Vision for Supporting the Genesis Platform</vt:lpstr>
      <vt:lpstr>Genesis AI for Science Early Wins</vt:lpstr>
      <vt:lpstr>PowerPoint Presentation</vt:lpstr>
      <vt:lpstr>2026 Biannual Meeting Special Events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Madeleine O'Keefe</dc:creator>
  <cp:lastModifiedBy>Rae Moss</cp:lastModifiedBy>
  <cp:revision>103</cp:revision>
  <dcterms:created xsi:type="dcterms:W3CDTF">2026-02-23T22:30:12Z</dcterms:created>
  <dcterms:modified xsi:type="dcterms:W3CDTF">2026-05-20T15:30:54Z</dcterms:modified>
</cp:coreProperties>
</file>