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9" r:id="rId4"/>
    <p:sldId id="270" r:id="rId5"/>
    <p:sldId id="266" r:id="rId6"/>
    <p:sldId id="265" r:id="rId7"/>
    <p:sldId id="262" r:id="rId8"/>
    <p:sldId id="263" r:id="rId9"/>
    <p:sldId id="264" r:id="rId10"/>
    <p:sldId id="267" r:id="rId11"/>
    <p:sldId id="268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1D6CE-022E-6A36-6BF4-53CBF7F004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C4AB3D-CFC0-1063-7CB4-0CEFA9661A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10A27-6CD0-61A5-F4F2-9F1A5D181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C9410-02BF-A5FE-7324-4F3088D74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742D9-1551-F494-549A-7FAC6E3D8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8785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2B30D-37D1-69DC-167D-A89CE732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A8FDA4-38E1-5AB1-BB01-6A3769185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996F1-8373-2C3F-ABBB-86EAB4102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79EBB-574E-662E-3C20-E80C180C0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9D67A-3EDF-B28A-CDED-DA3BB4492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394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C50D46-E57A-11AC-7218-3FEA9A497D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805E27-258C-1BB5-8C8A-30F358312E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40C00-360B-05B8-A914-07F151FDA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940E3-B418-175D-F336-38FF9847F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8574F-40AF-2F32-CBF2-758A21948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416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EFFFD-BC01-556B-127F-EBCDADD14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A93BD-8C57-15E5-736E-FAC30E3C4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C5819-A716-DE9B-7EF3-FE2DCAE27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FD767-9C42-D23A-4FCC-A3A8D12B9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B7C6B-3A55-2C6E-F3B2-6A5329F2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321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B7DA9-BF29-AFAE-A8D6-D6F28ED59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DE27D-D2DC-B1DF-EA73-979E7AAC1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B5100-6642-4C0A-E3EC-00120BA13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E3C10-BAAB-B6C8-3ADC-3952FD6A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2D6AD-012E-D945-2BBF-F574121E4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125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AC837-9118-B856-2D5E-CAC18DAD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C003B-E5CB-E387-B3FF-CBC889E9B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D738C-42E5-C697-AA86-12656B89C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99E79-B41D-D402-97E1-6747A147D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8C423-FF77-5CAA-C658-F1C8922B5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3595F-1E36-5F9C-F109-151727C87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928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3287B-24A8-5DAD-2635-0E742088C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D5B43-3E84-44FC-A9D2-FE28023CF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E795E-7749-6C10-AA01-DC8FCA7EC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79E7AC-862F-823A-B907-90745CFFD5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E9BB30-8A39-04F0-3A86-251782F8F0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4210D1-896E-8142-FAF1-FD829FAC1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E6B8C4-9ECD-C33D-6B6B-6B2758612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1BA353-9679-D29C-38EF-D50B855BE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1731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A130C-7C23-3E3D-020C-0879A7F1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E70F44-EB81-B46D-ADC0-37B66C9D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2E073-0F3E-AC84-64BC-66DFB4713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DA4042-4D9E-C872-1DDF-0DE430F5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983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E1A569-7C45-0C3B-C82A-DAE1CDE1F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B71EAB-3A1C-7D46-1B58-B017DB5AE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75115-5071-57E1-D26F-B17488DC4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512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C25F9-2FDA-8671-214E-660940106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F0E37-C598-4C40-0A79-ED728C18A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3EA8D-513F-7A29-A77C-23F3C4613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11F9A-1326-CE71-FD89-885694967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78F62B-24D4-C733-57EC-4F1984B35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C687A3-03A1-E4BF-BD11-A84015F45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5712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2AE9-2754-01B7-FA99-6019D5A85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3FA786-0490-11A8-D42C-883A1A5CF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4F7AE8-1D39-A6E0-DE89-3452AED0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9D7C8-CDC5-83A2-4072-F1AA5A046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7FACD-B856-76D5-56A8-053F8621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DD8885-DE6E-A79F-85CE-472F906B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6154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CADAD1-0881-1EA6-0EED-A3D2FE47C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3D1DA-C896-E2F5-4564-39799FE67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3946C-56F7-B445-D732-90FB406AE6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E1765F-E411-F541-AAB2-6AF6219CB5BC}" type="datetimeFigureOut">
              <a:rPr lang="en-CH" smtClean="0"/>
              <a:t>04.05.2026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A84EC-108D-7E05-F72C-E7F549C919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74C1A-A63C-2C84-C2F3-EA80F1801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91663F-79DA-C94F-BA90-4455E402B4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079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90357-4710-2A2B-9D6A-FEE3C7CF54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763"/>
            <a:ext cx="9144000" cy="2387600"/>
          </a:xfrm>
        </p:spPr>
        <p:txBody>
          <a:bodyPr/>
          <a:lstStyle/>
          <a:p>
            <a:r>
              <a:rPr lang="en-CH" dirty="0"/>
              <a:t>DAPHNE </a:t>
            </a:r>
            <a:br>
              <a:rPr lang="en-CH" dirty="0"/>
            </a:br>
            <a:r>
              <a:rPr lang="en-CH" dirty="0"/>
              <a:t>configuration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594009-25CD-74F5-2D75-9AA6C90F50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Benan Ünal</a:t>
            </a:r>
          </a:p>
        </p:txBody>
      </p:sp>
    </p:spTree>
    <p:extLst>
      <p:ext uri="{BB962C8B-B14F-4D97-AF65-F5344CB8AC3E}">
        <p14:creationId xmlns:p14="http://schemas.microsoft.com/office/powerpoint/2010/main" val="3046232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14FEE-8892-F4E6-FA3F-48FAEA445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4E98103-AB5C-8EC0-BFE2-24C454E7C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870" y="3379304"/>
            <a:ext cx="4638260" cy="3478695"/>
          </a:xfrm>
          <a:prstGeom prst="rect">
            <a:avLst/>
          </a:prstGeom>
        </p:spPr>
      </p:pic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9BCB9C4-A35E-D5FE-7A58-9994E335E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1325" y="1"/>
            <a:ext cx="4750674" cy="3563005"/>
          </a:xfrm>
          <a:prstGeom prst="rect">
            <a:avLst/>
          </a:prstGeo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FB961B1-E5E7-05A6-0CDB-8F3115B4F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4750674" cy="35630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D5AF86-404D-891A-73AE-C25D756DCF0B}"/>
              </a:ext>
            </a:extLst>
          </p:cNvPr>
          <p:cNvSpPr txBox="1"/>
          <p:nvPr/>
        </p:nvSpPr>
        <p:spPr>
          <a:xfrm>
            <a:off x="5208577" y="1489115"/>
            <a:ext cx="1774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/>
              <a:t>LED runs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5810E4-0B7E-AC3D-2708-F6CB75E2042A}"/>
              </a:ext>
            </a:extLst>
          </p:cNvPr>
          <p:cNvSpPr txBox="1"/>
          <p:nvPr/>
        </p:nvSpPr>
        <p:spPr>
          <a:xfrm>
            <a:off x="5780047" y="2849803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01FDDE-C024-4AA6-A439-988D13FDA458}"/>
              </a:ext>
            </a:extLst>
          </p:cNvPr>
          <p:cNvSpPr txBox="1"/>
          <p:nvPr/>
        </p:nvSpPr>
        <p:spPr>
          <a:xfrm>
            <a:off x="2059385" y="3819045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0BF5CE-8803-3F8F-3418-229A1A09C069}"/>
              </a:ext>
            </a:extLst>
          </p:cNvPr>
          <p:cNvSpPr txBox="1"/>
          <p:nvPr/>
        </p:nvSpPr>
        <p:spPr>
          <a:xfrm>
            <a:off x="9500711" y="362722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CH1</a:t>
            </a:r>
          </a:p>
        </p:txBody>
      </p:sp>
    </p:spTree>
    <p:extLst>
      <p:ext uri="{BB962C8B-B14F-4D97-AF65-F5344CB8AC3E}">
        <p14:creationId xmlns:p14="http://schemas.microsoft.com/office/powerpoint/2010/main" val="1424574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F364D-F2E2-D09A-14BA-0E2ABA6E2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2CA027-17C5-BBD6-FCBA-C11561AD9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023600" cy="3767699"/>
          </a:xfrm>
          <a:prstGeom prst="rect">
            <a:avLst/>
          </a:prstGeom>
        </p:spPr>
      </p:pic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EAE5F59-FEB0-6FC9-DE33-759CAF3DE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179" y="94334"/>
            <a:ext cx="4897821" cy="3673365"/>
          </a:xfrm>
          <a:prstGeom prst="rect">
            <a:avLst/>
          </a:prstGeom>
        </p:spPr>
      </p:pic>
      <p:pic>
        <p:nvPicPr>
          <p:cNvPr id="7" name="Picture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0B69A972-9A11-A342-F789-3DA2ED204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227" y="3563007"/>
            <a:ext cx="4267545" cy="32006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17CBF5-775F-484C-C421-F719CBAD898C}"/>
              </a:ext>
            </a:extLst>
          </p:cNvPr>
          <p:cNvSpPr txBox="1"/>
          <p:nvPr/>
        </p:nvSpPr>
        <p:spPr>
          <a:xfrm>
            <a:off x="2195849" y="400400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DD8435-885F-9B88-C7AD-48113493153A}"/>
              </a:ext>
            </a:extLst>
          </p:cNvPr>
          <p:cNvSpPr txBox="1"/>
          <p:nvPr/>
        </p:nvSpPr>
        <p:spPr>
          <a:xfrm>
            <a:off x="5886161" y="3193675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7893D0-1E40-1203-3EEF-F6B30CABA508}"/>
              </a:ext>
            </a:extLst>
          </p:cNvPr>
          <p:cNvSpPr txBox="1"/>
          <p:nvPr/>
        </p:nvSpPr>
        <p:spPr>
          <a:xfrm>
            <a:off x="9578982" y="388851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CH4</a:t>
            </a:r>
          </a:p>
        </p:txBody>
      </p:sp>
    </p:spTree>
    <p:extLst>
      <p:ext uri="{BB962C8B-B14F-4D97-AF65-F5344CB8AC3E}">
        <p14:creationId xmlns:p14="http://schemas.microsoft.com/office/powerpoint/2010/main" val="392015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a red line and blue dots&#10;&#10;Description automatically generated">
            <a:extLst>
              <a:ext uri="{FF2B5EF4-FFF2-40B4-BE49-F238E27FC236}">
                <a16:creationId xmlns:a16="http://schemas.microsoft.com/office/drawing/2014/main" id="{E4B47FFB-F5F9-AD57-9623-224ED746D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628" y="757405"/>
            <a:ext cx="6601372" cy="53431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B03780-B0D4-3B85-AA40-1CA7EDC43743}"/>
              </a:ext>
            </a:extLst>
          </p:cNvPr>
          <p:cNvSpPr txBox="1"/>
          <p:nvPr/>
        </p:nvSpPr>
        <p:spPr>
          <a:xfrm>
            <a:off x="472966" y="495795"/>
            <a:ext cx="3216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Calibration of AFE 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C210AD-D4FF-7F36-6FE3-42CA317460AE}"/>
                  </a:ext>
                </a:extLst>
              </p:cNvPr>
              <p:cNvSpPr txBox="1"/>
              <p:nvPr/>
            </p:nvSpPr>
            <p:spPr>
              <a:xfrm>
                <a:off x="840671" y="1866130"/>
                <a:ext cx="376301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𝑏𝑖𝑎𝑠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=0.038 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𝑏𝑖𝑎𝑠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𝐷𝐴𝐶</m:t>
                          </m:r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−0.364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C210AD-D4FF-7F36-6FE3-42CA317460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71" y="1866130"/>
                <a:ext cx="3763018" cy="276999"/>
              </a:xfrm>
              <a:prstGeom prst="rect">
                <a:avLst/>
              </a:prstGeom>
              <a:blipFill>
                <a:blip r:embed="rId3"/>
                <a:stretch>
                  <a:fillRect l="-1010" t="-8696" r="-1010" b="-391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F6721B6-4835-B57D-27F8-ADCA1B9B3C66}"/>
              </a:ext>
            </a:extLst>
          </p:cNvPr>
          <p:cNvSpPr txBox="1"/>
          <p:nvPr/>
        </p:nvSpPr>
        <p:spPr>
          <a:xfrm>
            <a:off x="420572" y="1396406"/>
            <a:ext cx="191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Conversion fit: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17B894-73E5-D01D-DA70-0B1DBCCD7FFF}"/>
              </a:ext>
            </a:extLst>
          </p:cNvPr>
          <p:cNvSpPr txBox="1"/>
          <p:nvPr/>
        </p:nvSpPr>
        <p:spPr>
          <a:xfrm>
            <a:off x="472966" y="2827283"/>
            <a:ext cx="4498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So far only AFE 0 voltages are measured, </a:t>
            </a:r>
          </a:p>
          <a:p>
            <a:r>
              <a:rPr lang="en-CH" dirty="0"/>
              <a:t>corresponding calibration for other chips will be done in the future.</a:t>
            </a:r>
          </a:p>
        </p:txBody>
      </p:sp>
    </p:spTree>
    <p:extLst>
      <p:ext uri="{BB962C8B-B14F-4D97-AF65-F5344CB8AC3E}">
        <p14:creationId xmlns:p14="http://schemas.microsoft.com/office/powerpoint/2010/main" val="87492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E8DCC-4323-FDAB-6852-34A157100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black screen&#10;&#10;Description automatically generated">
            <a:extLst>
              <a:ext uri="{FF2B5EF4-FFF2-40B4-BE49-F238E27FC236}">
                <a16:creationId xmlns:a16="http://schemas.microsoft.com/office/drawing/2014/main" id="{0EE36247-5802-87B2-A964-42CBA2BC6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2698"/>
            <a:ext cx="12192000" cy="45198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BD40E8-0D2E-087A-A23C-A94D7B5C4B3E}"/>
              </a:ext>
            </a:extLst>
          </p:cNvPr>
          <p:cNvSpPr txBox="1"/>
          <p:nvPr/>
        </p:nvSpPr>
        <p:spPr>
          <a:xfrm>
            <a:off x="478221" y="420413"/>
            <a:ext cx="2748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/>
              <a:t>SQL Database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1907CA-8FDE-CB69-ECAC-77385D288236}"/>
              </a:ext>
            </a:extLst>
          </p:cNvPr>
          <p:cNvSpPr txBox="1"/>
          <p:nvPr/>
        </p:nvSpPr>
        <p:spPr>
          <a:xfrm>
            <a:off x="478221" y="1601859"/>
            <a:ext cx="104697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Created an SQL-DB to store and access the analyzed data and their respective parameters.</a:t>
            </a:r>
          </a:p>
        </p:txBody>
      </p:sp>
    </p:spTree>
    <p:extLst>
      <p:ext uri="{BB962C8B-B14F-4D97-AF65-F5344CB8AC3E}">
        <p14:creationId xmlns:p14="http://schemas.microsoft.com/office/powerpoint/2010/main" val="386358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546F737-427A-1012-47E8-A53182B0B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221" y="889574"/>
            <a:ext cx="6379778" cy="48431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377E65-9B4C-358E-6FF4-F82E75D9679D}"/>
              </a:ext>
            </a:extLst>
          </p:cNvPr>
          <p:cNvSpPr txBox="1"/>
          <p:nvPr/>
        </p:nvSpPr>
        <p:spPr>
          <a:xfrm>
            <a:off x="184926" y="304800"/>
            <a:ext cx="5347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/>
              <a:t>Extracting breakdown voltage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CC7AF9-2143-EA38-F488-74BAE46776B5}"/>
              </a:ext>
            </a:extLst>
          </p:cNvPr>
          <p:cNvSpPr txBox="1"/>
          <p:nvPr/>
        </p:nvSpPr>
        <p:spPr>
          <a:xfrm>
            <a:off x="184925" y="1534510"/>
            <a:ext cx="5627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Using the SiPM gain and Vbias entries from the SQL-DB breakdown voltage of CH5 was extracted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2000" dirty="0"/>
              <a:t>Mean breakdown voltage = 1101.9 DAC = 41.98 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2000" dirty="0"/>
              <a:t>Median breakdown voltage = 1099.9 DAC = 41.9 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A64A68-00C8-2196-2AA1-8FE5FB0C5EF4}"/>
              </a:ext>
            </a:extLst>
          </p:cNvPr>
          <p:cNvSpPr txBox="1"/>
          <p:nvPr/>
        </p:nvSpPr>
        <p:spPr>
          <a:xfrm>
            <a:off x="184925" y="3781279"/>
            <a:ext cx="4954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For other channels not all x–intercepts coincide </a:t>
            </a:r>
            <a:r>
              <a:rPr lang="en-CH" sz="2000" dirty="0">
                <a:sym typeface="Wingdings" pitchFamily="2" charset="2"/>
              </a:rPr>
              <a:t> </a:t>
            </a:r>
            <a:r>
              <a:rPr lang="en-GB" sz="2000" dirty="0">
                <a:sym typeface="Wingdings" pitchFamily="2" charset="2"/>
              </a:rPr>
              <a:t>N</a:t>
            </a:r>
            <a:r>
              <a:rPr lang="en-CH" sz="2000" dirty="0">
                <a:sym typeface="Wingdings" pitchFamily="2" charset="2"/>
              </a:rPr>
              <a:t>ew peak finding or peak spacing computation algorithm needed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500372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944BE-49C7-4636-C0A1-39E1B6FC1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and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FE35D085-695E-C1EA-AF1B-90A52B0F6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48000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ACCD0708-94C6-B5D0-C3CC-C625B2823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35" y="3422221"/>
            <a:ext cx="10307337" cy="34357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BF6EB0-F101-9998-4A62-491B05FD7E4A}"/>
              </a:ext>
            </a:extLst>
          </p:cNvPr>
          <p:cNvSpPr txBox="1"/>
          <p:nvPr/>
        </p:nvSpPr>
        <p:spPr>
          <a:xfrm>
            <a:off x="8425204" y="304799"/>
            <a:ext cx="299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Mean peak spacing = 1121.8</a:t>
            </a:r>
          </a:p>
        </p:txBody>
      </p:sp>
    </p:spTree>
    <p:extLst>
      <p:ext uri="{BB962C8B-B14F-4D97-AF65-F5344CB8AC3E}">
        <p14:creationId xmlns:p14="http://schemas.microsoft.com/office/powerpoint/2010/main" val="4181389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52B92-8E15-D97D-7507-4CDD7A7D0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and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04AF2D7-F9A7-9A53-FAEA-A3E3479C0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48000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4428B520-1292-88B3-81C3-6EFDDCD95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42" y="3205656"/>
            <a:ext cx="11676116" cy="35682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B5215D-3002-BDB6-4EAD-BA8F915FF663}"/>
              </a:ext>
            </a:extLst>
          </p:cNvPr>
          <p:cNvSpPr txBox="1"/>
          <p:nvPr/>
        </p:nvSpPr>
        <p:spPr>
          <a:xfrm>
            <a:off x="8502869" y="304801"/>
            <a:ext cx="287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Mean peak spacing = 213.2</a:t>
            </a:r>
          </a:p>
        </p:txBody>
      </p:sp>
    </p:spTree>
    <p:extLst>
      <p:ext uri="{BB962C8B-B14F-4D97-AF65-F5344CB8AC3E}">
        <p14:creationId xmlns:p14="http://schemas.microsoft.com/office/powerpoint/2010/main" val="706157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CC7F00A-BF8D-FC7B-AD9D-98ABCC008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70" y="33154"/>
            <a:ext cx="4507290" cy="338047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4F7E1C6-AC5D-D333-712A-7CC9B76BF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690" y="91446"/>
            <a:ext cx="4351844" cy="326388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4A09F66-2DB9-EE4E-EA4E-93A897606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690" y="3444373"/>
            <a:ext cx="4427088" cy="3320319"/>
          </a:xfrm>
          <a:prstGeom prst="rect">
            <a:avLst/>
          </a:prstGeo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07B9CDF-6434-F6A0-F47C-36EE23532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508" y="3517367"/>
            <a:ext cx="4329764" cy="3247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C69821-4E71-C053-9A1A-EDA448DF09A0}"/>
              </a:ext>
            </a:extLst>
          </p:cNvPr>
          <p:cNvSpPr txBox="1"/>
          <p:nvPr/>
        </p:nvSpPr>
        <p:spPr>
          <a:xfrm>
            <a:off x="5075370" y="52639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/>
              <a:t>TUNE runs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C670D9-2FFE-47B0-3DC6-9DBCA62A7EF8}"/>
              </a:ext>
            </a:extLst>
          </p:cNvPr>
          <p:cNvSpPr txBox="1"/>
          <p:nvPr/>
        </p:nvSpPr>
        <p:spPr>
          <a:xfrm>
            <a:off x="5143511" y="1723388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DD565F-FFCB-5D92-A638-C3E9AA2D9745}"/>
              </a:ext>
            </a:extLst>
          </p:cNvPr>
          <p:cNvSpPr txBox="1"/>
          <p:nvPr/>
        </p:nvSpPr>
        <p:spPr>
          <a:xfrm>
            <a:off x="6328826" y="473520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7F8582-5C42-8548-7370-EFFF2FEC663B}"/>
              </a:ext>
            </a:extLst>
          </p:cNvPr>
          <p:cNvSpPr txBox="1"/>
          <p:nvPr/>
        </p:nvSpPr>
        <p:spPr>
          <a:xfrm>
            <a:off x="5143511" y="4736781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5873D6-46B7-9DBF-ED02-53393FC6765C}"/>
              </a:ext>
            </a:extLst>
          </p:cNvPr>
          <p:cNvSpPr txBox="1"/>
          <p:nvPr/>
        </p:nvSpPr>
        <p:spPr>
          <a:xfrm>
            <a:off x="6329520" y="1723388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CH0</a:t>
            </a:r>
          </a:p>
        </p:txBody>
      </p:sp>
    </p:spTree>
    <p:extLst>
      <p:ext uri="{BB962C8B-B14F-4D97-AF65-F5344CB8AC3E}">
        <p14:creationId xmlns:p14="http://schemas.microsoft.com/office/powerpoint/2010/main" val="79114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192444-2392-8190-EB17-FA48D25E9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617CF319-4851-77CF-E014-1244F7CB5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631" y="103480"/>
            <a:ext cx="4272476" cy="320435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66240AD-06E7-E26D-8481-CF2110AF3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466" y="166161"/>
            <a:ext cx="4188903" cy="314167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13526BD-20FA-66BE-2FCA-4C3F2F0A9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988" y="3550158"/>
            <a:ext cx="4150080" cy="3112563"/>
          </a:xfrm>
          <a:prstGeom prst="rect">
            <a:avLst/>
          </a:prstGeom>
        </p:spPr>
      </p:pic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BEB8A54-8832-99BA-BF0F-2DA1D824BE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466" y="3521042"/>
            <a:ext cx="4188903" cy="31416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AC7050-831E-413A-8B55-CB35CCD3A38E}"/>
              </a:ext>
            </a:extLst>
          </p:cNvPr>
          <p:cNvSpPr txBox="1"/>
          <p:nvPr/>
        </p:nvSpPr>
        <p:spPr>
          <a:xfrm>
            <a:off x="672992" y="504188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610DA8-7179-A772-E890-650A6D7C78F1}"/>
              </a:ext>
            </a:extLst>
          </p:cNvPr>
          <p:cNvSpPr txBox="1"/>
          <p:nvPr/>
        </p:nvSpPr>
        <p:spPr>
          <a:xfrm>
            <a:off x="672992" y="401682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1EBA36-D257-5A53-3C4D-6C96BB7978DF}"/>
              </a:ext>
            </a:extLst>
          </p:cNvPr>
          <p:cNvSpPr txBox="1"/>
          <p:nvPr/>
        </p:nvSpPr>
        <p:spPr>
          <a:xfrm>
            <a:off x="11292746" y="401682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714D97-1B93-D4E9-A821-7E99AE757942}"/>
              </a:ext>
            </a:extLst>
          </p:cNvPr>
          <p:cNvSpPr txBox="1"/>
          <p:nvPr/>
        </p:nvSpPr>
        <p:spPr>
          <a:xfrm>
            <a:off x="11292746" y="504188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CH8</a:t>
            </a:r>
          </a:p>
        </p:txBody>
      </p:sp>
    </p:spTree>
    <p:extLst>
      <p:ext uri="{BB962C8B-B14F-4D97-AF65-F5344CB8AC3E}">
        <p14:creationId xmlns:p14="http://schemas.microsoft.com/office/powerpoint/2010/main" val="3833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991047-57A3-A5D7-30D6-4A8046375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colored lines and numbers&#10;&#10;Description automatically generated">
            <a:extLst>
              <a:ext uri="{FF2B5EF4-FFF2-40B4-BE49-F238E27FC236}">
                <a16:creationId xmlns:a16="http://schemas.microsoft.com/office/drawing/2014/main" id="{96DBB66C-4F9C-6508-94D0-8548E8738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226" y="88906"/>
            <a:ext cx="4291908" cy="321893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051D803-A18C-48FD-6CE4-E19FF0F2E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964" y="95504"/>
            <a:ext cx="4188904" cy="314168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54BB4D7-FB9F-4D27-916B-1168ACCE0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026" y="3536965"/>
            <a:ext cx="4300705" cy="3225531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1440ECF-35E0-5AB5-9090-6F89974EA1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163" y="3536965"/>
            <a:ext cx="4300705" cy="32255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34798B6-F7C2-AA35-F003-B7D6D0469378}"/>
              </a:ext>
            </a:extLst>
          </p:cNvPr>
          <p:cNvSpPr txBox="1"/>
          <p:nvPr/>
        </p:nvSpPr>
        <p:spPr>
          <a:xfrm>
            <a:off x="478668" y="55717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576CE7-A7E8-B66C-6B7C-A5365C1D39C6}"/>
              </a:ext>
            </a:extLst>
          </p:cNvPr>
          <p:cNvSpPr txBox="1"/>
          <p:nvPr/>
        </p:nvSpPr>
        <p:spPr>
          <a:xfrm>
            <a:off x="478668" y="401464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CH13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866B21-9B5D-F2F3-4E16-FD0B591CB973}"/>
              </a:ext>
            </a:extLst>
          </p:cNvPr>
          <p:cNvSpPr txBox="1"/>
          <p:nvPr/>
        </p:nvSpPr>
        <p:spPr>
          <a:xfrm>
            <a:off x="11078930" y="401464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8FBB43-8563-3F95-012E-C4B63CAD3FC9}"/>
              </a:ext>
            </a:extLst>
          </p:cNvPr>
          <p:cNvSpPr txBox="1"/>
          <p:nvPr/>
        </p:nvSpPr>
        <p:spPr>
          <a:xfrm>
            <a:off x="11078930" y="55717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CH12</a:t>
            </a:r>
          </a:p>
        </p:txBody>
      </p:sp>
    </p:spTree>
    <p:extLst>
      <p:ext uri="{BB962C8B-B14F-4D97-AF65-F5344CB8AC3E}">
        <p14:creationId xmlns:p14="http://schemas.microsoft.com/office/powerpoint/2010/main" val="2137530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6134</TotalTime>
  <Words>148</Words>
  <Application>Microsoft Macintosh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Cambria Math</vt:lpstr>
      <vt:lpstr>Wingdings</vt:lpstr>
      <vt:lpstr>Office Theme</vt:lpstr>
      <vt:lpstr>DAPHNE  configuration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Ünal, Benan (STUDENTS)</dc:creator>
  <cp:lastModifiedBy>Ünal, Benan (STUDENTS)</cp:lastModifiedBy>
  <cp:revision>7</cp:revision>
  <dcterms:created xsi:type="dcterms:W3CDTF">2026-05-01T13:31:47Z</dcterms:created>
  <dcterms:modified xsi:type="dcterms:W3CDTF">2026-05-05T21:28:27Z</dcterms:modified>
</cp:coreProperties>
</file>