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41" r:id="rId2"/>
    <p:sldId id="342" r:id="rId3"/>
    <p:sldId id="346" r:id="rId4"/>
    <p:sldId id="34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4E2B2E-C2AC-4E56-8A55-F434C54E500C}" v="30" dt="2026-04-30T17:07:59.5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8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us Hohlmann" userId="dd9a74f3-9c62-47d2-abe1-92b6c9aea82b" providerId="ADAL" clId="{9C086598-DD92-42CE-80B4-9247ECBCA2F8}"/>
    <pc:docChg chg="undo redo custSel addSld delSld modSld sldOrd">
      <pc:chgData name="Marcus Hohlmann" userId="dd9a74f3-9c62-47d2-abe1-92b6c9aea82b" providerId="ADAL" clId="{9C086598-DD92-42CE-80B4-9247ECBCA2F8}" dt="2026-04-21T22:21:45.045" v="2820" actId="20577"/>
      <pc:docMkLst>
        <pc:docMk/>
      </pc:docMkLst>
      <pc:sldChg chg="addSp delSp modSp mod">
        <pc:chgData name="Marcus Hohlmann" userId="dd9a74f3-9c62-47d2-abe1-92b6c9aea82b" providerId="ADAL" clId="{9C086598-DD92-42CE-80B4-9247ECBCA2F8}" dt="2026-04-21T22:19:47.848" v="2749" actId="207"/>
        <pc:sldMkLst>
          <pc:docMk/>
          <pc:sldMk cId="80075297" sldId="341"/>
        </pc:sldMkLst>
        <pc:spChg chg="mod">
          <ac:chgData name="Marcus Hohlmann" userId="dd9a74f3-9c62-47d2-abe1-92b6c9aea82b" providerId="ADAL" clId="{9C086598-DD92-42CE-80B4-9247ECBCA2F8}" dt="2026-04-21T22:19:47.848" v="2749" actId="207"/>
          <ac:spMkLst>
            <pc:docMk/>
            <pc:sldMk cId="80075297" sldId="341"/>
            <ac:spMk id="2" creationId="{B3083A11-1528-F503-4B33-EBD10097C8F8}"/>
          </ac:spMkLst>
        </pc:spChg>
      </pc:sldChg>
      <pc:sldChg chg="addSp delSp modSp mod">
        <pc:chgData name="Marcus Hohlmann" userId="dd9a74f3-9c62-47d2-abe1-92b6c9aea82b" providerId="ADAL" clId="{9C086598-DD92-42CE-80B4-9247ECBCA2F8}" dt="2026-04-21T22:02:46.184" v="2494" actId="14100"/>
        <pc:sldMkLst>
          <pc:docMk/>
          <pc:sldMk cId="1951358342" sldId="342"/>
        </pc:sldMkLst>
        <pc:spChg chg="mod">
          <ac:chgData name="Marcus Hohlmann" userId="dd9a74f3-9c62-47d2-abe1-92b6c9aea82b" providerId="ADAL" clId="{9C086598-DD92-42CE-80B4-9247ECBCA2F8}" dt="2026-04-21T20:38:24.197" v="64" actId="20577"/>
          <ac:spMkLst>
            <pc:docMk/>
            <pc:sldMk cId="1951358342" sldId="342"/>
            <ac:spMk id="2" creationId="{E2CA612F-B1E5-B466-8172-0BFC656F70A7}"/>
          </ac:spMkLst>
        </pc:spChg>
        <pc:spChg chg="mod">
          <ac:chgData name="Marcus Hohlmann" userId="dd9a74f3-9c62-47d2-abe1-92b6c9aea82b" providerId="ADAL" clId="{9C086598-DD92-42CE-80B4-9247ECBCA2F8}" dt="2026-04-21T22:01:44.999" v="2487" actId="20577"/>
          <ac:spMkLst>
            <pc:docMk/>
            <pc:sldMk cId="1951358342" sldId="342"/>
            <ac:spMk id="7" creationId="{A10F49B6-1DDF-F52D-918C-2EFE886FB214}"/>
          </ac:spMkLst>
        </pc:spChg>
        <pc:spChg chg="mod">
          <ac:chgData name="Marcus Hohlmann" userId="dd9a74f3-9c62-47d2-abe1-92b6c9aea82b" providerId="ADAL" clId="{9C086598-DD92-42CE-80B4-9247ECBCA2F8}" dt="2026-04-21T22:02:39.972" v="2493" actId="1076"/>
          <ac:spMkLst>
            <pc:docMk/>
            <pc:sldMk cId="1951358342" sldId="342"/>
            <ac:spMk id="24" creationId="{C39518D5-CF42-67A7-A536-F31E46A4A13C}"/>
          </ac:spMkLst>
        </pc:spChg>
        <pc:picChg chg="mod">
          <ac:chgData name="Marcus Hohlmann" userId="dd9a74f3-9c62-47d2-abe1-92b6c9aea82b" providerId="ADAL" clId="{9C086598-DD92-42CE-80B4-9247ECBCA2F8}" dt="2026-04-21T22:02:46.184" v="2494" actId="14100"/>
          <ac:picMkLst>
            <pc:docMk/>
            <pc:sldMk cId="1951358342" sldId="342"/>
            <ac:picMk id="22" creationId="{F03782CB-808B-C6D7-CC18-C7243C17D658}"/>
          </ac:picMkLst>
        </pc:picChg>
      </pc:sldChg>
    </pc:docChg>
  </pc:docChgLst>
  <pc:docChgLst>
    <pc:chgData name="Marcus Hohlmann" userId="dd9a74f3-9c62-47d2-abe1-92b6c9aea82b" providerId="ADAL" clId="{8EE6B62A-D501-43A2-9874-B14D7F1B4200}"/>
    <pc:docChg chg="custSel addSld delSld modSld">
      <pc:chgData name="Marcus Hohlmann" userId="dd9a74f3-9c62-47d2-abe1-92b6c9aea82b" providerId="ADAL" clId="{8EE6B62A-D501-43A2-9874-B14D7F1B4200}" dt="2026-05-01T14:57:17.502" v="749" actId="20577"/>
      <pc:docMkLst>
        <pc:docMk/>
      </pc:docMkLst>
      <pc:sldChg chg="del">
        <pc:chgData name="Marcus Hohlmann" userId="dd9a74f3-9c62-47d2-abe1-92b6c9aea82b" providerId="ADAL" clId="{8EE6B62A-D501-43A2-9874-B14D7F1B4200}" dt="2026-04-30T16:37:13.111" v="35" actId="2696"/>
        <pc:sldMkLst>
          <pc:docMk/>
          <pc:sldMk cId="0" sldId="256"/>
        </pc:sldMkLst>
      </pc:sldChg>
      <pc:sldChg chg="del">
        <pc:chgData name="Marcus Hohlmann" userId="dd9a74f3-9c62-47d2-abe1-92b6c9aea82b" providerId="ADAL" clId="{8EE6B62A-D501-43A2-9874-B14D7F1B4200}" dt="2026-04-30T16:37:12.271" v="34" actId="2696"/>
        <pc:sldMkLst>
          <pc:docMk/>
          <pc:sldMk cId="0" sldId="257"/>
        </pc:sldMkLst>
      </pc:sldChg>
      <pc:sldChg chg="modSp mod">
        <pc:chgData name="Marcus Hohlmann" userId="dd9a74f3-9c62-47d2-abe1-92b6c9aea82b" providerId="ADAL" clId="{8EE6B62A-D501-43A2-9874-B14D7F1B4200}" dt="2026-04-30T17:02:25.498" v="611" actId="20577"/>
        <pc:sldMkLst>
          <pc:docMk/>
          <pc:sldMk cId="80075297" sldId="341"/>
        </pc:sldMkLst>
        <pc:spChg chg="mod">
          <ac:chgData name="Marcus Hohlmann" userId="dd9a74f3-9c62-47d2-abe1-92b6c9aea82b" providerId="ADAL" clId="{8EE6B62A-D501-43A2-9874-B14D7F1B4200}" dt="2026-04-30T17:02:25.498" v="611" actId="20577"/>
          <ac:spMkLst>
            <pc:docMk/>
            <pc:sldMk cId="80075297" sldId="341"/>
            <ac:spMk id="2" creationId="{B3083A11-1528-F503-4B33-EBD10097C8F8}"/>
          </ac:spMkLst>
        </pc:spChg>
      </pc:sldChg>
      <pc:sldChg chg="delSp modSp mod">
        <pc:chgData name="Marcus Hohlmann" userId="dd9a74f3-9c62-47d2-abe1-92b6c9aea82b" providerId="ADAL" clId="{8EE6B62A-D501-43A2-9874-B14D7F1B4200}" dt="2026-04-30T17:29:32.614" v="704" actId="20577"/>
        <pc:sldMkLst>
          <pc:docMk/>
          <pc:sldMk cId="1951358342" sldId="342"/>
        </pc:sldMkLst>
        <pc:spChg chg="mod">
          <ac:chgData name="Marcus Hohlmann" userId="dd9a74f3-9c62-47d2-abe1-92b6c9aea82b" providerId="ADAL" clId="{8EE6B62A-D501-43A2-9874-B14D7F1B4200}" dt="2026-04-30T17:04:33.708" v="634" actId="20577"/>
          <ac:spMkLst>
            <pc:docMk/>
            <pc:sldMk cId="1951358342" sldId="342"/>
            <ac:spMk id="4" creationId="{D11EB846-862A-FEFC-ACDA-C561E98748DC}"/>
          </ac:spMkLst>
        </pc:spChg>
        <pc:spChg chg="mod">
          <ac:chgData name="Marcus Hohlmann" userId="dd9a74f3-9c62-47d2-abe1-92b6c9aea82b" providerId="ADAL" clId="{8EE6B62A-D501-43A2-9874-B14D7F1B4200}" dt="2026-04-30T16:40:17.480" v="90" actId="1036"/>
          <ac:spMkLst>
            <pc:docMk/>
            <pc:sldMk cId="1951358342" sldId="342"/>
            <ac:spMk id="5" creationId="{5347896A-6394-B9A9-9F70-BF8096B265B7}"/>
          </ac:spMkLst>
        </pc:spChg>
        <pc:spChg chg="mod">
          <ac:chgData name="Marcus Hohlmann" userId="dd9a74f3-9c62-47d2-abe1-92b6c9aea82b" providerId="ADAL" clId="{8EE6B62A-D501-43A2-9874-B14D7F1B4200}" dt="2026-04-30T16:40:17.480" v="90" actId="1036"/>
          <ac:spMkLst>
            <pc:docMk/>
            <pc:sldMk cId="1951358342" sldId="342"/>
            <ac:spMk id="6" creationId="{EB5EDEFD-595E-5CB8-AB5E-171F676451A7}"/>
          </ac:spMkLst>
        </pc:spChg>
        <pc:spChg chg="mod">
          <ac:chgData name="Marcus Hohlmann" userId="dd9a74f3-9c62-47d2-abe1-92b6c9aea82b" providerId="ADAL" clId="{8EE6B62A-D501-43A2-9874-B14D7F1B4200}" dt="2026-04-30T17:29:32.614" v="704" actId="20577"/>
          <ac:spMkLst>
            <pc:docMk/>
            <pc:sldMk cId="1951358342" sldId="342"/>
            <ac:spMk id="7" creationId="{A10F49B6-1DDF-F52D-918C-2EFE886FB214}"/>
          </ac:spMkLst>
        </pc:spChg>
        <pc:spChg chg="del">
          <ac:chgData name="Marcus Hohlmann" userId="dd9a74f3-9c62-47d2-abe1-92b6c9aea82b" providerId="ADAL" clId="{8EE6B62A-D501-43A2-9874-B14D7F1B4200}" dt="2026-04-30T16:40:01.060" v="71" actId="21"/>
          <ac:spMkLst>
            <pc:docMk/>
            <pc:sldMk cId="1951358342" sldId="342"/>
            <ac:spMk id="19" creationId="{0C269DFD-683E-D66B-9D9D-1F635761E438}"/>
          </ac:spMkLst>
        </pc:spChg>
        <pc:spChg chg="mod">
          <ac:chgData name="Marcus Hohlmann" userId="dd9a74f3-9c62-47d2-abe1-92b6c9aea82b" providerId="ADAL" clId="{8EE6B62A-D501-43A2-9874-B14D7F1B4200}" dt="2026-04-30T16:40:17.480" v="90" actId="1036"/>
          <ac:spMkLst>
            <pc:docMk/>
            <pc:sldMk cId="1951358342" sldId="342"/>
            <ac:spMk id="24" creationId="{C39518D5-CF42-67A7-A536-F31E46A4A13C}"/>
          </ac:spMkLst>
        </pc:spChg>
        <pc:picChg chg="mod">
          <ac:chgData name="Marcus Hohlmann" userId="dd9a74f3-9c62-47d2-abe1-92b6c9aea82b" providerId="ADAL" clId="{8EE6B62A-D501-43A2-9874-B14D7F1B4200}" dt="2026-04-30T17:05:11.307" v="639" actId="1037"/>
          <ac:picMkLst>
            <pc:docMk/>
            <pc:sldMk cId="1951358342" sldId="342"/>
            <ac:picMk id="13" creationId="{9055A131-B4D4-FB48-91DF-499ED89ED8A8}"/>
          </ac:picMkLst>
        </pc:picChg>
        <pc:picChg chg="mod">
          <ac:chgData name="Marcus Hohlmann" userId="dd9a74f3-9c62-47d2-abe1-92b6c9aea82b" providerId="ADAL" clId="{8EE6B62A-D501-43A2-9874-B14D7F1B4200}" dt="2026-04-30T17:05:19.007" v="656" actId="1038"/>
          <ac:picMkLst>
            <pc:docMk/>
            <pc:sldMk cId="1951358342" sldId="342"/>
            <ac:picMk id="22" creationId="{F03782CB-808B-C6D7-CC18-C7243C17D658}"/>
          </ac:picMkLst>
        </pc:picChg>
      </pc:sldChg>
      <pc:sldChg chg="del">
        <pc:chgData name="Marcus Hohlmann" userId="dd9a74f3-9c62-47d2-abe1-92b6c9aea82b" providerId="ADAL" clId="{8EE6B62A-D501-43A2-9874-B14D7F1B4200}" dt="2026-04-30T16:37:10.231" v="32" actId="2696"/>
        <pc:sldMkLst>
          <pc:docMk/>
          <pc:sldMk cId="937098497" sldId="343"/>
        </pc:sldMkLst>
      </pc:sldChg>
      <pc:sldChg chg="del">
        <pc:chgData name="Marcus Hohlmann" userId="dd9a74f3-9c62-47d2-abe1-92b6c9aea82b" providerId="ADAL" clId="{8EE6B62A-D501-43A2-9874-B14D7F1B4200}" dt="2026-04-30T16:37:18.406" v="37" actId="2696"/>
        <pc:sldMkLst>
          <pc:docMk/>
          <pc:sldMk cId="2784939345" sldId="344"/>
        </pc:sldMkLst>
      </pc:sldChg>
      <pc:sldChg chg="del">
        <pc:chgData name="Marcus Hohlmann" userId="dd9a74f3-9c62-47d2-abe1-92b6c9aea82b" providerId="ADAL" clId="{8EE6B62A-D501-43A2-9874-B14D7F1B4200}" dt="2026-04-30T16:37:21.081" v="38" actId="2696"/>
        <pc:sldMkLst>
          <pc:docMk/>
          <pc:sldMk cId="2019379654" sldId="345"/>
        </pc:sldMkLst>
      </pc:sldChg>
      <pc:sldChg chg="del">
        <pc:chgData name="Marcus Hohlmann" userId="dd9a74f3-9c62-47d2-abe1-92b6c9aea82b" providerId="ADAL" clId="{8EE6B62A-D501-43A2-9874-B14D7F1B4200}" dt="2026-04-30T16:37:22.041" v="39" actId="2696"/>
        <pc:sldMkLst>
          <pc:docMk/>
          <pc:sldMk cId="1565457660" sldId="346"/>
        </pc:sldMkLst>
      </pc:sldChg>
      <pc:sldChg chg="modSp add mod">
        <pc:chgData name="Marcus Hohlmann" userId="dd9a74f3-9c62-47d2-abe1-92b6c9aea82b" providerId="ADAL" clId="{8EE6B62A-D501-43A2-9874-B14D7F1B4200}" dt="2026-05-01T14:56:16.813" v="731" actId="20577"/>
        <pc:sldMkLst>
          <pc:docMk/>
          <pc:sldMk cId="2039137757" sldId="346"/>
        </pc:sldMkLst>
        <pc:spChg chg="mod">
          <ac:chgData name="Marcus Hohlmann" userId="dd9a74f3-9c62-47d2-abe1-92b6c9aea82b" providerId="ADAL" clId="{8EE6B62A-D501-43A2-9874-B14D7F1B4200}" dt="2026-04-30T16:57:09.121" v="557" actId="2711"/>
          <ac:spMkLst>
            <pc:docMk/>
            <pc:sldMk cId="2039137757" sldId="346"/>
            <ac:spMk id="2" creationId="{04F7F7A6-A944-9BB8-F1B1-594B308EE6A7}"/>
          </ac:spMkLst>
        </pc:spChg>
        <pc:spChg chg="mod">
          <ac:chgData name="Marcus Hohlmann" userId="dd9a74f3-9c62-47d2-abe1-92b6c9aea82b" providerId="ADAL" clId="{8EE6B62A-D501-43A2-9874-B14D7F1B4200}" dt="2026-05-01T14:56:16.813" v="731" actId="20577"/>
          <ac:spMkLst>
            <pc:docMk/>
            <pc:sldMk cId="2039137757" sldId="346"/>
            <ac:spMk id="5" creationId="{111049AD-E3AD-FEC2-D3FC-AC385523ADB7}"/>
          </ac:spMkLst>
        </pc:spChg>
      </pc:sldChg>
      <pc:sldChg chg="modSp add mod">
        <pc:chgData name="Marcus Hohlmann" userId="dd9a74f3-9c62-47d2-abe1-92b6c9aea82b" providerId="ADAL" clId="{8EE6B62A-D501-43A2-9874-B14D7F1B4200}" dt="2026-05-01T14:57:17.502" v="749" actId="20577"/>
        <pc:sldMkLst>
          <pc:docMk/>
          <pc:sldMk cId="3798735759" sldId="347"/>
        </pc:sldMkLst>
        <pc:spChg chg="mod">
          <ac:chgData name="Marcus Hohlmann" userId="dd9a74f3-9c62-47d2-abe1-92b6c9aea82b" providerId="ADAL" clId="{8EE6B62A-D501-43A2-9874-B14D7F1B4200}" dt="2026-04-30T16:57:17.541" v="558" actId="108"/>
          <ac:spMkLst>
            <pc:docMk/>
            <pc:sldMk cId="3798735759" sldId="347"/>
            <ac:spMk id="2" creationId="{DCA1D993-A3C0-5BEB-71A7-BE82A2583FB0}"/>
          </ac:spMkLst>
        </pc:spChg>
        <pc:spChg chg="mod">
          <ac:chgData name="Marcus Hohlmann" userId="dd9a74f3-9c62-47d2-abe1-92b6c9aea82b" providerId="ADAL" clId="{8EE6B62A-D501-43A2-9874-B14D7F1B4200}" dt="2026-05-01T14:57:17.502" v="749" actId="20577"/>
          <ac:spMkLst>
            <pc:docMk/>
            <pc:sldMk cId="3798735759" sldId="347"/>
            <ac:spMk id="5" creationId="{A9EF545D-14C4-A47F-7645-3EB8CDBD532B}"/>
          </ac:spMkLst>
        </pc:spChg>
      </pc:sldChg>
      <pc:sldChg chg="del">
        <pc:chgData name="Marcus Hohlmann" userId="dd9a74f3-9c62-47d2-abe1-92b6c9aea82b" providerId="ADAL" clId="{8EE6B62A-D501-43A2-9874-B14D7F1B4200}" dt="2026-04-30T16:43:23.588" v="91" actId="2696"/>
        <pc:sldMkLst>
          <pc:docMk/>
          <pc:sldMk cId="3985708746" sldId="347"/>
        </pc:sldMkLst>
      </pc:sldChg>
      <pc:sldChg chg="modSp del mod">
        <pc:chgData name="Marcus Hohlmann" userId="dd9a74f3-9c62-47d2-abe1-92b6c9aea82b" providerId="ADAL" clId="{8EE6B62A-D501-43A2-9874-B14D7F1B4200}" dt="2026-04-30T16:37:11.536" v="33" actId="2696"/>
        <pc:sldMkLst>
          <pc:docMk/>
          <pc:sldMk cId="3835123220" sldId="348"/>
        </pc:sldMkLst>
      </pc:sldChg>
      <pc:sldChg chg="del">
        <pc:chgData name="Marcus Hohlmann" userId="dd9a74f3-9c62-47d2-abe1-92b6c9aea82b" providerId="ADAL" clId="{8EE6B62A-D501-43A2-9874-B14D7F1B4200}" dt="2026-04-30T16:37:15.065" v="36" actId="2696"/>
        <pc:sldMkLst>
          <pc:docMk/>
          <pc:sldMk cId="4139738882" sldId="349"/>
        </pc:sldMkLst>
      </pc:sldChg>
      <pc:sldChg chg="modSp del mod">
        <pc:chgData name="Marcus Hohlmann" userId="dd9a74f3-9c62-47d2-abe1-92b6c9aea82b" providerId="ADAL" clId="{8EE6B62A-D501-43A2-9874-B14D7F1B4200}" dt="2026-04-30T16:54:36.826" v="486" actId="2696"/>
        <pc:sldMkLst>
          <pc:docMk/>
          <pc:sldMk cId="1282220166" sldId="350"/>
        </pc:sldMkLst>
      </pc:sldChg>
      <pc:sldChg chg="del">
        <pc:chgData name="Marcus Hohlmann" userId="dd9a74f3-9c62-47d2-abe1-92b6c9aea82b" providerId="ADAL" clId="{8EE6B62A-D501-43A2-9874-B14D7F1B4200}" dt="2026-04-30T16:54:30.763" v="485" actId="2696"/>
        <pc:sldMkLst>
          <pc:docMk/>
          <pc:sldMk cId="3824003028" sldId="35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B859E-E1CA-43B2-A7DA-DF773A4AD62B}" type="datetimeFigureOut">
              <a:rPr lang="en-US" smtClean="0"/>
              <a:t>5/1/2026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8B521-2596-4BC1-8B3D-FD660FE05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8B521-2596-4BC1-8B3D-FD660FE05FF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6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9C10B-8EFC-ABF0-096C-DD302BB3E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A27F29-8B48-02FE-BEE0-47794C7FAC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49DEEF-1DBC-FDC6-B256-62F9C9FA5F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0CD42-8A15-4B04-0A6C-167D51C689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8B521-2596-4BC1-8B3D-FD660FE05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77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73EE0-C2A3-B711-1335-006B938A6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6EA014-19DD-406F-7E13-6598D2F87B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0980D3-8467-C0EE-EF00-A7D89066D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95813A-8917-CF87-9524-CE30297447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8B521-2596-4BC1-8B3D-FD660FE05F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2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EE50A-1795-324C-EEAB-F9FBB2D37B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1803D9-AB4A-7D66-2F7E-6A68E7AFF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2804C-1E94-71BC-1FC0-98E7B745B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EAD1-B011-4EB7-87C1-6EA161BC5074}" type="datetime1">
              <a:rPr lang="en-US" smtClean="0"/>
              <a:t>5/1/2026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22B61-9C3E-D929-1BE7-A86F4E48C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D1CCA-0EF7-254B-B305-78DFBC6CD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70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206B4-220E-6A01-6108-CC450B234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E351F-9A34-4715-65E6-E0A293FEC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5A4C4-4318-83A1-1E63-CC5F3E69E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0EAA-8EC1-4DA8-8C70-B1476F2F6C3F}" type="datetime1">
              <a:rPr lang="en-US" smtClean="0"/>
              <a:t>5/1/2026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3E9C0-DD8D-8721-019A-C02115275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33F2B-CB12-0529-B29A-4EA77ADF1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0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3151BC-35FC-D922-1501-862A59CEE4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9F6659-0EB2-9157-3961-1F93A1411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E482D-7E9D-80D3-FB45-D21471271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FF02-7EB0-4E71-AFF1-20CA248AAB56}" type="datetime1">
              <a:rPr lang="en-US" smtClean="0"/>
              <a:t>5/1/2026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7D68D-72F7-8F1F-10CC-292A18F56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CAA31F-00F1-2CF8-5B74-2E9859F76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8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489DD-477B-F557-3B70-9EAB2A454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3E73-FC88-128B-B457-B0AF70F04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F08CD-C425-5C98-E825-0FE804FD8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A0E-290D-449D-9521-10DE0AAFFB6C}" type="datetime1">
              <a:rPr lang="en-US" smtClean="0"/>
              <a:t>5/1/2026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3675A-DDA8-5124-A8CB-B04782C2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1E0E6-2DDC-166F-ACBB-5F34925B9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75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419E0-84CB-8A30-F109-8B46D97CA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85082-C613-8903-FE9B-5773D4380B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85C2F-00BD-5E6F-A7D1-D3586EA50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DABE-9440-4F5C-BB93-F16B0B39E858}" type="datetime1">
              <a:rPr lang="en-US" smtClean="0"/>
              <a:t>5/1/2026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56439-D133-82D1-36A2-FF1C08648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68AB5-CEE9-C87E-12ED-70DC8C3EB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77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EFAD5-07AB-F6D9-63C5-6C40CF533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F8FDA-FC08-641E-69AC-0B82F32518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16B6C6-FB57-BF9B-9C86-10F21BB9A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95DCF-B7CB-03D2-59D1-59CAA5B71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00F4-096F-41D8-90D7-75BB1A556C20}" type="datetime1">
              <a:rPr lang="en-US" smtClean="0"/>
              <a:t>5/1/2026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E2151-4CEE-272B-0E1D-BF41D80C1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04C60A-EF39-2329-0B20-0E0DF3D07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5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A983B-1992-3F43-101F-988941278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1D525F-F842-37C2-D5BC-4BD54234F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58F04F-2E27-E41D-D674-D8A3E2B79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ED3E9F-3A0F-D434-7046-03C35FE35D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16B0B7-282B-39A8-A6AD-2442CC1143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E54594-0DDC-7730-AAD4-A45AD7B2B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A409-6359-42B3-AB10-C1ECB9B26818}" type="datetime1">
              <a:rPr lang="en-US" smtClean="0"/>
              <a:t>5/1/2026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2D94F6-036F-711A-EFC6-AD36CB86D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247C6C-D7D5-0F89-26BD-480EE37B3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91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8C670-A088-EF32-3E9F-7CE5BF591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3398D1-6B65-5E09-2BA1-E63A03C97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2413-948B-4F27-BE9C-3F64C7032C1D}" type="datetime1">
              <a:rPr lang="en-US" smtClean="0"/>
              <a:t>5/1/2026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03EA31-D320-825C-FDAD-65A7AD718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CAA32D-22A4-E22A-3D1E-987A6A7F3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78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698210-CF21-8EA2-C0DF-EBCD1B5E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C559E-5711-49E1-9CDC-D03DA9060A5E}" type="datetime1">
              <a:rPr lang="en-US" smtClean="0"/>
              <a:t>5/1/2026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DF8E4-A34F-6C88-AD5D-1A9E7DC76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96A34E-1C46-3910-263F-3F4C082D1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6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EAB33-AB26-24C5-97ED-0A7F3BB4C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C7976-FF0B-7F6F-D044-DBCD9EA27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C76F8-F9C0-E983-8463-B8B7B4AC63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EED51-4DE3-A59C-7816-0F8DF1388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FDA7-78ED-4A3E-868D-2517C8CD356B}" type="datetime1">
              <a:rPr lang="en-US" smtClean="0"/>
              <a:t>5/1/2026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F1F96D-91F8-B741-DFD7-473C43AE5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922927-837B-34CA-4E3B-95F248637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1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5860C-4453-50FB-F1D4-D0874E409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32D2C9-BA0E-78B4-E249-ADC16CC48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E9C06-DFC3-A553-873E-8FD3AF8BA6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E88651-3247-8D35-A4ED-94A2752D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2FE8-6E20-415D-B570-98F52A04EA45}" type="datetime1">
              <a:rPr lang="en-US" smtClean="0"/>
              <a:t>5/1/2026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0BB897-2DA9-BCAA-C37A-AD20DAF23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CEF786-B991-49CE-713E-9E688D170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9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768B3-4525-FD4C-2FAF-60FD78F75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9FA21-2ABA-9369-7F34-BEEAAE1CE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5C9F6-7219-B346-2569-45BD5B3727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467153-1BBA-48DD-A15C-944EAFD39287}" type="datetime1">
              <a:rPr lang="en-US" smtClean="0"/>
              <a:t>5/1/2026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06D83-BAFF-3A81-4DD7-BD98910412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42D02-8F4F-7F49-9AF9-30E1FAC75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2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83A11-1528-F503-4B33-EBD10097C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2766218"/>
            <a:ext cx="11696700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FY27 Funding Request </a:t>
            </a:r>
            <a:br>
              <a:rPr lang="en-US" sz="4800" b="1" dirty="0">
                <a:solidFill>
                  <a:srgbClr val="0070C0"/>
                </a:solidFill>
              </a:rPr>
            </a:br>
            <a:r>
              <a:rPr lang="en-US" sz="4800" b="1" dirty="0">
                <a:solidFill>
                  <a:srgbClr val="0070C0"/>
                </a:solidFill>
              </a:rPr>
              <a:t>USHFCC Muon Group</a:t>
            </a:r>
            <a:br>
              <a:rPr lang="en-US" sz="4800" b="1" dirty="0">
                <a:solidFill>
                  <a:srgbClr val="0070C0"/>
                </a:solidFill>
              </a:rPr>
            </a:br>
            <a:br>
              <a:rPr lang="en-US" sz="4800" b="1" dirty="0">
                <a:solidFill>
                  <a:srgbClr val="0070C0"/>
                </a:solidFill>
              </a:rPr>
            </a:br>
            <a:r>
              <a:rPr lang="en-US" sz="4800" b="1" dirty="0">
                <a:solidFill>
                  <a:srgbClr val="0070C0"/>
                </a:solidFill>
              </a:rPr>
              <a:t>- MPGD Effort –</a:t>
            </a:r>
            <a:br>
              <a:rPr lang="en-US" sz="4800" b="1" dirty="0">
                <a:solidFill>
                  <a:srgbClr val="0070C0"/>
                </a:solidFill>
              </a:rPr>
            </a:br>
            <a:br>
              <a:rPr lang="en-US" sz="4800" b="1" dirty="0">
                <a:solidFill>
                  <a:srgbClr val="0070C0"/>
                </a:solidFill>
              </a:rPr>
            </a:br>
            <a:r>
              <a:rPr lang="en-US" sz="2800" b="1" dirty="0"/>
              <a:t>May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/>
              <a:t>1, 2026</a:t>
            </a:r>
            <a:endParaRPr lang="en-US" sz="48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C10168-71A6-3E67-95A4-5A0FD4A7F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5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F6D3C-D225-CDE7-D0A1-C34C16AB5E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A612F-B1E5-B466-8172-0BFC656F7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37" y="-11560"/>
            <a:ext cx="10660325" cy="1042194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Precision Muon Timing and ToF-based PID with µRWELL-PICOSEC Technology</a:t>
            </a:r>
            <a:br>
              <a:rPr lang="en-US" sz="2400" b="1" dirty="0">
                <a:solidFill>
                  <a:srgbClr val="0070C0"/>
                </a:solidFill>
              </a:rPr>
            </a:br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E1F15E-975B-1F42-96D8-FA86102F9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056" y="6461439"/>
            <a:ext cx="2743200" cy="365125"/>
          </a:xfrm>
        </p:spPr>
        <p:txBody>
          <a:bodyPr/>
          <a:lstStyle/>
          <a:p>
            <a:fld id="{81195EEB-906D-4184-B2E2-9C548D0F7D48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0F49B6-1DDF-F52D-918C-2EFE886FB214}"/>
              </a:ext>
            </a:extLst>
          </p:cNvPr>
          <p:cNvSpPr txBox="1"/>
          <p:nvPr/>
        </p:nvSpPr>
        <p:spPr>
          <a:xfrm>
            <a:off x="2687775" y="503226"/>
            <a:ext cx="681644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52396"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-US" sz="1600" i="1" dirty="0"/>
              <a:t>K. Gnanvo</a:t>
            </a:r>
            <a:r>
              <a:rPr lang="en-US" sz="1600" i="1"/>
              <a:t>, S</a:t>
            </a:r>
            <a:r>
              <a:rPr lang="en-US" sz="1600" i="1" dirty="0"/>
              <a:t>. Lee (JLAB)   &amp;   S. Demarest, M. Hohlmann (</a:t>
            </a:r>
            <a:r>
              <a:rPr lang="en" sz="1600" i="1" dirty="0">
                <a:solidFill>
                  <a:schemeClr val="dk1"/>
                </a:solidFill>
                <a:latin typeface="Tw Cen MT" panose="020B0602020104020603" pitchFamily="34" charset="0"/>
              </a:rPr>
              <a:t>FIT)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11EB846-862A-FEFC-ACDA-C561E98748DC}"/>
                  </a:ext>
                </a:extLst>
              </p:cNvPr>
              <p:cNvSpPr txBox="1"/>
              <p:nvPr/>
            </p:nvSpPr>
            <p:spPr>
              <a:xfrm>
                <a:off x="73687" y="1058055"/>
                <a:ext cx="11987085" cy="948145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txBody>
              <a:bodyPr wrap="square">
                <a:spAutoFit/>
              </a:bodyPr>
              <a:lstStyle/>
              <a:p>
                <a:pPr marL="152396">
                  <a:spcBef>
                    <a:spcPts val="0"/>
                  </a:spcBef>
                  <a:buClr>
                    <a:schemeClr val="dk1"/>
                  </a:buClr>
                  <a:buSzPts val="1800"/>
                </a:pPr>
                <a:r>
                  <a:rPr lang="en" sz="1800" b="1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Motivation (dual use): </a:t>
                </a:r>
              </a:p>
              <a:p>
                <a:pPr marL="493713" indent="-261938">
                  <a:buClr>
                    <a:schemeClr val="dk1"/>
                  </a:buClr>
                  <a:buSzPts val="1800"/>
                  <a:buFont typeface="+mj-lt"/>
                  <a:buAutoNum type="arabicPeriod"/>
                </a:pPr>
                <a:r>
                  <a:rPr lang="en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Detection of </a:t>
                </a:r>
                <a:r>
                  <a:rPr lang="en" u="sng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delayed</a:t>
                </a:r>
                <a:r>
                  <a:rPr lang="en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 charged particles from long-lived particle decays in muon system, e.g.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solidFill>
                          <a:schemeClr val="dk1"/>
                        </a:solidFill>
                        <a:latin typeface="Tw Cen MT" panose="020B0602020104020603" pitchFamily="34" charset="0"/>
                      </a:rPr>
                      <m:t>H</m:t>
                    </m:r>
                    <m:r>
                      <m:rPr>
                        <m:nor/>
                      </m:rPr>
                      <a:rPr lang="en-US" b="0" i="0" dirty="0" smtClean="0">
                        <a:solidFill>
                          <a:schemeClr val="dk1"/>
                        </a:solidFill>
                        <a:latin typeface="Tw Cen MT" panose="020B0602020104020603" pitchFamily="34" charset="0"/>
                      </a:rPr>
                      <m:t> </m:t>
                    </m:r>
                    <m:r>
                      <a:rPr lang="en-US" b="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𝐿𝐿𝑃</m:t>
                        </m:r>
                      </m:sub>
                      <m:sup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b="0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𝐿𝐿𝑃</m:t>
                        </m:r>
                      </m:sub>
                      <m:sup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="0" dirty="0">
                  <a:solidFill>
                    <a:schemeClr val="dk1"/>
                  </a:solidFill>
                  <a:latin typeface="Tw Cen MT" panose="020B0602020104020603" pitchFamily="34" charset="0"/>
                </a:endParaRPr>
              </a:p>
              <a:p>
                <a:pPr marL="493713" indent="-261938">
                  <a:buClr>
                    <a:schemeClr val="dk1"/>
                  </a:buClr>
                  <a:buSzPts val="1800"/>
                  <a:buFont typeface="+mj-lt"/>
                  <a:buAutoNum type="arabicPeriod"/>
                </a:pPr>
                <a:r>
                  <a:rPr lang="en-US" b="0" u="sng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Particle identification</a:t>
                </a:r>
                <a:r>
                  <a:rPr lang="en-US" b="0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 </a:t>
                </a:r>
                <a:r>
                  <a:rPr lang="en-US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using time-of-flight (</a:t>
                </a:r>
                <a:r>
                  <a:rPr lang="en-US" dirty="0" err="1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ToF</a:t>
                </a:r>
                <a:r>
                  <a:rPr lang="en-US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) detector outside central tracker (“barrel timing wrapper”)</a:t>
                </a:r>
                <a:endParaRPr lang="en-US" b="0" dirty="0">
                  <a:solidFill>
                    <a:schemeClr val="dk1"/>
                  </a:solidFill>
                  <a:latin typeface="Tw Cen MT" panose="020B0602020104020603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11EB846-862A-FEFC-ACDA-C561E98748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7" y="1058055"/>
                <a:ext cx="11987085" cy="948145"/>
              </a:xfrm>
              <a:prstGeom prst="rect">
                <a:avLst/>
              </a:prstGeom>
              <a:blipFill>
                <a:blip r:embed="rId3"/>
                <a:stretch>
                  <a:fillRect t="-3185" b="-7006"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B5EDEFD-595E-5CB8-AB5E-171F676451A7}"/>
              </a:ext>
            </a:extLst>
          </p:cNvPr>
          <p:cNvSpPr txBox="1"/>
          <p:nvPr/>
        </p:nvSpPr>
        <p:spPr>
          <a:xfrm>
            <a:off x="73687" y="2564946"/>
            <a:ext cx="11782169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52396"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" b="1" dirty="0">
                <a:solidFill>
                  <a:schemeClr val="dk1"/>
                </a:solidFill>
                <a:latin typeface="Tw Cen MT" panose="020B0602020104020603" pitchFamily="34" charset="0"/>
              </a:rPr>
              <a:t>Concept</a:t>
            </a:r>
            <a:r>
              <a:rPr lang="en" sz="1800" b="1" dirty="0">
                <a:solidFill>
                  <a:schemeClr val="dk1"/>
                </a:solidFill>
                <a:latin typeface="Tw Cen MT" panose="020B0602020104020603" pitchFamily="34" charset="0"/>
              </a:rPr>
              <a:t>:  </a:t>
            </a:r>
            <a:r>
              <a:rPr lang="en-US" b="1" dirty="0">
                <a:solidFill>
                  <a:srgbClr val="0070C0"/>
                </a:solidFill>
              </a:rPr>
              <a:t>µRWELL-PICOSEC detector (MPGD with Cherenkov radiator)</a:t>
            </a:r>
            <a:endParaRPr lang="en" sz="1800" dirty="0">
              <a:solidFill>
                <a:schemeClr val="dk1"/>
              </a:solidFill>
              <a:latin typeface="Tw Cen MT" panose="020B0602020104020603" pitchFamily="34" charset="0"/>
            </a:endParaRPr>
          </a:p>
        </p:txBody>
      </p:sp>
      <p:pic>
        <p:nvPicPr>
          <p:cNvPr id="13" name="Picture 12" descr="Diagram of a diagram of a structure&#10;&#10;AI-generated content may be incorrect.">
            <a:extLst>
              <a:ext uri="{FF2B5EF4-FFF2-40B4-BE49-F238E27FC236}">
                <a16:creationId xmlns:a16="http://schemas.microsoft.com/office/drawing/2014/main" id="{9055A131-B4D4-FB48-91DF-499ED89ED8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68"/>
          <a:stretch/>
        </p:blipFill>
        <p:spPr>
          <a:xfrm>
            <a:off x="298044" y="2934277"/>
            <a:ext cx="8191555" cy="3374359"/>
          </a:xfrm>
          <a:prstGeom prst="rect">
            <a:avLst/>
          </a:prstGeom>
        </p:spPr>
      </p:pic>
      <p:pic>
        <p:nvPicPr>
          <p:cNvPr id="22" name="Picture 21" descr="A close-up of a clock&#10;&#10;AI-generated content may be incorrect.">
            <a:extLst>
              <a:ext uri="{FF2B5EF4-FFF2-40B4-BE49-F238E27FC236}">
                <a16:creationId xmlns:a16="http://schemas.microsoft.com/office/drawing/2014/main" id="{F03782CB-808B-C6D7-CC18-C7243C17D6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" t="49970" r="71640" b="4043"/>
          <a:stretch/>
        </p:blipFill>
        <p:spPr>
          <a:xfrm>
            <a:off x="8527929" y="3028421"/>
            <a:ext cx="3413652" cy="308344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39518D5-CF42-67A7-A536-F31E46A4A13C}"/>
              </a:ext>
            </a:extLst>
          </p:cNvPr>
          <p:cNvSpPr txBox="1"/>
          <p:nvPr/>
        </p:nvSpPr>
        <p:spPr>
          <a:xfrm>
            <a:off x="8479236" y="5585886"/>
            <a:ext cx="702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JLAB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47896A-6394-B9A9-9F70-BF8096B265B7}"/>
              </a:ext>
            </a:extLst>
          </p:cNvPr>
          <p:cNvSpPr txBox="1"/>
          <p:nvPr/>
        </p:nvSpPr>
        <p:spPr>
          <a:xfrm>
            <a:off x="3851817" y="4216416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</a:t>
            </a:r>
          </a:p>
        </p:txBody>
      </p:sp>
    </p:spTree>
    <p:extLst>
      <p:ext uri="{BB962C8B-B14F-4D97-AF65-F5344CB8AC3E}">
        <p14:creationId xmlns:p14="http://schemas.microsoft.com/office/powerpoint/2010/main" val="195135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AADF7-4A83-FCEC-E436-5ED6D2B6B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7F7A6-A944-9BB8-F1B1-594B308EE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5184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latin typeface="Aptos Display" panose="020B0004020202020204" pitchFamily="34" charset="0"/>
                <a:cs typeface="Times New Roman" panose="02020603050405020304" pitchFamily="18" charset="0"/>
              </a:rPr>
              <a:t>FY27 R&amp;D Goals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B73972-9FD6-31D8-C55F-7B930DBF1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056" y="6461439"/>
            <a:ext cx="2743200" cy="365125"/>
          </a:xfrm>
        </p:spPr>
        <p:txBody>
          <a:bodyPr/>
          <a:lstStyle/>
          <a:p>
            <a:fld id="{81195EEB-906D-4184-B2E2-9C548D0F7D48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1049AD-E3AD-FEC2-D3FC-AC385523ADB7}"/>
              </a:ext>
            </a:extLst>
          </p:cNvPr>
          <p:cNvSpPr txBox="1"/>
          <p:nvPr/>
        </p:nvSpPr>
        <p:spPr>
          <a:xfrm>
            <a:off x="0" y="918989"/>
            <a:ext cx="12188952" cy="564410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34340" indent="-342900" algn="just">
              <a:lnSpc>
                <a:spcPct val="150000"/>
              </a:lnSpc>
              <a:buClr>
                <a:schemeClr val="dk1"/>
              </a:buClr>
              <a:buSzPts val="1800"/>
              <a:buFont typeface="+mj-lt"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2026 CERN beam test data from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cm × 10 cm μRWELL-PICOSEC prototype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(JLab / FIT)</a:t>
            </a:r>
            <a:endParaRPr lang="en-US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4390" lvl="1" indent="-285750" algn="just">
              <a:lnSpc>
                <a:spcPct val="15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 of existing analysis code &amp; methodology</a:t>
            </a:r>
          </a:p>
          <a:p>
            <a:pPr marL="834390" lvl="1" indent="-285750" algn="just">
              <a:lnSpc>
                <a:spcPct val="15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 publication</a:t>
            </a:r>
          </a:p>
          <a:p>
            <a:pPr marL="434340" indent="-342900" algn="just">
              <a:lnSpc>
                <a:spcPct val="150000"/>
              </a:lnSpc>
              <a:spcBef>
                <a:spcPts val="2400"/>
              </a:spcBef>
              <a:buClr>
                <a:schemeClr val="dk1"/>
              </a:buClr>
              <a:buSzPts val="1800"/>
              <a:buFont typeface="+mj-lt"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optimization with new small single-channel prototypes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(JLab / FIT)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4390" lvl="1" indent="-285750" algn="just">
              <a:lnSpc>
                <a:spcPct val="15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μRWELL amplification structure 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µm thick)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4390" lvl="1" indent="-285750" algn="just">
              <a:lnSpc>
                <a:spcPct val="15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of hole parameters of μRWELL PCB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4390" lvl="1" indent="-285750" algn="just">
              <a:lnSpc>
                <a:spcPct val="15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robust photocathodes (DLC, B4C, and metallic) as alternative to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4390" lvl="1" indent="-285750" algn="just">
              <a:lnSpc>
                <a:spcPct val="15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Cost-effective &amp; environmentally friendly gas alternatives to current Ne:CH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</a:t>
            </a:r>
            <a:r>
              <a:rPr lang="en-US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(80:10:10) mixture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34340" lvl="0" indent="-342900" algn="just">
              <a:lnSpc>
                <a:spcPct val="150000"/>
              </a:lnSpc>
              <a:spcBef>
                <a:spcPts val="2400"/>
              </a:spcBef>
              <a:buClr>
                <a:prstClr val="black"/>
              </a:buClr>
              <a:buSzPts val="1800"/>
              <a:buFont typeface="+mj-lt"/>
              <a:buAutoNum type="arabicPeriod"/>
              <a:defRPr/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of larger (20 cm × 20 cm) μRWELL-PICOSEC detector with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100-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pad readout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JLab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834390" marR="0" lvl="1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Large area critical for application in realistic experiment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such as a m</a:t>
            </a:r>
            <a:r>
              <a:rPr kumimoji="0" lang="en-US" sz="18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uon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system in experiments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the FCC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834390" marR="0" lvl="1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 cm × 20 cm area expected to be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sweet spot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between performance and technical challenges</a:t>
            </a:r>
          </a:p>
          <a:p>
            <a:pPr marL="834390" marR="0" lvl="1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Wingdings" panose="05000000000000000000" pitchFamily="2" charset="2"/>
              <a:buChar char="§"/>
              <a:tabLst/>
              <a:defRPr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100-pad, low channel counts &amp; low capacitance readout with </a:t>
            </a:r>
            <a:r>
              <a:rPr lang="en-US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ntegrated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fast pre-amplifier electronics  </a:t>
            </a:r>
          </a:p>
        </p:txBody>
      </p:sp>
    </p:spTree>
    <p:extLst>
      <p:ext uri="{BB962C8B-B14F-4D97-AF65-F5344CB8AC3E}">
        <p14:creationId xmlns:p14="http://schemas.microsoft.com/office/powerpoint/2010/main" val="203913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35815-EAF5-D1D1-7C70-3CD102DDB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1D993-A3C0-5BEB-71A7-BE82A2583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5184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latin typeface="Aptos Display" panose="020B0004020202020204" pitchFamily="34" charset="0"/>
                <a:cs typeface="Times New Roman" panose="02020603050405020304" pitchFamily="18" charset="0"/>
              </a:rPr>
              <a:t>FY27 Budget Request - JLAB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D52DC0-DE3D-0A42-77D5-94B96817E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056" y="6461439"/>
            <a:ext cx="2743200" cy="365125"/>
          </a:xfrm>
        </p:spPr>
        <p:txBody>
          <a:bodyPr/>
          <a:lstStyle/>
          <a:p>
            <a:fld id="{81195EEB-906D-4184-B2E2-9C548D0F7D48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EF545D-14C4-A47F-7645-3EB8CDBD532B}"/>
              </a:ext>
            </a:extLst>
          </p:cNvPr>
          <p:cNvSpPr txBox="1"/>
          <p:nvPr/>
        </p:nvSpPr>
        <p:spPr>
          <a:xfrm>
            <a:off x="0" y="918989"/>
            <a:ext cx="12188952" cy="47477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34340" indent="-342900" algn="just">
              <a:lnSpc>
                <a:spcPct val="20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 / Scientist support (5%FTE): 	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$17k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(fringe &amp; IDC included) –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Oversight of project, μRWELL PCB design</a:t>
            </a:r>
          </a:p>
          <a:p>
            <a:pPr marL="434340" indent="-342900" algn="just">
              <a:lnSpc>
                <a:spcPct val="20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Engineer support: 		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$24k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(fringe &amp; IDC included) –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of 20cm × 20cm prototype</a:t>
            </a:r>
          </a:p>
          <a:p>
            <a:pPr marL="434340" indent="-342900" algn="just">
              <a:lnSpc>
                <a:spcPct val="20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&amp; supplies: 		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$  5.5k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(IDC included) –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 tests for characterization of small prototypes</a:t>
            </a:r>
          </a:p>
          <a:p>
            <a:pPr marL="434340" indent="-342900" algn="just">
              <a:lnSpc>
                <a:spcPct val="20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Domestic travel: 		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$  3.5k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(IDC included) –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Travel b/w JLAB and FIT to set </a:t>
            </a:r>
            <a:r>
              <a:rPr lang="en-US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test bench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FIT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 algn="just">
              <a:lnSpc>
                <a:spcPct val="200000"/>
              </a:lnSpc>
              <a:buClr>
                <a:schemeClr val="dk1"/>
              </a:buClr>
              <a:buSzPts val="1800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fully loaded budget request: $50k</a:t>
            </a:r>
          </a:p>
          <a:p>
            <a:pPr marL="91440" algn="just">
              <a:lnSpc>
                <a:spcPct val="200000"/>
              </a:lnSpc>
              <a:buClr>
                <a:schemeClr val="dk1"/>
              </a:buClr>
              <a:buSzPts val="1800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 algn="just">
              <a:lnSpc>
                <a:spcPct val="200000"/>
              </a:lnSpc>
              <a:buClr>
                <a:schemeClr val="dk1"/>
              </a:buClr>
              <a:buSzPts val="1800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funds requested by FIT</a:t>
            </a:r>
          </a:p>
          <a:p>
            <a:pPr marL="434340" indent="-342900" algn="just">
              <a:lnSpc>
                <a:spcPct val="200000"/>
              </a:lnSpc>
              <a:buClr>
                <a:schemeClr val="dk1"/>
              </a:buClr>
              <a:buSzPts val="1800"/>
              <a:buFont typeface="Wingdings" panose="05000000000000000000" pitchFamily="2" charset="2"/>
              <a:buChar char="v"/>
            </a:pP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735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18844</TotalTime>
  <Words>387</Words>
  <Application>Microsoft Office PowerPoint</Application>
  <PresentationFormat>Widescreen</PresentationFormat>
  <Paragraphs>37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Aptos</vt:lpstr>
      <vt:lpstr>Aptos Display</vt:lpstr>
      <vt:lpstr>Arial</vt:lpstr>
      <vt:lpstr>Cambria Math</vt:lpstr>
      <vt:lpstr>Times New Roman</vt:lpstr>
      <vt:lpstr>Tw Cen MT</vt:lpstr>
      <vt:lpstr>Wingdings</vt:lpstr>
      <vt:lpstr>Office Theme</vt:lpstr>
      <vt:lpstr>FY27 Funding Request  USHFCC Muon Group  - MPGD Effort –  May 1, 2026</vt:lpstr>
      <vt:lpstr>Precision Muon Timing and ToF-based PID with µRWELL-PICOSEC Technology </vt:lpstr>
      <vt:lpstr>FY27 R&amp;D Goals</vt:lpstr>
      <vt:lpstr>FY27 Budget Request - JLAB</vt:lpstr>
    </vt:vector>
  </TitlesOfParts>
  <Company>University of Michigan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Zhou, Bing</dc:creator>
  <cp:lastModifiedBy>Marcus Hohlmann</cp:lastModifiedBy>
  <cp:revision>54</cp:revision>
  <dcterms:created xsi:type="dcterms:W3CDTF">2025-04-24T13:50:55Z</dcterms:created>
  <dcterms:modified xsi:type="dcterms:W3CDTF">2026-05-01T14:57:24Z</dcterms:modified>
</cp:coreProperties>
</file>